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26" r:id="rId2"/>
    <p:sldMasterId id="2147483738" r:id="rId3"/>
    <p:sldMasterId id="2147483750" r:id="rId4"/>
  </p:sldMasterIdLst>
  <p:notesMasterIdLst>
    <p:notesMasterId r:id="rId35"/>
  </p:notesMasterIdLst>
  <p:sldIdLst>
    <p:sldId id="2007577124" r:id="rId5"/>
    <p:sldId id="2007577119" r:id="rId6"/>
    <p:sldId id="2007577226" r:id="rId7"/>
    <p:sldId id="2007577228" r:id="rId8"/>
    <p:sldId id="2007577229" r:id="rId9"/>
    <p:sldId id="2007577230" r:id="rId10"/>
    <p:sldId id="2007577231" r:id="rId11"/>
    <p:sldId id="2007577232" r:id="rId12"/>
    <p:sldId id="2007577233" r:id="rId13"/>
    <p:sldId id="2007577234" r:id="rId14"/>
    <p:sldId id="2007577235" r:id="rId15"/>
    <p:sldId id="2007577225" r:id="rId16"/>
    <p:sldId id="2007577212" r:id="rId17"/>
    <p:sldId id="2007577221" r:id="rId18"/>
    <p:sldId id="2007577222" r:id="rId19"/>
    <p:sldId id="2007577214" r:id="rId20"/>
    <p:sldId id="2007577224" r:id="rId21"/>
    <p:sldId id="2007577141" r:id="rId22"/>
    <p:sldId id="2007577223" r:id="rId23"/>
    <p:sldId id="2007577143" r:id="rId24"/>
    <p:sldId id="2007577227" r:id="rId25"/>
    <p:sldId id="2007577242" r:id="rId26"/>
    <p:sldId id="2007577243" r:id="rId27"/>
    <p:sldId id="2007577219" r:id="rId28"/>
    <p:sldId id="2007577244" r:id="rId29"/>
    <p:sldId id="2007577198" r:id="rId30"/>
    <p:sldId id="2007577220" r:id="rId31"/>
    <p:sldId id="2007577239" r:id="rId32"/>
    <p:sldId id="2007577241" r:id="rId33"/>
    <p:sldId id="287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514" autoAdjust="0"/>
  </p:normalViewPr>
  <p:slideViewPr>
    <p:cSldViewPr snapToGrid="0">
      <p:cViewPr varScale="1">
        <p:scale>
          <a:sx n="65" d="100"/>
          <a:sy n="65" d="100"/>
        </p:scale>
        <p:origin x="-94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46E84-D603-4940-B439-4C60EC343CBE}" type="datetimeFigureOut">
              <a:rPr lang="en-US" smtClean="0"/>
              <a:pPr/>
              <a:t>3/9/2022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1AF9EF-69D9-4B7C-B250-E809EFC6FFD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985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50DC96-BAE7-4D90-BC42-33A0CA1BD31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5704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FC7BF0-0F9F-4250-8448-99D98C14468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59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="" xmlns:a16="http://schemas.microsoft.com/office/drawing/2014/main" id="{323913F4-02C2-45F6-9807-91E52005425C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413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262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06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ội dung bài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ếng Việt 2"/>
          <p:cNvSpPr txBox="1"/>
          <p:nvPr userDrawn="1"/>
        </p:nvSpPr>
        <p:spPr>
          <a:xfrm>
            <a:off x="144946" y="100842"/>
            <a:ext cx="1705129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>
                <a:solidFill>
                  <a:schemeClr val="bg1"/>
                </a:solidFill>
                <a:effectLst>
                  <a:glow rad="101600">
                    <a:srgbClr val="FF2592">
                      <a:alpha val="60000"/>
                    </a:srgbClr>
                  </a:glow>
                  <a:reflection blurRad="6350" stA="55000" endA="300" endPos="45500" dir="5400000" sy="-100000" algn="bl" rotWithShape="0"/>
                </a:effectLst>
                <a:latin typeface="Quicksand Medium" pitchFamily="2" charset="0"/>
                <a:ea typeface="Arial-Rounded" panose="020B0500000000000000" pitchFamily="34" charset="0"/>
                <a:cs typeface="Arial-Rounded" panose="020B0500000000000000" pitchFamily="34" charset="0"/>
              </a:defRPr>
            </a:lvl1pPr>
            <a:lvl2pPr marL="342900" defTabSz="685800">
              <a:defRPr sz="1350"/>
            </a:lvl2pPr>
            <a:lvl3pPr marL="685800" defTabSz="685800">
              <a:defRPr sz="1350"/>
            </a:lvl3pPr>
            <a:lvl4pPr marL="1028700" defTabSz="685800">
              <a:defRPr sz="1350"/>
            </a:lvl4pPr>
            <a:lvl5pPr marL="1371600" defTabSz="685800">
              <a:defRPr sz="1350"/>
            </a:lvl5pPr>
            <a:lvl6pPr marL="1714500" defTabSz="685800">
              <a:defRPr sz="1350"/>
            </a:lvl6pPr>
            <a:lvl7pPr marL="2057400" defTabSz="685800">
              <a:defRPr sz="1350"/>
            </a:lvl7pPr>
            <a:lvl8pPr marL="2400300" defTabSz="685800">
              <a:defRPr sz="1350"/>
            </a:lvl8pPr>
            <a:lvl9pPr marL="2743200" defTabSz="685800">
              <a:defRPr sz="1350"/>
            </a:lvl9pPr>
          </a:lstStyle>
          <a:p>
            <a:r>
              <a:rPr lang="en-US" sz="1865">
                <a:effectLst>
                  <a:glow rad="63500">
                    <a:srgbClr val="FF9900"/>
                  </a:glow>
                  <a:reflection blurRad="6350" stA="55000" endA="300" endPos="45500" dir="5400000" sy="-100000" algn="bl" rotWithShape="0"/>
                </a:effectLst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2443394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5773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6869735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4792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559582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251103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915355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085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8577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892293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8898157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7613062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8341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9986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76170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6877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5698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0326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0575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3778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9128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60124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55317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4FA68B-851B-4497-92DD-AD9676CFD6C7}" type="datetimeFigureOut">
              <a:rPr lang="zh-CN" altLang="en-US" smtClean="0"/>
              <a:pPr/>
              <a:t>2022/3/9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580656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052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03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86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36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="" xmlns:a16="http://schemas.microsoft.com/office/drawing/2014/main" id="{051EEF3F-2AE0-4A25-ADBC-F35E3FBB293F}"/>
              </a:ext>
            </a:extLst>
          </p:cNvPr>
          <p:cNvSpPr txBox="1">
            <a:spLocks/>
          </p:cNvSpPr>
          <p:nvPr userDrawn="1"/>
        </p:nvSpPr>
        <p:spPr>
          <a:xfrm>
            <a:off x="9251950" y="647940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i="1" kern="120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75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254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CE36C-F021-405D-8C3C-1E95F4F3AA7F}" type="datetimeFigureOut">
              <a:rPr lang="en-US" smtClean="0"/>
              <a:pPr/>
              <a:t>3/9/2022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573A46-3231-402E-9E47-2803A5EA40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879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CE36C-F021-405D-8C3C-1E95F4F3AA7F}" type="datetimeFigureOut">
              <a:rPr lang="en-US" smtClean="0"/>
              <a:pPr/>
              <a:t>3/9/2022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Design by: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255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752" r:id="rId12"/>
    <p:sldLayoutId id="214748375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100+ Hình nền Slide đẹp 2020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725415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457200" indent="-4572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rtl="0" eaLnBrk="0" fontAlgn="base" hangingPunct="0">
        <a:spcBef>
          <a:spcPts val="130"/>
        </a:spcBef>
        <a:spcAft>
          <a:spcPct val="0"/>
        </a:spcAft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FA68B-851B-4497-92DD-AD9676CFD6C7}" type="datetimeFigureOut">
              <a:rPr lang="zh-CN" altLang="en-US" smtClean="0"/>
              <a:pPr/>
              <a:t>2022/3/9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F504A-745A-48EA-80ED-493236BBE933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C1FF50B-8C1B-4089-AD8E-3B044B7851D4}"/>
              </a:ext>
            </a:extLst>
          </p:cNvPr>
          <p:cNvSpPr txBox="1"/>
          <p:nvPr userDrawn="1"/>
        </p:nvSpPr>
        <p:spPr>
          <a:xfrm>
            <a:off x="9061938" y="6492875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426059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7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F4DFE0B-740D-4032-8B67-D1F8B4C6A3A6}"/>
              </a:ext>
            </a:extLst>
          </p:cNvPr>
          <p:cNvSpPr txBox="1"/>
          <p:nvPr userDrawn="1"/>
        </p:nvSpPr>
        <p:spPr>
          <a:xfrm>
            <a:off x="5249008" y="6581001"/>
            <a:ext cx="31300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err="1"/>
              <a:t>Hương</a:t>
            </a:r>
            <a:r>
              <a:rPr lang="en-US" sz="1200" i="1" dirty="0"/>
              <a:t> </a:t>
            </a:r>
            <a:r>
              <a:rPr lang="en-US" sz="1200" i="1" dirty="0" err="1"/>
              <a:t>Thảo</a:t>
            </a:r>
            <a:r>
              <a:rPr lang="en-US" sz="1200" i="1" dirty="0"/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784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</p:sldLayoutIdLst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slide" Target="slide3.xml"/><Relationship Id="rId4" Type="http://schemas.microsoft.com/office/2007/relationships/hdphoto" Target="../media/hdphoto1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slide" Target="slide3.xml"/><Relationship Id="rId4" Type="http://schemas.microsoft.com/office/2007/relationships/hdphoto" Target="../media/hdphoto15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30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1.wdp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3.wdp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6" Type="http://schemas.microsoft.com/office/2007/relationships/hdphoto" Target="../media/hdphoto34.wdp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6.wdp"/><Relationship Id="rId18" Type="http://schemas.openxmlformats.org/officeDocument/2006/relationships/image" Target="../media/image19.png"/><Relationship Id="rId26" Type="http://schemas.openxmlformats.org/officeDocument/2006/relationships/image" Target="../media/image23.png"/><Relationship Id="rId3" Type="http://schemas.openxmlformats.org/officeDocument/2006/relationships/slideLayout" Target="../slideLayouts/slideLayout1.xml"/><Relationship Id="rId21" Type="http://schemas.microsoft.com/office/2007/relationships/hdphoto" Target="../media/hdphoto10.wdp"/><Relationship Id="rId7" Type="http://schemas.microsoft.com/office/2007/relationships/hdphoto" Target="../media/hdphoto3.wdp"/><Relationship Id="rId12" Type="http://schemas.openxmlformats.org/officeDocument/2006/relationships/image" Target="../media/image16.png"/><Relationship Id="rId17" Type="http://schemas.microsoft.com/office/2007/relationships/hdphoto" Target="../media/hdphoto8.wdp"/><Relationship Id="rId25" Type="http://schemas.microsoft.com/office/2007/relationships/hdphoto" Target="../media/hdphoto12.wdp"/><Relationship Id="rId2" Type="http://schemas.openxmlformats.org/officeDocument/2006/relationships/audio" Target="../media/media1.MP3"/><Relationship Id="rId16" Type="http://schemas.openxmlformats.org/officeDocument/2006/relationships/image" Target="../media/image18.png"/><Relationship Id="rId20" Type="http://schemas.openxmlformats.org/officeDocument/2006/relationships/image" Target="../media/image20.png"/><Relationship Id="rId29" Type="http://schemas.microsoft.com/office/2007/relationships/hdphoto" Target="../media/hdphoto14.wdp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11" Type="http://schemas.microsoft.com/office/2007/relationships/hdphoto" Target="../media/hdphoto5.wdp"/><Relationship Id="rId24" Type="http://schemas.openxmlformats.org/officeDocument/2006/relationships/image" Target="../media/image22.png"/><Relationship Id="rId5" Type="http://schemas.microsoft.com/office/2007/relationships/hdphoto" Target="../media/hdphoto2.wdp"/><Relationship Id="rId15" Type="http://schemas.microsoft.com/office/2007/relationships/hdphoto" Target="../media/hdphoto7.wdp"/><Relationship Id="rId23" Type="http://schemas.microsoft.com/office/2007/relationships/hdphoto" Target="../media/hdphoto11.wdp"/><Relationship Id="rId28" Type="http://schemas.openxmlformats.org/officeDocument/2006/relationships/image" Target="../media/image24.png"/><Relationship Id="rId10" Type="http://schemas.openxmlformats.org/officeDocument/2006/relationships/image" Target="../media/image15.png"/><Relationship Id="rId19" Type="http://schemas.microsoft.com/office/2007/relationships/hdphoto" Target="../media/hdphoto9.wdp"/><Relationship Id="rId31" Type="http://schemas.openxmlformats.org/officeDocument/2006/relationships/image" Target="../media/image26.png"/><Relationship Id="rId4" Type="http://schemas.openxmlformats.org/officeDocument/2006/relationships/image" Target="../media/image12.jpeg"/><Relationship Id="rId9" Type="http://schemas.microsoft.com/office/2007/relationships/hdphoto" Target="../media/hdphoto4.wdp"/><Relationship Id="rId14" Type="http://schemas.openxmlformats.org/officeDocument/2006/relationships/image" Target="../media/image17.png"/><Relationship Id="rId22" Type="http://schemas.openxmlformats.org/officeDocument/2006/relationships/image" Target="../media/image21.png"/><Relationship Id="rId27" Type="http://schemas.microsoft.com/office/2007/relationships/hdphoto" Target="../media/hdphoto13.wdp"/><Relationship Id="rId30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microsoft.com/office/2007/relationships/hdphoto" Target="../media/hdphoto15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13" Type="http://schemas.openxmlformats.org/officeDocument/2006/relationships/image" Target="../media/image35.png"/><Relationship Id="rId18" Type="http://schemas.openxmlformats.org/officeDocument/2006/relationships/slide" Target="slide6.xml"/><Relationship Id="rId26" Type="http://schemas.openxmlformats.org/officeDocument/2006/relationships/slide" Target="slide1.xml"/><Relationship Id="rId39" Type="http://schemas.microsoft.com/office/2007/relationships/hdphoto" Target="../media/hdphoto25.wdp"/><Relationship Id="rId3" Type="http://schemas.openxmlformats.org/officeDocument/2006/relationships/image" Target="../media/image30.png"/><Relationship Id="rId21" Type="http://schemas.openxmlformats.org/officeDocument/2006/relationships/image" Target="../media/image19.png"/><Relationship Id="rId34" Type="http://schemas.microsoft.com/office/2007/relationships/hdphoto" Target="../media/hdphoto24.wdp"/><Relationship Id="rId42" Type="http://schemas.openxmlformats.org/officeDocument/2006/relationships/image" Target="../media/image45.png"/><Relationship Id="rId47" Type="http://schemas.microsoft.com/office/2007/relationships/hdphoto" Target="../media/hdphoto29.wdp"/><Relationship Id="rId7" Type="http://schemas.openxmlformats.org/officeDocument/2006/relationships/image" Target="../media/image32.png"/><Relationship Id="rId12" Type="http://schemas.microsoft.com/office/2007/relationships/hdphoto" Target="../media/hdphoto20.wdp"/><Relationship Id="rId17" Type="http://schemas.openxmlformats.org/officeDocument/2006/relationships/image" Target="../media/image36.png"/><Relationship Id="rId25" Type="http://schemas.microsoft.com/office/2007/relationships/hdphoto" Target="../media/hdphoto21.wdp"/><Relationship Id="rId33" Type="http://schemas.openxmlformats.org/officeDocument/2006/relationships/image" Target="../media/image41.png"/><Relationship Id="rId38" Type="http://schemas.openxmlformats.org/officeDocument/2006/relationships/image" Target="../media/image43.png"/><Relationship Id="rId46" Type="http://schemas.openxmlformats.org/officeDocument/2006/relationships/image" Target="../media/image47.png"/><Relationship Id="rId2" Type="http://schemas.openxmlformats.org/officeDocument/2006/relationships/image" Target="../media/image27.jpeg"/><Relationship Id="rId16" Type="http://schemas.microsoft.com/office/2007/relationships/hdphoto" Target="../media/hdphoto10.wdp"/><Relationship Id="rId20" Type="http://schemas.openxmlformats.org/officeDocument/2006/relationships/slide" Target="slide5.xml"/><Relationship Id="rId29" Type="http://schemas.openxmlformats.org/officeDocument/2006/relationships/image" Target="../media/image22.png"/><Relationship Id="rId41" Type="http://schemas.microsoft.com/office/2007/relationships/hdphoto" Target="../media/hdphoto26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7.wdp"/><Relationship Id="rId11" Type="http://schemas.openxmlformats.org/officeDocument/2006/relationships/image" Target="../media/image34.png"/><Relationship Id="rId24" Type="http://schemas.openxmlformats.org/officeDocument/2006/relationships/image" Target="../media/image38.png"/><Relationship Id="rId32" Type="http://schemas.microsoft.com/office/2007/relationships/hdphoto" Target="../media/hdphoto23.wdp"/><Relationship Id="rId37" Type="http://schemas.openxmlformats.org/officeDocument/2006/relationships/image" Target="../media/image42.png"/><Relationship Id="rId40" Type="http://schemas.openxmlformats.org/officeDocument/2006/relationships/image" Target="../media/image44.png"/><Relationship Id="rId45" Type="http://schemas.microsoft.com/office/2007/relationships/hdphoto" Target="../media/hdphoto28.wdp"/><Relationship Id="rId5" Type="http://schemas.openxmlformats.org/officeDocument/2006/relationships/image" Target="../media/image31.png"/><Relationship Id="rId15" Type="http://schemas.openxmlformats.org/officeDocument/2006/relationships/image" Target="../media/image20.png"/><Relationship Id="rId23" Type="http://schemas.openxmlformats.org/officeDocument/2006/relationships/slide" Target="slide7.xml"/><Relationship Id="rId28" Type="http://schemas.microsoft.com/office/2007/relationships/hdphoto" Target="../media/hdphoto22.wdp"/><Relationship Id="rId36" Type="http://schemas.microsoft.com/office/2007/relationships/hdphoto" Target="../media/hdphoto13.wdp"/><Relationship Id="rId10" Type="http://schemas.microsoft.com/office/2007/relationships/hdphoto" Target="../media/hdphoto19.wdp"/><Relationship Id="rId19" Type="http://schemas.openxmlformats.org/officeDocument/2006/relationships/image" Target="../media/image37.png"/><Relationship Id="rId31" Type="http://schemas.openxmlformats.org/officeDocument/2006/relationships/image" Target="../media/image40.png"/><Relationship Id="rId44" Type="http://schemas.openxmlformats.org/officeDocument/2006/relationships/image" Target="../media/image46.png"/><Relationship Id="rId4" Type="http://schemas.microsoft.com/office/2007/relationships/hdphoto" Target="../media/hdphoto16.wdp"/><Relationship Id="rId9" Type="http://schemas.openxmlformats.org/officeDocument/2006/relationships/image" Target="../media/image33.png"/><Relationship Id="rId14" Type="http://schemas.openxmlformats.org/officeDocument/2006/relationships/slide" Target="slide4.xml"/><Relationship Id="rId22" Type="http://schemas.microsoft.com/office/2007/relationships/hdphoto" Target="../media/hdphoto9.wdp"/><Relationship Id="rId27" Type="http://schemas.openxmlformats.org/officeDocument/2006/relationships/image" Target="../media/image39.png"/><Relationship Id="rId30" Type="http://schemas.microsoft.com/office/2007/relationships/hdphoto" Target="../media/hdphoto12.wdp"/><Relationship Id="rId35" Type="http://schemas.openxmlformats.org/officeDocument/2006/relationships/image" Target="../media/image23.png"/><Relationship Id="rId43" Type="http://schemas.microsoft.com/office/2007/relationships/hdphoto" Target="../media/hdphoto27.wdp"/><Relationship Id="rId48" Type="http://schemas.openxmlformats.org/officeDocument/2006/relationships/slide" Target="slide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slide" Target="slide3.xml"/><Relationship Id="rId4" Type="http://schemas.microsoft.com/office/2007/relationships/hdphoto" Target="../media/hdphoto1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slide" Target="slide3.xml"/><Relationship Id="rId4" Type="http://schemas.microsoft.com/office/2007/relationships/hdphoto" Target="../media/hdphoto1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slide" Target="slide3.xml"/><Relationship Id="rId4" Type="http://schemas.microsoft.com/office/2007/relationships/hdphoto" Target="../media/hdphoto1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409048101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438400" y="1492647"/>
            <a:ext cx="711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Bị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sóng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bờ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nghĩa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Dạt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951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743200" y="1492647"/>
            <a:ext cx="660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Thủy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triều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hiện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tượng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09999" y="4399340"/>
            <a:ext cx="48130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Hiện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tượng nước biển dâng lên, rút xuống một vài lần trong ngày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35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9497" y="178672"/>
            <a:ext cx="12059265" cy="7806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3200" dirty="0" err="1" smtClean="0">
                <a:latin typeface="UTM Avo" panose="02040603050506020204" pitchFamily="18" charset="0"/>
              </a:rPr>
              <a:t>Nhìn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tranh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đoán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xem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chuyện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gì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đã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xảy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với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cam.</a:t>
            </a:r>
            <a:endParaRPr lang="en-US" sz="3200" dirty="0">
              <a:latin typeface="UTM Avo" panose="020406030505060202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46" y="1216119"/>
            <a:ext cx="11222837" cy="506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9705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017253" y="-122319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TẠM BIỆT CÁNH CAM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1225" y="292150"/>
            <a:ext cx="11695471" cy="18085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Chân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bị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tập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tễnh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quá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đặt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chiếc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lọ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đầy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Từ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ngày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đó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trở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thành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xíu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4019" y="1906607"/>
            <a:ext cx="11695471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xanh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biếc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óng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dưới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mặt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trời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Mỗi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nghe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tiếng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động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ôm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bụng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tròn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lẳn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trốn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đám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rối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chăm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sóc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rất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cẩn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thận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Hằng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ngày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em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đều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chiếc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lọ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ngọn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xanh</a:t>
            </a:r>
            <a:r>
              <a:rPr lang="en-US" sz="2400" dirty="0" smtClean="0">
                <a:latin typeface="UTM Avo" panose="02040603050506020204" pitchFamily="18" charset="0"/>
              </a:rPr>
              <a:t> non.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52833" y="4078612"/>
            <a:ext cx="11695471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Nhưng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cảm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thấy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vẫn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vẻ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ngơ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ngác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không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vui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chắc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nhớ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nhớ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bè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Đoán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vậy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mang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thả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bãi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sau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Tạm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biệt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hi </a:t>
            </a:r>
            <a:r>
              <a:rPr lang="en-US" sz="2400" dirty="0" err="1" smtClean="0">
                <a:latin typeface="UTM Avo" panose="02040603050506020204" pitchFamily="18" charset="0"/>
              </a:rPr>
              <a:t>vọng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sẽ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tìm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được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về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mình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	</a:t>
            </a:r>
            <a:r>
              <a:rPr lang="en-US" sz="2400" i="1" dirty="0" smtClean="0">
                <a:latin typeface="UTM Avo" panose="02040603050506020204" pitchFamily="18" charset="0"/>
              </a:rPr>
              <a:t>								</a:t>
            </a:r>
            <a:r>
              <a:rPr lang="en-US" sz="2400" dirty="0" smtClean="0">
                <a:latin typeface="UTM Avo" panose="02040603050506020204" pitchFamily="18" charset="0"/>
              </a:rPr>
              <a:t>(Minh </a:t>
            </a:r>
            <a:r>
              <a:rPr lang="en-US" sz="2400" dirty="0" err="1" smtClean="0">
                <a:latin typeface="UTM Avo" panose="02040603050506020204" pitchFamily="18" charset="0"/>
              </a:rPr>
              <a:t>Đăng</a:t>
            </a:r>
            <a:r>
              <a:rPr lang="en-US" sz="2400" dirty="0" smtClean="0">
                <a:latin typeface="UTM Avo" panose="02040603050506020204" pitchFamily="18" charset="0"/>
              </a:rPr>
              <a:t>)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1253021" y="825911"/>
            <a:ext cx="44245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83460" y="1371602"/>
            <a:ext cx="66367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887499" y="1936106"/>
            <a:ext cx="97339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027177" y="2452300"/>
            <a:ext cx="149161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835448" y="2988713"/>
            <a:ext cx="93753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962107" y="2984646"/>
            <a:ext cx="109340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51623" y="298492"/>
            <a:ext cx="2152562" cy="62207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cam</a:t>
            </a:r>
          </a:p>
        </p:txBody>
      </p:sp>
      <p:pic>
        <p:nvPicPr>
          <p:cNvPr id="26" name="Picture 2" descr="Tập tin:Bọ cánh cam Tả Phìn Hồ.jpg – Wikipedia tiếng Việ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460" y="920566"/>
            <a:ext cx="11680721" cy="593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58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017253" y="-122319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TẠM BIỆT CÁNH CAM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1225" y="292150"/>
            <a:ext cx="11695471" cy="18085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Chân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bị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tập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tễnh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quá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đặt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chiếc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lọ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đầy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Từ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ngày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đó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trở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thành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xíu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4019" y="1906607"/>
            <a:ext cx="11695471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xanh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biếc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óng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dưới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mặt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trời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Mỗi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nghe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tiếng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động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ôm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bụng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tròn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lẳn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trốn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đám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rối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chăm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sóc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rất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cẩn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thận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Hằng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ngày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em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đều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chiếc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lọ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ngọn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xanh</a:t>
            </a:r>
            <a:r>
              <a:rPr lang="en-US" sz="2400" dirty="0" smtClean="0">
                <a:latin typeface="UTM Avo" panose="02040603050506020204" pitchFamily="18" charset="0"/>
              </a:rPr>
              <a:t> non.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52833" y="4078612"/>
            <a:ext cx="11695471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Nhưng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cảm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thấy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vẫn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vẻ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ngơ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ngác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không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vui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chắc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nhớ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nhớ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bè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Đoán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vậy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mang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thả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bãi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sau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Tạm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biệt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hi </a:t>
            </a:r>
            <a:r>
              <a:rPr lang="en-US" sz="2400" dirty="0" err="1" smtClean="0">
                <a:latin typeface="UTM Avo" panose="02040603050506020204" pitchFamily="18" charset="0"/>
              </a:rPr>
              <a:t>vọng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sẽ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tìm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được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về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mình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	</a:t>
            </a:r>
            <a:r>
              <a:rPr lang="en-US" sz="2400" i="1" dirty="0" smtClean="0">
                <a:latin typeface="UTM Avo" panose="02040603050506020204" pitchFamily="18" charset="0"/>
              </a:rPr>
              <a:t>								</a:t>
            </a:r>
            <a:r>
              <a:rPr lang="en-US" sz="2400" dirty="0" smtClean="0">
                <a:latin typeface="UTM Avo" panose="02040603050506020204" pitchFamily="18" charset="0"/>
              </a:rPr>
              <a:t>(Minh </a:t>
            </a:r>
            <a:r>
              <a:rPr lang="en-US" sz="2400" dirty="0" err="1" smtClean="0">
                <a:latin typeface="UTM Avo" panose="02040603050506020204" pitchFamily="18" charset="0"/>
              </a:rPr>
              <a:t>Đăng</a:t>
            </a:r>
            <a:r>
              <a:rPr lang="en-US" sz="2400" dirty="0" smtClean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1074012" y="292150"/>
            <a:ext cx="857432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tập</a:t>
            </a:r>
            <a:endParaRPr lang="en-US" sz="24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1225" y="846147"/>
            <a:ext cx="1076281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tễnh</a:t>
            </a:r>
            <a:endParaRPr lang="en-US" sz="24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79488" y="6272940"/>
            <a:ext cx="10548476" cy="5806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tễnh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cân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bên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6312255" y="1899917"/>
            <a:ext cx="1592892" cy="62207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óng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ánh</a:t>
            </a:r>
            <a:endParaRPr lang="en-US" sz="24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94722" y="6272940"/>
            <a:ext cx="10548476" cy="5806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Óng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chiếu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lấp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lánh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trông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4618827" y="2446317"/>
            <a:ext cx="1414886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>
                <a:solidFill>
                  <a:srgbClr val="FF0000"/>
                </a:solidFill>
                <a:latin typeface="UTM Avo" panose="02040603050506020204" pitchFamily="18" charset="0"/>
              </a:rPr>
              <a:t>k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hệ</a:t>
            </a:r>
            <a:r>
              <a:rPr lang="en-US" sz="24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nệ</a:t>
            </a:r>
            <a:endParaRPr lang="en-US" sz="2400" dirty="0" smtClean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79488" y="6272940"/>
            <a:ext cx="10548476" cy="5806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Khệ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nệ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dáng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chạp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vác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nặng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50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5" grpId="1"/>
      <p:bldP spid="14" grpId="0"/>
      <p:bldP spid="14" grpId="1"/>
      <p:bldP spid="15" grpId="0" animBg="1"/>
      <p:bldP spid="15" grpId="1" animBg="1"/>
      <p:bldP spid="22" grpId="0"/>
      <p:bldP spid="22" grpId="1"/>
      <p:bldP spid="24" grpId="0" animBg="1"/>
      <p:bldP spid="24" grpId="1" animBg="1"/>
      <p:bldP spid="27" grpId="0"/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017253" y="-122319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TẠM BIỆT CÁNH CAM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1225" y="292150"/>
            <a:ext cx="11695471" cy="18085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Chân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bị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tập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tễnh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quá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đặt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chiếc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lọ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đầy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Từ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ngày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đó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trở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thành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xíu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4019" y="1906607"/>
            <a:ext cx="11695471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xanh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biếc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óng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dưới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mặt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trời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Mỗi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nghe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tiếng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động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ôm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bụng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tròn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lẳn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trốn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đám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rối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chăm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sóc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rất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cẩn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thận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Hằng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ngày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em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đều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chiếc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lọ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ngọn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xanh</a:t>
            </a:r>
            <a:r>
              <a:rPr lang="en-US" sz="2400" dirty="0" smtClean="0">
                <a:latin typeface="UTM Avo" panose="02040603050506020204" pitchFamily="18" charset="0"/>
              </a:rPr>
              <a:t> non.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52833" y="4078612"/>
            <a:ext cx="11695471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Nhưng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cảm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thấy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vẫn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vẻ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ngơ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ngác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không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vui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chắc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nhớ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nhớ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bè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Đoán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vậy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mang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thả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bãi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sau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Tạm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biệt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hi </a:t>
            </a:r>
            <a:r>
              <a:rPr lang="en-US" sz="2400" dirty="0" err="1" smtClean="0">
                <a:latin typeface="UTM Avo" panose="02040603050506020204" pitchFamily="18" charset="0"/>
              </a:rPr>
              <a:t>vọng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sẽ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tìm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được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về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mình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	</a:t>
            </a:r>
            <a:r>
              <a:rPr lang="en-US" sz="2400" i="1" dirty="0" smtClean="0">
                <a:latin typeface="UTM Avo" panose="02040603050506020204" pitchFamily="18" charset="0"/>
              </a:rPr>
              <a:t>								</a:t>
            </a:r>
            <a:r>
              <a:rPr lang="en-US" sz="2400" dirty="0" smtClean="0">
                <a:latin typeface="UTM Avo" panose="02040603050506020204" pitchFamily="18" charset="0"/>
              </a:rPr>
              <a:t>(Minh </a:t>
            </a:r>
            <a:r>
              <a:rPr lang="en-US" sz="2400" dirty="0" err="1" smtClean="0">
                <a:latin typeface="UTM Avo" panose="02040603050506020204" pitchFamily="18" charset="0"/>
              </a:rPr>
              <a:t>Đăng</a:t>
            </a:r>
            <a:r>
              <a:rPr lang="en-US" sz="2400" dirty="0" smtClean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13" name="Oval 12"/>
          <p:cNvSpPr/>
          <p:nvPr/>
        </p:nvSpPr>
        <p:spPr>
          <a:xfrm>
            <a:off x="693156" y="499260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8" name="Oval 17"/>
          <p:cNvSpPr/>
          <p:nvPr/>
        </p:nvSpPr>
        <p:spPr>
          <a:xfrm>
            <a:off x="678403" y="2077347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9" name="Oval 18"/>
          <p:cNvSpPr/>
          <p:nvPr/>
        </p:nvSpPr>
        <p:spPr>
          <a:xfrm>
            <a:off x="634164" y="4222928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778940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939379E3-F72F-364A-B033-9BD22226F102}"/>
              </a:ext>
            </a:extLst>
          </p:cNvPr>
          <p:cNvSpPr txBox="1"/>
          <p:nvPr/>
        </p:nvSpPr>
        <p:spPr>
          <a:xfrm>
            <a:off x="4610580" y="434351"/>
            <a:ext cx="3134457" cy="10237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Ngắt</a:t>
            </a:r>
            <a:r>
              <a:rPr lang="en-US" sz="3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8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nghỉ</a:t>
            </a:r>
            <a:endParaRPr lang="en-US" sz="38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398206" y="1641186"/>
            <a:ext cx="11474246" cy="1900886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800" dirty="0">
                <a:latin typeface="UTM Avo" panose="02040603050506020204" pitchFamily="18" charset="0"/>
              </a:rPr>
              <a:t>     </a:t>
            </a:r>
            <a:r>
              <a:rPr lang="en-US" sz="3800" dirty="0" err="1">
                <a:latin typeface="UTM Avo" panose="02040603050506020204" pitchFamily="18" charset="0"/>
              </a:rPr>
              <a:t>Hằng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ngày</a:t>
            </a:r>
            <a:r>
              <a:rPr lang="en-US" sz="3800" dirty="0">
                <a:latin typeface="UTM Avo" panose="02040603050506020204" pitchFamily="18" charset="0"/>
              </a:rPr>
              <a:t>, </a:t>
            </a:r>
            <a:r>
              <a:rPr lang="en-US" sz="3800" dirty="0" err="1">
                <a:latin typeface="UTM Avo" panose="02040603050506020204" pitchFamily="18" charset="0"/>
              </a:rPr>
              <a:t>em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đều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bỏ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vào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chiếc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lọ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một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chút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nước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và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những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ngọn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cỏ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xanh</a:t>
            </a:r>
            <a:r>
              <a:rPr lang="en-US" sz="3800" dirty="0">
                <a:latin typeface="UTM Avo" panose="02040603050506020204" pitchFamily="18" charset="0"/>
              </a:rPr>
              <a:t> non.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4039700" y="1926632"/>
            <a:ext cx="197888" cy="5858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2909159" y="2829412"/>
            <a:ext cx="197888" cy="5858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9898586" y="2802374"/>
            <a:ext cx="197888" cy="5858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9964682" y="2802374"/>
            <a:ext cx="197888" cy="5858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04B2AE07-AE20-3040-9F7E-25ABBA398403}"/>
              </a:ext>
            </a:extLst>
          </p:cNvPr>
          <p:cNvSpPr/>
          <p:nvPr/>
        </p:nvSpPr>
        <p:spPr>
          <a:xfrm>
            <a:off x="398206" y="3751610"/>
            <a:ext cx="11308259" cy="2778049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800" dirty="0">
                <a:latin typeface="UTM Avo" panose="02040603050506020204" pitchFamily="18" charset="0"/>
              </a:rPr>
              <a:t>    </a:t>
            </a:r>
            <a:r>
              <a:rPr lang="en-US" sz="3800" dirty="0" smtClean="0">
                <a:latin typeface="UTM Avo" panose="02040603050506020204" pitchFamily="18" charset="0"/>
              </a:rPr>
              <a:t>  </a:t>
            </a:r>
            <a:r>
              <a:rPr lang="en-US" sz="3800" dirty="0" err="1" smtClean="0">
                <a:latin typeface="UTM Avo" panose="02040603050506020204" pitchFamily="18" charset="0"/>
              </a:rPr>
              <a:t>Nhưng</a:t>
            </a:r>
            <a:r>
              <a:rPr lang="en-US" sz="3800" dirty="0" smtClean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Bống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cảm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thấy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cánh</a:t>
            </a:r>
            <a:r>
              <a:rPr lang="en-US" sz="3800" dirty="0">
                <a:latin typeface="UTM Avo" panose="02040603050506020204" pitchFamily="18" charset="0"/>
              </a:rPr>
              <a:t> cam </a:t>
            </a:r>
            <a:r>
              <a:rPr lang="en-US" sz="3800" dirty="0" err="1">
                <a:latin typeface="UTM Avo" panose="02040603050506020204" pitchFamily="18" charset="0"/>
              </a:rPr>
              <a:t>vẫn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có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vẻ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ngơ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ngác</a:t>
            </a:r>
            <a:r>
              <a:rPr lang="en-US" sz="3800" dirty="0">
                <a:latin typeface="UTM Avo" panose="02040603050506020204" pitchFamily="18" charset="0"/>
              </a:rPr>
              <a:t>, </a:t>
            </a:r>
            <a:r>
              <a:rPr lang="en-US" sz="3800" dirty="0" err="1">
                <a:latin typeface="UTM Avo" panose="02040603050506020204" pitchFamily="18" charset="0"/>
              </a:rPr>
              <a:t>không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vui</a:t>
            </a:r>
            <a:r>
              <a:rPr lang="en-US" sz="3800" dirty="0">
                <a:latin typeface="UTM Avo" panose="02040603050506020204" pitchFamily="18" charset="0"/>
              </a:rPr>
              <a:t>, </a:t>
            </a:r>
            <a:r>
              <a:rPr lang="en-US" sz="3800" dirty="0" err="1">
                <a:latin typeface="UTM Avo" panose="02040603050506020204" pitchFamily="18" charset="0"/>
              </a:rPr>
              <a:t>chắc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chú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nhớ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nhà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và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nhớ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bạn</a:t>
            </a:r>
            <a:r>
              <a:rPr lang="en-US" sz="3800" dirty="0">
                <a:latin typeface="UTM Avo" panose="02040603050506020204" pitchFamily="18" charset="0"/>
              </a:rPr>
              <a:t> </a:t>
            </a:r>
            <a:r>
              <a:rPr lang="en-US" sz="3800" dirty="0" err="1">
                <a:latin typeface="UTM Avo" panose="02040603050506020204" pitchFamily="18" charset="0"/>
              </a:rPr>
              <a:t>bè</a:t>
            </a:r>
            <a:r>
              <a:rPr lang="en-US" sz="3800" dirty="0">
                <a:latin typeface="UTM Avo" panose="02040603050506020204" pitchFamily="18" charset="0"/>
              </a:rPr>
              <a:t>.</a:t>
            </a:r>
            <a:endParaRPr lang="vi-VN" sz="3800" dirty="0"/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2914830" y="4037067"/>
            <a:ext cx="197888" cy="5858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3656459" y="4906706"/>
            <a:ext cx="197888" cy="5858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6257966" y="4930573"/>
            <a:ext cx="197888" cy="5858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>
            <a:off x="3395080" y="5764103"/>
            <a:ext cx="197888" cy="5858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3464528" y="5764103"/>
            <a:ext cx="197888" cy="58583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43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017253" y="-122319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TẠM BIỆT CÁNH CAM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1225" y="292150"/>
            <a:ext cx="11695471" cy="18085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Chân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bị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tập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tễnh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quá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đặt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chiếc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lọ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đầy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Từ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ngày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đó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trở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thành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xíu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4019" y="1906607"/>
            <a:ext cx="11695471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xanh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biếc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óng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dưới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mặt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trời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Mỗi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nghe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tiếng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động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ôm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bụng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tròn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lẳn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trốn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đám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rối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chăm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sóc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rất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cẩn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thận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Hằng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ngày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em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đều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chiếc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lọ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ngọn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xanh</a:t>
            </a:r>
            <a:r>
              <a:rPr lang="en-US" sz="2400" dirty="0" smtClean="0">
                <a:latin typeface="UTM Avo" panose="02040603050506020204" pitchFamily="18" charset="0"/>
              </a:rPr>
              <a:t> non.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52833" y="4078612"/>
            <a:ext cx="11695471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Nhưng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cảm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thấy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vẫn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vẻ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ngơ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ngác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không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vui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chắc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nhớ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nhớ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bè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Đoán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vậy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mang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thả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bãi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sau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Tạm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biệt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hi </a:t>
            </a:r>
            <a:r>
              <a:rPr lang="en-US" sz="2400" dirty="0" err="1" smtClean="0">
                <a:latin typeface="UTM Avo" panose="02040603050506020204" pitchFamily="18" charset="0"/>
              </a:rPr>
              <a:t>vọng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sẽ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tìm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được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về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mình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	</a:t>
            </a:r>
            <a:r>
              <a:rPr lang="en-US" sz="2400" i="1" dirty="0" smtClean="0">
                <a:latin typeface="UTM Avo" panose="02040603050506020204" pitchFamily="18" charset="0"/>
              </a:rPr>
              <a:t>								</a:t>
            </a:r>
            <a:r>
              <a:rPr lang="en-US" sz="2400" dirty="0" smtClean="0">
                <a:latin typeface="UTM Avo" panose="02040603050506020204" pitchFamily="18" charset="0"/>
              </a:rPr>
              <a:t>(Minh </a:t>
            </a:r>
            <a:r>
              <a:rPr lang="en-US" sz="2400" dirty="0" err="1" smtClean="0">
                <a:latin typeface="UTM Avo" panose="02040603050506020204" pitchFamily="18" charset="0"/>
              </a:rPr>
              <a:t>Đăng</a:t>
            </a:r>
            <a:r>
              <a:rPr lang="en-US" sz="2400" dirty="0" smtClean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13" name="Oval 12"/>
          <p:cNvSpPr/>
          <p:nvPr/>
        </p:nvSpPr>
        <p:spPr>
          <a:xfrm>
            <a:off x="693156" y="499260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8" name="Oval 17"/>
          <p:cNvSpPr/>
          <p:nvPr/>
        </p:nvSpPr>
        <p:spPr>
          <a:xfrm>
            <a:off x="678403" y="2077347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9" name="Oval 18"/>
          <p:cNvSpPr/>
          <p:nvPr/>
        </p:nvSpPr>
        <p:spPr>
          <a:xfrm>
            <a:off x="634164" y="4222928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0" name="Wave 19"/>
          <p:cNvSpPr/>
          <p:nvPr/>
        </p:nvSpPr>
        <p:spPr>
          <a:xfrm>
            <a:off x="4071821" y="6297559"/>
            <a:ext cx="3848046" cy="574101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nối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tiếp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đoạn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1" name="Wave 20"/>
          <p:cNvSpPr/>
          <p:nvPr/>
        </p:nvSpPr>
        <p:spPr>
          <a:xfrm>
            <a:off x="3626719" y="6359429"/>
            <a:ext cx="4747697" cy="450359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đoạn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48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73138" y="1131700"/>
            <a:ext cx="3704147" cy="2299447"/>
            <a:chOff x="5990828" y="851481"/>
            <a:chExt cx="3704147" cy="2299447"/>
          </a:xfrm>
        </p:grpSpPr>
        <p:sp>
          <p:nvSpPr>
            <p:cNvPr id="41" name="Cloud Callout 51">
              <a:extLst>
                <a:ext uri="{FF2B5EF4-FFF2-40B4-BE49-F238E27FC236}">
                  <a16:creationId xmlns="" xmlns:a16="http://schemas.microsoft.com/office/drawing/2014/main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90917"/>
                <a:gd name="adj2" fmla="val 9892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19" y="1912839"/>
            <a:ext cx="5510981" cy="419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114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017253" y="-122319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TẠM BIỆT CÁNH CAM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1225" y="292150"/>
            <a:ext cx="11695471" cy="18085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Chân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bị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tập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tễnh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quá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đặt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chiếc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lọ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đầy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Từ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ngày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đó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trở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thành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xíu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4019" y="1906607"/>
            <a:ext cx="11695471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xanh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biếc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óng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dưới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mặt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trời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Mỗi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nghe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tiếng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động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ôm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bụng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tròn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lẳn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trốn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đám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rối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chăm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sóc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rất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cẩn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thận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Hằng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ngày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em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đều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chiếc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lọ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ngọn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xanh</a:t>
            </a:r>
            <a:r>
              <a:rPr lang="en-US" sz="2400" dirty="0" smtClean="0">
                <a:latin typeface="UTM Avo" panose="02040603050506020204" pitchFamily="18" charset="0"/>
              </a:rPr>
              <a:t> non.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52833" y="4078612"/>
            <a:ext cx="11695471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Nhưng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cảm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thấy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vẫn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vẻ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ngơ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ngác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không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vui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chắc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nhớ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nhớ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bè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Đoán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vậy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mang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thả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bãi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sau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Tạm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biệt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hi </a:t>
            </a:r>
            <a:r>
              <a:rPr lang="en-US" sz="2400" dirty="0" err="1" smtClean="0">
                <a:latin typeface="UTM Avo" panose="02040603050506020204" pitchFamily="18" charset="0"/>
              </a:rPr>
              <a:t>vọng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sẽ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tìm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được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về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mình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	</a:t>
            </a:r>
            <a:r>
              <a:rPr lang="en-US" sz="2400" i="1" dirty="0" smtClean="0">
                <a:latin typeface="UTM Avo" panose="02040603050506020204" pitchFamily="18" charset="0"/>
              </a:rPr>
              <a:t>								</a:t>
            </a:r>
            <a:r>
              <a:rPr lang="en-US" sz="2400" dirty="0" smtClean="0">
                <a:latin typeface="UTM Avo" panose="02040603050506020204" pitchFamily="18" charset="0"/>
              </a:rPr>
              <a:t>(Minh </a:t>
            </a:r>
            <a:r>
              <a:rPr lang="en-US" sz="2400" dirty="0" err="1" smtClean="0">
                <a:latin typeface="UTM Avo" panose="02040603050506020204" pitchFamily="18" charset="0"/>
              </a:rPr>
              <a:t>Đăng</a:t>
            </a:r>
            <a:r>
              <a:rPr lang="en-US" sz="2400" dirty="0" smtClean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13" name="Oval 12"/>
          <p:cNvSpPr/>
          <p:nvPr/>
        </p:nvSpPr>
        <p:spPr>
          <a:xfrm>
            <a:off x="693156" y="499260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8" name="Oval 17"/>
          <p:cNvSpPr/>
          <p:nvPr/>
        </p:nvSpPr>
        <p:spPr>
          <a:xfrm>
            <a:off x="678403" y="2077347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9" name="Oval 18"/>
          <p:cNvSpPr/>
          <p:nvPr/>
        </p:nvSpPr>
        <p:spPr>
          <a:xfrm>
            <a:off x="634164" y="4222928"/>
            <a:ext cx="471948" cy="397558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0" name="Wave 19"/>
          <p:cNvSpPr/>
          <p:nvPr/>
        </p:nvSpPr>
        <p:spPr>
          <a:xfrm>
            <a:off x="4071821" y="6297559"/>
            <a:ext cx="3848046" cy="574101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Hai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nhóm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Wave 10"/>
          <p:cNvSpPr/>
          <p:nvPr/>
        </p:nvSpPr>
        <p:spPr>
          <a:xfrm>
            <a:off x="4941979" y="6283899"/>
            <a:ext cx="2579701" cy="574101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cả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22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11" grpId="0" animBg="1"/>
      <p:bldP spid="11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9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426995" y="1699858"/>
            <a:ext cx="70931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16: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Tạm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biệt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cánh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cam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279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4" y="0"/>
            <a:ext cx="12082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2938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7480" y="1265543"/>
            <a:ext cx="11695471" cy="299663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3200" dirty="0" err="1" smtClean="0">
                <a:latin typeface="UTM Avo" panose="02040603050506020204" pitchFamily="18" charset="0"/>
              </a:rPr>
              <a:t>Chú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cam </a:t>
            </a:r>
            <a:r>
              <a:rPr lang="en-US" sz="3200" dirty="0" err="1" smtClean="0">
                <a:latin typeface="UTM Avo" panose="02040603050506020204" pitchFamily="18" charset="0"/>
              </a:rPr>
              <a:t>đi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lạc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nhà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Bống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Chân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chú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bị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thương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bước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tập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tễnh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Bống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thương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quá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đặt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cam </a:t>
            </a:r>
            <a:r>
              <a:rPr lang="en-US" sz="3200" dirty="0" err="1" smtClean="0">
                <a:latin typeface="UTM Avo" panose="02040603050506020204" pitchFamily="18" charset="0"/>
              </a:rPr>
              <a:t>vào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một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chiếc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lọ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đựng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đầy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Từ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ngày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đó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cam </a:t>
            </a:r>
            <a:r>
              <a:rPr lang="en-US" sz="3200" dirty="0" err="1" smtClean="0">
                <a:latin typeface="UTM Avo" panose="02040603050506020204" pitchFamily="18" charset="0"/>
              </a:rPr>
              <a:t>trở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thành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người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bạn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xíu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của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Bống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7518" y="360007"/>
            <a:ext cx="10802885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3200" b="1" dirty="0" err="1" smtClean="0">
                <a:latin typeface="UTM Avo" panose="02040603050506020204" pitchFamily="18" charset="0"/>
              </a:rPr>
              <a:t>Bống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làm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gì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khi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thấy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cánh</a:t>
            </a:r>
            <a:r>
              <a:rPr lang="en-US" sz="3200" b="1" dirty="0" smtClean="0">
                <a:latin typeface="UTM Avo" panose="02040603050506020204" pitchFamily="18" charset="0"/>
              </a:rPr>
              <a:t> cam </a:t>
            </a:r>
            <a:r>
              <a:rPr lang="en-US" sz="3200" b="1" dirty="0" err="1" smtClean="0">
                <a:latin typeface="UTM Avo" panose="02040603050506020204" pitchFamily="18" charset="0"/>
              </a:rPr>
              <a:t>bị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thương</a:t>
            </a:r>
            <a:r>
              <a:rPr lang="en-US" sz="3200" b="1" dirty="0" smtClean="0">
                <a:latin typeface="UTM Avo" panose="02040603050506020204" pitchFamily="18" charset="0"/>
              </a:rPr>
              <a:t>?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9807680" y="2690120"/>
            <a:ext cx="1946783" cy="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39216" y="3457036"/>
            <a:ext cx="858355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588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4019" y="1847598"/>
            <a:ext cx="11695471" cy="373529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cam </a:t>
            </a:r>
            <a:r>
              <a:rPr lang="en-US" sz="3200" dirty="0" err="1" smtClean="0">
                <a:latin typeface="UTM Avo" panose="02040603050506020204" pitchFamily="18" charset="0"/>
              </a:rPr>
              <a:t>có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đôi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biếc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óng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dưới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ánh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nắng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mặt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trời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Mỗi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nghe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tiếng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động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chú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khệ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nệ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ôm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bụng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tròn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lẳn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trốn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đám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rối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Bống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chăm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sóc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cánh</a:t>
            </a:r>
            <a:r>
              <a:rPr lang="en-US" sz="3200" dirty="0" smtClean="0">
                <a:latin typeface="UTM Avo" panose="02040603050506020204" pitchFamily="18" charset="0"/>
              </a:rPr>
              <a:t> cam </a:t>
            </a:r>
            <a:r>
              <a:rPr lang="en-US" sz="3200" dirty="0" err="1" smtClean="0">
                <a:latin typeface="UTM Avo" panose="02040603050506020204" pitchFamily="18" charset="0"/>
              </a:rPr>
              <a:t>rất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cẩn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thận</a:t>
            </a:r>
            <a:r>
              <a:rPr lang="en-US" sz="3200" dirty="0" smtClean="0"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Hằng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ngày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em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đều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vào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chiếc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lọ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một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chút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nước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và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những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ngọn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cỏ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xanh</a:t>
            </a:r>
            <a:r>
              <a:rPr lang="en-US" sz="3200" dirty="0" smtClean="0">
                <a:latin typeface="UTM Avo" panose="02040603050506020204" pitchFamily="18" charset="0"/>
              </a:rPr>
              <a:t> non.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7518" y="360007"/>
            <a:ext cx="10802885" cy="162388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latin typeface="UTM Avo" panose="02040603050506020204" pitchFamily="18" charset="0"/>
              </a:rPr>
              <a:t>Bống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chăm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sóc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cánh</a:t>
            </a:r>
            <a:r>
              <a:rPr lang="en-US" sz="3200" b="1" dirty="0" smtClean="0">
                <a:latin typeface="UTM Avo" panose="02040603050506020204" pitchFamily="18" charset="0"/>
              </a:rPr>
              <a:t> cam </a:t>
            </a:r>
            <a:r>
              <a:rPr lang="en-US" sz="3200" b="1" dirty="0" err="1" smtClean="0">
                <a:latin typeface="UTM Avo" panose="02040603050506020204" pitchFamily="18" charset="0"/>
              </a:rPr>
              <a:t>như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thế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nào</a:t>
            </a:r>
            <a:r>
              <a:rPr lang="en-US" sz="3200" b="1" dirty="0" smtClean="0">
                <a:latin typeface="UTM Avo" panose="02040603050506020204" pitchFamily="18" charset="0"/>
              </a:rPr>
              <a:t>? </a:t>
            </a:r>
          </a:p>
          <a:p>
            <a:pPr algn="just">
              <a:lnSpc>
                <a:spcPct val="150000"/>
              </a:lnSpc>
            </a:pPr>
            <a:r>
              <a:rPr lang="en-US" sz="3200" b="1" dirty="0">
                <a:latin typeface="UTM Avo" panose="02040603050506020204" pitchFamily="18" charset="0"/>
              </a:rPr>
              <a:t> </a:t>
            </a:r>
            <a:r>
              <a:rPr lang="en-US" sz="3200" b="1" dirty="0" smtClean="0">
                <a:latin typeface="UTM Avo" panose="02040603050506020204" pitchFamily="18" charset="0"/>
              </a:rPr>
              <a:t>   </a:t>
            </a:r>
            <a:r>
              <a:rPr lang="en-US" sz="3200" b="1" dirty="0" err="1" smtClean="0">
                <a:latin typeface="UTM Avo" panose="02040603050506020204" pitchFamily="18" charset="0"/>
              </a:rPr>
              <a:t>Câu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văn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nào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cho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em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biết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điều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đó</a:t>
            </a:r>
            <a:r>
              <a:rPr lang="en-US" sz="3200" b="1" dirty="0" smtClean="0">
                <a:latin typeface="UTM Avo" panose="02040603050506020204" pitchFamily="18" charset="0"/>
              </a:rPr>
              <a:t>?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9424223" y="3987980"/>
            <a:ext cx="230074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383462" y="4754896"/>
            <a:ext cx="551589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209074" y="4754896"/>
            <a:ext cx="551589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68713" y="5450165"/>
            <a:ext cx="1032386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019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89993" y="686506"/>
            <a:ext cx="11695471" cy="32867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800" dirty="0" err="1" smtClean="0">
                <a:latin typeface="UTM Avo" panose="02040603050506020204" pitchFamily="18" charset="0"/>
              </a:rPr>
              <a:t>Nhưng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Bống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cảm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thấy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cánh</a:t>
            </a:r>
            <a:r>
              <a:rPr lang="en-US" sz="2800" dirty="0" smtClean="0">
                <a:latin typeface="UTM Avo" panose="02040603050506020204" pitchFamily="18" charset="0"/>
              </a:rPr>
              <a:t> cam </a:t>
            </a:r>
            <a:r>
              <a:rPr lang="en-US" sz="2800" dirty="0" err="1" smtClean="0">
                <a:latin typeface="UTM Avo" panose="02040603050506020204" pitchFamily="18" charset="0"/>
              </a:rPr>
              <a:t>vẫn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vẻ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ngơ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ngác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không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vui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chắc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chú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nhớ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nhớ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bè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Đoán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vậy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Bống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mang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cánh</a:t>
            </a:r>
            <a:r>
              <a:rPr lang="en-US" sz="2800" dirty="0" smtClean="0">
                <a:latin typeface="UTM Avo" panose="02040603050506020204" pitchFamily="18" charset="0"/>
              </a:rPr>
              <a:t> cam </a:t>
            </a:r>
            <a:r>
              <a:rPr lang="en-US" sz="2800" dirty="0" err="1" smtClean="0">
                <a:latin typeface="UTM Avo" panose="02040603050506020204" pitchFamily="18" charset="0"/>
              </a:rPr>
              <a:t>thả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ra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bãi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cỏ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sau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nhà</a:t>
            </a:r>
            <a:r>
              <a:rPr lang="en-US" sz="2800" dirty="0" smtClean="0">
                <a:latin typeface="UTM Avo" panose="02040603050506020204" pitchFamily="18" charset="0"/>
              </a:rPr>
              <a:t>. </a:t>
            </a:r>
            <a:r>
              <a:rPr lang="en-US" sz="2800" dirty="0" err="1" smtClean="0">
                <a:latin typeface="UTM Avo" panose="02040603050506020204" pitchFamily="18" charset="0"/>
              </a:rPr>
              <a:t>Tạm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biệt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cánh</a:t>
            </a:r>
            <a:r>
              <a:rPr lang="en-US" sz="2800" dirty="0" smtClean="0">
                <a:latin typeface="UTM Avo" panose="02040603050506020204" pitchFamily="18" charset="0"/>
              </a:rPr>
              <a:t> cam </a:t>
            </a:r>
            <a:r>
              <a:rPr lang="en-US" sz="2800" dirty="0" err="1" smtClean="0">
                <a:latin typeface="UTM Avo" panose="02040603050506020204" pitchFamily="18" charset="0"/>
              </a:rPr>
              <a:t>nhỏ</a:t>
            </a:r>
            <a:r>
              <a:rPr lang="en-US" sz="2800" dirty="0" smtClean="0"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latin typeface="UTM Avo" panose="02040603050506020204" pitchFamily="18" charset="0"/>
              </a:rPr>
              <a:t>Bống</a:t>
            </a:r>
            <a:r>
              <a:rPr lang="en-US" sz="2800" dirty="0" smtClean="0">
                <a:latin typeface="UTM Avo" panose="02040603050506020204" pitchFamily="18" charset="0"/>
              </a:rPr>
              <a:t> hi </a:t>
            </a:r>
            <a:r>
              <a:rPr lang="en-US" sz="2800" dirty="0" err="1" smtClean="0">
                <a:latin typeface="UTM Avo" panose="02040603050506020204" pitchFamily="18" charset="0"/>
              </a:rPr>
              <a:t>vọng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chú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sẽ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tìm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được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đường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căn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nhà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thân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thương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của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mình</a:t>
            </a:r>
            <a:r>
              <a:rPr lang="en-US" sz="2800" dirty="0">
                <a:latin typeface="UTM Avo" panose="02040603050506020204" pitchFamily="18" charset="0"/>
              </a:rPr>
              <a:t>.</a:t>
            </a:r>
            <a:r>
              <a:rPr lang="en-US" sz="2800" i="1" dirty="0">
                <a:latin typeface="UTM Avo" panose="02040603050506020204" pitchFamily="18" charset="0"/>
              </a:rPr>
              <a:t>	</a:t>
            </a:r>
            <a:r>
              <a:rPr lang="en-US" sz="2800" i="1" dirty="0" smtClean="0">
                <a:latin typeface="UTM Avo" panose="02040603050506020204" pitchFamily="18" charset="0"/>
              </a:rPr>
              <a:t>	</a:t>
            </a:r>
            <a:r>
              <a:rPr lang="en-US" sz="2400" i="1" dirty="0" smtClean="0">
                <a:latin typeface="UTM Avo" panose="02040603050506020204" pitchFamily="18" charset="0"/>
              </a:rPr>
              <a:t>				</a:t>
            </a:r>
            <a:endParaRPr lang="en-US" sz="2400" dirty="0" smtClean="0">
              <a:latin typeface="UTM Avo" panose="02040603050506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47518" y="-82433"/>
            <a:ext cx="10802885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r>
              <a:rPr lang="en-US" sz="32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b="1" dirty="0" err="1" smtClean="0">
                <a:latin typeface="UTM Avo" panose="02040603050506020204" pitchFamily="18" charset="0"/>
              </a:rPr>
              <a:t>Vì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sao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Bống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thả</a:t>
            </a:r>
            <a:r>
              <a:rPr lang="en-US" sz="3200" b="1" dirty="0" smtClean="0">
                <a:latin typeface="UTM Avo" panose="02040603050506020204" pitchFamily="18" charset="0"/>
              </a:rPr>
              <a:t> </a:t>
            </a:r>
            <a:r>
              <a:rPr lang="en-US" sz="3200" b="1" dirty="0" err="1" smtClean="0">
                <a:latin typeface="UTM Avo" panose="02040603050506020204" pitchFamily="18" charset="0"/>
              </a:rPr>
              <a:t>cánh</a:t>
            </a:r>
            <a:r>
              <a:rPr lang="en-US" sz="3200" b="1" dirty="0" smtClean="0">
                <a:latin typeface="UTM Avo" panose="02040603050506020204" pitchFamily="18" charset="0"/>
              </a:rPr>
              <a:t> cam </a:t>
            </a:r>
            <a:r>
              <a:rPr lang="en-US" sz="3200" b="1" dirty="0" err="1" smtClean="0">
                <a:latin typeface="UTM Avo" panose="02040603050506020204" pitchFamily="18" charset="0"/>
              </a:rPr>
              <a:t>đi</a:t>
            </a:r>
            <a:r>
              <a:rPr lang="en-US" sz="3200" b="1" dirty="0" smtClean="0">
                <a:latin typeface="UTM Avo" panose="02040603050506020204" pitchFamily="18" charset="0"/>
              </a:rPr>
              <a:t>?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6281268" y="3657601"/>
            <a:ext cx="5704196" cy="1612576"/>
          </a:xfrm>
          <a:prstGeom prst="wedgeEllipseCallout">
            <a:avLst>
              <a:gd name="adj1" fmla="val -47892"/>
              <a:gd name="adj2" fmla="val 74846"/>
            </a:avLst>
          </a:prstGeom>
          <a:solidFill>
            <a:schemeClr val="accent2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Bống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nghĩ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bãi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cỏ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mới</a:t>
            </a:r>
            <a:r>
              <a:rPr lang="en-US" sz="29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là</a:t>
            </a:r>
            <a:r>
              <a:rPr lang="en-US" sz="29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nơi</a:t>
            </a:r>
            <a:r>
              <a:rPr lang="en-US" sz="29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sống</a:t>
            </a:r>
            <a:r>
              <a:rPr lang="en-US" sz="29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phù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hợp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với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UTM Avo" panose="02040603050506020204" pitchFamily="18" charset="0"/>
              </a:rPr>
              <a:t>cánh</a:t>
            </a:r>
            <a:r>
              <a:rPr lang="en-US" sz="2900" dirty="0">
                <a:solidFill>
                  <a:srgbClr val="000000"/>
                </a:solidFill>
                <a:latin typeface="UTM Avo" panose="02040603050506020204" pitchFamily="18" charset="0"/>
              </a:rPr>
              <a:t> cam</a:t>
            </a:r>
          </a:p>
        </p:txBody>
      </p:sp>
      <p:sp>
        <p:nvSpPr>
          <p:cNvPr id="15" name="Oval Callout 14"/>
          <p:cNvSpPr/>
          <p:nvPr/>
        </p:nvSpPr>
        <p:spPr>
          <a:xfrm>
            <a:off x="289993" y="4063669"/>
            <a:ext cx="6170750" cy="1924184"/>
          </a:xfrm>
          <a:prstGeom prst="wedgeEllipseCallout">
            <a:avLst>
              <a:gd name="adj1" fmla="val 24050"/>
              <a:gd name="adj2" fmla="val 85256"/>
            </a:avLst>
          </a:prstGeom>
          <a:solidFill>
            <a:schemeClr val="accent2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5143" tIns="72571" rIns="145143" bIns="72571" rtlCol="0" anchor="ctr"/>
          <a:lstStyle/>
          <a:p>
            <a:pPr algn="ctr"/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Vì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Bống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Avo" panose="02040603050506020204" pitchFamily="18" charset="0"/>
              </a:rPr>
              <a:t>thương</a:t>
            </a:r>
            <a:r>
              <a:rPr lang="en-US" sz="32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Avo" panose="02040603050506020204" pitchFamily="18" charset="0"/>
              </a:rPr>
              <a:t>cánh</a:t>
            </a:r>
            <a:r>
              <a:rPr lang="en-US" sz="3200" dirty="0">
                <a:solidFill>
                  <a:srgbClr val="000000"/>
                </a:solidFill>
                <a:latin typeface="UTM Avo" panose="02040603050506020204" pitchFamily="18" charset="0"/>
              </a:rPr>
              <a:t> cam </a:t>
            </a:r>
            <a:r>
              <a:rPr lang="en-US" sz="3200" dirty="0" err="1">
                <a:solidFill>
                  <a:srgbClr val="000000"/>
                </a:solidFill>
                <a:latin typeface="UTM Avo" panose="02040603050506020204" pitchFamily="18" charset="0"/>
              </a:rPr>
              <a:t>không</a:t>
            </a:r>
            <a:r>
              <a:rPr lang="en-US" sz="32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UTM Avo" panose="02040603050506020204" pitchFamily="18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bạn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bè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và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gia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UTM Avo" panose="02040603050506020204" pitchFamily="18" charset="0"/>
              </a:rPr>
              <a:t>đình</a:t>
            </a:r>
            <a:r>
              <a:rPr lang="en-US" sz="3200" dirty="0" smtClean="0">
                <a:solidFill>
                  <a:srgbClr val="000000"/>
                </a:solidFill>
                <a:latin typeface="UTM Avo" panose="02040603050506020204" pitchFamily="18" charset="0"/>
              </a:rPr>
              <a:t>.</a:t>
            </a:r>
            <a:endParaRPr lang="en-US" sz="3200" dirty="0">
              <a:solidFill>
                <a:srgbClr val="00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5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 animBg="1"/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8178062" y="-854764"/>
            <a:ext cx="8027876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bừng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tỉnh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sau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giấc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ngủ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đông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2880" y="1721625"/>
            <a:ext cx="12192000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4. </a:t>
            </a:r>
            <a:r>
              <a:rPr lang="en-US" sz="3200" dirty="0" err="1">
                <a:latin typeface="UTM Avo" panose="02040603050506020204" pitchFamily="18" charset="0"/>
              </a:rPr>
              <a:t>Nếu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là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Bống</a:t>
            </a:r>
            <a:r>
              <a:rPr lang="en-US" sz="3200" dirty="0">
                <a:latin typeface="UTM Avo" panose="02040603050506020204" pitchFamily="18" charset="0"/>
              </a:rPr>
              <a:t>, </a:t>
            </a:r>
            <a:r>
              <a:rPr lang="en-US" sz="3200" dirty="0" err="1">
                <a:latin typeface="UTM Avo" panose="02040603050506020204" pitchFamily="18" charset="0"/>
              </a:rPr>
              <a:t>em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có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thả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cánh</a:t>
            </a:r>
            <a:r>
              <a:rPr lang="en-US" sz="3200" dirty="0">
                <a:latin typeface="UTM Avo" panose="02040603050506020204" pitchFamily="18" charset="0"/>
              </a:rPr>
              <a:t> cam </a:t>
            </a:r>
            <a:r>
              <a:rPr lang="en-US" sz="3200" dirty="0" err="1">
                <a:latin typeface="UTM Avo" panose="02040603050506020204" pitchFamily="18" charset="0"/>
              </a:rPr>
              <a:t>đi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không</a:t>
            </a:r>
            <a:r>
              <a:rPr lang="en-US" sz="3200" dirty="0" smtClean="0">
                <a:latin typeface="UTM Avo" panose="02040603050506020204" pitchFamily="18" charset="0"/>
              </a:rPr>
              <a:t>? </a:t>
            </a:r>
            <a:r>
              <a:rPr lang="en-US" sz="3200" dirty="0" err="1" smtClean="0">
                <a:latin typeface="UTM Avo" panose="02040603050506020204" pitchFamily="18" charset="0"/>
              </a:rPr>
              <a:t>Vì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>
                <a:latin typeface="UTM Avo" panose="02040603050506020204" pitchFamily="18" charset="0"/>
              </a:rPr>
              <a:t>sao</a:t>
            </a:r>
            <a:r>
              <a:rPr lang="en-US" sz="3200" dirty="0">
                <a:latin typeface="UTM Avo" panose="02040603050506020204" pitchFamily="18" charset="0"/>
              </a:rPr>
              <a:t>?</a:t>
            </a:r>
            <a:endParaRPr lang="vi-VN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42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2017253" y="-122319"/>
            <a:ext cx="8240953" cy="62861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C00000"/>
                </a:solidFill>
                <a:latin typeface="UTM Avo" panose="02040603050506020204" pitchFamily="18" charset="0"/>
              </a:rPr>
              <a:t>TẠM BIỆT CÁNH CAM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21225" y="292150"/>
            <a:ext cx="11695471" cy="180855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lạc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Chân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bị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tập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tễnh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quá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đặt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chiếc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lọ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đầy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Từ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ngày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đó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trở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thành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người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xíu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204019" y="1906607"/>
            <a:ext cx="11695471" cy="236255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đôi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xanh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biếc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óng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dưới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ánh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mặt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trời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Mỗi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nghe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tiếng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động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khệ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nệ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ôm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bụng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tròn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lẳn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trốn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đám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rối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chăm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sóc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rất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cẩn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thận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Hằng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ngày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em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đều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vào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chiếc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lọ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một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nước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những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ngọn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xanh</a:t>
            </a:r>
            <a:r>
              <a:rPr lang="en-US" sz="2400" dirty="0" smtClean="0">
                <a:latin typeface="UTM Avo" panose="02040603050506020204" pitchFamily="18" charset="0"/>
              </a:rPr>
              <a:t> non.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52833" y="4078612"/>
            <a:ext cx="11695471" cy="291654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400" dirty="0" err="1" smtClean="0">
                <a:latin typeface="UTM Avo" panose="02040603050506020204" pitchFamily="18" charset="0"/>
              </a:rPr>
              <a:t>Nhưng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cảm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thấy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vẫn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có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vẻ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ngơ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ngác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không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vui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chắc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nhớ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nhớ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bè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Đoán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vậy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mang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thả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ra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bãi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cỏ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sau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. </a:t>
            </a:r>
            <a:r>
              <a:rPr lang="en-US" sz="2400" dirty="0" err="1" smtClean="0">
                <a:latin typeface="UTM Avo" panose="02040603050506020204" pitchFamily="18" charset="0"/>
              </a:rPr>
              <a:t>Tạm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biệt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cánh</a:t>
            </a:r>
            <a:r>
              <a:rPr lang="en-US" sz="2400" dirty="0" smtClean="0">
                <a:latin typeface="UTM Avo" panose="02040603050506020204" pitchFamily="18" charset="0"/>
              </a:rPr>
              <a:t> cam </a:t>
            </a:r>
            <a:r>
              <a:rPr lang="en-US" sz="2400" dirty="0" err="1" smtClean="0">
                <a:latin typeface="UTM Avo" panose="02040603050506020204" pitchFamily="18" charset="0"/>
              </a:rPr>
              <a:t>nhỏ</a:t>
            </a:r>
            <a:r>
              <a:rPr lang="en-US" sz="2400" dirty="0" smtClean="0"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latin typeface="UTM Avo" panose="02040603050506020204" pitchFamily="18" charset="0"/>
              </a:rPr>
              <a:t>Bống</a:t>
            </a:r>
            <a:r>
              <a:rPr lang="en-US" sz="2400" dirty="0" smtClean="0">
                <a:latin typeface="UTM Avo" panose="02040603050506020204" pitchFamily="18" charset="0"/>
              </a:rPr>
              <a:t> hi </a:t>
            </a:r>
            <a:r>
              <a:rPr lang="en-US" sz="2400" dirty="0" err="1" smtClean="0">
                <a:latin typeface="UTM Avo" panose="02040603050506020204" pitchFamily="18" charset="0"/>
              </a:rPr>
              <a:t>vọng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sẽ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tìm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được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đường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về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căn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thân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thương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của</a:t>
            </a:r>
            <a:r>
              <a:rPr lang="en-US" sz="2400" dirty="0" smtClean="0"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latin typeface="UTM Avo" panose="02040603050506020204" pitchFamily="18" charset="0"/>
              </a:rPr>
              <a:t>mình</a:t>
            </a:r>
            <a:r>
              <a:rPr lang="en-US" sz="2400" dirty="0" smtClean="0"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400" i="1" dirty="0">
                <a:latin typeface="UTM Avo" panose="02040603050506020204" pitchFamily="18" charset="0"/>
              </a:rPr>
              <a:t>	</a:t>
            </a:r>
            <a:r>
              <a:rPr lang="en-US" sz="2400" i="1" dirty="0" smtClean="0">
                <a:latin typeface="UTM Avo" panose="02040603050506020204" pitchFamily="18" charset="0"/>
              </a:rPr>
              <a:t>								</a:t>
            </a:r>
            <a:r>
              <a:rPr lang="en-US" sz="2400" dirty="0" smtClean="0">
                <a:latin typeface="UTM Avo" panose="02040603050506020204" pitchFamily="18" charset="0"/>
              </a:rPr>
              <a:t>(Minh </a:t>
            </a:r>
            <a:r>
              <a:rPr lang="en-US" sz="2400" dirty="0" err="1" smtClean="0">
                <a:latin typeface="UTM Avo" panose="02040603050506020204" pitchFamily="18" charset="0"/>
              </a:rPr>
              <a:t>Đăng</a:t>
            </a:r>
            <a:r>
              <a:rPr lang="en-US" sz="2400" dirty="0" smtClean="0"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20" name="Wave 19"/>
          <p:cNvSpPr/>
          <p:nvPr/>
        </p:nvSpPr>
        <p:spPr>
          <a:xfrm>
            <a:off x="4071821" y="6297559"/>
            <a:ext cx="2756682" cy="574101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FF0000"/>
                </a:solidFill>
              </a:rPr>
              <a:t>Đọc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lại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bài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40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0"/>
            <a:ext cx="115332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19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" y="2906278"/>
            <a:ext cx="12192000" cy="74672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2600" b="1" dirty="0" err="1">
                <a:latin typeface="UTM Avo" panose="02040603050506020204" pitchFamily="18" charset="0"/>
              </a:rPr>
              <a:t>Những</a:t>
            </a:r>
            <a:r>
              <a:rPr lang="en-US" sz="2600" b="1" dirty="0"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</a:rPr>
              <a:t>từ</a:t>
            </a:r>
            <a:r>
              <a:rPr lang="en-US" sz="2600" b="1" dirty="0"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</a:rPr>
              <a:t>nào</a:t>
            </a:r>
            <a:r>
              <a:rPr lang="en-US" sz="2600" b="1" dirty="0"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</a:rPr>
              <a:t>dưới</a:t>
            </a:r>
            <a:r>
              <a:rPr lang="en-US" sz="2600" b="1" dirty="0"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</a:rPr>
              <a:t>đây</a:t>
            </a:r>
            <a:r>
              <a:rPr lang="en-US" sz="2600" b="1" dirty="0"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</a:rPr>
              <a:t>được</a:t>
            </a:r>
            <a:r>
              <a:rPr lang="en-US" sz="2600" b="1" dirty="0"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</a:rPr>
              <a:t>dùng</a:t>
            </a:r>
            <a:r>
              <a:rPr lang="en-US" sz="2600" b="1" dirty="0"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</a:rPr>
              <a:t>trong</a:t>
            </a:r>
            <a:r>
              <a:rPr lang="en-US" sz="2600" b="1" dirty="0"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</a:rPr>
              <a:t>bài</a:t>
            </a:r>
            <a:r>
              <a:rPr lang="en-US" sz="2600" b="1" dirty="0"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</a:rPr>
              <a:t>để</a:t>
            </a:r>
            <a:r>
              <a:rPr lang="en-US" sz="2600" b="1" dirty="0"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</a:rPr>
              <a:t>miêu</a:t>
            </a:r>
            <a:r>
              <a:rPr lang="en-US" sz="2600" b="1" dirty="0"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</a:rPr>
              <a:t>tả</a:t>
            </a:r>
            <a:r>
              <a:rPr lang="en-US" sz="2600" b="1" dirty="0">
                <a:latin typeface="UTM Avo" panose="02040603050506020204" pitchFamily="18" charset="0"/>
              </a:rPr>
              <a:t> </a:t>
            </a:r>
            <a:r>
              <a:rPr lang="en-US" sz="2600" b="1" dirty="0" err="1">
                <a:latin typeface="UTM Avo" panose="02040603050506020204" pitchFamily="18" charset="0"/>
              </a:rPr>
              <a:t>cánh</a:t>
            </a:r>
            <a:r>
              <a:rPr lang="en-US" sz="2600" b="1" dirty="0">
                <a:latin typeface="UTM Avo" panose="02040603050506020204" pitchFamily="18" charset="0"/>
              </a:rPr>
              <a:t> cam</a:t>
            </a:r>
            <a:r>
              <a:rPr lang="en-US" sz="2600" b="1" dirty="0" smtClean="0">
                <a:latin typeface="UTM Avo" panose="02040603050506020204" pitchFamily="18" charset="0"/>
              </a:rPr>
              <a:t>?</a:t>
            </a:r>
            <a:endParaRPr lang="en-US" sz="2600" b="1" dirty="0">
              <a:latin typeface="UTM Avo" panose="020406030505060202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52765" y="3826991"/>
            <a:ext cx="3603856" cy="1551224"/>
            <a:chOff x="549644" y="1963240"/>
            <a:chExt cx="2112828" cy="1212579"/>
          </a:xfrm>
        </p:grpSpPr>
        <p:grpSp>
          <p:nvGrpSpPr>
            <p:cNvPr id="8" name="Group 7"/>
            <p:cNvGrpSpPr/>
            <p:nvPr/>
          </p:nvGrpSpPr>
          <p:grpSpPr>
            <a:xfrm>
              <a:off x="549644" y="1963240"/>
              <a:ext cx="2112828" cy="1212579"/>
              <a:chOff x="2414443" y="2061562"/>
              <a:chExt cx="2191056" cy="1257475"/>
            </a:xfrm>
          </p:grpSpPr>
          <p:pic>
            <p:nvPicPr>
              <p:cNvPr id="6" name="Picture 5" descr="Screen Clippi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6061" b="98485" l="870" r="99565"/>
                        </a14:imgEffect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14443" y="2061562"/>
                <a:ext cx="2191056" cy="1257475"/>
              </a:xfrm>
              <a:prstGeom prst="rect">
                <a:avLst/>
              </a:prstGeom>
            </p:spPr>
          </p:pic>
          <p:sp>
            <p:nvSpPr>
              <p:cNvPr id="7" name="Freeform 6"/>
              <p:cNvSpPr/>
              <p:nvPr/>
            </p:nvSpPr>
            <p:spPr>
              <a:xfrm>
                <a:off x="2831690" y="2595716"/>
                <a:ext cx="1406013" cy="403123"/>
              </a:xfrm>
              <a:custGeom>
                <a:avLst/>
                <a:gdLst>
                  <a:gd name="connsiteX0" fmla="*/ 9833 w 1406013"/>
                  <a:gd name="connsiteY0" fmla="*/ 49162 h 403123"/>
                  <a:gd name="connsiteX1" fmla="*/ 9833 w 1406013"/>
                  <a:gd name="connsiteY1" fmla="*/ 49162 h 403123"/>
                  <a:gd name="connsiteX2" fmla="*/ 511278 w 1406013"/>
                  <a:gd name="connsiteY2" fmla="*/ 39329 h 403123"/>
                  <a:gd name="connsiteX3" fmla="*/ 580104 w 1406013"/>
                  <a:gd name="connsiteY3" fmla="*/ 19665 h 403123"/>
                  <a:gd name="connsiteX4" fmla="*/ 639097 w 1406013"/>
                  <a:gd name="connsiteY4" fmla="*/ 9833 h 403123"/>
                  <a:gd name="connsiteX5" fmla="*/ 688258 w 1406013"/>
                  <a:gd name="connsiteY5" fmla="*/ 0 h 403123"/>
                  <a:gd name="connsiteX6" fmla="*/ 1238865 w 1406013"/>
                  <a:gd name="connsiteY6" fmla="*/ 9833 h 403123"/>
                  <a:gd name="connsiteX7" fmla="*/ 1297858 w 1406013"/>
                  <a:gd name="connsiteY7" fmla="*/ 49162 h 403123"/>
                  <a:gd name="connsiteX8" fmla="*/ 1356852 w 1406013"/>
                  <a:gd name="connsiteY8" fmla="*/ 78658 h 403123"/>
                  <a:gd name="connsiteX9" fmla="*/ 1386349 w 1406013"/>
                  <a:gd name="connsiteY9" fmla="*/ 98323 h 403123"/>
                  <a:gd name="connsiteX10" fmla="*/ 1406013 w 1406013"/>
                  <a:gd name="connsiteY10" fmla="*/ 157317 h 403123"/>
                  <a:gd name="connsiteX11" fmla="*/ 1396181 w 1406013"/>
                  <a:gd name="connsiteY11" fmla="*/ 294968 h 403123"/>
                  <a:gd name="connsiteX12" fmla="*/ 1366684 w 1406013"/>
                  <a:gd name="connsiteY12" fmla="*/ 314633 h 403123"/>
                  <a:gd name="connsiteX13" fmla="*/ 1297858 w 1406013"/>
                  <a:gd name="connsiteY13" fmla="*/ 353962 h 403123"/>
                  <a:gd name="connsiteX14" fmla="*/ 1101213 w 1406013"/>
                  <a:gd name="connsiteY14" fmla="*/ 373626 h 403123"/>
                  <a:gd name="connsiteX15" fmla="*/ 953729 w 1406013"/>
                  <a:gd name="connsiteY15" fmla="*/ 393291 h 403123"/>
                  <a:gd name="connsiteX16" fmla="*/ 855407 w 1406013"/>
                  <a:gd name="connsiteY16" fmla="*/ 403123 h 403123"/>
                  <a:gd name="connsiteX17" fmla="*/ 491613 w 1406013"/>
                  <a:gd name="connsiteY17" fmla="*/ 393291 h 403123"/>
                  <a:gd name="connsiteX18" fmla="*/ 462116 w 1406013"/>
                  <a:gd name="connsiteY18" fmla="*/ 383458 h 403123"/>
                  <a:gd name="connsiteX19" fmla="*/ 265471 w 1406013"/>
                  <a:gd name="connsiteY19" fmla="*/ 373626 h 403123"/>
                  <a:gd name="connsiteX20" fmla="*/ 235975 w 1406013"/>
                  <a:gd name="connsiteY20" fmla="*/ 363794 h 403123"/>
                  <a:gd name="connsiteX21" fmla="*/ 206478 w 1406013"/>
                  <a:gd name="connsiteY21" fmla="*/ 344129 h 403123"/>
                  <a:gd name="connsiteX22" fmla="*/ 157316 w 1406013"/>
                  <a:gd name="connsiteY22" fmla="*/ 334297 h 403123"/>
                  <a:gd name="connsiteX23" fmla="*/ 127820 w 1406013"/>
                  <a:gd name="connsiteY23" fmla="*/ 324465 h 403123"/>
                  <a:gd name="connsiteX24" fmla="*/ 68826 w 1406013"/>
                  <a:gd name="connsiteY24" fmla="*/ 314633 h 403123"/>
                  <a:gd name="connsiteX25" fmla="*/ 19665 w 1406013"/>
                  <a:gd name="connsiteY25" fmla="*/ 304800 h 403123"/>
                  <a:gd name="connsiteX26" fmla="*/ 0 w 1406013"/>
                  <a:gd name="connsiteY26" fmla="*/ 196646 h 403123"/>
                  <a:gd name="connsiteX27" fmla="*/ 9833 w 1406013"/>
                  <a:gd name="connsiteY27" fmla="*/ 137652 h 403123"/>
                  <a:gd name="connsiteX28" fmla="*/ 29497 w 1406013"/>
                  <a:gd name="connsiteY28" fmla="*/ 78658 h 403123"/>
                  <a:gd name="connsiteX29" fmla="*/ 9833 w 1406013"/>
                  <a:gd name="connsiteY29" fmla="*/ 49162 h 403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06013" h="403123">
                    <a:moveTo>
                      <a:pt x="9833" y="49162"/>
                    </a:moveTo>
                    <a:lnTo>
                      <a:pt x="9833" y="49162"/>
                    </a:lnTo>
                    <a:lnTo>
                      <a:pt x="511278" y="39329"/>
                    </a:lnTo>
                    <a:cubicBezTo>
                      <a:pt x="536881" y="38398"/>
                      <a:pt x="556026" y="25015"/>
                      <a:pt x="580104" y="19665"/>
                    </a:cubicBezTo>
                    <a:cubicBezTo>
                      <a:pt x="599565" y="15340"/>
                      <a:pt x="619483" y="13399"/>
                      <a:pt x="639097" y="9833"/>
                    </a:cubicBezTo>
                    <a:cubicBezTo>
                      <a:pt x="655539" y="6843"/>
                      <a:pt x="671871" y="3278"/>
                      <a:pt x="688258" y="0"/>
                    </a:cubicBezTo>
                    <a:lnTo>
                      <a:pt x="1238865" y="9833"/>
                    </a:lnTo>
                    <a:cubicBezTo>
                      <a:pt x="1271288" y="10932"/>
                      <a:pt x="1274806" y="29952"/>
                      <a:pt x="1297858" y="49162"/>
                    </a:cubicBezTo>
                    <a:cubicBezTo>
                      <a:pt x="1323270" y="70339"/>
                      <a:pt x="1327291" y="68805"/>
                      <a:pt x="1356852" y="78658"/>
                    </a:cubicBezTo>
                    <a:cubicBezTo>
                      <a:pt x="1366684" y="85213"/>
                      <a:pt x="1380086" y="88302"/>
                      <a:pt x="1386349" y="98323"/>
                    </a:cubicBezTo>
                    <a:cubicBezTo>
                      <a:pt x="1397335" y="115901"/>
                      <a:pt x="1406013" y="157317"/>
                      <a:pt x="1406013" y="157317"/>
                    </a:cubicBezTo>
                    <a:cubicBezTo>
                      <a:pt x="1402736" y="203201"/>
                      <a:pt x="1407338" y="250341"/>
                      <a:pt x="1396181" y="294968"/>
                    </a:cubicBezTo>
                    <a:cubicBezTo>
                      <a:pt x="1393315" y="306432"/>
                      <a:pt x="1375762" y="307068"/>
                      <a:pt x="1366684" y="314633"/>
                    </a:cubicBezTo>
                    <a:cubicBezTo>
                      <a:pt x="1325746" y="348748"/>
                      <a:pt x="1352509" y="345554"/>
                      <a:pt x="1297858" y="353962"/>
                    </a:cubicBezTo>
                    <a:cubicBezTo>
                      <a:pt x="1253118" y="360845"/>
                      <a:pt x="1141673" y="369580"/>
                      <a:pt x="1101213" y="373626"/>
                    </a:cubicBezTo>
                    <a:cubicBezTo>
                      <a:pt x="822036" y="401543"/>
                      <a:pt x="1156779" y="367909"/>
                      <a:pt x="953729" y="393291"/>
                    </a:cubicBezTo>
                    <a:cubicBezTo>
                      <a:pt x="921046" y="397376"/>
                      <a:pt x="888181" y="399846"/>
                      <a:pt x="855407" y="403123"/>
                    </a:cubicBezTo>
                    <a:cubicBezTo>
                      <a:pt x="734142" y="399846"/>
                      <a:pt x="612771" y="399349"/>
                      <a:pt x="491613" y="393291"/>
                    </a:cubicBezTo>
                    <a:cubicBezTo>
                      <a:pt x="481262" y="392773"/>
                      <a:pt x="472441" y="384356"/>
                      <a:pt x="462116" y="383458"/>
                    </a:cubicBezTo>
                    <a:cubicBezTo>
                      <a:pt x="396733" y="377772"/>
                      <a:pt x="331019" y="376903"/>
                      <a:pt x="265471" y="373626"/>
                    </a:cubicBezTo>
                    <a:cubicBezTo>
                      <a:pt x="255639" y="370349"/>
                      <a:pt x="245245" y="368429"/>
                      <a:pt x="235975" y="363794"/>
                    </a:cubicBezTo>
                    <a:cubicBezTo>
                      <a:pt x="225406" y="358509"/>
                      <a:pt x="217543" y="348278"/>
                      <a:pt x="206478" y="344129"/>
                    </a:cubicBezTo>
                    <a:cubicBezTo>
                      <a:pt x="190830" y="338261"/>
                      <a:pt x="173529" y="338350"/>
                      <a:pt x="157316" y="334297"/>
                    </a:cubicBezTo>
                    <a:cubicBezTo>
                      <a:pt x="147262" y="331783"/>
                      <a:pt x="137937" y="326713"/>
                      <a:pt x="127820" y="324465"/>
                    </a:cubicBezTo>
                    <a:cubicBezTo>
                      <a:pt x="108359" y="320140"/>
                      <a:pt x="88440" y="318199"/>
                      <a:pt x="68826" y="314633"/>
                    </a:cubicBezTo>
                    <a:cubicBezTo>
                      <a:pt x="52384" y="311643"/>
                      <a:pt x="36052" y="308078"/>
                      <a:pt x="19665" y="304800"/>
                    </a:cubicBezTo>
                    <a:cubicBezTo>
                      <a:pt x="5838" y="263319"/>
                      <a:pt x="0" y="252232"/>
                      <a:pt x="0" y="196646"/>
                    </a:cubicBezTo>
                    <a:cubicBezTo>
                      <a:pt x="0" y="176710"/>
                      <a:pt x="4998" y="156993"/>
                      <a:pt x="9833" y="137652"/>
                    </a:cubicBezTo>
                    <a:cubicBezTo>
                      <a:pt x="14860" y="117543"/>
                      <a:pt x="29497" y="99386"/>
                      <a:pt x="29497" y="78658"/>
                    </a:cubicBezTo>
                    <a:lnTo>
                      <a:pt x="9833" y="49162"/>
                    </a:lnTo>
                    <a:close/>
                  </a:path>
                </a:pathLst>
              </a:custGeom>
              <a:solidFill>
                <a:srgbClr val="70BE44"/>
              </a:solidFill>
              <a:ln>
                <a:solidFill>
                  <a:srgbClr val="70BE4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1046130" y="2444028"/>
              <a:ext cx="1555969" cy="421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9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xanh</a:t>
              </a:r>
              <a:r>
                <a:rPr lang="en-US" sz="29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9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biếc</a:t>
              </a:r>
              <a:endParaRPr lang="en-US" sz="29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124699" y="3826991"/>
            <a:ext cx="3619541" cy="1551224"/>
            <a:chOff x="549644" y="1963240"/>
            <a:chExt cx="2122024" cy="1212579"/>
          </a:xfrm>
        </p:grpSpPr>
        <p:grpSp>
          <p:nvGrpSpPr>
            <p:cNvPr id="14" name="Group 13"/>
            <p:cNvGrpSpPr/>
            <p:nvPr/>
          </p:nvGrpSpPr>
          <p:grpSpPr>
            <a:xfrm>
              <a:off x="549644" y="1963240"/>
              <a:ext cx="2112828" cy="1212579"/>
              <a:chOff x="2414443" y="2061562"/>
              <a:chExt cx="2191056" cy="1257475"/>
            </a:xfrm>
          </p:grpSpPr>
          <p:pic>
            <p:nvPicPr>
              <p:cNvPr id="16" name="Picture 15" descr="Screen Clippi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6061" b="98485" l="870" r="99565"/>
                        </a14:imgEffect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14443" y="2061562"/>
                <a:ext cx="2191056" cy="1257475"/>
              </a:xfrm>
              <a:prstGeom prst="rect">
                <a:avLst/>
              </a:prstGeom>
            </p:spPr>
          </p:pic>
          <p:sp>
            <p:nvSpPr>
              <p:cNvPr id="17" name="Freeform 16"/>
              <p:cNvSpPr/>
              <p:nvPr/>
            </p:nvSpPr>
            <p:spPr>
              <a:xfrm>
                <a:off x="2831690" y="2595716"/>
                <a:ext cx="1406013" cy="403123"/>
              </a:xfrm>
              <a:custGeom>
                <a:avLst/>
                <a:gdLst>
                  <a:gd name="connsiteX0" fmla="*/ 9833 w 1406013"/>
                  <a:gd name="connsiteY0" fmla="*/ 49162 h 403123"/>
                  <a:gd name="connsiteX1" fmla="*/ 9833 w 1406013"/>
                  <a:gd name="connsiteY1" fmla="*/ 49162 h 403123"/>
                  <a:gd name="connsiteX2" fmla="*/ 511278 w 1406013"/>
                  <a:gd name="connsiteY2" fmla="*/ 39329 h 403123"/>
                  <a:gd name="connsiteX3" fmla="*/ 580104 w 1406013"/>
                  <a:gd name="connsiteY3" fmla="*/ 19665 h 403123"/>
                  <a:gd name="connsiteX4" fmla="*/ 639097 w 1406013"/>
                  <a:gd name="connsiteY4" fmla="*/ 9833 h 403123"/>
                  <a:gd name="connsiteX5" fmla="*/ 688258 w 1406013"/>
                  <a:gd name="connsiteY5" fmla="*/ 0 h 403123"/>
                  <a:gd name="connsiteX6" fmla="*/ 1238865 w 1406013"/>
                  <a:gd name="connsiteY6" fmla="*/ 9833 h 403123"/>
                  <a:gd name="connsiteX7" fmla="*/ 1297858 w 1406013"/>
                  <a:gd name="connsiteY7" fmla="*/ 49162 h 403123"/>
                  <a:gd name="connsiteX8" fmla="*/ 1356852 w 1406013"/>
                  <a:gd name="connsiteY8" fmla="*/ 78658 h 403123"/>
                  <a:gd name="connsiteX9" fmla="*/ 1386349 w 1406013"/>
                  <a:gd name="connsiteY9" fmla="*/ 98323 h 403123"/>
                  <a:gd name="connsiteX10" fmla="*/ 1406013 w 1406013"/>
                  <a:gd name="connsiteY10" fmla="*/ 157317 h 403123"/>
                  <a:gd name="connsiteX11" fmla="*/ 1396181 w 1406013"/>
                  <a:gd name="connsiteY11" fmla="*/ 294968 h 403123"/>
                  <a:gd name="connsiteX12" fmla="*/ 1366684 w 1406013"/>
                  <a:gd name="connsiteY12" fmla="*/ 314633 h 403123"/>
                  <a:gd name="connsiteX13" fmla="*/ 1297858 w 1406013"/>
                  <a:gd name="connsiteY13" fmla="*/ 353962 h 403123"/>
                  <a:gd name="connsiteX14" fmla="*/ 1101213 w 1406013"/>
                  <a:gd name="connsiteY14" fmla="*/ 373626 h 403123"/>
                  <a:gd name="connsiteX15" fmla="*/ 953729 w 1406013"/>
                  <a:gd name="connsiteY15" fmla="*/ 393291 h 403123"/>
                  <a:gd name="connsiteX16" fmla="*/ 855407 w 1406013"/>
                  <a:gd name="connsiteY16" fmla="*/ 403123 h 403123"/>
                  <a:gd name="connsiteX17" fmla="*/ 491613 w 1406013"/>
                  <a:gd name="connsiteY17" fmla="*/ 393291 h 403123"/>
                  <a:gd name="connsiteX18" fmla="*/ 462116 w 1406013"/>
                  <a:gd name="connsiteY18" fmla="*/ 383458 h 403123"/>
                  <a:gd name="connsiteX19" fmla="*/ 265471 w 1406013"/>
                  <a:gd name="connsiteY19" fmla="*/ 373626 h 403123"/>
                  <a:gd name="connsiteX20" fmla="*/ 235975 w 1406013"/>
                  <a:gd name="connsiteY20" fmla="*/ 363794 h 403123"/>
                  <a:gd name="connsiteX21" fmla="*/ 206478 w 1406013"/>
                  <a:gd name="connsiteY21" fmla="*/ 344129 h 403123"/>
                  <a:gd name="connsiteX22" fmla="*/ 157316 w 1406013"/>
                  <a:gd name="connsiteY22" fmla="*/ 334297 h 403123"/>
                  <a:gd name="connsiteX23" fmla="*/ 127820 w 1406013"/>
                  <a:gd name="connsiteY23" fmla="*/ 324465 h 403123"/>
                  <a:gd name="connsiteX24" fmla="*/ 68826 w 1406013"/>
                  <a:gd name="connsiteY24" fmla="*/ 314633 h 403123"/>
                  <a:gd name="connsiteX25" fmla="*/ 19665 w 1406013"/>
                  <a:gd name="connsiteY25" fmla="*/ 304800 h 403123"/>
                  <a:gd name="connsiteX26" fmla="*/ 0 w 1406013"/>
                  <a:gd name="connsiteY26" fmla="*/ 196646 h 403123"/>
                  <a:gd name="connsiteX27" fmla="*/ 9833 w 1406013"/>
                  <a:gd name="connsiteY27" fmla="*/ 137652 h 403123"/>
                  <a:gd name="connsiteX28" fmla="*/ 29497 w 1406013"/>
                  <a:gd name="connsiteY28" fmla="*/ 78658 h 403123"/>
                  <a:gd name="connsiteX29" fmla="*/ 9833 w 1406013"/>
                  <a:gd name="connsiteY29" fmla="*/ 49162 h 403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06013" h="403123">
                    <a:moveTo>
                      <a:pt x="9833" y="49162"/>
                    </a:moveTo>
                    <a:lnTo>
                      <a:pt x="9833" y="49162"/>
                    </a:lnTo>
                    <a:lnTo>
                      <a:pt x="511278" y="39329"/>
                    </a:lnTo>
                    <a:cubicBezTo>
                      <a:pt x="536881" y="38398"/>
                      <a:pt x="556026" y="25015"/>
                      <a:pt x="580104" y="19665"/>
                    </a:cubicBezTo>
                    <a:cubicBezTo>
                      <a:pt x="599565" y="15340"/>
                      <a:pt x="619483" y="13399"/>
                      <a:pt x="639097" y="9833"/>
                    </a:cubicBezTo>
                    <a:cubicBezTo>
                      <a:pt x="655539" y="6843"/>
                      <a:pt x="671871" y="3278"/>
                      <a:pt x="688258" y="0"/>
                    </a:cubicBezTo>
                    <a:lnTo>
                      <a:pt x="1238865" y="9833"/>
                    </a:lnTo>
                    <a:cubicBezTo>
                      <a:pt x="1271288" y="10932"/>
                      <a:pt x="1274806" y="29952"/>
                      <a:pt x="1297858" y="49162"/>
                    </a:cubicBezTo>
                    <a:cubicBezTo>
                      <a:pt x="1323270" y="70339"/>
                      <a:pt x="1327291" y="68805"/>
                      <a:pt x="1356852" y="78658"/>
                    </a:cubicBezTo>
                    <a:cubicBezTo>
                      <a:pt x="1366684" y="85213"/>
                      <a:pt x="1380086" y="88302"/>
                      <a:pt x="1386349" y="98323"/>
                    </a:cubicBezTo>
                    <a:cubicBezTo>
                      <a:pt x="1397335" y="115901"/>
                      <a:pt x="1406013" y="157317"/>
                      <a:pt x="1406013" y="157317"/>
                    </a:cubicBezTo>
                    <a:cubicBezTo>
                      <a:pt x="1402736" y="203201"/>
                      <a:pt x="1407338" y="250341"/>
                      <a:pt x="1396181" y="294968"/>
                    </a:cubicBezTo>
                    <a:cubicBezTo>
                      <a:pt x="1393315" y="306432"/>
                      <a:pt x="1375762" y="307068"/>
                      <a:pt x="1366684" y="314633"/>
                    </a:cubicBezTo>
                    <a:cubicBezTo>
                      <a:pt x="1325746" y="348748"/>
                      <a:pt x="1352509" y="345554"/>
                      <a:pt x="1297858" y="353962"/>
                    </a:cubicBezTo>
                    <a:cubicBezTo>
                      <a:pt x="1253118" y="360845"/>
                      <a:pt x="1141673" y="369580"/>
                      <a:pt x="1101213" y="373626"/>
                    </a:cubicBezTo>
                    <a:cubicBezTo>
                      <a:pt x="822036" y="401543"/>
                      <a:pt x="1156779" y="367909"/>
                      <a:pt x="953729" y="393291"/>
                    </a:cubicBezTo>
                    <a:cubicBezTo>
                      <a:pt x="921046" y="397376"/>
                      <a:pt x="888181" y="399846"/>
                      <a:pt x="855407" y="403123"/>
                    </a:cubicBezTo>
                    <a:cubicBezTo>
                      <a:pt x="734142" y="399846"/>
                      <a:pt x="612771" y="399349"/>
                      <a:pt x="491613" y="393291"/>
                    </a:cubicBezTo>
                    <a:cubicBezTo>
                      <a:pt x="481262" y="392773"/>
                      <a:pt x="472441" y="384356"/>
                      <a:pt x="462116" y="383458"/>
                    </a:cubicBezTo>
                    <a:cubicBezTo>
                      <a:pt x="396733" y="377772"/>
                      <a:pt x="331019" y="376903"/>
                      <a:pt x="265471" y="373626"/>
                    </a:cubicBezTo>
                    <a:cubicBezTo>
                      <a:pt x="255639" y="370349"/>
                      <a:pt x="245245" y="368429"/>
                      <a:pt x="235975" y="363794"/>
                    </a:cubicBezTo>
                    <a:cubicBezTo>
                      <a:pt x="225406" y="358509"/>
                      <a:pt x="217543" y="348278"/>
                      <a:pt x="206478" y="344129"/>
                    </a:cubicBezTo>
                    <a:cubicBezTo>
                      <a:pt x="190830" y="338261"/>
                      <a:pt x="173529" y="338350"/>
                      <a:pt x="157316" y="334297"/>
                    </a:cubicBezTo>
                    <a:cubicBezTo>
                      <a:pt x="147262" y="331783"/>
                      <a:pt x="137937" y="326713"/>
                      <a:pt x="127820" y="324465"/>
                    </a:cubicBezTo>
                    <a:cubicBezTo>
                      <a:pt x="108359" y="320140"/>
                      <a:pt x="88440" y="318199"/>
                      <a:pt x="68826" y="314633"/>
                    </a:cubicBezTo>
                    <a:cubicBezTo>
                      <a:pt x="52384" y="311643"/>
                      <a:pt x="36052" y="308078"/>
                      <a:pt x="19665" y="304800"/>
                    </a:cubicBezTo>
                    <a:cubicBezTo>
                      <a:pt x="5838" y="263319"/>
                      <a:pt x="0" y="252232"/>
                      <a:pt x="0" y="196646"/>
                    </a:cubicBezTo>
                    <a:cubicBezTo>
                      <a:pt x="0" y="176710"/>
                      <a:pt x="4998" y="156993"/>
                      <a:pt x="9833" y="137652"/>
                    </a:cubicBezTo>
                    <a:cubicBezTo>
                      <a:pt x="14860" y="117543"/>
                      <a:pt x="29497" y="99386"/>
                      <a:pt x="29497" y="78658"/>
                    </a:cubicBezTo>
                    <a:lnTo>
                      <a:pt x="9833" y="49162"/>
                    </a:lnTo>
                    <a:close/>
                  </a:path>
                </a:pathLst>
              </a:custGeom>
              <a:solidFill>
                <a:srgbClr val="70BE44"/>
              </a:solidFill>
              <a:ln>
                <a:solidFill>
                  <a:srgbClr val="70BE4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115699" y="2432244"/>
              <a:ext cx="1555969" cy="421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9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óng</a:t>
              </a:r>
              <a:r>
                <a:rPr lang="en-US" sz="29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9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ánh</a:t>
              </a:r>
              <a:endParaRPr lang="en-US" sz="29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8038810" y="3826991"/>
            <a:ext cx="3603856" cy="1551224"/>
            <a:chOff x="549644" y="1963240"/>
            <a:chExt cx="2112828" cy="1212579"/>
          </a:xfrm>
        </p:grpSpPr>
        <p:grpSp>
          <p:nvGrpSpPr>
            <p:cNvPr id="19" name="Group 18"/>
            <p:cNvGrpSpPr/>
            <p:nvPr/>
          </p:nvGrpSpPr>
          <p:grpSpPr>
            <a:xfrm>
              <a:off x="549644" y="1963240"/>
              <a:ext cx="2112828" cy="1212579"/>
              <a:chOff x="2414443" y="2061562"/>
              <a:chExt cx="2191056" cy="1257475"/>
            </a:xfrm>
          </p:grpSpPr>
          <p:pic>
            <p:nvPicPr>
              <p:cNvPr id="21" name="Picture 20" descr="Screen Clippi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6061" b="98485" l="870" r="99565"/>
                        </a14:imgEffect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14443" y="2061562"/>
                <a:ext cx="2191056" cy="1257475"/>
              </a:xfrm>
              <a:prstGeom prst="rect">
                <a:avLst/>
              </a:prstGeom>
            </p:spPr>
          </p:pic>
          <p:sp>
            <p:nvSpPr>
              <p:cNvPr id="22" name="Freeform 21"/>
              <p:cNvSpPr/>
              <p:nvPr/>
            </p:nvSpPr>
            <p:spPr>
              <a:xfrm>
                <a:off x="2831690" y="2595716"/>
                <a:ext cx="1406013" cy="403123"/>
              </a:xfrm>
              <a:custGeom>
                <a:avLst/>
                <a:gdLst>
                  <a:gd name="connsiteX0" fmla="*/ 9833 w 1406013"/>
                  <a:gd name="connsiteY0" fmla="*/ 49162 h 403123"/>
                  <a:gd name="connsiteX1" fmla="*/ 9833 w 1406013"/>
                  <a:gd name="connsiteY1" fmla="*/ 49162 h 403123"/>
                  <a:gd name="connsiteX2" fmla="*/ 511278 w 1406013"/>
                  <a:gd name="connsiteY2" fmla="*/ 39329 h 403123"/>
                  <a:gd name="connsiteX3" fmla="*/ 580104 w 1406013"/>
                  <a:gd name="connsiteY3" fmla="*/ 19665 h 403123"/>
                  <a:gd name="connsiteX4" fmla="*/ 639097 w 1406013"/>
                  <a:gd name="connsiteY4" fmla="*/ 9833 h 403123"/>
                  <a:gd name="connsiteX5" fmla="*/ 688258 w 1406013"/>
                  <a:gd name="connsiteY5" fmla="*/ 0 h 403123"/>
                  <a:gd name="connsiteX6" fmla="*/ 1238865 w 1406013"/>
                  <a:gd name="connsiteY6" fmla="*/ 9833 h 403123"/>
                  <a:gd name="connsiteX7" fmla="*/ 1297858 w 1406013"/>
                  <a:gd name="connsiteY7" fmla="*/ 49162 h 403123"/>
                  <a:gd name="connsiteX8" fmla="*/ 1356852 w 1406013"/>
                  <a:gd name="connsiteY8" fmla="*/ 78658 h 403123"/>
                  <a:gd name="connsiteX9" fmla="*/ 1386349 w 1406013"/>
                  <a:gd name="connsiteY9" fmla="*/ 98323 h 403123"/>
                  <a:gd name="connsiteX10" fmla="*/ 1406013 w 1406013"/>
                  <a:gd name="connsiteY10" fmla="*/ 157317 h 403123"/>
                  <a:gd name="connsiteX11" fmla="*/ 1396181 w 1406013"/>
                  <a:gd name="connsiteY11" fmla="*/ 294968 h 403123"/>
                  <a:gd name="connsiteX12" fmla="*/ 1366684 w 1406013"/>
                  <a:gd name="connsiteY12" fmla="*/ 314633 h 403123"/>
                  <a:gd name="connsiteX13" fmla="*/ 1297858 w 1406013"/>
                  <a:gd name="connsiteY13" fmla="*/ 353962 h 403123"/>
                  <a:gd name="connsiteX14" fmla="*/ 1101213 w 1406013"/>
                  <a:gd name="connsiteY14" fmla="*/ 373626 h 403123"/>
                  <a:gd name="connsiteX15" fmla="*/ 953729 w 1406013"/>
                  <a:gd name="connsiteY15" fmla="*/ 393291 h 403123"/>
                  <a:gd name="connsiteX16" fmla="*/ 855407 w 1406013"/>
                  <a:gd name="connsiteY16" fmla="*/ 403123 h 403123"/>
                  <a:gd name="connsiteX17" fmla="*/ 491613 w 1406013"/>
                  <a:gd name="connsiteY17" fmla="*/ 393291 h 403123"/>
                  <a:gd name="connsiteX18" fmla="*/ 462116 w 1406013"/>
                  <a:gd name="connsiteY18" fmla="*/ 383458 h 403123"/>
                  <a:gd name="connsiteX19" fmla="*/ 265471 w 1406013"/>
                  <a:gd name="connsiteY19" fmla="*/ 373626 h 403123"/>
                  <a:gd name="connsiteX20" fmla="*/ 235975 w 1406013"/>
                  <a:gd name="connsiteY20" fmla="*/ 363794 h 403123"/>
                  <a:gd name="connsiteX21" fmla="*/ 206478 w 1406013"/>
                  <a:gd name="connsiteY21" fmla="*/ 344129 h 403123"/>
                  <a:gd name="connsiteX22" fmla="*/ 157316 w 1406013"/>
                  <a:gd name="connsiteY22" fmla="*/ 334297 h 403123"/>
                  <a:gd name="connsiteX23" fmla="*/ 127820 w 1406013"/>
                  <a:gd name="connsiteY23" fmla="*/ 324465 h 403123"/>
                  <a:gd name="connsiteX24" fmla="*/ 68826 w 1406013"/>
                  <a:gd name="connsiteY24" fmla="*/ 314633 h 403123"/>
                  <a:gd name="connsiteX25" fmla="*/ 19665 w 1406013"/>
                  <a:gd name="connsiteY25" fmla="*/ 304800 h 403123"/>
                  <a:gd name="connsiteX26" fmla="*/ 0 w 1406013"/>
                  <a:gd name="connsiteY26" fmla="*/ 196646 h 403123"/>
                  <a:gd name="connsiteX27" fmla="*/ 9833 w 1406013"/>
                  <a:gd name="connsiteY27" fmla="*/ 137652 h 403123"/>
                  <a:gd name="connsiteX28" fmla="*/ 29497 w 1406013"/>
                  <a:gd name="connsiteY28" fmla="*/ 78658 h 403123"/>
                  <a:gd name="connsiteX29" fmla="*/ 9833 w 1406013"/>
                  <a:gd name="connsiteY29" fmla="*/ 49162 h 403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06013" h="403123">
                    <a:moveTo>
                      <a:pt x="9833" y="49162"/>
                    </a:moveTo>
                    <a:lnTo>
                      <a:pt x="9833" y="49162"/>
                    </a:lnTo>
                    <a:lnTo>
                      <a:pt x="511278" y="39329"/>
                    </a:lnTo>
                    <a:cubicBezTo>
                      <a:pt x="536881" y="38398"/>
                      <a:pt x="556026" y="25015"/>
                      <a:pt x="580104" y="19665"/>
                    </a:cubicBezTo>
                    <a:cubicBezTo>
                      <a:pt x="599565" y="15340"/>
                      <a:pt x="619483" y="13399"/>
                      <a:pt x="639097" y="9833"/>
                    </a:cubicBezTo>
                    <a:cubicBezTo>
                      <a:pt x="655539" y="6843"/>
                      <a:pt x="671871" y="3278"/>
                      <a:pt x="688258" y="0"/>
                    </a:cubicBezTo>
                    <a:lnTo>
                      <a:pt x="1238865" y="9833"/>
                    </a:lnTo>
                    <a:cubicBezTo>
                      <a:pt x="1271288" y="10932"/>
                      <a:pt x="1274806" y="29952"/>
                      <a:pt x="1297858" y="49162"/>
                    </a:cubicBezTo>
                    <a:cubicBezTo>
                      <a:pt x="1323270" y="70339"/>
                      <a:pt x="1327291" y="68805"/>
                      <a:pt x="1356852" y="78658"/>
                    </a:cubicBezTo>
                    <a:cubicBezTo>
                      <a:pt x="1366684" y="85213"/>
                      <a:pt x="1380086" y="88302"/>
                      <a:pt x="1386349" y="98323"/>
                    </a:cubicBezTo>
                    <a:cubicBezTo>
                      <a:pt x="1397335" y="115901"/>
                      <a:pt x="1406013" y="157317"/>
                      <a:pt x="1406013" y="157317"/>
                    </a:cubicBezTo>
                    <a:cubicBezTo>
                      <a:pt x="1402736" y="203201"/>
                      <a:pt x="1407338" y="250341"/>
                      <a:pt x="1396181" y="294968"/>
                    </a:cubicBezTo>
                    <a:cubicBezTo>
                      <a:pt x="1393315" y="306432"/>
                      <a:pt x="1375762" y="307068"/>
                      <a:pt x="1366684" y="314633"/>
                    </a:cubicBezTo>
                    <a:cubicBezTo>
                      <a:pt x="1325746" y="348748"/>
                      <a:pt x="1352509" y="345554"/>
                      <a:pt x="1297858" y="353962"/>
                    </a:cubicBezTo>
                    <a:cubicBezTo>
                      <a:pt x="1253118" y="360845"/>
                      <a:pt x="1141673" y="369580"/>
                      <a:pt x="1101213" y="373626"/>
                    </a:cubicBezTo>
                    <a:cubicBezTo>
                      <a:pt x="822036" y="401543"/>
                      <a:pt x="1156779" y="367909"/>
                      <a:pt x="953729" y="393291"/>
                    </a:cubicBezTo>
                    <a:cubicBezTo>
                      <a:pt x="921046" y="397376"/>
                      <a:pt x="888181" y="399846"/>
                      <a:pt x="855407" y="403123"/>
                    </a:cubicBezTo>
                    <a:cubicBezTo>
                      <a:pt x="734142" y="399846"/>
                      <a:pt x="612771" y="399349"/>
                      <a:pt x="491613" y="393291"/>
                    </a:cubicBezTo>
                    <a:cubicBezTo>
                      <a:pt x="481262" y="392773"/>
                      <a:pt x="472441" y="384356"/>
                      <a:pt x="462116" y="383458"/>
                    </a:cubicBezTo>
                    <a:cubicBezTo>
                      <a:pt x="396733" y="377772"/>
                      <a:pt x="331019" y="376903"/>
                      <a:pt x="265471" y="373626"/>
                    </a:cubicBezTo>
                    <a:cubicBezTo>
                      <a:pt x="255639" y="370349"/>
                      <a:pt x="245245" y="368429"/>
                      <a:pt x="235975" y="363794"/>
                    </a:cubicBezTo>
                    <a:cubicBezTo>
                      <a:pt x="225406" y="358509"/>
                      <a:pt x="217543" y="348278"/>
                      <a:pt x="206478" y="344129"/>
                    </a:cubicBezTo>
                    <a:cubicBezTo>
                      <a:pt x="190830" y="338261"/>
                      <a:pt x="173529" y="338350"/>
                      <a:pt x="157316" y="334297"/>
                    </a:cubicBezTo>
                    <a:cubicBezTo>
                      <a:pt x="147262" y="331783"/>
                      <a:pt x="137937" y="326713"/>
                      <a:pt x="127820" y="324465"/>
                    </a:cubicBezTo>
                    <a:cubicBezTo>
                      <a:pt x="108359" y="320140"/>
                      <a:pt x="88440" y="318199"/>
                      <a:pt x="68826" y="314633"/>
                    </a:cubicBezTo>
                    <a:cubicBezTo>
                      <a:pt x="52384" y="311643"/>
                      <a:pt x="36052" y="308078"/>
                      <a:pt x="19665" y="304800"/>
                    </a:cubicBezTo>
                    <a:cubicBezTo>
                      <a:pt x="5838" y="263319"/>
                      <a:pt x="0" y="252232"/>
                      <a:pt x="0" y="196646"/>
                    </a:cubicBezTo>
                    <a:cubicBezTo>
                      <a:pt x="0" y="176710"/>
                      <a:pt x="4998" y="156993"/>
                      <a:pt x="9833" y="137652"/>
                    </a:cubicBezTo>
                    <a:cubicBezTo>
                      <a:pt x="14860" y="117543"/>
                      <a:pt x="29497" y="99386"/>
                      <a:pt x="29497" y="78658"/>
                    </a:cubicBezTo>
                    <a:lnTo>
                      <a:pt x="9833" y="49162"/>
                    </a:lnTo>
                    <a:close/>
                  </a:path>
                </a:pathLst>
              </a:custGeom>
              <a:solidFill>
                <a:srgbClr val="70BE44"/>
              </a:solidFill>
              <a:ln>
                <a:solidFill>
                  <a:srgbClr val="70BE4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1121502" y="2432244"/>
              <a:ext cx="1099572" cy="421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9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khệ</a:t>
              </a:r>
              <a:r>
                <a:rPr lang="en-US" sz="29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9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nệ</a:t>
              </a:r>
              <a:endParaRPr lang="en-US" sz="29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2918609" y="5177577"/>
            <a:ext cx="3603856" cy="1551224"/>
            <a:chOff x="549644" y="1963240"/>
            <a:chExt cx="2112828" cy="1212579"/>
          </a:xfrm>
        </p:grpSpPr>
        <p:grpSp>
          <p:nvGrpSpPr>
            <p:cNvPr id="24" name="Group 23"/>
            <p:cNvGrpSpPr/>
            <p:nvPr/>
          </p:nvGrpSpPr>
          <p:grpSpPr>
            <a:xfrm>
              <a:off x="549644" y="1963240"/>
              <a:ext cx="2112828" cy="1212579"/>
              <a:chOff x="2414443" y="2061562"/>
              <a:chExt cx="2191056" cy="1257475"/>
            </a:xfrm>
          </p:grpSpPr>
          <p:pic>
            <p:nvPicPr>
              <p:cNvPr id="26" name="Picture 25" descr="Screen Clippi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6061" b="98485" l="870" r="99565"/>
                        </a14:imgEffect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14443" y="2061562"/>
                <a:ext cx="2191056" cy="1257475"/>
              </a:xfrm>
              <a:prstGeom prst="rect">
                <a:avLst/>
              </a:prstGeom>
            </p:spPr>
          </p:pic>
          <p:sp>
            <p:nvSpPr>
              <p:cNvPr id="27" name="Freeform 26"/>
              <p:cNvSpPr/>
              <p:nvPr/>
            </p:nvSpPr>
            <p:spPr>
              <a:xfrm>
                <a:off x="2831690" y="2595716"/>
                <a:ext cx="1406013" cy="403123"/>
              </a:xfrm>
              <a:custGeom>
                <a:avLst/>
                <a:gdLst>
                  <a:gd name="connsiteX0" fmla="*/ 9833 w 1406013"/>
                  <a:gd name="connsiteY0" fmla="*/ 49162 h 403123"/>
                  <a:gd name="connsiteX1" fmla="*/ 9833 w 1406013"/>
                  <a:gd name="connsiteY1" fmla="*/ 49162 h 403123"/>
                  <a:gd name="connsiteX2" fmla="*/ 511278 w 1406013"/>
                  <a:gd name="connsiteY2" fmla="*/ 39329 h 403123"/>
                  <a:gd name="connsiteX3" fmla="*/ 580104 w 1406013"/>
                  <a:gd name="connsiteY3" fmla="*/ 19665 h 403123"/>
                  <a:gd name="connsiteX4" fmla="*/ 639097 w 1406013"/>
                  <a:gd name="connsiteY4" fmla="*/ 9833 h 403123"/>
                  <a:gd name="connsiteX5" fmla="*/ 688258 w 1406013"/>
                  <a:gd name="connsiteY5" fmla="*/ 0 h 403123"/>
                  <a:gd name="connsiteX6" fmla="*/ 1238865 w 1406013"/>
                  <a:gd name="connsiteY6" fmla="*/ 9833 h 403123"/>
                  <a:gd name="connsiteX7" fmla="*/ 1297858 w 1406013"/>
                  <a:gd name="connsiteY7" fmla="*/ 49162 h 403123"/>
                  <a:gd name="connsiteX8" fmla="*/ 1356852 w 1406013"/>
                  <a:gd name="connsiteY8" fmla="*/ 78658 h 403123"/>
                  <a:gd name="connsiteX9" fmla="*/ 1386349 w 1406013"/>
                  <a:gd name="connsiteY9" fmla="*/ 98323 h 403123"/>
                  <a:gd name="connsiteX10" fmla="*/ 1406013 w 1406013"/>
                  <a:gd name="connsiteY10" fmla="*/ 157317 h 403123"/>
                  <a:gd name="connsiteX11" fmla="*/ 1396181 w 1406013"/>
                  <a:gd name="connsiteY11" fmla="*/ 294968 h 403123"/>
                  <a:gd name="connsiteX12" fmla="*/ 1366684 w 1406013"/>
                  <a:gd name="connsiteY12" fmla="*/ 314633 h 403123"/>
                  <a:gd name="connsiteX13" fmla="*/ 1297858 w 1406013"/>
                  <a:gd name="connsiteY13" fmla="*/ 353962 h 403123"/>
                  <a:gd name="connsiteX14" fmla="*/ 1101213 w 1406013"/>
                  <a:gd name="connsiteY14" fmla="*/ 373626 h 403123"/>
                  <a:gd name="connsiteX15" fmla="*/ 953729 w 1406013"/>
                  <a:gd name="connsiteY15" fmla="*/ 393291 h 403123"/>
                  <a:gd name="connsiteX16" fmla="*/ 855407 w 1406013"/>
                  <a:gd name="connsiteY16" fmla="*/ 403123 h 403123"/>
                  <a:gd name="connsiteX17" fmla="*/ 491613 w 1406013"/>
                  <a:gd name="connsiteY17" fmla="*/ 393291 h 403123"/>
                  <a:gd name="connsiteX18" fmla="*/ 462116 w 1406013"/>
                  <a:gd name="connsiteY18" fmla="*/ 383458 h 403123"/>
                  <a:gd name="connsiteX19" fmla="*/ 265471 w 1406013"/>
                  <a:gd name="connsiteY19" fmla="*/ 373626 h 403123"/>
                  <a:gd name="connsiteX20" fmla="*/ 235975 w 1406013"/>
                  <a:gd name="connsiteY20" fmla="*/ 363794 h 403123"/>
                  <a:gd name="connsiteX21" fmla="*/ 206478 w 1406013"/>
                  <a:gd name="connsiteY21" fmla="*/ 344129 h 403123"/>
                  <a:gd name="connsiteX22" fmla="*/ 157316 w 1406013"/>
                  <a:gd name="connsiteY22" fmla="*/ 334297 h 403123"/>
                  <a:gd name="connsiteX23" fmla="*/ 127820 w 1406013"/>
                  <a:gd name="connsiteY23" fmla="*/ 324465 h 403123"/>
                  <a:gd name="connsiteX24" fmla="*/ 68826 w 1406013"/>
                  <a:gd name="connsiteY24" fmla="*/ 314633 h 403123"/>
                  <a:gd name="connsiteX25" fmla="*/ 19665 w 1406013"/>
                  <a:gd name="connsiteY25" fmla="*/ 304800 h 403123"/>
                  <a:gd name="connsiteX26" fmla="*/ 0 w 1406013"/>
                  <a:gd name="connsiteY26" fmla="*/ 196646 h 403123"/>
                  <a:gd name="connsiteX27" fmla="*/ 9833 w 1406013"/>
                  <a:gd name="connsiteY27" fmla="*/ 137652 h 403123"/>
                  <a:gd name="connsiteX28" fmla="*/ 29497 w 1406013"/>
                  <a:gd name="connsiteY28" fmla="*/ 78658 h 403123"/>
                  <a:gd name="connsiteX29" fmla="*/ 9833 w 1406013"/>
                  <a:gd name="connsiteY29" fmla="*/ 49162 h 403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06013" h="403123">
                    <a:moveTo>
                      <a:pt x="9833" y="49162"/>
                    </a:moveTo>
                    <a:lnTo>
                      <a:pt x="9833" y="49162"/>
                    </a:lnTo>
                    <a:lnTo>
                      <a:pt x="511278" y="39329"/>
                    </a:lnTo>
                    <a:cubicBezTo>
                      <a:pt x="536881" y="38398"/>
                      <a:pt x="556026" y="25015"/>
                      <a:pt x="580104" y="19665"/>
                    </a:cubicBezTo>
                    <a:cubicBezTo>
                      <a:pt x="599565" y="15340"/>
                      <a:pt x="619483" y="13399"/>
                      <a:pt x="639097" y="9833"/>
                    </a:cubicBezTo>
                    <a:cubicBezTo>
                      <a:pt x="655539" y="6843"/>
                      <a:pt x="671871" y="3278"/>
                      <a:pt x="688258" y="0"/>
                    </a:cubicBezTo>
                    <a:lnTo>
                      <a:pt x="1238865" y="9833"/>
                    </a:lnTo>
                    <a:cubicBezTo>
                      <a:pt x="1271288" y="10932"/>
                      <a:pt x="1274806" y="29952"/>
                      <a:pt x="1297858" y="49162"/>
                    </a:cubicBezTo>
                    <a:cubicBezTo>
                      <a:pt x="1323270" y="70339"/>
                      <a:pt x="1327291" y="68805"/>
                      <a:pt x="1356852" y="78658"/>
                    </a:cubicBezTo>
                    <a:cubicBezTo>
                      <a:pt x="1366684" y="85213"/>
                      <a:pt x="1380086" y="88302"/>
                      <a:pt x="1386349" y="98323"/>
                    </a:cubicBezTo>
                    <a:cubicBezTo>
                      <a:pt x="1397335" y="115901"/>
                      <a:pt x="1406013" y="157317"/>
                      <a:pt x="1406013" y="157317"/>
                    </a:cubicBezTo>
                    <a:cubicBezTo>
                      <a:pt x="1402736" y="203201"/>
                      <a:pt x="1407338" y="250341"/>
                      <a:pt x="1396181" y="294968"/>
                    </a:cubicBezTo>
                    <a:cubicBezTo>
                      <a:pt x="1393315" y="306432"/>
                      <a:pt x="1375762" y="307068"/>
                      <a:pt x="1366684" y="314633"/>
                    </a:cubicBezTo>
                    <a:cubicBezTo>
                      <a:pt x="1325746" y="348748"/>
                      <a:pt x="1352509" y="345554"/>
                      <a:pt x="1297858" y="353962"/>
                    </a:cubicBezTo>
                    <a:cubicBezTo>
                      <a:pt x="1253118" y="360845"/>
                      <a:pt x="1141673" y="369580"/>
                      <a:pt x="1101213" y="373626"/>
                    </a:cubicBezTo>
                    <a:cubicBezTo>
                      <a:pt x="822036" y="401543"/>
                      <a:pt x="1156779" y="367909"/>
                      <a:pt x="953729" y="393291"/>
                    </a:cubicBezTo>
                    <a:cubicBezTo>
                      <a:pt x="921046" y="397376"/>
                      <a:pt x="888181" y="399846"/>
                      <a:pt x="855407" y="403123"/>
                    </a:cubicBezTo>
                    <a:cubicBezTo>
                      <a:pt x="734142" y="399846"/>
                      <a:pt x="612771" y="399349"/>
                      <a:pt x="491613" y="393291"/>
                    </a:cubicBezTo>
                    <a:cubicBezTo>
                      <a:pt x="481262" y="392773"/>
                      <a:pt x="472441" y="384356"/>
                      <a:pt x="462116" y="383458"/>
                    </a:cubicBezTo>
                    <a:cubicBezTo>
                      <a:pt x="396733" y="377772"/>
                      <a:pt x="331019" y="376903"/>
                      <a:pt x="265471" y="373626"/>
                    </a:cubicBezTo>
                    <a:cubicBezTo>
                      <a:pt x="255639" y="370349"/>
                      <a:pt x="245245" y="368429"/>
                      <a:pt x="235975" y="363794"/>
                    </a:cubicBezTo>
                    <a:cubicBezTo>
                      <a:pt x="225406" y="358509"/>
                      <a:pt x="217543" y="348278"/>
                      <a:pt x="206478" y="344129"/>
                    </a:cubicBezTo>
                    <a:cubicBezTo>
                      <a:pt x="190830" y="338261"/>
                      <a:pt x="173529" y="338350"/>
                      <a:pt x="157316" y="334297"/>
                    </a:cubicBezTo>
                    <a:cubicBezTo>
                      <a:pt x="147262" y="331783"/>
                      <a:pt x="137937" y="326713"/>
                      <a:pt x="127820" y="324465"/>
                    </a:cubicBezTo>
                    <a:cubicBezTo>
                      <a:pt x="108359" y="320140"/>
                      <a:pt x="88440" y="318199"/>
                      <a:pt x="68826" y="314633"/>
                    </a:cubicBezTo>
                    <a:cubicBezTo>
                      <a:pt x="52384" y="311643"/>
                      <a:pt x="36052" y="308078"/>
                      <a:pt x="19665" y="304800"/>
                    </a:cubicBezTo>
                    <a:cubicBezTo>
                      <a:pt x="5838" y="263319"/>
                      <a:pt x="0" y="252232"/>
                      <a:pt x="0" y="196646"/>
                    </a:cubicBezTo>
                    <a:cubicBezTo>
                      <a:pt x="0" y="176710"/>
                      <a:pt x="4998" y="156993"/>
                      <a:pt x="9833" y="137652"/>
                    </a:cubicBezTo>
                    <a:cubicBezTo>
                      <a:pt x="14860" y="117543"/>
                      <a:pt x="29497" y="99386"/>
                      <a:pt x="29497" y="78658"/>
                    </a:cubicBezTo>
                    <a:lnTo>
                      <a:pt x="9833" y="49162"/>
                    </a:lnTo>
                    <a:close/>
                  </a:path>
                </a:pathLst>
              </a:custGeom>
              <a:solidFill>
                <a:srgbClr val="70BE44"/>
              </a:solidFill>
              <a:ln>
                <a:solidFill>
                  <a:srgbClr val="70BE4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1089360" y="2432500"/>
              <a:ext cx="1555969" cy="421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9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tròn</a:t>
              </a:r>
              <a:r>
                <a:rPr lang="en-US" sz="29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9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lẳn</a:t>
              </a:r>
              <a:endParaRPr lang="en-US" sz="29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832719" y="5177577"/>
            <a:ext cx="3603856" cy="1551224"/>
            <a:chOff x="549644" y="1963240"/>
            <a:chExt cx="2112828" cy="1212579"/>
          </a:xfrm>
        </p:grpSpPr>
        <p:grpSp>
          <p:nvGrpSpPr>
            <p:cNvPr id="29" name="Group 28"/>
            <p:cNvGrpSpPr/>
            <p:nvPr/>
          </p:nvGrpSpPr>
          <p:grpSpPr>
            <a:xfrm>
              <a:off x="549644" y="1963240"/>
              <a:ext cx="2112828" cy="1212579"/>
              <a:chOff x="2414443" y="2061562"/>
              <a:chExt cx="2191056" cy="1257475"/>
            </a:xfrm>
          </p:grpSpPr>
          <p:pic>
            <p:nvPicPr>
              <p:cNvPr id="31" name="Picture 30" descr="Screen Clipping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6061" b="98485" l="870" r="99565"/>
                        </a14:imgEffect>
                        <a14:imgEffect>
                          <a14:sharpenSoften amount="5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14443" y="2061562"/>
                <a:ext cx="2191056" cy="1257475"/>
              </a:xfrm>
              <a:prstGeom prst="rect">
                <a:avLst/>
              </a:prstGeom>
            </p:spPr>
          </p:pic>
          <p:sp>
            <p:nvSpPr>
              <p:cNvPr id="32" name="Freeform 31"/>
              <p:cNvSpPr/>
              <p:nvPr/>
            </p:nvSpPr>
            <p:spPr>
              <a:xfrm>
                <a:off x="2831690" y="2595716"/>
                <a:ext cx="1406013" cy="403123"/>
              </a:xfrm>
              <a:custGeom>
                <a:avLst/>
                <a:gdLst>
                  <a:gd name="connsiteX0" fmla="*/ 9833 w 1406013"/>
                  <a:gd name="connsiteY0" fmla="*/ 49162 h 403123"/>
                  <a:gd name="connsiteX1" fmla="*/ 9833 w 1406013"/>
                  <a:gd name="connsiteY1" fmla="*/ 49162 h 403123"/>
                  <a:gd name="connsiteX2" fmla="*/ 511278 w 1406013"/>
                  <a:gd name="connsiteY2" fmla="*/ 39329 h 403123"/>
                  <a:gd name="connsiteX3" fmla="*/ 580104 w 1406013"/>
                  <a:gd name="connsiteY3" fmla="*/ 19665 h 403123"/>
                  <a:gd name="connsiteX4" fmla="*/ 639097 w 1406013"/>
                  <a:gd name="connsiteY4" fmla="*/ 9833 h 403123"/>
                  <a:gd name="connsiteX5" fmla="*/ 688258 w 1406013"/>
                  <a:gd name="connsiteY5" fmla="*/ 0 h 403123"/>
                  <a:gd name="connsiteX6" fmla="*/ 1238865 w 1406013"/>
                  <a:gd name="connsiteY6" fmla="*/ 9833 h 403123"/>
                  <a:gd name="connsiteX7" fmla="*/ 1297858 w 1406013"/>
                  <a:gd name="connsiteY7" fmla="*/ 49162 h 403123"/>
                  <a:gd name="connsiteX8" fmla="*/ 1356852 w 1406013"/>
                  <a:gd name="connsiteY8" fmla="*/ 78658 h 403123"/>
                  <a:gd name="connsiteX9" fmla="*/ 1386349 w 1406013"/>
                  <a:gd name="connsiteY9" fmla="*/ 98323 h 403123"/>
                  <a:gd name="connsiteX10" fmla="*/ 1406013 w 1406013"/>
                  <a:gd name="connsiteY10" fmla="*/ 157317 h 403123"/>
                  <a:gd name="connsiteX11" fmla="*/ 1396181 w 1406013"/>
                  <a:gd name="connsiteY11" fmla="*/ 294968 h 403123"/>
                  <a:gd name="connsiteX12" fmla="*/ 1366684 w 1406013"/>
                  <a:gd name="connsiteY12" fmla="*/ 314633 h 403123"/>
                  <a:gd name="connsiteX13" fmla="*/ 1297858 w 1406013"/>
                  <a:gd name="connsiteY13" fmla="*/ 353962 h 403123"/>
                  <a:gd name="connsiteX14" fmla="*/ 1101213 w 1406013"/>
                  <a:gd name="connsiteY14" fmla="*/ 373626 h 403123"/>
                  <a:gd name="connsiteX15" fmla="*/ 953729 w 1406013"/>
                  <a:gd name="connsiteY15" fmla="*/ 393291 h 403123"/>
                  <a:gd name="connsiteX16" fmla="*/ 855407 w 1406013"/>
                  <a:gd name="connsiteY16" fmla="*/ 403123 h 403123"/>
                  <a:gd name="connsiteX17" fmla="*/ 491613 w 1406013"/>
                  <a:gd name="connsiteY17" fmla="*/ 393291 h 403123"/>
                  <a:gd name="connsiteX18" fmla="*/ 462116 w 1406013"/>
                  <a:gd name="connsiteY18" fmla="*/ 383458 h 403123"/>
                  <a:gd name="connsiteX19" fmla="*/ 265471 w 1406013"/>
                  <a:gd name="connsiteY19" fmla="*/ 373626 h 403123"/>
                  <a:gd name="connsiteX20" fmla="*/ 235975 w 1406013"/>
                  <a:gd name="connsiteY20" fmla="*/ 363794 h 403123"/>
                  <a:gd name="connsiteX21" fmla="*/ 206478 w 1406013"/>
                  <a:gd name="connsiteY21" fmla="*/ 344129 h 403123"/>
                  <a:gd name="connsiteX22" fmla="*/ 157316 w 1406013"/>
                  <a:gd name="connsiteY22" fmla="*/ 334297 h 403123"/>
                  <a:gd name="connsiteX23" fmla="*/ 127820 w 1406013"/>
                  <a:gd name="connsiteY23" fmla="*/ 324465 h 403123"/>
                  <a:gd name="connsiteX24" fmla="*/ 68826 w 1406013"/>
                  <a:gd name="connsiteY24" fmla="*/ 314633 h 403123"/>
                  <a:gd name="connsiteX25" fmla="*/ 19665 w 1406013"/>
                  <a:gd name="connsiteY25" fmla="*/ 304800 h 403123"/>
                  <a:gd name="connsiteX26" fmla="*/ 0 w 1406013"/>
                  <a:gd name="connsiteY26" fmla="*/ 196646 h 403123"/>
                  <a:gd name="connsiteX27" fmla="*/ 9833 w 1406013"/>
                  <a:gd name="connsiteY27" fmla="*/ 137652 h 403123"/>
                  <a:gd name="connsiteX28" fmla="*/ 29497 w 1406013"/>
                  <a:gd name="connsiteY28" fmla="*/ 78658 h 403123"/>
                  <a:gd name="connsiteX29" fmla="*/ 9833 w 1406013"/>
                  <a:gd name="connsiteY29" fmla="*/ 49162 h 403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06013" h="403123">
                    <a:moveTo>
                      <a:pt x="9833" y="49162"/>
                    </a:moveTo>
                    <a:lnTo>
                      <a:pt x="9833" y="49162"/>
                    </a:lnTo>
                    <a:lnTo>
                      <a:pt x="511278" y="39329"/>
                    </a:lnTo>
                    <a:cubicBezTo>
                      <a:pt x="536881" y="38398"/>
                      <a:pt x="556026" y="25015"/>
                      <a:pt x="580104" y="19665"/>
                    </a:cubicBezTo>
                    <a:cubicBezTo>
                      <a:pt x="599565" y="15340"/>
                      <a:pt x="619483" y="13399"/>
                      <a:pt x="639097" y="9833"/>
                    </a:cubicBezTo>
                    <a:cubicBezTo>
                      <a:pt x="655539" y="6843"/>
                      <a:pt x="671871" y="3278"/>
                      <a:pt x="688258" y="0"/>
                    </a:cubicBezTo>
                    <a:lnTo>
                      <a:pt x="1238865" y="9833"/>
                    </a:lnTo>
                    <a:cubicBezTo>
                      <a:pt x="1271288" y="10932"/>
                      <a:pt x="1274806" y="29952"/>
                      <a:pt x="1297858" y="49162"/>
                    </a:cubicBezTo>
                    <a:cubicBezTo>
                      <a:pt x="1323270" y="70339"/>
                      <a:pt x="1327291" y="68805"/>
                      <a:pt x="1356852" y="78658"/>
                    </a:cubicBezTo>
                    <a:cubicBezTo>
                      <a:pt x="1366684" y="85213"/>
                      <a:pt x="1380086" y="88302"/>
                      <a:pt x="1386349" y="98323"/>
                    </a:cubicBezTo>
                    <a:cubicBezTo>
                      <a:pt x="1397335" y="115901"/>
                      <a:pt x="1406013" y="157317"/>
                      <a:pt x="1406013" y="157317"/>
                    </a:cubicBezTo>
                    <a:cubicBezTo>
                      <a:pt x="1402736" y="203201"/>
                      <a:pt x="1407338" y="250341"/>
                      <a:pt x="1396181" y="294968"/>
                    </a:cubicBezTo>
                    <a:cubicBezTo>
                      <a:pt x="1393315" y="306432"/>
                      <a:pt x="1375762" y="307068"/>
                      <a:pt x="1366684" y="314633"/>
                    </a:cubicBezTo>
                    <a:cubicBezTo>
                      <a:pt x="1325746" y="348748"/>
                      <a:pt x="1352509" y="345554"/>
                      <a:pt x="1297858" y="353962"/>
                    </a:cubicBezTo>
                    <a:cubicBezTo>
                      <a:pt x="1253118" y="360845"/>
                      <a:pt x="1141673" y="369580"/>
                      <a:pt x="1101213" y="373626"/>
                    </a:cubicBezTo>
                    <a:cubicBezTo>
                      <a:pt x="822036" y="401543"/>
                      <a:pt x="1156779" y="367909"/>
                      <a:pt x="953729" y="393291"/>
                    </a:cubicBezTo>
                    <a:cubicBezTo>
                      <a:pt x="921046" y="397376"/>
                      <a:pt x="888181" y="399846"/>
                      <a:pt x="855407" y="403123"/>
                    </a:cubicBezTo>
                    <a:cubicBezTo>
                      <a:pt x="734142" y="399846"/>
                      <a:pt x="612771" y="399349"/>
                      <a:pt x="491613" y="393291"/>
                    </a:cubicBezTo>
                    <a:cubicBezTo>
                      <a:pt x="481262" y="392773"/>
                      <a:pt x="472441" y="384356"/>
                      <a:pt x="462116" y="383458"/>
                    </a:cubicBezTo>
                    <a:cubicBezTo>
                      <a:pt x="396733" y="377772"/>
                      <a:pt x="331019" y="376903"/>
                      <a:pt x="265471" y="373626"/>
                    </a:cubicBezTo>
                    <a:cubicBezTo>
                      <a:pt x="255639" y="370349"/>
                      <a:pt x="245245" y="368429"/>
                      <a:pt x="235975" y="363794"/>
                    </a:cubicBezTo>
                    <a:cubicBezTo>
                      <a:pt x="225406" y="358509"/>
                      <a:pt x="217543" y="348278"/>
                      <a:pt x="206478" y="344129"/>
                    </a:cubicBezTo>
                    <a:cubicBezTo>
                      <a:pt x="190830" y="338261"/>
                      <a:pt x="173529" y="338350"/>
                      <a:pt x="157316" y="334297"/>
                    </a:cubicBezTo>
                    <a:cubicBezTo>
                      <a:pt x="147262" y="331783"/>
                      <a:pt x="137937" y="326713"/>
                      <a:pt x="127820" y="324465"/>
                    </a:cubicBezTo>
                    <a:cubicBezTo>
                      <a:pt x="108359" y="320140"/>
                      <a:pt x="88440" y="318199"/>
                      <a:pt x="68826" y="314633"/>
                    </a:cubicBezTo>
                    <a:cubicBezTo>
                      <a:pt x="52384" y="311643"/>
                      <a:pt x="36052" y="308078"/>
                      <a:pt x="19665" y="304800"/>
                    </a:cubicBezTo>
                    <a:cubicBezTo>
                      <a:pt x="5838" y="263319"/>
                      <a:pt x="0" y="252232"/>
                      <a:pt x="0" y="196646"/>
                    </a:cubicBezTo>
                    <a:cubicBezTo>
                      <a:pt x="0" y="176710"/>
                      <a:pt x="4998" y="156993"/>
                      <a:pt x="9833" y="137652"/>
                    </a:cubicBezTo>
                    <a:cubicBezTo>
                      <a:pt x="14860" y="117543"/>
                      <a:pt x="29497" y="99386"/>
                      <a:pt x="29497" y="78658"/>
                    </a:cubicBezTo>
                    <a:lnTo>
                      <a:pt x="9833" y="49162"/>
                    </a:lnTo>
                    <a:close/>
                  </a:path>
                </a:pathLst>
              </a:custGeom>
              <a:solidFill>
                <a:srgbClr val="70BE44"/>
              </a:solidFill>
              <a:ln>
                <a:solidFill>
                  <a:srgbClr val="70BE4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913875" y="2444028"/>
              <a:ext cx="1728740" cy="4210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9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thân</a:t>
              </a:r>
              <a:r>
                <a:rPr lang="en-US" sz="2900" b="1" dirty="0">
                  <a:solidFill>
                    <a:schemeClr val="accent2"/>
                  </a:solidFill>
                  <a:latin typeface="UTM Avo" panose="02040603050506020204" pitchFamily="18" charset="0"/>
                </a:rPr>
                <a:t> </a:t>
              </a:r>
              <a:r>
                <a:rPr lang="en-US" sz="2900" b="1" dirty="0" err="1">
                  <a:solidFill>
                    <a:schemeClr val="accent2"/>
                  </a:solidFill>
                  <a:latin typeface="UTM Avo" panose="02040603050506020204" pitchFamily="18" charset="0"/>
                </a:rPr>
                <a:t>thương</a:t>
              </a:r>
              <a:endParaRPr lang="en-US" sz="2900" b="1" dirty="0">
                <a:solidFill>
                  <a:schemeClr val="accent2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04923" y="184320"/>
            <a:ext cx="11969093" cy="246225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UTM Avo" panose="02040603050506020204" pitchFamily="18" charset="0"/>
              </a:rPr>
              <a:t>	</a:t>
            </a:r>
            <a:r>
              <a:rPr lang="en-US" sz="2600" dirty="0" err="1" smtClean="0">
                <a:latin typeface="UTM Avo" panose="02040603050506020204" pitchFamily="18" charset="0"/>
              </a:rPr>
              <a:t>Cánh</a:t>
            </a:r>
            <a:r>
              <a:rPr lang="en-US" sz="2600" dirty="0" smtClean="0">
                <a:latin typeface="UTM Avo" panose="02040603050506020204" pitchFamily="18" charset="0"/>
              </a:rPr>
              <a:t> cam </a:t>
            </a:r>
            <a:r>
              <a:rPr lang="en-US" sz="2600" dirty="0" err="1" smtClean="0">
                <a:latin typeface="UTM Avo" panose="02040603050506020204" pitchFamily="18" charset="0"/>
              </a:rPr>
              <a:t>có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đôi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cánh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xanh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biếc</a:t>
            </a:r>
            <a:r>
              <a:rPr lang="en-US" sz="2600" dirty="0" smtClean="0">
                <a:latin typeface="UTM Avo" panose="02040603050506020204" pitchFamily="18" charset="0"/>
              </a:rPr>
              <a:t>, </a:t>
            </a:r>
            <a:r>
              <a:rPr lang="en-US" sz="2600" dirty="0" err="1" smtClean="0">
                <a:latin typeface="UTM Avo" panose="02040603050506020204" pitchFamily="18" charset="0"/>
              </a:rPr>
              <a:t>óng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ánh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dưới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ánh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nắng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mặt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trời</a:t>
            </a:r>
            <a:r>
              <a:rPr lang="en-US" sz="2600" dirty="0" smtClean="0">
                <a:latin typeface="UTM Avo" panose="02040603050506020204" pitchFamily="18" charset="0"/>
              </a:rPr>
              <a:t>. </a:t>
            </a:r>
            <a:r>
              <a:rPr lang="en-US" sz="2600" dirty="0" err="1" smtClean="0">
                <a:latin typeface="UTM Avo" panose="02040603050506020204" pitchFamily="18" charset="0"/>
              </a:rPr>
              <a:t>Mỗi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khi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nghe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tiếng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động</a:t>
            </a:r>
            <a:r>
              <a:rPr lang="en-US" sz="2600" dirty="0" smtClean="0">
                <a:latin typeface="UTM Avo" panose="02040603050506020204" pitchFamily="18" charset="0"/>
              </a:rPr>
              <a:t>, </a:t>
            </a:r>
            <a:r>
              <a:rPr lang="en-US" sz="2600" dirty="0" err="1" smtClean="0">
                <a:latin typeface="UTM Avo" panose="02040603050506020204" pitchFamily="18" charset="0"/>
              </a:rPr>
              <a:t>chú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khệ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nệ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ôm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cái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bụng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tròn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lẳn</a:t>
            </a:r>
            <a:r>
              <a:rPr lang="en-US" sz="2600" dirty="0" smtClean="0">
                <a:latin typeface="UTM Avo" panose="02040603050506020204" pitchFamily="18" charset="0"/>
              </a:rPr>
              <a:t>, </a:t>
            </a:r>
            <a:r>
              <a:rPr lang="en-US" sz="2600" dirty="0" err="1" smtClean="0">
                <a:latin typeface="UTM Avo" panose="02040603050506020204" pitchFamily="18" charset="0"/>
              </a:rPr>
              <a:t>trốn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vào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đám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cỏ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rối</a:t>
            </a:r>
            <a:r>
              <a:rPr lang="en-US" sz="2600" dirty="0" smtClean="0">
                <a:latin typeface="UTM Avo" panose="02040603050506020204" pitchFamily="18" charset="0"/>
              </a:rPr>
              <a:t>. </a:t>
            </a:r>
            <a:r>
              <a:rPr lang="en-US" sz="2600" dirty="0" err="1" smtClean="0">
                <a:latin typeface="UTM Avo" panose="02040603050506020204" pitchFamily="18" charset="0"/>
              </a:rPr>
              <a:t>Bống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chăm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sóc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cánh</a:t>
            </a:r>
            <a:r>
              <a:rPr lang="en-US" sz="2600" dirty="0" smtClean="0">
                <a:latin typeface="UTM Avo" panose="02040603050506020204" pitchFamily="18" charset="0"/>
              </a:rPr>
              <a:t> cam </a:t>
            </a:r>
            <a:r>
              <a:rPr lang="en-US" sz="2600" dirty="0" err="1" smtClean="0">
                <a:latin typeface="UTM Avo" panose="02040603050506020204" pitchFamily="18" charset="0"/>
              </a:rPr>
              <a:t>rất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cẩn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thận</a:t>
            </a:r>
            <a:r>
              <a:rPr lang="en-US" sz="2600" dirty="0" smtClean="0">
                <a:latin typeface="UTM Avo" panose="02040603050506020204" pitchFamily="18" charset="0"/>
              </a:rPr>
              <a:t>. </a:t>
            </a:r>
            <a:r>
              <a:rPr lang="en-US" sz="2600" dirty="0" err="1" smtClean="0">
                <a:latin typeface="UTM Avo" panose="02040603050506020204" pitchFamily="18" charset="0"/>
              </a:rPr>
              <a:t>Hằng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ngày</a:t>
            </a:r>
            <a:r>
              <a:rPr lang="en-US" sz="2600" dirty="0" smtClean="0">
                <a:latin typeface="UTM Avo" panose="02040603050506020204" pitchFamily="18" charset="0"/>
              </a:rPr>
              <a:t>, </a:t>
            </a:r>
            <a:r>
              <a:rPr lang="en-US" sz="2600" dirty="0" err="1" smtClean="0">
                <a:latin typeface="UTM Avo" panose="02040603050506020204" pitchFamily="18" charset="0"/>
              </a:rPr>
              <a:t>em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đều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bỏ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vào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chiếc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lọ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một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chút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nước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và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những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ngọn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cỏ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xanh</a:t>
            </a:r>
            <a:r>
              <a:rPr lang="en-US" sz="2600" dirty="0" smtClean="0">
                <a:latin typeface="UTM Avo" panose="02040603050506020204" pitchFamily="18" charset="0"/>
              </a:rPr>
              <a:t> non.</a:t>
            </a:r>
          </a:p>
        </p:txBody>
      </p:sp>
      <p:sp>
        <p:nvSpPr>
          <p:cNvPr id="2" name="Oval 1"/>
          <p:cNvSpPr/>
          <p:nvPr/>
        </p:nvSpPr>
        <p:spPr>
          <a:xfrm>
            <a:off x="1255378" y="4306529"/>
            <a:ext cx="2152047" cy="8563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5075472" y="737421"/>
            <a:ext cx="15465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4838913" y="4283206"/>
            <a:ext cx="2152047" cy="8563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6857438" y="737421"/>
            <a:ext cx="132313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/>
          <p:cNvSpPr/>
          <p:nvPr/>
        </p:nvSpPr>
        <p:spPr>
          <a:xfrm>
            <a:off x="8725099" y="4268131"/>
            <a:ext cx="2152047" cy="8563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>
            <a:off x="5711416" y="1341709"/>
            <a:ext cx="107705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/>
          <p:cNvSpPr/>
          <p:nvPr/>
        </p:nvSpPr>
        <p:spPr>
          <a:xfrm>
            <a:off x="3696702" y="5619044"/>
            <a:ext cx="2152047" cy="8563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>
            <a:off x="9096989" y="1356457"/>
            <a:ext cx="121213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8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9" fill="hold">
                          <p:stCondLst>
                            <p:cond delay="indefinite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9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uild="p"/>
          <p:bldP spid="2" grpId="0" animBg="1"/>
          <p:bldP spid="34" grpId="0" animBg="1"/>
          <p:bldP spid="36" grpId="0" animBg="1"/>
          <p:bldP spid="3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6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0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1" fill="hold">
                          <p:stCondLst>
                            <p:cond delay="indefinite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5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8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9" fill="hold">
                          <p:stCondLst>
                            <p:cond delay="indefinite"/>
                          </p:stCondLst>
                          <p:childTnLst>
                            <p:par>
                              <p:cTn id="8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3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4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5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6" fill="hold">
                          <p:stCondLst>
                            <p:cond delay="indefinite"/>
                          </p:stCondLst>
                          <p:childTnLst>
                            <p:par>
                              <p:cTn id="8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8" presetID="53" presetClass="exit" presetSubtype="3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89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91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92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uild="p"/>
          <p:bldP spid="2" grpId="0" animBg="1"/>
          <p:bldP spid="34" grpId="0" animBg="1"/>
          <p:bldP spid="36" grpId="0" animBg="1"/>
          <p:bldP spid="39" grpId="0" animBg="1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Mây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8" name="Bả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33" y="703322"/>
            <a:ext cx="11720052" cy="5175619"/>
          </a:xfrm>
          <a:prstGeom prst="rect">
            <a:avLst/>
          </a:prstGeom>
        </p:spPr>
      </p:pic>
      <p:sp>
        <p:nvSpPr>
          <p:cNvPr id="28" name="Luyện đọc từ khó"/>
          <p:cNvSpPr txBox="1"/>
          <p:nvPr/>
        </p:nvSpPr>
        <p:spPr>
          <a:xfrm>
            <a:off x="560439" y="1304017"/>
            <a:ext cx="11120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 bạn Bống, em hãy nói lời động viên,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ủi cánh cam khi bị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Luyện đọc từ khó">
            <a:extLst>
              <a:ext uri="{FF2B5EF4-FFF2-40B4-BE49-F238E27FC236}">
                <a16:creationId xmlns:a16="http://schemas.microsoft.com/office/drawing/2014/main" xmlns="" id="{F1DFDDA4-1128-4011-BC45-EE5E8FAB2F1C}"/>
              </a:ext>
            </a:extLst>
          </p:cNvPr>
          <p:cNvSpPr txBox="1"/>
          <p:nvPr/>
        </p:nvSpPr>
        <p:spPr>
          <a:xfrm>
            <a:off x="560439" y="2520222"/>
            <a:ext cx="11120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cam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đừng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lo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lắng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khỏi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Luyện đọc từ khó">
            <a:extLst>
              <a:ext uri="{FF2B5EF4-FFF2-40B4-BE49-F238E27FC236}">
                <a16:creationId xmlns:a16="http://schemas.microsoft.com/office/drawing/2014/main" xmlns="" id="{F1DFDDA4-1128-4011-BC45-EE5E8FAB2F1C}"/>
              </a:ext>
            </a:extLst>
          </p:cNvPr>
          <p:cNvSpPr txBox="1"/>
          <p:nvPr/>
        </p:nvSpPr>
        <p:spPr>
          <a:xfrm>
            <a:off x="560439" y="3655265"/>
            <a:ext cx="111202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Cánh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cam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đừng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buồn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nhé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chăm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sóc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2" name="Luyện đọc từ khó">
            <a:extLst>
              <a:ext uri="{FF2B5EF4-FFF2-40B4-BE49-F238E27FC236}">
                <a16:creationId xmlns:a16="http://schemas.microsoft.com/office/drawing/2014/main" xmlns="" id="{F1DFDDA4-1128-4011-BC45-EE5E8FAB2F1C}"/>
              </a:ext>
            </a:extLst>
          </p:cNvPr>
          <p:cNvSpPr txBox="1"/>
          <p:nvPr/>
        </p:nvSpPr>
        <p:spPr>
          <a:xfrm>
            <a:off x="521117" y="4850467"/>
            <a:ext cx="111202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đau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khỏe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thôi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</a:t>
            </a:r>
            <a:r>
              <a:rPr lang="en-US" sz="3200" b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435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0" grpId="0"/>
      <p:bldP spid="18" grpId="0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30C32389-3735-42AF-B240-73AAF2C620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6267" r="94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 bwMode="auto">
          <a:xfrm>
            <a:off x="1415902" y="3375345"/>
            <a:ext cx="1966025" cy="2667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xmlns="" id="{CDBE686B-E19B-4114-AE67-A2C3325ABF44}"/>
              </a:ext>
            </a:extLst>
          </p:cNvPr>
          <p:cNvSpPr/>
          <p:nvPr/>
        </p:nvSpPr>
        <p:spPr>
          <a:xfrm>
            <a:off x="6997361" y="1611279"/>
            <a:ext cx="4001386" cy="1520456"/>
          </a:xfrm>
          <a:prstGeom prst="cloudCallout">
            <a:avLst>
              <a:gd name="adj1" fmla="val 19555"/>
              <a:gd name="adj2" fmla="val 824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cậu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buồn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3C21365-63C5-48F1-B5B5-E0F4B1C8AB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19" b="92037" l="9787" r="93191">
                        <a14:foregroundMark x1="43688" y1="28519" x2="51915" y2="34444"/>
                        <a14:foregroundMark x1="57730" y1="28519" x2="57730" y2="35463"/>
                        <a14:foregroundMark x1="31773" y1="15556" x2="29220" y2="19352"/>
                        <a14:foregroundMark x1="49078" y1="69907" x2="49078" y2="71852"/>
                        <a14:foregroundMark x1="46950" y1="75833" x2="44539" y2="85000"/>
                        <a14:foregroundMark x1="43262" y1="84167" x2="36738" y2="89907"/>
                        <a14:foregroundMark x1="69645" y1="76944" x2="74610" y2="88796"/>
                        <a14:foregroundMark x1="74184" y1="84167" x2="77872" y2="86667"/>
                        <a14:foregroundMark x1="36738" y1="85278" x2="36738" y2="86389"/>
                        <a14:foregroundMark x1="43948" y1="74574" x2="40968" y2="80049"/>
                        <a14:foregroundMark x1="51769" y1="22141" x2="45810" y2="367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7" b="7407"/>
          <a:stretch/>
        </p:blipFill>
        <p:spPr bwMode="auto">
          <a:xfrm flipH="1">
            <a:off x="8998054" y="3613432"/>
            <a:ext cx="2308523" cy="2167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xmlns="" id="{D1BE8F43-C307-43DF-82E8-D142700C3B34}"/>
              </a:ext>
            </a:extLst>
          </p:cNvPr>
          <p:cNvSpPr/>
          <p:nvPr/>
        </p:nvSpPr>
        <p:spPr>
          <a:xfrm>
            <a:off x="744278" y="1483689"/>
            <a:ext cx="4001386" cy="1648046"/>
          </a:xfrm>
          <a:prstGeom prst="cloudCallout">
            <a:avLst>
              <a:gd name="adj1" fmla="val -10892"/>
              <a:gd name="adj2" fmla="val 627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mất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xmlns="" id="{9E6BB062-AACE-4C92-B928-76B89690FBD5}"/>
              </a:ext>
            </a:extLst>
          </p:cNvPr>
          <p:cNvSpPr/>
          <p:nvPr/>
        </p:nvSpPr>
        <p:spPr>
          <a:xfrm>
            <a:off x="6606987" y="1328344"/>
            <a:ext cx="4699590" cy="1913861"/>
          </a:xfrm>
          <a:prstGeom prst="cloudCallout">
            <a:avLst>
              <a:gd name="adj1" fmla="val 16672"/>
              <a:gd name="adj2" fmla="val 632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Đừng buồn, cậu thử tìm lại xem, biết đâu lại tìm được.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182880" y="487511"/>
            <a:ext cx="12192000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</a:rPr>
              <a:t>3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dirty="0" err="1">
                <a:latin typeface="UTM Avo" panose="02040603050506020204" pitchFamily="18" charset="0"/>
              </a:rPr>
              <a:t>Nếu</a:t>
            </a:r>
            <a:r>
              <a:rPr lang="en-US" sz="3200" dirty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thấy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bạn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đang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buồn</a:t>
            </a:r>
            <a:r>
              <a:rPr lang="en-US" sz="3200" dirty="0" smtClean="0"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latin typeface="UTM Avo" panose="02040603050506020204" pitchFamily="18" charset="0"/>
              </a:rPr>
              <a:t>em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sẽ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nói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gì</a:t>
            </a:r>
            <a:r>
              <a:rPr lang="en-US" sz="3200" dirty="0" smtClean="0">
                <a:latin typeface="UTM Avo" panose="02040603050506020204" pitchFamily="18" charset="0"/>
              </a:rPr>
              <a:t>?</a:t>
            </a:r>
            <a:endParaRPr lang="vi-VN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221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 cstate="print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4570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="" xmlns:a16="http://schemas.microsoft.com/office/drawing/2014/main" id="{23C0946B-8596-41AE-826C-CB1D0F7A13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54" b="76709"/>
          <a:stretch/>
        </p:blipFill>
        <p:spPr>
          <a:xfrm>
            <a:off x="6484912" y="-1276"/>
            <a:ext cx="5707087" cy="34302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7D39A166-ECA0-478D-BA06-395C2FA9FFF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62109" r="28789" b="-55"/>
          <a:stretch/>
        </p:blipFill>
        <p:spPr>
          <a:xfrm>
            <a:off x="0" y="1388297"/>
            <a:ext cx="6502323" cy="54697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="" xmlns:a16="http://schemas.microsoft.com/office/drawing/2014/main" id="{1AF36C5B-544C-4465-BF68-E96543FA8EE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5" t="61875" r="1276" b="171"/>
          <a:stretch/>
        </p:blipFill>
        <p:spPr>
          <a:xfrm>
            <a:off x="7240153" y="1880886"/>
            <a:ext cx="4951846" cy="501691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="" xmlns:a16="http://schemas.microsoft.com/office/drawing/2014/main" id="{C3DA95A3-DE1C-4F5B-AB72-03CDB6FF8C9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821" b="72996"/>
          <a:stretch/>
        </p:blipFill>
        <p:spPr>
          <a:xfrm>
            <a:off x="1" y="0"/>
            <a:ext cx="5689678" cy="3761772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="" xmlns:a16="http://schemas.microsoft.com/office/drawing/2014/main" id="{F16612A4-CAB9-4A66-ABD4-F8503C3C5F37}"/>
              </a:ext>
            </a:extLst>
          </p:cNvPr>
          <p:cNvGrpSpPr/>
          <p:nvPr/>
        </p:nvGrpSpPr>
        <p:grpSpPr>
          <a:xfrm>
            <a:off x="2364936" y="2051505"/>
            <a:ext cx="7917564" cy="2665450"/>
            <a:chOff x="2364936" y="2051505"/>
            <a:chExt cx="7917564" cy="2665450"/>
          </a:xfrm>
        </p:grpSpPr>
        <p:sp>
          <p:nvSpPr>
            <p:cNvPr id="17" name="矩形 16">
              <a:extLst>
                <a:ext uri="{FF2B5EF4-FFF2-40B4-BE49-F238E27FC236}">
                  <a16:creationId xmlns="" xmlns:a16="http://schemas.microsoft.com/office/drawing/2014/main" id="{5B917BA8-C6A6-433D-9077-EF5F564C1CE1}"/>
                </a:ext>
              </a:extLst>
            </p:cNvPr>
            <p:cNvSpPr/>
            <p:nvPr/>
          </p:nvSpPr>
          <p:spPr>
            <a:xfrm>
              <a:off x="2428568" y="2128383"/>
              <a:ext cx="7816645" cy="251244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="" xmlns:a16="http://schemas.microsoft.com/office/drawing/2014/main" id="{5F6365CF-F53D-43C6-BCE7-BF3FCA52DEDA}"/>
                </a:ext>
              </a:extLst>
            </p:cNvPr>
            <p:cNvSpPr/>
            <p:nvPr/>
          </p:nvSpPr>
          <p:spPr>
            <a:xfrm>
              <a:off x="2580968" y="2280784"/>
              <a:ext cx="7497097" cy="2251888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="" xmlns:a16="http://schemas.microsoft.com/office/drawing/2014/main" id="{4EBA1B63-E0F8-43FE-8861-35B86B1DB06D}"/>
                </a:ext>
              </a:extLst>
            </p:cNvPr>
            <p:cNvSpPr/>
            <p:nvPr/>
          </p:nvSpPr>
          <p:spPr>
            <a:xfrm>
              <a:off x="2364936" y="2051505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="" xmlns:a16="http://schemas.microsoft.com/office/drawing/2014/main" id="{E9B24768-1EB9-4F89-84F2-F9E780B90DC9}"/>
                </a:ext>
              </a:extLst>
            </p:cNvPr>
            <p:cNvSpPr/>
            <p:nvPr/>
          </p:nvSpPr>
          <p:spPr>
            <a:xfrm>
              <a:off x="9987533" y="4395364"/>
              <a:ext cx="294967" cy="321591"/>
            </a:xfrm>
            <a:prstGeom prst="rect">
              <a:avLst/>
            </a:prstGeom>
            <a:noFill/>
            <a:ln>
              <a:solidFill>
                <a:srgbClr val="A26D3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小单纯体" panose="02010601030101010101" pitchFamily="2" charset="-122"/>
                <a:ea typeface="小单纯体" panose="02010601030101010101" pitchFamily="2" charset="-122"/>
                <a:cs typeface="+mn-cs"/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="" xmlns:a16="http://schemas.microsoft.com/office/drawing/2014/main" id="{C32C0BDC-400A-4396-AE9E-FD83351A6C72}"/>
              </a:ext>
            </a:extLst>
          </p:cNvPr>
          <p:cNvSpPr/>
          <p:nvPr/>
        </p:nvSpPr>
        <p:spPr>
          <a:xfrm>
            <a:off x="2716675" y="2668198"/>
            <a:ext cx="73661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Củng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cố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bài</a:t>
            </a:r>
            <a:r>
              <a:rPr kumimoji="0" lang="en-US" altLang="zh-CN" sz="7200" b="1" i="0" u="none" strike="noStrike" kern="1200" cap="none" spc="0" normalizeH="0" baseline="0" noProof="0" dirty="0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A26D3D"/>
                </a:solidFill>
                <a:effectLst/>
                <a:uLnTx/>
                <a:uFillTx/>
                <a:latin typeface="Arial" panose="020B0604020202020204" pitchFamily="34" charset="0"/>
                <a:ea typeface="小单纯体" panose="02010601030101010101" pitchFamily="2" charset="-122"/>
                <a:cs typeface="Arial" panose="020B0604020202020204" pitchFamily="34" charset="0"/>
              </a:rPr>
              <a:t>học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A26D3D"/>
              </a:solidFill>
              <a:effectLst/>
              <a:uLnTx/>
              <a:uFillTx/>
              <a:latin typeface="Arial" panose="020B0604020202020204" pitchFamily="34" charset="0"/>
              <a:ea typeface="小单纯体" panose="02010601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29" name="图片 28">
            <a:extLst>
              <a:ext uri="{FF2B5EF4-FFF2-40B4-BE49-F238E27FC236}">
                <a16:creationId xmlns="" xmlns:a16="http://schemas.microsoft.com/office/drawing/2014/main" id="{1834BFB7-EDB9-42CF-91DA-47612E2802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4058140" y="1308122"/>
            <a:ext cx="1040692" cy="1141913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="" xmlns:a16="http://schemas.microsoft.com/office/drawing/2014/main" id="{97EA54EA-08A6-4F5B-A051-45EB7EFD4E1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3879" b="98908" l="26886" r="47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496" t="83312" r="51923" b="344"/>
          <a:stretch/>
        </p:blipFill>
        <p:spPr>
          <a:xfrm>
            <a:off x="7830157" y="4231852"/>
            <a:ext cx="783500" cy="859705"/>
          </a:xfrm>
          <a:prstGeom prst="rect">
            <a:avLst/>
          </a:prstGeom>
          <a:effectLst>
            <a:outerShdw blurRad="50800" dist="38100" dir="2700000" sx="104000" sy="104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73232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9309ac64-8288-4ea0-aa2f-061f9418d41f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33" y="0"/>
            <a:ext cx="1220893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Lam tac\tải xuống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546600"/>
            <a:ext cx="1295400" cy="156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636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00" y="5330826"/>
            <a:ext cx="2383137" cy="80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5330826"/>
            <a:ext cx="1016000" cy="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0826"/>
            <a:ext cx="1422400" cy="943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37335" y="5295127"/>
            <a:ext cx="1219200" cy="745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6400" y="3680603"/>
            <a:ext cx="1966643" cy="3507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>
            <a:off x="9855992" y="3830552"/>
            <a:ext cx="2447745" cy="3697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22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99133" l="4950" r="90900">
                        <a14:backgroundMark x1="50900" y1="25867" x2="52200" y2="26400"/>
                        <a14:backgroundMark x1="63000" y1="48667" x2="62200" y2="49333"/>
                        <a14:backgroundMark x1="64800" y1="41467" x2="63600" y2="42000"/>
                        <a14:backgroundMark x1="71800" y1="48933" x2="72300" y2="50000"/>
                        <a14:backgroundMark x1="59500" y1="61467" x2="58500" y2="62800"/>
                        <a14:backgroundMark x1="39700" y1="48800" x2="39700" y2="49867"/>
                        <a14:backgroundMark x1="38400" y1="51600" x2="38000" y2="51867"/>
                        <a14:backgroundMark x1="46700" y1="53600" x2="47200" y2="54933"/>
                        <a14:backgroundMark x1="53100" y1="35333" x2="53100" y2="35867"/>
                        <a14:backgroundMark x1="71700" y1="45733" x2="71200" y2="46133"/>
                        <a14:backgroundMark x1="74600" y1="44267" x2="74000" y2="44800"/>
                        <a14:backgroundMark x1="77200" y1="49200" x2="77300" y2="49867"/>
                        <a14:backgroundMark x1="19800" y1="50133" x2="20500" y2="50400"/>
                        <a14:backgroundMark x1="22000" y1="47333" x2="22700" y2="47333"/>
                        <a14:backgroundMark x1="21100" y1="56800" x2="21100" y2="57333"/>
                        <a14:backgroundMark x1="23300" y1="34400" x2="23500" y2="35067"/>
                        <a14:backgroundMark x1="53500" y1="42667" x2="53600" y2="43467"/>
                        <a14:backgroundMark x1="66300" y1="23200" x2="67600" y2="23867"/>
                        <a14:backgroundMark x1="73400" y1="58400" x2="73500" y2="58800"/>
                      </a14:backgroundRemoval>
                    </a14:imgEffect>
                    <a14:imgEffect>
                      <a14:artisticPaintBrus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5689599" y="-2260599"/>
            <a:ext cx="12375769" cy="1099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19202" y="-133651"/>
            <a:ext cx="1219199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Hình ảnh có liên quan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846623" y="3244817"/>
            <a:ext cx="1354183" cy="1322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28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98" y="-838200"/>
            <a:ext cx="3474503" cy="34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953565" y="1305004"/>
            <a:ext cx="271420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BẢO VỆ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RỪNG XANH</a:t>
            </a:r>
          </a:p>
        </p:txBody>
      </p:sp>
      <p:pic>
        <p:nvPicPr>
          <p:cNvPr id="1034" name="Picture 10" descr="C:\Users\ADMIN\Desktop\Tai nguyen thiet ke tro choi\Angry birds epic birds\1505573783630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1022" y="2746046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Zen Garden In-Game - Laura Shigihara - NhacCuaTui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2903200" y="60068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187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 numSld="50">
                <p:cTn id="4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073"/>
            <a:ext cx="11277600" cy="6848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570435"/>
            <a:ext cx="8331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Trả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lời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đúng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câu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giúp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khỉ</a:t>
            </a: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ngăn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chặn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hành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vi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phá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rừng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nhóm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lâm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tặc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2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419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ADMIN\Desktop\Lam tac\tải xuố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6800" y="4076896"/>
            <a:ext cx="1016000" cy="128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ADMIN\Desktop\Lam tac\800px_COLOURBOX9774185 (2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59011" y="4708885"/>
            <a:ext cx="2235200" cy="57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0800" y="4708885"/>
            <a:ext cx="1392768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Lam tac\800px_COLOURBOX9774185 (4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30580">
            <a:off x="641530" y="5170075"/>
            <a:ext cx="1455492" cy="49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ADMIN\Desktop\Lam tac\800px_COLOURBOX9774185 (3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23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94211" y="4954731"/>
            <a:ext cx="1326243" cy="923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C:\Users\ADMIN\Desktop\Lam tac\tree-576145_960_720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1" y="5156200"/>
            <a:ext cx="791633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Lam tac\lumberjack-lean-on-the-wood-log-vector-7780327.jp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243" flipH="1">
            <a:off x="398783" y="4338351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 descr="C:\Users\ADMIN\Desktop\Untitleda (2)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2006600"/>
            <a:ext cx="5452533" cy="5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ADMIN\Desktop\Picture1a (2).png">
            <a:hlinkClick r:id="rId18" action="ppaction://hlinksldjump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553" y="4121206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ADMIN\Desktop\Lam tac\il_570xN.938660066_slvo.jp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46400" y="4316605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6" descr="C:\Users\ADMIN\Desktop\Lam tac\stock-vector-cartoon-art-of-a-lumberjack-paul-bunyan-type-with-a-log-on-his-shoulder-this-guy-has-the-typical-17555299.jpg">
            <a:hlinkClick r:id="rId23" action="ppaction://hlinksldjump"/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75236" y="5228743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9" descr="C:\Users\ADMIN\Desktop\Lam tac\e7f4c27d556f238339f9337509756439--lumberjacks-vectors.jpg">
            <a:hlinkClick r:id="rId26" action="ppaction://hlinksldjump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99429" l="0" r="98475">
                        <a14:foregroundMark x1="17797" y1="71714" x2="15085" y2="80000"/>
                        <a14:foregroundMark x1="47627" y1="13714" x2="51017" y2="20286"/>
                        <a14:foregroundMark x1="56441" y1="13714" x2="56441" y2="202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037" y="4253424"/>
            <a:ext cx="2387963" cy="28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C:\Users\ADMIN\Desktop\Tai nguyen thiet ke tro choi\Giai cuu rung xanh\playful-wild-monkeys_1308-2930 (4).jpg"/>
          <p:cNvPicPr>
            <a:picLocks noChangeAspect="1" noChangeArrowheads="1"/>
          </p:cNvPicPr>
          <p:nvPr/>
        </p:nvPicPr>
        <p:blipFill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0" b="100000" l="0" r="1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009" y="-159051"/>
            <a:ext cx="1262592" cy="175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C:\Users\ADMIN\Desktop\Tai nguyen thiet ke tro choi\Giai cuu rung xanh\scimmia-del-fumetto-31653934.jpg"/>
          <p:cNvPicPr>
            <a:picLocks noChangeAspect="1" noChangeArrowheads="1"/>
          </p:cNvPicPr>
          <p:nvPr/>
        </p:nvPicPr>
        <p:blipFill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0" b="100000" l="0" r="100000">
                        <a14:foregroundMark x1="21875" y1="25791" x2="17750" y2="43845"/>
                        <a14:foregroundMark x1="39625" y1="23329" x2="31750" y2="45369"/>
                        <a14:foregroundMark x1="29750" y1="24385" x2="28625" y2="40914"/>
                        <a14:foregroundMark x1="14625" y1="28722" x2="19250" y2="40445"/>
                      </a14:backgroundRemoval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16793">
            <a:off x="2769429" y="715127"/>
            <a:ext cx="1063888" cy="113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ình ảnh có liên quan"/>
          <p:cNvPicPr>
            <a:picLocks noChangeAspect="1" noChangeArrowheads="1"/>
          </p:cNvPicPr>
          <p:nvPr/>
        </p:nvPicPr>
        <p:blipFill>
          <a:blip r:embed="rId33" cstate="print">
            <a:extLst>
              <a:ext uri="{BEBA8EAE-BF5A-486C-A8C5-ECC9F3942E4B}">
                <a14:imgProps xmlns:a14="http://schemas.microsoft.com/office/drawing/2010/main">
                  <a14:imgLayer r:embed="rId34">
                    <a14:imgEffect>
                      <a14:backgroundRemoval t="0" b="100000" l="0" r="100000">
                        <a14:foregroundMark x1="14088" y1="17556" x2="2210" y2="22889"/>
                        <a14:foregroundMark x1="22376" y1="11778" x2="27624" y2="14444"/>
                        <a14:foregroundMark x1="33149" y1="4667" x2="33978" y2="10000"/>
                        <a14:foregroundMark x1="35083" y1="21333" x2="38398" y2="26667"/>
                        <a14:foregroundMark x1="81215" y1="8000" x2="83149" y2="14444"/>
                        <a14:foregroundMark x1="92541" y1="12444" x2="98619" y2="14667"/>
                        <a14:foregroundMark x1="98895" y1="19778" x2="96961" y2="21556"/>
                        <a14:foregroundMark x1="88398" y1="21556" x2="90608" y2="24667"/>
                        <a14:foregroundMark x1="82873" y1="26889" x2="84807" y2="31556"/>
                        <a14:backgroundMark x1="46409" y1="26667" x2="47514" y2="27778"/>
                        <a14:backgroundMark x1="35359" y1="55778" x2="33978" y2="56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92671">
            <a:off x="7590614" y="-404789"/>
            <a:ext cx="1421479" cy="176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ình ảnh có liên quan"/>
          <p:cNvPicPr>
            <a:picLocks noChangeAspect="1" noChangeArrowheads="1"/>
          </p:cNvPicPr>
          <p:nvPr/>
        </p:nvPicPr>
        <p:blipFill>
          <a:blip r:embed="rId35" cstate="print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ackgroundRemoval t="0" b="100000" l="0" r="99688">
                        <a14:foregroundMark x1="22813" y1="35938" x2="26563" y2="52188"/>
                        <a14:foregroundMark x1="34063" y1="19375" x2="37813" y2="46875"/>
                        <a14:foregroundMark x1="30000" y1="28125" x2="35938" y2="44063"/>
                        <a14:foregroundMark x1="32813" y1="25938" x2="33750" y2="3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5904" flipH="1">
            <a:off x="6128945" y="478727"/>
            <a:ext cx="1114368" cy="108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Kết quả hình ảnh cho monkey cartoon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0560" flipH="1">
            <a:off x="9789494" y="936409"/>
            <a:ext cx="1346325" cy="13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ết quả hình ảnh cho pineapple cartoon"/>
          <p:cNvPicPr>
            <a:picLocks noChangeAspect="1" noChangeArrowheads="1"/>
          </p:cNvPicPr>
          <p:nvPr/>
        </p:nvPicPr>
        <p:blipFill>
          <a:blip r:embed="rId38" cstate="print">
            <a:extLst>
              <a:ext uri="{BEBA8EAE-BF5A-486C-A8C5-ECC9F3942E4B}">
                <a14:imgProps xmlns:a14="http://schemas.microsoft.com/office/drawing/2010/main">
                  <a14:imgLayer r:embed="rId3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073" y="1267405"/>
            <a:ext cx="1105583" cy="1161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ình ảnh có liên quan"/>
          <p:cNvPicPr>
            <a:picLocks noChangeAspect="1" noChangeArrowheads="1"/>
          </p:cNvPicPr>
          <p:nvPr/>
        </p:nvPicPr>
        <p:blipFill>
          <a:blip r:embed="rId40" cstate="print">
            <a:extLst>
              <a:ext uri="{BEBA8EAE-BF5A-486C-A8C5-ECC9F3942E4B}">
                <a14:imgProps xmlns:a14="http://schemas.microsoft.com/office/drawing/2010/main">
                  <a14:imgLayer r:embed="rId4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493" y="1782883"/>
            <a:ext cx="667439" cy="80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983" y="308680"/>
            <a:ext cx="749899" cy="97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0" descr="Hình ảnh có liên quan"/>
          <p:cNvPicPr>
            <a:picLocks noChangeAspect="1" noChangeArrowheads="1"/>
          </p:cNvPicPr>
          <p:nvPr/>
        </p:nvPicPr>
        <p:blipFill>
          <a:blip r:embed="rId44" cstate="print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3252" y="1309928"/>
            <a:ext cx="643467" cy="77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2" descr="Kết quả hình ảnh cho durian cartoon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BEBA8EAE-BF5A-486C-A8C5-ECC9F3942E4B}">
                <a14:imgProps xmlns:a14="http://schemas.microsoft.com/office/drawing/2010/main">
                  <a14:imgLayer r:embed="rId43">
                    <a14:imgEffect>
                      <a14:backgroundRemoval t="0" b="100000" l="0" r="100000">
                        <a14:foregroundMark x1="24000" y1="4621" x2="31846" y2="21209"/>
                        <a14:foregroundMark x1="28462" y1="3791" x2="34308" y2="17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7353" y="2176816"/>
            <a:ext cx="705331" cy="91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DMIN\Desktop\Picture1.png"/>
          <p:cNvPicPr>
            <a:picLocks noChangeAspect="1" noChangeArrowheads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86" y="366508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" descr="C:\Users\ADMIN\Desktop\Lam tac\lumberjack-lean-on-the-wood-log-vector-7780327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944" l="0" r="100000">
                        <a14:foregroundMark x1="43460" y1="12500" x2="39782" y2="19444"/>
                        <a14:foregroundMark x1="45913" y1="32778" x2="44278" y2="41389"/>
                      </a14:backgroundRemoval>
                    </a14:imgEffect>
                    <a14:imgEffect>
                      <a14:colorTemperature colorTemp="11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344994" flipH="1">
            <a:off x="-524716" y="5632318"/>
            <a:ext cx="1940984" cy="2989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\Desktop\Picture1.png"/>
          <p:cNvPicPr>
            <a:picLocks noChangeAspect="1" noChangeArrowheads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1081" y="3862274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C:\Users\ADMIN\Desktop\Lam tac\il_570xN.938660066_slvo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100000" l="0" r="98421">
                        <a14:foregroundMark x1="75965" y1="14147" x2="87193" y2="14147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97892" flipH="1">
            <a:off x="2540499" y="5980671"/>
            <a:ext cx="1473200" cy="2759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\Desktop\Picture1.png"/>
          <p:cNvPicPr>
            <a:picLocks noChangeAspect="1" noChangeArrowheads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537" y="3765550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C:\Users\ADMIN\Desktop\Picture1a (2)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983466">
            <a:off x="5865671" y="5629330"/>
            <a:ext cx="2080684" cy="30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\Desktop\Picture1.png"/>
          <p:cNvPicPr>
            <a:picLocks noChangeAspect="1" noChangeArrowheads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1" y="481330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DMIN\Desktop\Lam tac\stock-vector-cartoon-art-of-a-lumberjack-paul-bunyan-type-with-a-log-on-his-shoulder-this-guy-has-the-typical-17555299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0" b="93868" l="0" r="100000">
                        <a14:backgroundMark x1="34375" y1="82830" x2="30250" y2="82830"/>
                        <a14:backgroundMark x1="43250" y1="81698" x2="37000" y2="82830"/>
                        <a14:backgroundMark x1="69750" y1="79717" x2="77625" y2="77358"/>
                        <a14:backgroundMark x1="44250" y1="6226" x2="12500" y2="13679"/>
                        <a14:backgroundMark x1="51000" y1="7358" x2="7250" y2="26981"/>
                        <a14:backgroundMark x1="93250" y1="3396" x2="99000" y2="7358"/>
                        <a14:backgroundMark x1="96375" y1="23113" x2="84875" y2="73019"/>
                        <a14:backgroundMark x1="6250" y1="68302" x2="13500" y2="87925"/>
                        <a14:backgroundMark x1="30750" y1="63585" x2="10375" y2="86038"/>
                        <a14:backgroundMark x1="77125" y1="91132" x2="92750" y2="84057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11200"/>
                    </a14:imgEffect>
                    <a14:imgEffect>
                      <a14:saturation sat="200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71364" flipH="1">
            <a:off x="8383940" y="6188862"/>
            <a:ext cx="1320800" cy="184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ADMIN\Desktop\Picture1.png"/>
          <p:cNvPicPr>
            <a:picLocks noChangeAspect="1" noChangeArrowheads="1"/>
          </p:cNvPicPr>
          <p:nvPr/>
        </p:nvPicPr>
        <p:blipFill>
          <a:blip r:embed="rId46">
            <a:extLst>
              <a:ext uri="{BEBA8EAE-BF5A-486C-A8C5-ECC9F3942E4B}">
                <a14:imgProps xmlns:a14="http://schemas.microsoft.com/office/drawing/2010/main">
                  <a14:imgLayer r:embed="rId4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3901" y="4000501"/>
            <a:ext cx="2171700" cy="135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ADMIN\Desktop\Lam tac\e7f4c27d556f238339f9337509756439--lumberjacks-vectors.jpg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99429" l="0" r="98475">
                        <a14:foregroundMark x1="17797" y1="71714" x2="15085" y2="80000"/>
                        <a14:foregroundMark x1="47627" y1="13714" x2="51017" y2="20286"/>
                        <a14:foregroundMark x1="56441" y1="13714" x2="56441" y2="20286"/>
                      </a14:backgroundRemoval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92405">
            <a:off x="9668444" y="6053952"/>
            <a:ext cx="2387963" cy="283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hlinkClick r:id="rId14" action="ppaction://hlinksldjump"/>
          </p:cNvPr>
          <p:cNvSpPr/>
          <p:nvPr/>
        </p:nvSpPr>
        <p:spPr>
          <a:xfrm>
            <a:off x="1219200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40" name="Oval 39">
            <a:hlinkClick r:id="rId20" action="ppaction://hlinksldjump"/>
          </p:cNvPr>
          <p:cNvSpPr/>
          <p:nvPr/>
        </p:nvSpPr>
        <p:spPr>
          <a:xfrm>
            <a:off x="3376663" y="37338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41" name="Oval 40">
            <a:hlinkClick r:id="rId18" action="ppaction://hlinksldjump"/>
          </p:cNvPr>
          <p:cNvSpPr/>
          <p:nvPr/>
        </p:nvSpPr>
        <p:spPr>
          <a:xfrm>
            <a:off x="6495117" y="3780971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42" name="Oval 41">
            <a:hlinkClick r:id="rId23" action="ppaction://hlinksldjump"/>
          </p:cNvPr>
          <p:cNvSpPr/>
          <p:nvPr/>
        </p:nvSpPr>
        <p:spPr>
          <a:xfrm>
            <a:off x="8229600" y="4559300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43" name="Oval 42">
            <a:hlinkClick r:id="rId26" action="ppaction://hlinksldjump"/>
          </p:cNvPr>
          <p:cNvSpPr/>
          <p:nvPr/>
        </p:nvSpPr>
        <p:spPr>
          <a:xfrm>
            <a:off x="10147420" y="3836529"/>
            <a:ext cx="581491" cy="508000"/>
          </a:xfrm>
          <a:prstGeom prst="ellipse">
            <a:avLst/>
          </a:prstGeom>
          <a:solidFill>
            <a:srgbClr val="FFFF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8" name="Rectangle 7">
            <a:hlinkClick r:id="rId48" action="ppaction://hlinksldjump"/>
            <a:extLst>
              <a:ext uri="{FF2B5EF4-FFF2-40B4-BE49-F238E27FC236}">
                <a16:creationId xmlns:a16="http://schemas.microsoft.com/office/drawing/2014/main" xmlns="" id="{31EE3352-7964-40AB-B4A0-34AFB8AA5121}"/>
              </a:ext>
            </a:extLst>
          </p:cNvPr>
          <p:cNvSpPr/>
          <p:nvPr/>
        </p:nvSpPr>
        <p:spPr>
          <a:xfrm>
            <a:off x="9485523" y="0"/>
            <a:ext cx="2091695" cy="5989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Đến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mới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7128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6.17284E-7 L 0.00226 0.47284 " pathEditMode="relative" rAng="0" ptsTypes="AA">
                                      <p:cBhvr>
                                        <p:cTn id="41" dur="1000" fill="hold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236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83951E-6 L 0.00521 0.28487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14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10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44444E-6 L 0.00173 0.3342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10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1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8.64198E-7 L -0.00087 0.53395 " pathEditMode="relative" rAng="0" ptsTypes="AA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266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0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0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1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2" fill="hold">
                      <p:stCondLst>
                        <p:cond delay="0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3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893941" y="1391047"/>
            <a:ext cx="63385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trước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531409" y="4837290"/>
            <a:ext cx="52799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Những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biển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46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946400" y="1182939"/>
            <a:ext cx="6096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Những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thành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mấy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đoạn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390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Lam tac\b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1600" y="-127000"/>
            <a:ext cx="122936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160631"/>
            <a:ext cx="8331200" cy="441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C:\Users\ADMIN\Desktop\Giai cuu con vat\wooden-board-theme-image-1-vector-clip-art_csp973836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7111" y1="5870" x2="2889" y2="16771"/>
                        <a14:foregroundMark x1="6667" y1="66876" x2="9222" y2="84696"/>
                        <a14:foregroundMark x1="92333" y1="6918" x2="96556" y2="16771"/>
                        <a14:foregroundMark x1="96556" y1="70860" x2="91778" y2="87841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941" y="3632201"/>
            <a:ext cx="6554860" cy="347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TextBox 41"/>
          <p:cNvSpPr txBox="1"/>
          <p:nvPr/>
        </p:nvSpPr>
        <p:spPr>
          <a:xfrm>
            <a:off x="2133600" y="1492647"/>
            <a:ext cx="7721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Cuộc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gặp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giữa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cậu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đàn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ông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ra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buổi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860800" y="4894416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buổi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chiều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074" name="Picture 2" descr="C:\Users\ADMIN\Desktop\Tai nguyen thiet ke tro choi\Bảng gỗ\Picture1 (2).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353" y="5969000"/>
            <a:ext cx="1691103" cy="718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0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1493</TotalTime>
  <Words>559</Words>
  <Application>Microsoft Office PowerPoint</Application>
  <PresentationFormat>Custom</PresentationFormat>
  <Paragraphs>118</Paragraphs>
  <Slides>30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1_Office Theme</vt:lpstr>
      <vt:lpstr>5_Office Theme</vt:lpstr>
      <vt:lpstr>1_Office 主题</vt:lpstr>
      <vt:lpstr>4_Office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Ôn và khởi động</dc:title>
  <dc:creator>tran thao</dc:creator>
  <cp:lastModifiedBy>AnhBinh</cp:lastModifiedBy>
  <cp:revision>129</cp:revision>
  <dcterms:created xsi:type="dcterms:W3CDTF">2021-08-01T04:01:45Z</dcterms:created>
  <dcterms:modified xsi:type="dcterms:W3CDTF">2022-03-09T02:14:05Z</dcterms:modified>
</cp:coreProperties>
</file>