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4" r:id="rId3"/>
  </p:sldMasterIdLst>
  <p:notesMasterIdLst>
    <p:notesMasterId r:id="rId30"/>
  </p:notesMasterIdLst>
  <p:sldIdLst>
    <p:sldId id="407" r:id="rId4"/>
    <p:sldId id="408" r:id="rId5"/>
    <p:sldId id="409" r:id="rId6"/>
    <p:sldId id="257" r:id="rId7"/>
    <p:sldId id="403" r:id="rId8"/>
    <p:sldId id="404" r:id="rId9"/>
    <p:sldId id="260" r:id="rId10"/>
    <p:sldId id="261" r:id="rId11"/>
    <p:sldId id="262" r:id="rId12"/>
    <p:sldId id="266" r:id="rId13"/>
    <p:sldId id="316" r:id="rId14"/>
    <p:sldId id="416" r:id="rId15"/>
    <p:sldId id="417" r:id="rId16"/>
    <p:sldId id="418" r:id="rId17"/>
    <p:sldId id="411" r:id="rId18"/>
    <p:sldId id="419" r:id="rId19"/>
    <p:sldId id="412" r:id="rId20"/>
    <p:sldId id="420" r:id="rId21"/>
    <p:sldId id="421" r:id="rId22"/>
    <p:sldId id="422" r:id="rId23"/>
    <p:sldId id="423" r:id="rId24"/>
    <p:sldId id="424" r:id="rId25"/>
    <p:sldId id="414" r:id="rId26"/>
    <p:sldId id="324" r:id="rId27"/>
    <p:sldId id="425" r:id="rId28"/>
    <p:sldId id="27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66FF"/>
    <a:srgbClr val="FFE5FF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9139" autoAdjust="0"/>
  </p:normalViewPr>
  <p:slideViewPr>
    <p:cSldViewPr snapToGrid="0">
      <p:cViewPr varScale="1">
        <p:scale>
          <a:sx n="65" d="100"/>
          <a:sy n="65" d="100"/>
        </p:scale>
        <p:origin x="-81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B77DF-E07D-4E47-899F-52D08685244C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0B111-FB5C-4FA2-B644-AF3A885D4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895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80B111-FB5C-4FA2-B644-AF3A885D44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42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E9BBCE0-AED8-4E4B-9B05-261E8CA18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B062ECC-5999-422C-A3DF-DCFA4B1CF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CC3794-7BE6-4A2A-9468-C7FC51EAA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279640-B044-45DF-A253-99F525CE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740F97-40D1-4185-8811-2F94EC72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78650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60096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36458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03212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5475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23039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5376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2245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308919"/>
            <a:ext cx="11640697" cy="6293261"/>
          </a:xfrm>
          <a:prstGeom prst="roundRect">
            <a:avLst>
              <a:gd name="adj" fmla="val 11169"/>
            </a:avLst>
          </a:prstGeom>
          <a:solidFill>
            <a:srgbClr val="FFFFFF"/>
          </a:solidFill>
          <a:ln w="25400" cap="flat" cmpd="sng" algn="ctr">
            <a:solidFill>
              <a:schemeClr val="bg2">
                <a:lumMod val="7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38672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681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64990"/>
      </p:ext>
    </p:extLst>
  </p:cSld>
  <p:clrMapOvr>
    <a:masterClrMapping/>
  </p:clrMapOvr>
  <p:transition spd="slow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79692"/>
      </p:ext>
    </p:extLst>
  </p:cSld>
  <p:clrMapOvr>
    <a:masterClrMapping/>
  </p:clrMapOvr>
  <p:transition spd="slow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24904"/>
      </p:ext>
    </p:extLst>
  </p:cSld>
  <p:clrMapOvr>
    <a:masterClrMapping/>
  </p:clrMapOvr>
  <p:transition spd="slow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95611"/>
      </p:ext>
    </p:extLst>
  </p:cSld>
  <p:clrMapOvr>
    <a:masterClrMapping/>
  </p:clrMapOvr>
  <p:transition spd="slow"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544963"/>
      </p:ext>
    </p:extLst>
  </p:cSld>
  <p:clrMapOvr>
    <a:masterClrMapping/>
  </p:clrMapOvr>
  <p:transition spd="slow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6824"/>
      </p:ext>
    </p:extLst>
  </p:cSld>
  <p:clrMapOvr>
    <a:masterClrMapping/>
  </p:clrMapOvr>
  <p:transition spd="slow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567468"/>
      </p:ext>
    </p:extLst>
  </p:cSld>
  <p:clrMapOvr>
    <a:masterClrMapping/>
  </p:clrMapOvr>
  <p:transition spd="slow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632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slow"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64981"/>
      </p:ext>
    </p:extLst>
  </p:cSld>
  <p:clrMapOvr>
    <a:masterClrMapping/>
  </p:clrMapOvr>
  <p:transition spd="slow"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34518"/>
      </p:ext>
    </p:extLst>
  </p:cSld>
  <p:clrMapOvr>
    <a:masterClrMapping/>
  </p:clrMapOvr>
  <p:transition spd="slow"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287771"/>
      </p:ext>
    </p:extLst>
  </p:cSld>
  <p:clrMapOvr>
    <a:masterClrMapping/>
  </p:clrMapOvr>
  <p:transition spd="slow"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51750"/>
      </p:ext>
    </p:extLst>
  </p:cSld>
  <p:clrMapOvr>
    <a:masterClrMapping/>
  </p:clrMapOvr>
  <p:transition spd="slow"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14382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AC413F-1C14-4F01-95DF-C21A0294F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80793" y="1122217"/>
            <a:ext cx="11697847" cy="559925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C7D77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D4D309D3-D471-4F60-BAF5-84FC57DE863F}"/>
              </a:ext>
            </a:extLst>
          </p:cNvPr>
          <p:cNvGrpSpPr/>
          <p:nvPr userDrawn="1"/>
        </p:nvGrpSpPr>
        <p:grpSpPr>
          <a:xfrm>
            <a:off x="377049" y="255821"/>
            <a:ext cx="2632037" cy="2075610"/>
            <a:chOff x="237072" y="234585"/>
            <a:chExt cx="1448294" cy="1448294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79D3C1B0-FB97-45E0-B76D-1C8A801FEE3A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C7D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4794393D-301C-4659-BBCA-281D2C010711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50A22E59-CF8B-4136-A69F-75E63F01160F}"/>
                </a:ext>
              </a:extLst>
            </p:cNvPr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747C95-0654-4CFB-89B1-FBB04BE79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B13C135-2EE2-4584-B084-345C0B088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2E1CE5B-AD0C-4FF0-917D-7437F6089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8DB618D-B73D-43D0-8377-801B77CE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1EF31C4-6B8F-44F1-993D-59476089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ACBA786-EC9B-4536-A5E3-FB7EC29F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0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1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18.wdp"/><Relationship Id="rId5" Type="http://schemas.openxmlformats.org/officeDocument/2006/relationships/image" Target="../media/image35.png"/><Relationship Id="rId4" Type="http://schemas.microsoft.com/office/2007/relationships/hdphoto" Target="../media/hdphoto17.wdp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microsoft.com/office/2007/relationships/hdphoto" Target="../media/hdphoto1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62.png"/><Relationship Id="rId18" Type="http://schemas.openxmlformats.org/officeDocument/2006/relationships/image" Target="../media/image65.png"/><Relationship Id="rId26" Type="http://schemas.microsoft.com/office/2007/relationships/hdphoto" Target="../media/hdphoto30.wdp"/><Relationship Id="rId3" Type="http://schemas.openxmlformats.org/officeDocument/2006/relationships/image" Target="../media/image56.png"/><Relationship Id="rId21" Type="http://schemas.openxmlformats.org/officeDocument/2006/relationships/image" Target="../media/image67.png"/><Relationship Id="rId7" Type="http://schemas.openxmlformats.org/officeDocument/2006/relationships/image" Target="../media/image58.png"/><Relationship Id="rId12" Type="http://schemas.openxmlformats.org/officeDocument/2006/relationships/image" Target="../media/image61.gif"/><Relationship Id="rId17" Type="http://schemas.openxmlformats.org/officeDocument/2006/relationships/image" Target="../media/image64.png"/><Relationship Id="rId25" Type="http://schemas.openxmlformats.org/officeDocument/2006/relationships/image" Target="../media/image69.png"/><Relationship Id="rId33" Type="http://schemas.microsoft.com/office/2007/relationships/hdphoto" Target="../media/hdphoto33.wdp"/><Relationship Id="rId2" Type="http://schemas.openxmlformats.org/officeDocument/2006/relationships/image" Target="../media/image55.gif"/><Relationship Id="rId16" Type="http://schemas.microsoft.com/office/2007/relationships/hdphoto" Target="../media/hdphoto26.wdp"/><Relationship Id="rId20" Type="http://schemas.openxmlformats.org/officeDocument/2006/relationships/image" Target="../media/image66.gif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2.wdp"/><Relationship Id="rId11" Type="http://schemas.openxmlformats.org/officeDocument/2006/relationships/image" Target="../media/image60.gif"/><Relationship Id="rId24" Type="http://schemas.microsoft.com/office/2007/relationships/hdphoto" Target="../media/hdphoto29.wdp"/><Relationship Id="rId32" Type="http://schemas.openxmlformats.org/officeDocument/2006/relationships/image" Target="../media/image73.png"/><Relationship Id="rId5" Type="http://schemas.openxmlformats.org/officeDocument/2006/relationships/image" Target="../media/image57.png"/><Relationship Id="rId15" Type="http://schemas.openxmlformats.org/officeDocument/2006/relationships/image" Target="../media/image63.png"/><Relationship Id="rId23" Type="http://schemas.openxmlformats.org/officeDocument/2006/relationships/image" Target="../media/image68.png"/><Relationship Id="rId28" Type="http://schemas.microsoft.com/office/2007/relationships/hdphoto" Target="../media/hdphoto31.wdp"/><Relationship Id="rId10" Type="http://schemas.microsoft.com/office/2007/relationships/hdphoto" Target="../media/hdphoto24.wdp"/><Relationship Id="rId19" Type="http://schemas.microsoft.com/office/2007/relationships/hdphoto" Target="../media/hdphoto27.wdp"/><Relationship Id="rId31" Type="http://schemas.openxmlformats.org/officeDocument/2006/relationships/image" Target="../media/image72.gif"/><Relationship Id="rId4" Type="http://schemas.microsoft.com/office/2007/relationships/hdphoto" Target="../media/hdphoto21.wdp"/><Relationship Id="rId9" Type="http://schemas.openxmlformats.org/officeDocument/2006/relationships/image" Target="../media/image59.png"/><Relationship Id="rId14" Type="http://schemas.microsoft.com/office/2007/relationships/hdphoto" Target="../media/hdphoto25.wdp"/><Relationship Id="rId22" Type="http://schemas.microsoft.com/office/2007/relationships/hdphoto" Target="../media/hdphoto28.wdp"/><Relationship Id="rId27" Type="http://schemas.openxmlformats.org/officeDocument/2006/relationships/image" Target="../media/image70.png"/><Relationship Id="rId30" Type="http://schemas.microsoft.com/office/2007/relationships/hdphoto" Target="../media/hdphoto3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9.jpeg"/><Relationship Id="rId15" Type="http://schemas.microsoft.com/office/2007/relationships/hdphoto" Target="../media/hdphoto4.wdp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2.png"/><Relationship Id="rId18" Type="http://schemas.openxmlformats.org/officeDocument/2006/relationships/slide" Target="slide7.xml"/><Relationship Id="rId26" Type="http://schemas.microsoft.com/office/2007/relationships/hdphoto" Target="../media/hdphoto13.wdp"/><Relationship Id="rId3" Type="http://schemas.openxmlformats.org/officeDocument/2006/relationships/image" Target="../media/image18.jpeg"/><Relationship Id="rId21" Type="http://schemas.openxmlformats.org/officeDocument/2006/relationships/image" Target="../media/image25.png"/><Relationship Id="rId34" Type="http://schemas.openxmlformats.org/officeDocument/2006/relationships/image" Target="../media/image31.png"/><Relationship Id="rId7" Type="http://schemas.openxmlformats.org/officeDocument/2006/relationships/image" Target="../media/image20.png"/><Relationship Id="rId12" Type="http://schemas.openxmlformats.org/officeDocument/2006/relationships/slide" Target="slide9.xml"/><Relationship Id="rId17" Type="http://schemas.microsoft.com/office/2007/relationships/hdphoto" Target="../media/hdphoto9.wdp"/><Relationship Id="rId25" Type="http://schemas.openxmlformats.org/officeDocument/2006/relationships/image" Target="../media/image27.png"/><Relationship Id="rId33" Type="http://schemas.openxmlformats.org/officeDocument/2006/relationships/image" Target="../media/image30.GI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20" Type="http://schemas.microsoft.com/office/2007/relationships/hdphoto" Target="../media/hdphoto10.wdp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slide" Target="slide6.xml"/><Relationship Id="rId11" Type="http://schemas.microsoft.com/office/2007/relationships/hdphoto" Target="../media/hdphoto7.wdp"/><Relationship Id="rId24" Type="http://schemas.microsoft.com/office/2007/relationships/hdphoto" Target="../media/hdphoto12.wdp"/><Relationship Id="rId32" Type="http://schemas.microsoft.com/office/2007/relationships/hdphoto" Target="../media/hdphoto15.wdp"/><Relationship Id="rId5" Type="http://schemas.microsoft.com/office/2007/relationships/hdphoto" Target="../media/hdphoto5.wdp"/><Relationship Id="rId15" Type="http://schemas.openxmlformats.org/officeDocument/2006/relationships/slide" Target="slide10.xml"/><Relationship Id="rId23" Type="http://schemas.openxmlformats.org/officeDocument/2006/relationships/image" Target="../media/image26.png"/><Relationship Id="rId28" Type="http://schemas.microsoft.com/office/2007/relationships/hdphoto" Target="../media/hdphoto14.wdp"/><Relationship Id="rId36" Type="http://schemas.openxmlformats.org/officeDocument/2006/relationships/image" Target="../media/image32.GIF"/><Relationship Id="rId10" Type="http://schemas.openxmlformats.org/officeDocument/2006/relationships/image" Target="../media/image21.png"/><Relationship Id="rId19" Type="http://schemas.openxmlformats.org/officeDocument/2006/relationships/image" Target="../media/image24.png"/><Relationship Id="rId31" Type="http://schemas.openxmlformats.org/officeDocument/2006/relationships/image" Target="../media/image29.png"/><Relationship Id="rId4" Type="http://schemas.openxmlformats.org/officeDocument/2006/relationships/image" Target="../media/image19.png"/><Relationship Id="rId9" Type="http://schemas.openxmlformats.org/officeDocument/2006/relationships/slide" Target="slide8.xml"/><Relationship Id="rId14" Type="http://schemas.microsoft.com/office/2007/relationships/hdphoto" Target="../media/hdphoto8.wdp"/><Relationship Id="rId22" Type="http://schemas.microsoft.com/office/2007/relationships/hdphoto" Target="../media/hdphoto11.wdp"/><Relationship Id="rId27" Type="http://schemas.openxmlformats.org/officeDocument/2006/relationships/image" Target="../media/image28.png"/><Relationship Id="rId30" Type="http://schemas.microsoft.com/office/2007/relationships/hdphoto" Target="../media/hdphoto1.wdp"/><Relationship Id="rId35" Type="http://schemas.microsoft.com/office/2007/relationships/hdphoto" Target="../media/hdphoto1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8.wdp"/><Relationship Id="rId5" Type="http://schemas.openxmlformats.org/officeDocument/2006/relationships/image" Target="../media/image35.png"/><Relationship Id="rId10" Type="http://schemas.microsoft.com/office/2007/relationships/hdphoto" Target="../media/hdphoto2.wdp"/><Relationship Id="rId4" Type="http://schemas.microsoft.com/office/2007/relationships/hdphoto" Target="../media/hdphoto17.wdp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microsoft.com/office/2007/relationships/hdphoto" Target="../media/hdphoto18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5.png"/><Relationship Id="rId11" Type="http://schemas.microsoft.com/office/2007/relationships/hdphoto" Target="../media/hdphoto2.wdp"/><Relationship Id="rId5" Type="http://schemas.microsoft.com/office/2007/relationships/hdphoto" Target="../media/hdphoto17.wdp"/><Relationship Id="rId10" Type="http://schemas.openxmlformats.org/officeDocument/2006/relationships/image" Target="../media/image13.png"/><Relationship Id="rId4" Type="http://schemas.openxmlformats.org/officeDocument/2006/relationships/image" Target="../media/image34.png"/><Relationship Id="rId9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18.wdp"/><Relationship Id="rId5" Type="http://schemas.openxmlformats.org/officeDocument/2006/relationships/image" Target="../media/image35.png"/><Relationship Id="rId10" Type="http://schemas.microsoft.com/office/2007/relationships/hdphoto" Target="../media/hdphoto2.wdp"/><Relationship Id="rId4" Type="http://schemas.microsoft.com/office/2007/relationships/hdphoto" Target="../media/hdphoto17.wdp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18.wdp"/><Relationship Id="rId5" Type="http://schemas.openxmlformats.org/officeDocument/2006/relationships/image" Target="../media/image35.png"/><Relationship Id="rId10" Type="http://schemas.microsoft.com/office/2007/relationships/hdphoto" Target="../media/hdphoto2.wdp"/><Relationship Id="rId4" Type="http://schemas.microsoft.com/office/2007/relationships/hdphoto" Target="../media/hdphoto17.wdp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1491012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52401"/>
            <a:ext cx="9497960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219200" y="1988804"/>
            <a:ext cx="97536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9122229" y="33893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64427" y="1487943"/>
            <a:ext cx="7515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Đảo</a:t>
            </a:r>
            <a:r>
              <a:rPr lang="en-US" altLang="vi-VN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hoang</a:t>
            </a:r>
            <a:r>
              <a:rPr lang="en-US" altLang="vi-VN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có</a:t>
            </a:r>
            <a:r>
              <a:rPr lang="en-US" altLang="vi-VN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nghĩa</a:t>
            </a:r>
            <a:r>
              <a:rPr lang="en-US" altLang="vi-VN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là</a:t>
            </a:r>
            <a:r>
              <a:rPr lang="en-US" altLang="vi-VN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44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gì</a:t>
            </a:r>
            <a:r>
              <a:rPr lang="en-US" altLang="vi-VN" sz="4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?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0" y="5095368"/>
            <a:ext cx="3657600" cy="1762632"/>
          </a:xfrm>
          <a:prstGeom prst="wedgeRectCallout">
            <a:avLst>
              <a:gd name="adj1" fmla="val 55694"/>
              <a:gd name="adj2" fmla="val -150405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Đảo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ight Arrow 17">
            <a:hlinkClick r:id="" action="ppaction://noaction"/>
          </p:cNvPr>
          <p:cNvSpPr/>
          <p:nvPr/>
        </p:nvSpPr>
        <p:spPr>
          <a:xfrm>
            <a:off x="11127867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35486" y="5876271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6478" y="246843"/>
            <a:ext cx="10915848" cy="464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933"/>
              </a:lnSpc>
            </a:pPr>
            <a:r>
              <a:rPr lang="en-US" sz="3200" dirty="0" err="1">
                <a:latin typeface="+mj-lt"/>
              </a:rPr>
              <a:t>Em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thấy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những</a:t>
            </a:r>
            <a:r>
              <a:rPr lang="en-US" sz="3200" dirty="0">
                <a:latin typeface="+mj-lt"/>
              </a:rPr>
              <a:t> ai </a:t>
            </a:r>
            <a:r>
              <a:rPr lang="en-US" sz="3200" dirty="0" err="1">
                <a:latin typeface="+mj-lt"/>
              </a:rPr>
              <a:t>trong</a:t>
            </a:r>
            <a:r>
              <a:rPr lang="en-US" sz="3200" dirty="0">
                <a:latin typeface="+mj-lt"/>
              </a:rPr>
              <a:t> 2 </a:t>
            </a:r>
            <a:r>
              <a:rPr lang="en-US" sz="3200" dirty="0" err="1">
                <a:latin typeface="+mj-lt"/>
              </a:rPr>
              <a:t>bức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tranh</a:t>
            </a:r>
            <a:r>
              <a:rPr lang="en-US" sz="3200" dirty="0">
                <a:latin typeface="+mj-lt"/>
              </a:rPr>
              <a:t>? </a:t>
            </a:r>
            <a:r>
              <a:rPr lang="en-US" sz="3200" dirty="0" err="1">
                <a:latin typeface="+mj-lt"/>
              </a:rPr>
              <a:t>Họ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đang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làm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gì</a:t>
            </a:r>
            <a:r>
              <a:rPr lang="en-US" sz="3200" dirty="0">
                <a:latin typeface="+mj-lt"/>
              </a:rPr>
              <a:t>?</a:t>
            </a:r>
            <a:endParaRPr lang="vi-VN" sz="32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A086E4C-BFAD-4DAF-A2AF-FA5DE2D1E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869" y="766921"/>
            <a:ext cx="11791569" cy="48227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678421" y="5648643"/>
            <a:ext cx="4955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nhỏ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viết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6094653" y="5648643"/>
            <a:ext cx="5895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lính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hải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quân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canh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gác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Trường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sa</a:t>
            </a:r>
            <a:r>
              <a:rPr lang="en-US" sz="24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59782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05071" y="1332761"/>
            <a:ext cx="38367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+mj-lt"/>
              </a:rPr>
              <a:t>Bây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giờ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sắp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Tết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rồi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>
                <a:latin typeface="+mj-lt"/>
              </a:rPr>
              <a:t>Con </a:t>
            </a:r>
            <a:r>
              <a:rPr lang="en-US" sz="2400" dirty="0" err="1">
                <a:latin typeface="+mj-lt"/>
              </a:rPr>
              <a:t>viết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thư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gửi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bố</a:t>
            </a:r>
            <a:r>
              <a:rPr lang="en-US" sz="2400" dirty="0">
                <a:latin typeface="+mj-lt"/>
              </a:rPr>
              <a:t> (…)</a:t>
            </a:r>
          </a:p>
          <a:p>
            <a:pPr algn="just"/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Tết</a:t>
            </a:r>
            <a:r>
              <a:rPr lang="en-US" sz="2400" dirty="0">
                <a:latin typeface="+mj-lt"/>
              </a:rPr>
              <a:t> con </a:t>
            </a:r>
            <a:r>
              <a:rPr lang="en-US" sz="2400" dirty="0" err="1">
                <a:latin typeface="+mj-lt"/>
              </a:rPr>
              <a:t>muốn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gửi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bố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Cái</a:t>
            </a:r>
            <a:r>
              <a:rPr lang="en-US" sz="2400" dirty="0">
                <a:latin typeface="+mj-lt"/>
              </a:rPr>
              <a:t> bánh </a:t>
            </a:r>
            <a:r>
              <a:rPr lang="en-US" sz="2400" dirty="0" err="1">
                <a:latin typeface="+mj-lt"/>
              </a:rPr>
              <a:t>chưng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vui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Nhưng</a:t>
            </a:r>
            <a:r>
              <a:rPr lang="en-US" sz="2400" dirty="0">
                <a:latin typeface="+mj-lt"/>
              </a:rPr>
              <a:t> bánh </a:t>
            </a:r>
            <a:r>
              <a:rPr lang="en-US" sz="2400" dirty="0" err="1">
                <a:latin typeface="+mj-lt"/>
              </a:rPr>
              <a:t>thì</a:t>
            </a:r>
            <a:r>
              <a:rPr lang="en-US" sz="2400" dirty="0">
                <a:latin typeface="+mj-lt"/>
              </a:rPr>
              <a:t> to </a:t>
            </a:r>
            <a:r>
              <a:rPr lang="en-US" sz="2400" dirty="0" err="1">
                <a:latin typeface="+mj-lt"/>
              </a:rPr>
              <a:t>quá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Mà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hòm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thư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nhỏ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thôi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791"/>
            <a:ext cx="2566218" cy="194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4" y="3594918"/>
            <a:ext cx="2555565" cy="225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1970469" y="438911"/>
            <a:ext cx="5694484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đảo</a:t>
            </a:r>
            <a:endParaRPr lang="en-US" sz="28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224485" y="2511918"/>
            <a:ext cx="4527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+mj-lt"/>
              </a:rPr>
              <a:t>Ngoài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ấy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chắc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nhiều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gió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Đảo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không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có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gì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che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Ngoài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ấy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chắc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nhiều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sóng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Bố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lúc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nào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cũng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nghe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653" y="325404"/>
            <a:ext cx="4347334" cy="218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917" y="3245751"/>
            <a:ext cx="2248474" cy="250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564062" y="3928494"/>
            <a:ext cx="38367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Gửi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hoa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lại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sợ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héo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Đường</a:t>
            </a:r>
            <a:r>
              <a:rPr lang="en-US" sz="2400" dirty="0">
                <a:latin typeface="+mj-lt"/>
              </a:rPr>
              <a:t> ra </a:t>
            </a:r>
            <a:r>
              <a:rPr lang="en-US" sz="2400" dirty="0" err="1">
                <a:latin typeface="+mj-lt"/>
              </a:rPr>
              <a:t>đảo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xôi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>
                <a:latin typeface="+mj-lt"/>
              </a:rPr>
              <a:t>Con </a:t>
            </a:r>
            <a:r>
              <a:rPr lang="en-US" sz="2400" dirty="0" err="1">
                <a:latin typeface="+mj-lt"/>
              </a:rPr>
              <a:t>viết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thư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gửi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vậy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Hẳn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bằng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lòng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thôi</a:t>
            </a:r>
            <a:r>
              <a:rPr lang="en-US" sz="2400" dirty="0">
                <a:latin typeface="+mj-lt"/>
              </a:rPr>
              <a:t>.</a:t>
            </a:r>
            <a:endParaRPr lang="vi-VN" sz="24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59165" y="4333819"/>
            <a:ext cx="4527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+mj-lt"/>
              </a:rPr>
              <a:t>Bà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bảo</a:t>
            </a:r>
            <a:r>
              <a:rPr lang="en-US" sz="2400" dirty="0">
                <a:latin typeface="+mj-lt"/>
              </a:rPr>
              <a:t>: </a:t>
            </a:r>
            <a:r>
              <a:rPr lang="en-US" sz="2400" dirty="0" err="1">
                <a:latin typeface="+mj-lt"/>
              </a:rPr>
              <a:t>hàng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rào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biển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Là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đấy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bố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ơi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Cùng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các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chú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bạn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bố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err="1">
                <a:latin typeface="+mj-lt"/>
              </a:rPr>
              <a:t>Giữ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đảo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và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giữ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trời</a:t>
            </a:r>
            <a:r>
              <a:rPr lang="en-US" sz="2400" dirty="0">
                <a:latin typeface="+mj-lt"/>
              </a:rPr>
              <a:t>.</a:t>
            </a:r>
          </a:p>
          <a:p>
            <a:pPr lvl="4" algn="just"/>
            <a:r>
              <a:rPr lang="en-US" sz="2400" dirty="0" smtClean="0">
                <a:latin typeface="+mj-lt"/>
              </a:rPr>
              <a:t>     (</a:t>
            </a:r>
            <a:r>
              <a:rPr lang="en-US" sz="2400" dirty="0" err="1">
                <a:latin typeface="+mj-lt"/>
              </a:rPr>
              <a:t>Xuân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Quỳnh</a:t>
            </a:r>
            <a:r>
              <a:rPr lang="en-US" sz="2400" dirty="0">
                <a:latin typeface="+mj-lt"/>
              </a:rPr>
              <a:t>)</a:t>
            </a:r>
            <a:endParaRPr lang="vi-VN" sz="2400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52137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6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69476" y="905069"/>
            <a:ext cx="45690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Bây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giờ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sắp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rồi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(…)</a:t>
            </a:r>
          </a:p>
          <a:p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con </a:t>
            </a:r>
            <a:r>
              <a:rPr lang="en-US" sz="2800" dirty="0" err="1">
                <a:latin typeface="+mj-lt"/>
              </a:rPr>
              <a:t>muốn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Cái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chưng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vui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Nhưng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thì</a:t>
            </a:r>
            <a:r>
              <a:rPr lang="en-US" sz="2800" dirty="0">
                <a:latin typeface="+mj-lt"/>
              </a:rPr>
              <a:t> to </a:t>
            </a:r>
            <a:r>
              <a:rPr lang="en-US" sz="2800" dirty="0" err="1">
                <a:latin typeface="+mj-lt"/>
              </a:rPr>
              <a:t>quá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Mà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hòm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nhỏ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3047073" y="-18277"/>
            <a:ext cx="569448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đảo</a:t>
            </a:r>
            <a:endParaRPr lang="en-US" sz="36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94989" y="948630"/>
            <a:ext cx="4527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gió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không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có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gì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che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sóng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lúc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cũng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nghe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54729" y="3984116"/>
            <a:ext cx="54295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lại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sợ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héo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Đường</a:t>
            </a:r>
            <a:r>
              <a:rPr lang="en-US" sz="2800" dirty="0">
                <a:latin typeface="+mj-lt"/>
              </a:rPr>
              <a:t> ra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xôi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vậy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Hẳn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bằng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lòng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>
                <a:latin typeface="+mj-lt"/>
              </a:rPr>
              <a:t>.</a:t>
            </a:r>
            <a:endParaRPr lang="vi-VN" sz="2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73912" y="3183475"/>
            <a:ext cx="54183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+mj-lt"/>
              </a:rPr>
              <a:t>Bà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bảo</a:t>
            </a:r>
            <a:r>
              <a:rPr lang="en-US" sz="2800" dirty="0">
                <a:latin typeface="+mj-lt"/>
              </a:rPr>
              <a:t>: </a:t>
            </a:r>
            <a:r>
              <a:rPr lang="en-US" sz="2800" dirty="0" err="1">
                <a:latin typeface="+mj-lt"/>
              </a:rPr>
              <a:t>hàng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biển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Là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đấy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ơi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Cùng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chú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bạn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trời</a:t>
            </a:r>
            <a:r>
              <a:rPr lang="en-US" sz="2800" dirty="0">
                <a:latin typeface="+mj-lt"/>
              </a:rPr>
              <a:t>.</a:t>
            </a:r>
          </a:p>
          <a:p>
            <a:pPr lvl="4"/>
            <a:r>
              <a:rPr lang="en-US" sz="2800" dirty="0" smtClean="0">
                <a:latin typeface="+mj-lt"/>
              </a:rPr>
              <a:t>     (</a:t>
            </a:r>
            <a:r>
              <a:rPr lang="en-US" sz="2800" dirty="0" err="1">
                <a:latin typeface="+mj-lt"/>
              </a:rPr>
              <a:t>Xuân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Quỳnh</a:t>
            </a:r>
            <a:r>
              <a:rPr lang="en-US" sz="2800" dirty="0">
                <a:latin typeface="+mj-lt"/>
              </a:rPr>
              <a:t>)</a:t>
            </a:r>
            <a:endParaRPr lang="vi-VN" sz="28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50976" y="3460896"/>
            <a:ext cx="1786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+mj-lt"/>
              </a:rPr>
              <a:t>hòm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+mj-lt"/>
              </a:rPr>
              <a:t>thư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35771" y="5642252"/>
            <a:ext cx="5938474" cy="7621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Hòm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thùng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11" y="948630"/>
            <a:ext cx="2785400" cy="469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 descr="Khu đô thị, dân cư phải lắp thùng thư công cộng | Đô thị | PLO">
            <a:extLst>
              <a:ext uri="{FF2B5EF4-FFF2-40B4-BE49-F238E27FC236}">
                <a16:creationId xmlns="" xmlns:a16="http://schemas.microsoft.com/office/drawing/2014/main" id="{6B483350-BE28-4173-BEB6-9DCAC527B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423" y="905069"/>
            <a:ext cx="3048763" cy="4737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41094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69476" y="905069"/>
            <a:ext cx="45690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Bây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giờ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sắp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rồi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(…)</a:t>
            </a:r>
          </a:p>
          <a:p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con </a:t>
            </a:r>
            <a:r>
              <a:rPr lang="en-US" sz="2800" dirty="0" err="1">
                <a:latin typeface="+mj-lt"/>
              </a:rPr>
              <a:t>muốn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Cái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chưng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vui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Nhưng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thì</a:t>
            </a:r>
            <a:r>
              <a:rPr lang="en-US" sz="2800" dirty="0">
                <a:latin typeface="+mj-lt"/>
              </a:rPr>
              <a:t> to </a:t>
            </a:r>
            <a:r>
              <a:rPr lang="en-US" sz="2800" dirty="0" err="1">
                <a:latin typeface="+mj-lt"/>
              </a:rPr>
              <a:t>quá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Mà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hòm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nhỏ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3047073" y="-18277"/>
            <a:ext cx="569448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đảo</a:t>
            </a:r>
            <a:endParaRPr lang="en-US" sz="36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94989" y="948630"/>
            <a:ext cx="4527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gió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không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có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gì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che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sóng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lúc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cũng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nghe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54729" y="3984116"/>
            <a:ext cx="54295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lại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sợ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héo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Đường</a:t>
            </a:r>
            <a:r>
              <a:rPr lang="en-US" sz="2800" dirty="0">
                <a:latin typeface="+mj-lt"/>
              </a:rPr>
              <a:t> ra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xôi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vậy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Hẳn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bằng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lòng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>
                <a:latin typeface="+mj-lt"/>
              </a:rPr>
              <a:t>.</a:t>
            </a:r>
            <a:endParaRPr lang="vi-VN" sz="2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73912" y="3183475"/>
            <a:ext cx="54183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+mj-lt"/>
              </a:rPr>
              <a:t>Bà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bảo</a:t>
            </a:r>
            <a:r>
              <a:rPr lang="en-US" sz="2800" dirty="0">
                <a:latin typeface="+mj-lt"/>
              </a:rPr>
              <a:t>: </a:t>
            </a:r>
            <a:r>
              <a:rPr lang="en-US" sz="2800" dirty="0" err="1">
                <a:latin typeface="+mj-lt"/>
              </a:rPr>
              <a:t>hàng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biển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Là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đấy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ơi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Cùng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chú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bạn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trời</a:t>
            </a:r>
            <a:r>
              <a:rPr lang="en-US" sz="2800" dirty="0">
                <a:latin typeface="+mj-lt"/>
              </a:rPr>
              <a:t>.</a:t>
            </a:r>
          </a:p>
          <a:p>
            <a:pPr lvl="4"/>
            <a:r>
              <a:rPr lang="en-US" sz="2800" dirty="0" smtClean="0">
                <a:latin typeface="+mj-lt"/>
              </a:rPr>
              <a:t>     (</a:t>
            </a:r>
            <a:r>
              <a:rPr lang="en-US" sz="2800" dirty="0" err="1">
                <a:latin typeface="+mj-lt"/>
              </a:rPr>
              <a:t>Xuân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Quỳnh</a:t>
            </a:r>
            <a:r>
              <a:rPr lang="en-US" sz="2800" dirty="0">
                <a:latin typeface="+mj-lt"/>
              </a:rPr>
              <a:t>)</a:t>
            </a:r>
            <a:endParaRPr lang="vi-VN" sz="2800" dirty="0">
              <a:latin typeface="+mj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824979" y="972154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882781" y="226056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839727" y="4446657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Oval 17"/>
          <p:cNvSpPr/>
          <p:nvPr/>
        </p:nvSpPr>
        <p:spPr>
          <a:xfrm>
            <a:off x="5693545" y="972154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/>
          <p:cNvSpPr/>
          <p:nvPr/>
        </p:nvSpPr>
        <p:spPr>
          <a:xfrm>
            <a:off x="5693545" y="3242467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0" name="Wave 19"/>
          <p:cNvSpPr/>
          <p:nvPr/>
        </p:nvSpPr>
        <p:spPr>
          <a:xfrm>
            <a:off x="6104711" y="5577728"/>
            <a:ext cx="4221595" cy="89420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từng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thơ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574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961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69476" y="905069"/>
            <a:ext cx="45690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Bây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giờ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sắp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rồi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(…)</a:t>
            </a:r>
          </a:p>
          <a:p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con </a:t>
            </a:r>
            <a:r>
              <a:rPr lang="en-US" sz="2800" dirty="0" err="1">
                <a:latin typeface="+mj-lt"/>
              </a:rPr>
              <a:t>muốn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Cái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chưng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vui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Nhưng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thì</a:t>
            </a:r>
            <a:r>
              <a:rPr lang="en-US" sz="2800" dirty="0">
                <a:latin typeface="+mj-lt"/>
              </a:rPr>
              <a:t> to </a:t>
            </a:r>
            <a:r>
              <a:rPr lang="en-US" sz="2800" dirty="0" err="1">
                <a:latin typeface="+mj-lt"/>
              </a:rPr>
              <a:t>quá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Mà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hòm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nhỏ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3047073" y="-18277"/>
            <a:ext cx="569448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đảo</a:t>
            </a:r>
            <a:endParaRPr lang="en-US" sz="36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94989" y="948630"/>
            <a:ext cx="4527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gió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không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có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gì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che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sóng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lúc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cũng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nghe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54729" y="3984116"/>
            <a:ext cx="54295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lại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sợ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héo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Đường</a:t>
            </a:r>
            <a:r>
              <a:rPr lang="en-US" sz="2800" dirty="0">
                <a:latin typeface="+mj-lt"/>
              </a:rPr>
              <a:t> ra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xôi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vậy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Hẳn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bằng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lòng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>
                <a:latin typeface="+mj-lt"/>
              </a:rPr>
              <a:t>.</a:t>
            </a:r>
            <a:endParaRPr lang="vi-VN" sz="2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73912" y="3183475"/>
            <a:ext cx="54183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+mj-lt"/>
              </a:rPr>
              <a:t>Bà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bảo</a:t>
            </a:r>
            <a:r>
              <a:rPr lang="en-US" sz="2800" dirty="0">
                <a:latin typeface="+mj-lt"/>
              </a:rPr>
              <a:t>: </a:t>
            </a:r>
            <a:r>
              <a:rPr lang="en-US" sz="2800" dirty="0" err="1">
                <a:latin typeface="+mj-lt"/>
              </a:rPr>
              <a:t>hàng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biển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Là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đấy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ơi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Cùng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chú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bạn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trời</a:t>
            </a:r>
            <a:r>
              <a:rPr lang="en-US" sz="2800" dirty="0">
                <a:latin typeface="+mj-lt"/>
              </a:rPr>
              <a:t>.</a:t>
            </a:r>
          </a:p>
          <a:p>
            <a:pPr lvl="4"/>
            <a:r>
              <a:rPr lang="en-US" sz="2800" dirty="0" smtClean="0">
                <a:latin typeface="+mj-lt"/>
              </a:rPr>
              <a:t>     (</a:t>
            </a:r>
            <a:r>
              <a:rPr lang="en-US" sz="2800" dirty="0" err="1">
                <a:latin typeface="+mj-lt"/>
              </a:rPr>
              <a:t>Xuân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Quỳnh</a:t>
            </a:r>
            <a:r>
              <a:rPr lang="en-US" sz="2800" dirty="0">
                <a:latin typeface="+mj-lt"/>
              </a:rPr>
              <a:t>)</a:t>
            </a:r>
            <a:endParaRPr lang="vi-VN" sz="2800" dirty="0">
              <a:latin typeface="+mj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824979" y="972154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882781" y="226056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839727" y="4446657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Oval 17"/>
          <p:cNvSpPr/>
          <p:nvPr/>
        </p:nvSpPr>
        <p:spPr>
          <a:xfrm>
            <a:off x="5693545" y="972154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/>
          <p:cNvSpPr/>
          <p:nvPr/>
        </p:nvSpPr>
        <p:spPr>
          <a:xfrm>
            <a:off x="5693545" y="3242467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0" name="Wave 19"/>
          <p:cNvSpPr/>
          <p:nvPr/>
        </p:nvSpPr>
        <p:spPr>
          <a:xfrm>
            <a:off x="6104711" y="5577728"/>
            <a:ext cx="4221595" cy="89420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Hai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Wave 12"/>
          <p:cNvSpPr/>
          <p:nvPr/>
        </p:nvSpPr>
        <p:spPr>
          <a:xfrm>
            <a:off x="6104711" y="5577727"/>
            <a:ext cx="4221595" cy="89420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6433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252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60509" y="1553998"/>
            <a:ext cx="6270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+mj-lt"/>
              </a:rPr>
              <a:t>Bây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giờ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sắp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Tết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rồi</a:t>
            </a:r>
            <a:endParaRPr lang="en-US" sz="4000" dirty="0">
              <a:latin typeface="+mj-lt"/>
            </a:endParaRPr>
          </a:p>
          <a:p>
            <a:r>
              <a:rPr lang="en-US" sz="4000" dirty="0">
                <a:latin typeface="+mj-lt"/>
              </a:rPr>
              <a:t>Con </a:t>
            </a:r>
            <a:r>
              <a:rPr lang="en-US" sz="4000" dirty="0" err="1">
                <a:latin typeface="+mj-lt"/>
              </a:rPr>
              <a:t>viết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thư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gửi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bố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smtClean="0">
                <a:latin typeface="+mj-lt"/>
              </a:rPr>
              <a:t>(…)</a:t>
            </a:r>
            <a:endParaRPr lang="en-US" sz="40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1039090" y="296822"/>
            <a:ext cx="10258096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1.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4000" b="1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nhỏ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viết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dịp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340181" y="2127229"/>
            <a:ext cx="15768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306631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729382" y="326318"/>
            <a:ext cx="111529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2</a:t>
            </a: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nhỏ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công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đảo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3655670" y="1527323"/>
            <a:ext cx="54183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+mj-lt"/>
              </a:rPr>
              <a:t>Bà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bảo</a:t>
            </a:r>
            <a:r>
              <a:rPr lang="en-US" sz="4000" dirty="0">
                <a:latin typeface="+mj-lt"/>
              </a:rPr>
              <a:t>: </a:t>
            </a:r>
            <a:r>
              <a:rPr lang="en-US" sz="4000" dirty="0" err="1">
                <a:latin typeface="+mj-lt"/>
              </a:rPr>
              <a:t>hàng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biển</a:t>
            </a:r>
            <a:endParaRPr lang="en-US" sz="4000" dirty="0">
              <a:latin typeface="+mj-lt"/>
            </a:endParaRPr>
          </a:p>
          <a:p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bố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đấy</a:t>
            </a:r>
            <a:r>
              <a:rPr lang="en-US" sz="4000" dirty="0">
                <a:latin typeface="+mj-lt"/>
              </a:rPr>
              <a:t>, </a:t>
            </a:r>
            <a:r>
              <a:rPr lang="en-US" sz="4000" dirty="0" err="1">
                <a:latin typeface="+mj-lt"/>
              </a:rPr>
              <a:t>bố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ơi</a:t>
            </a:r>
            <a:endParaRPr lang="en-US" sz="4000" dirty="0">
              <a:latin typeface="+mj-lt"/>
            </a:endParaRPr>
          </a:p>
          <a:p>
            <a:r>
              <a:rPr lang="en-US" sz="4000" dirty="0" err="1">
                <a:latin typeface="+mj-lt"/>
              </a:rPr>
              <a:t>Cùng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chú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bố</a:t>
            </a:r>
            <a:endParaRPr lang="en-US" sz="4000" dirty="0">
              <a:latin typeface="+mj-lt"/>
            </a:endParaRPr>
          </a:p>
          <a:p>
            <a:r>
              <a:rPr lang="en-US" sz="4000" dirty="0" err="1">
                <a:latin typeface="+mj-lt"/>
              </a:rPr>
              <a:t>Giữ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đảo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giữ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trời</a:t>
            </a:r>
            <a:r>
              <a:rPr lang="en-US" sz="4000" dirty="0" smtClean="0">
                <a:latin typeface="+mj-lt"/>
              </a:rPr>
              <a:t>.</a:t>
            </a:r>
            <a:endParaRPr lang="en-US" sz="4000" dirty="0">
              <a:latin typeface="+mj-lt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759009" y="3934388"/>
            <a:ext cx="17618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423820" y="3950125"/>
            <a:ext cx="15845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97315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515482" y="1699858"/>
            <a:ext cx="8633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22: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gửi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ngoài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đảo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35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84465" y="2625601"/>
            <a:ext cx="73969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3.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nhỏ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40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93278" y="381946"/>
            <a:ext cx="6379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+mj-lt"/>
              </a:rPr>
              <a:t>Tết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>
                <a:latin typeface="+mj-lt"/>
              </a:rPr>
              <a:t>con </a:t>
            </a:r>
            <a:r>
              <a:rPr lang="en-US" sz="3600" dirty="0" err="1">
                <a:latin typeface="+mj-lt"/>
              </a:rPr>
              <a:t>muốn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gửi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bố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Cái</a:t>
            </a:r>
            <a:r>
              <a:rPr lang="en-US" sz="3600" dirty="0">
                <a:latin typeface="+mj-lt"/>
              </a:rPr>
              <a:t> bánh </a:t>
            </a:r>
            <a:r>
              <a:rPr lang="en-US" sz="3600" dirty="0" err="1">
                <a:latin typeface="+mj-lt"/>
              </a:rPr>
              <a:t>chưng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vui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Nhưng</a:t>
            </a:r>
            <a:r>
              <a:rPr lang="en-US" sz="3600" dirty="0">
                <a:latin typeface="+mj-lt"/>
              </a:rPr>
              <a:t> bánh </a:t>
            </a:r>
            <a:r>
              <a:rPr lang="en-US" sz="3600" dirty="0" err="1">
                <a:latin typeface="+mj-lt"/>
              </a:rPr>
              <a:t>thì</a:t>
            </a:r>
            <a:r>
              <a:rPr lang="en-US" sz="3600" dirty="0">
                <a:latin typeface="+mj-lt"/>
              </a:rPr>
              <a:t> to </a:t>
            </a:r>
            <a:r>
              <a:rPr lang="en-US" sz="3600" dirty="0" err="1">
                <a:latin typeface="+mj-lt"/>
              </a:rPr>
              <a:t>quá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Mà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hòm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thư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nhỏ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thôi</a:t>
            </a:r>
            <a:r>
              <a:rPr lang="en-US" sz="3600" dirty="0" smtClean="0">
                <a:latin typeface="+mj-lt"/>
              </a:rPr>
              <a:t>.</a:t>
            </a:r>
            <a:endParaRPr lang="en-US" sz="36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49377" y="42110"/>
            <a:ext cx="60784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Gửi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hoa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lại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sợ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héo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Đường</a:t>
            </a:r>
            <a:r>
              <a:rPr lang="en-US" sz="3600" dirty="0">
                <a:latin typeface="+mj-lt"/>
              </a:rPr>
              <a:t> ra </a:t>
            </a:r>
            <a:r>
              <a:rPr lang="en-US" sz="3600" dirty="0" err="1">
                <a:latin typeface="+mj-lt"/>
              </a:rPr>
              <a:t>đảo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xôi</a:t>
            </a:r>
            <a:endParaRPr lang="en-US" sz="3600" dirty="0">
              <a:latin typeface="+mj-lt"/>
            </a:endParaRPr>
          </a:p>
          <a:p>
            <a:r>
              <a:rPr lang="en-US" sz="3600" dirty="0">
                <a:latin typeface="+mj-lt"/>
              </a:rPr>
              <a:t>Con </a:t>
            </a:r>
            <a:r>
              <a:rPr lang="en-US" sz="3600" dirty="0" err="1">
                <a:latin typeface="+mj-lt"/>
              </a:rPr>
              <a:t>viết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thư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gửi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vậy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Hẳn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bố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bằng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lòng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thôi</a:t>
            </a:r>
            <a:r>
              <a:rPr lang="en-US" sz="3600" dirty="0">
                <a:latin typeface="+mj-lt"/>
              </a:rPr>
              <a:t>.</a:t>
            </a:r>
            <a:endParaRPr lang="vi-VN" sz="36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D757DE2-A05C-479D-997E-238682A6B6B2}"/>
              </a:ext>
            </a:extLst>
          </p:cNvPr>
          <p:cNvSpPr txBox="1"/>
          <p:nvPr/>
        </p:nvSpPr>
        <p:spPr>
          <a:xfrm>
            <a:off x="1048053" y="3321224"/>
            <a:ext cx="3689834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+mj-lt"/>
              </a:rPr>
              <a:t>a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>
                <a:latin typeface="+mj-lt"/>
              </a:rPr>
              <a:t>bánh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 smtClean="0">
                <a:latin typeface="+mj-lt"/>
              </a:rPr>
              <a:t>chưng</a:t>
            </a:r>
            <a:endParaRPr lang="vi-VN" sz="40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D757DE2-A05C-479D-997E-238682A6B6B2}"/>
              </a:ext>
            </a:extLst>
          </p:cNvPr>
          <p:cNvSpPr txBox="1"/>
          <p:nvPr/>
        </p:nvSpPr>
        <p:spPr>
          <a:xfrm>
            <a:off x="5667527" y="3351704"/>
            <a:ext cx="2013433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+mj-lt"/>
              </a:rPr>
              <a:t>b. </a:t>
            </a:r>
            <a:r>
              <a:rPr lang="en-US" sz="4000" dirty="0" err="1" smtClean="0">
                <a:latin typeface="+mj-lt"/>
              </a:rPr>
              <a:t>hoa</a:t>
            </a:r>
            <a:endParaRPr lang="vi-VN" sz="40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D757DE2-A05C-479D-997E-238682A6B6B2}"/>
              </a:ext>
            </a:extLst>
          </p:cNvPr>
          <p:cNvSpPr txBox="1"/>
          <p:nvPr/>
        </p:nvSpPr>
        <p:spPr>
          <a:xfrm>
            <a:off x="9032420" y="3397424"/>
            <a:ext cx="2013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+mj-lt"/>
              </a:rPr>
              <a:t>c</a:t>
            </a:r>
            <a:r>
              <a:rPr lang="en-US" sz="4000" dirty="0" smtClean="0">
                <a:latin typeface="+mj-lt"/>
              </a:rPr>
              <a:t>. </a:t>
            </a:r>
            <a:r>
              <a:rPr lang="en-US" sz="4000" dirty="0" err="1" smtClean="0">
                <a:latin typeface="+mj-lt"/>
              </a:rPr>
              <a:t>thư</a:t>
            </a:r>
            <a:endParaRPr lang="vi-VN" sz="4000" dirty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220" y="4553388"/>
            <a:ext cx="2095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072" y="4413525"/>
            <a:ext cx="2206968" cy="199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8603628" y="4608138"/>
            <a:ext cx="2688138" cy="1946524"/>
            <a:chOff x="8405508" y="4867218"/>
            <a:chExt cx="2688138" cy="1946524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5508" y="4867218"/>
              <a:ext cx="2566218" cy="19465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7432" y="4878136"/>
              <a:ext cx="1186214" cy="19356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FEA4AFA9-3FFF-4230-9198-2B4D25DB2D5B}"/>
              </a:ext>
            </a:extLst>
          </p:cNvPr>
          <p:cNvSpPr/>
          <p:nvPr/>
        </p:nvSpPr>
        <p:spPr>
          <a:xfrm>
            <a:off x="9032420" y="3772020"/>
            <a:ext cx="486207" cy="4394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3361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9" grpId="0"/>
      <p:bldP spid="12" grpId="0"/>
      <p:bldP spid="13" grpId="0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154209" y="3040965"/>
            <a:ext cx="1155601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4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Theo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em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khổ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thơ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cuối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muốn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điều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36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3459001" y="777579"/>
            <a:ext cx="54183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+mj-lt"/>
              </a:rPr>
              <a:t>Bà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bảo</a:t>
            </a:r>
            <a:r>
              <a:rPr lang="en-US" sz="3600" dirty="0">
                <a:latin typeface="+mj-lt"/>
              </a:rPr>
              <a:t>: </a:t>
            </a:r>
            <a:r>
              <a:rPr lang="en-US" sz="3600" dirty="0" err="1">
                <a:latin typeface="+mj-lt"/>
              </a:rPr>
              <a:t>hàng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rào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biển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Là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bố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đấy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bố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ơi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Cùng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chú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bạn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bố</a:t>
            </a:r>
            <a:endParaRPr lang="en-US" sz="3600" dirty="0">
              <a:latin typeface="+mj-lt"/>
            </a:endParaRPr>
          </a:p>
          <a:p>
            <a:r>
              <a:rPr lang="en-US" sz="3600" dirty="0" err="1">
                <a:latin typeface="+mj-lt"/>
              </a:rPr>
              <a:t>Giữ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đảo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giữ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trời</a:t>
            </a:r>
            <a:r>
              <a:rPr lang="en-US" sz="3600" dirty="0" smtClean="0">
                <a:latin typeface="+mj-lt"/>
              </a:rPr>
              <a:t>.</a:t>
            </a:r>
            <a:endParaRPr lang="en-US" sz="36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BB02552-77BA-4AA1-8D6D-72E260B2C55A}"/>
              </a:ext>
            </a:extLst>
          </p:cNvPr>
          <p:cNvSpPr txBox="1"/>
          <p:nvPr/>
        </p:nvSpPr>
        <p:spPr>
          <a:xfrm>
            <a:off x="463917" y="3919853"/>
            <a:ext cx="11924720" cy="225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>
              <a:lnSpc>
                <a:spcPct val="130000"/>
              </a:lnSpc>
              <a:buAutoNum type="alphaLcPeriod"/>
            </a:pPr>
            <a:r>
              <a:rPr lang="en-US" sz="3600" dirty="0" err="1" smtClean="0">
                <a:latin typeface="+mj-lt"/>
              </a:rPr>
              <a:t>Bố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chú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bảo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vệ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vùng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biển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vùng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trời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quê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hương</a:t>
            </a:r>
            <a:r>
              <a:rPr lang="en-US" sz="3600" dirty="0">
                <a:latin typeface="+mj-lt"/>
              </a:rPr>
              <a:t>.</a:t>
            </a:r>
          </a:p>
          <a:p>
            <a:pPr marL="457189" indent="-457189" algn="just">
              <a:lnSpc>
                <a:spcPct val="130000"/>
              </a:lnSpc>
              <a:buAutoNum type="alphaLcPeriod"/>
            </a:pPr>
            <a:r>
              <a:rPr lang="en-US" sz="3600" dirty="0" err="1">
                <a:latin typeface="+mj-lt"/>
              </a:rPr>
              <a:t>Bố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chú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xây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hàng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rào</a:t>
            </a:r>
            <a:r>
              <a:rPr lang="en-US" sz="3600" dirty="0">
                <a:latin typeface="+mj-lt"/>
              </a:rPr>
              <a:t> ở </a:t>
            </a:r>
            <a:r>
              <a:rPr lang="en-US" sz="3600" dirty="0" err="1">
                <a:latin typeface="+mj-lt"/>
              </a:rPr>
              <a:t>đảo</a:t>
            </a:r>
            <a:r>
              <a:rPr lang="en-US" sz="3600" dirty="0">
                <a:latin typeface="+mj-lt"/>
              </a:rPr>
              <a:t>.</a:t>
            </a:r>
          </a:p>
          <a:p>
            <a:pPr marL="457189" indent="-457189" algn="just">
              <a:lnSpc>
                <a:spcPct val="130000"/>
              </a:lnSpc>
              <a:buAutoNum type="alphaLcPeriod"/>
            </a:pPr>
            <a:r>
              <a:rPr lang="en-US" sz="3600" dirty="0" err="1">
                <a:latin typeface="+mj-lt"/>
              </a:rPr>
              <a:t>Bố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chú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hàng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rào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chắn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sóng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chắn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gió</a:t>
            </a:r>
            <a:r>
              <a:rPr lang="en-US" sz="3600" dirty="0">
                <a:latin typeface="+mj-lt"/>
              </a:rPr>
              <a:t>.</a:t>
            </a:r>
            <a:endParaRPr lang="vi-VN" sz="3600" dirty="0"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51BDE8B2-3902-47FA-9C90-6AA484AA307E}"/>
              </a:ext>
            </a:extLst>
          </p:cNvPr>
          <p:cNvSpPr/>
          <p:nvPr/>
        </p:nvSpPr>
        <p:spPr>
          <a:xfrm>
            <a:off x="390177" y="4052533"/>
            <a:ext cx="573405" cy="6083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vi-VN" sz="3200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112" y="738094"/>
            <a:ext cx="2458948" cy="234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5" y="575171"/>
            <a:ext cx="2621401" cy="246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23142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69476" y="905069"/>
            <a:ext cx="45690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Bây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giờ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sắp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rồi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(…)</a:t>
            </a:r>
          </a:p>
          <a:p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Tết</a:t>
            </a:r>
            <a:r>
              <a:rPr lang="en-US" sz="2800" dirty="0">
                <a:latin typeface="+mj-lt"/>
              </a:rPr>
              <a:t> con </a:t>
            </a:r>
            <a:r>
              <a:rPr lang="en-US" sz="2800" dirty="0" err="1">
                <a:latin typeface="+mj-lt"/>
              </a:rPr>
              <a:t>muốn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Cái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chưng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vui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Nhưng</a:t>
            </a:r>
            <a:r>
              <a:rPr lang="en-US" sz="2800" dirty="0">
                <a:latin typeface="+mj-lt"/>
              </a:rPr>
              <a:t> bánh </a:t>
            </a:r>
            <a:r>
              <a:rPr lang="en-US" sz="2800" dirty="0" err="1">
                <a:latin typeface="+mj-lt"/>
              </a:rPr>
              <a:t>thì</a:t>
            </a:r>
            <a:r>
              <a:rPr lang="en-US" sz="2800" dirty="0">
                <a:latin typeface="+mj-lt"/>
              </a:rPr>
              <a:t> to </a:t>
            </a:r>
            <a:r>
              <a:rPr lang="en-US" sz="2800" dirty="0" err="1">
                <a:latin typeface="+mj-lt"/>
              </a:rPr>
              <a:t>quá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Mà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hòm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nhỏ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3047073" y="-18277"/>
            <a:ext cx="569448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đảo</a:t>
            </a:r>
            <a:endParaRPr lang="en-US" sz="36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94989" y="948630"/>
            <a:ext cx="4527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gió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không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có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gì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che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Ngoài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ấy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chắc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sóng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lúc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cũng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nghe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54729" y="3984116"/>
            <a:ext cx="54295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hoa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lại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sợ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héo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Đường</a:t>
            </a:r>
            <a:r>
              <a:rPr lang="en-US" sz="2800" dirty="0">
                <a:latin typeface="+mj-lt"/>
              </a:rPr>
              <a:t> ra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xôi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Con </a:t>
            </a:r>
            <a:r>
              <a:rPr lang="en-US" sz="2800" dirty="0" err="1">
                <a:latin typeface="+mj-lt"/>
              </a:rPr>
              <a:t>viết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thư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gửi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vậy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Hẳn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bằng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lòng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thôi</a:t>
            </a:r>
            <a:r>
              <a:rPr lang="en-US" sz="2800" dirty="0">
                <a:latin typeface="+mj-lt"/>
              </a:rPr>
              <a:t>.</a:t>
            </a:r>
            <a:endParaRPr lang="vi-VN" sz="28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6173912" y="3183475"/>
            <a:ext cx="54183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+mj-lt"/>
              </a:rPr>
              <a:t>Bà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bảo</a:t>
            </a:r>
            <a:r>
              <a:rPr lang="en-US" sz="2800" dirty="0">
                <a:latin typeface="+mj-lt"/>
              </a:rPr>
              <a:t>: </a:t>
            </a:r>
            <a:r>
              <a:rPr lang="en-US" sz="2800" dirty="0" err="1">
                <a:latin typeface="+mj-lt"/>
              </a:rPr>
              <a:t>hàng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rào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biển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Là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đấy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bố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ơi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Cùng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chú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bạn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bố</a:t>
            </a:r>
            <a:endParaRPr lang="en-US" sz="2800" dirty="0">
              <a:latin typeface="+mj-lt"/>
            </a:endParaRPr>
          </a:p>
          <a:p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đảo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giữ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trời</a:t>
            </a:r>
            <a:r>
              <a:rPr lang="en-US" sz="2800" dirty="0">
                <a:latin typeface="+mj-lt"/>
              </a:rPr>
              <a:t>.</a:t>
            </a:r>
          </a:p>
          <a:p>
            <a:pPr lvl="4"/>
            <a:r>
              <a:rPr lang="en-US" sz="2800" dirty="0" smtClean="0">
                <a:latin typeface="+mj-lt"/>
              </a:rPr>
              <a:t>     (</a:t>
            </a:r>
            <a:r>
              <a:rPr lang="en-US" sz="2800" dirty="0" err="1">
                <a:latin typeface="+mj-lt"/>
              </a:rPr>
              <a:t>Xuân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Quỳnh</a:t>
            </a:r>
            <a:r>
              <a:rPr lang="en-US" sz="2800" dirty="0">
                <a:latin typeface="+mj-lt"/>
              </a:rPr>
              <a:t>)</a:t>
            </a:r>
            <a:endParaRPr lang="vi-VN" sz="2800" dirty="0">
              <a:latin typeface="+mj-lt"/>
            </a:endParaRPr>
          </a:p>
        </p:txBody>
      </p:sp>
      <p:sp>
        <p:nvSpPr>
          <p:cNvPr id="13" name="Wave 12"/>
          <p:cNvSpPr/>
          <p:nvPr/>
        </p:nvSpPr>
        <p:spPr>
          <a:xfrm>
            <a:off x="6347736" y="5474819"/>
            <a:ext cx="4221595" cy="89420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53263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7220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5F5DD3F4-27E8-4A06-8505-002996736AF1}"/>
              </a:ext>
            </a:extLst>
          </p:cNvPr>
          <p:cNvGrpSpPr/>
          <p:nvPr/>
        </p:nvGrpSpPr>
        <p:grpSpPr>
          <a:xfrm>
            <a:off x="2373970" y="2421988"/>
            <a:ext cx="7467442" cy="2022600"/>
            <a:chOff x="1282843" y="2208198"/>
            <a:chExt cx="4367206" cy="1095681"/>
          </a:xfrm>
        </p:grpSpPr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A9CAF4EE-8531-46A6-91D6-B07A16050743}"/>
                </a:ext>
              </a:extLst>
            </p:cNvPr>
            <p:cNvSpPr/>
            <p:nvPr/>
          </p:nvSpPr>
          <p:spPr>
            <a:xfrm>
              <a:off x="2962973" y="2223980"/>
              <a:ext cx="770796" cy="422206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+mj-lt"/>
                </a:rPr>
                <a:t>b</a:t>
              </a:r>
              <a:r>
                <a:rPr lang="en-US" sz="2800" dirty="0" err="1" smtClean="0">
                  <a:latin typeface="+mj-lt"/>
                </a:rPr>
                <a:t>ố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CFD5B424-B5DF-46F6-8B42-6702B9006264}"/>
                </a:ext>
              </a:extLst>
            </p:cNvPr>
            <p:cNvSpPr/>
            <p:nvPr/>
          </p:nvSpPr>
          <p:spPr>
            <a:xfrm>
              <a:off x="2962973" y="2865310"/>
              <a:ext cx="770796" cy="422206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latin typeface="+mj-lt"/>
                </a:rPr>
                <a:t>con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="" xmlns:a16="http://schemas.microsoft.com/office/drawing/2014/main" id="{9465F855-C7D7-4551-AC91-E12C66220512}"/>
                </a:ext>
              </a:extLst>
            </p:cNvPr>
            <p:cNvSpPr/>
            <p:nvPr/>
          </p:nvSpPr>
          <p:spPr>
            <a:xfrm>
              <a:off x="1282843" y="2215927"/>
              <a:ext cx="1118831" cy="428978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+mj-lt"/>
                </a:rPr>
                <a:t>g</a:t>
              </a:r>
              <a:r>
                <a:rPr lang="en-US" sz="2800" b="1" dirty="0" err="1" smtClean="0">
                  <a:latin typeface="+mj-lt"/>
                </a:rPr>
                <a:t>iữ</a:t>
              </a:r>
              <a:r>
                <a:rPr lang="en-US" sz="2800" b="1" dirty="0" smtClean="0">
                  <a:latin typeface="+mj-lt"/>
                </a:rPr>
                <a:t> </a:t>
              </a:r>
              <a:r>
                <a:rPr lang="en-US" sz="2800" b="1" dirty="0" err="1" smtClean="0">
                  <a:latin typeface="+mj-lt"/>
                </a:rPr>
                <a:t>đảo</a:t>
              </a:r>
              <a:endParaRPr lang="en-US" sz="2800" b="1" dirty="0">
                <a:latin typeface="+mj-lt"/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="" xmlns:a16="http://schemas.microsoft.com/office/drawing/2014/main" id="{D5ACBE7A-3011-4E90-9D2B-4BB3E5DAA67F}"/>
                </a:ext>
              </a:extLst>
            </p:cNvPr>
            <p:cNvSpPr/>
            <p:nvPr/>
          </p:nvSpPr>
          <p:spPr>
            <a:xfrm>
              <a:off x="1282843" y="2874901"/>
              <a:ext cx="1118831" cy="428978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+mj-lt"/>
                </a:rPr>
                <a:t>v</a:t>
              </a:r>
              <a:r>
                <a:rPr lang="en-US" sz="2800" dirty="0" err="1" smtClean="0">
                  <a:latin typeface="+mj-lt"/>
                </a:rPr>
                <a:t>iết</a:t>
              </a:r>
              <a:r>
                <a:rPr lang="en-US" sz="2800" dirty="0" smtClean="0">
                  <a:latin typeface="+mj-lt"/>
                </a:rPr>
                <a:t> </a:t>
              </a:r>
              <a:r>
                <a:rPr lang="en-US" sz="2800" dirty="0" err="1" smtClean="0">
                  <a:latin typeface="+mj-lt"/>
                </a:rPr>
                <a:t>thư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="" xmlns:a16="http://schemas.microsoft.com/office/drawing/2014/main" id="{E800B365-23A5-4AB7-8CAF-69E1D1E3C24F}"/>
                </a:ext>
              </a:extLst>
            </p:cNvPr>
            <p:cNvSpPr/>
            <p:nvPr/>
          </p:nvSpPr>
          <p:spPr>
            <a:xfrm>
              <a:off x="4531218" y="2208198"/>
              <a:ext cx="1118831" cy="428978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+mj-lt"/>
                </a:rPr>
                <a:t>g</a:t>
              </a:r>
              <a:r>
                <a:rPr lang="en-US" sz="2800" dirty="0" err="1" smtClean="0">
                  <a:latin typeface="+mj-lt"/>
                </a:rPr>
                <a:t>ửi</a:t>
              </a:r>
              <a:r>
                <a:rPr lang="en-US" sz="2800" dirty="0" smtClean="0">
                  <a:latin typeface="+mj-lt"/>
                </a:rPr>
                <a:t> </a:t>
              </a:r>
              <a:r>
                <a:rPr lang="en-US" sz="2800" dirty="0" err="1" smtClean="0">
                  <a:latin typeface="+mj-lt"/>
                </a:rPr>
                <a:t>thư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="" xmlns:a16="http://schemas.microsoft.com/office/drawing/2014/main" id="{41A40A9B-3947-4AF2-B0F2-9189218F1641}"/>
                </a:ext>
              </a:extLst>
            </p:cNvPr>
            <p:cNvSpPr/>
            <p:nvPr/>
          </p:nvSpPr>
          <p:spPr>
            <a:xfrm>
              <a:off x="4531216" y="2873117"/>
              <a:ext cx="1118831" cy="428978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+mj-lt"/>
                </a:rPr>
                <a:t>g</a:t>
              </a:r>
              <a:r>
                <a:rPr lang="en-US" sz="2800" dirty="0" err="1" smtClean="0">
                  <a:latin typeface="+mj-lt"/>
                </a:rPr>
                <a:t>iữ</a:t>
              </a:r>
              <a:r>
                <a:rPr lang="en-US" sz="2800" dirty="0" smtClean="0">
                  <a:latin typeface="+mj-lt"/>
                </a:rPr>
                <a:t> </a:t>
              </a:r>
              <a:r>
                <a:rPr lang="en-US" sz="2800" dirty="0" err="1" smtClean="0">
                  <a:latin typeface="+mj-lt"/>
                </a:rPr>
                <a:t>trời</a:t>
              </a:r>
              <a:endParaRPr lang="en-US" sz="2800" dirty="0">
                <a:latin typeface="+mj-lt"/>
              </a:endParaRPr>
            </a:p>
          </p:txBody>
        </p:sp>
      </p:grpSp>
      <p:cxnSp>
        <p:nvCxnSpPr>
          <p:cNvPr id="59" name="Straight Arrow Connector 58">
            <a:extLst>
              <a:ext uri="{FF2B5EF4-FFF2-40B4-BE49-F238E27FC236}">
                <a16:creationId xmlns="" xmlns:a16="http://schemas.microsoft.com/office/drawing/2014/main" id="{77ECEA62-4995-4B89-B86A-44B65B4BCD86}"/>
              </a:ext>
            </a:extLst>
          </p:cNvPr>
          <p:cNvCxnSpPr>
            <a:stCxn id="30" idx="2"/>
          </p:cNvCxnSpPr>
          <p:nvPr/>
        </p:nvCxnSpPr>
        <p:spPr>
          <a:xfrm flipH="1" flipV="1">
            <a:off x="4257551" y="2832200"/>
            <a:ext cx="989257" cy="86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="" xmlns:a16="http://schemas.microsoft.com/office/drawing/2014/main" id="{3411F87F-FF29-49D5-8AA9-E493E6C4D377}"/>
              </a:ext>
            </a:extLst>
          </p:cNvPr>
          <p:cNvCxnSpPr>
            <a:cxnSpLocks/>
            <a:stCxn id="30" idx="6"/>
            <a:endCxn id="56" idx="1"/>
          </p:cNvCxnSpPr>
          <p:nvPr/>
        </p:nvCxnSpPr>
        <p:spPr>
          <a:xfrm>
            <a:off x="6564784" y="2840812"/>
            <a:ext cx="1363547" cy="120454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="" xmlns:a16="http://schemas.microsoft.com/office/drawing/2014/main" id="{420E1D30-1B0A-47DA-96F8-8C0D725F9E53}"/>
              </a:ext>
            </a:extLst>
          </p:cNvPr>
          <p:cNvCxnSpPr>
            <a:endCxn id="40" idx="3"/>
          </p:cNvCxnSpPr>
          <p:nvPr/>
        </p:nvCxnSpPr>
        <p:spPr>
          <a:xfrm flipH="1" flipV="1">
            <a:off x="4287046" y="4048650"/>
            <a:ext cx="959760" cy="2287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="" xmlns:a16="http://schemas.microsoft.com/office/drawing/2014/main" id="{F890DD03-2E4B-4F32-B626-7A538A421A12}"/>
              </a:ext>
            </a:extLst>
          </p:cNvPr>
          <p:cNvCxnSpPr>
            <a:cxnSpLocks/>
            <a:stCxn id="34" idx="6"/>
            <a:endCxn id="43" idx="1"/>
          </p:cNvCxnSpPr>
          <p:nvPr/>
        </p:nvCxnSpPr>
        <p:spPr>
          <a:xfrm flipV="1">
            <a:off x="6564784" y="2817932"/>
            <a:ext cx="1363550" cy="120676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154195" y="0"/>
            <a:ext cx="9918953" cy="1744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1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ngữ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chỉ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hành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động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?</a:t>
            </a:r>
            <a:r>
              <a:rPr lang="en-US" sz="3600" b="1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   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ngữ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chỉ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hành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động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36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con?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69595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50958" y="368700"/>
            <a:ext cx="12411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Thay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nhỏ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hiện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tình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cảm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đối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bố</a:t>
            </a:r>
            <a:r>
              <a:rPr lang="en-US" sz="32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722753" y="1351022"/>
            <a:ext cx="6949847" cy="7226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Bố</a:t>
            </a:r>
            <a:r>
              <a:rPr lang="en-US" sz="3200" dirty="0" smtClean="0"/>
              <a:t> </a:t>
            </a:r>
            <a:r>
              <a:rPr lang="en-US" sz="3200" dirty="0" err="1" smtClean="0"/>
              <a:t>ơi</a:t>
            </a:r>
            <a:r>
              <a:rPr lang="en-US" sz="3200" dirty="0" smtClean="0"/>
              <a:t>, con </a:t>
            </a:r>
            <a:r>
              <a:rPr lang="en-US" sz="3200" dirty="0" err="1" smtClean="0"/>
              <a:t>rất</a:t>
            </a:r>
            <a:r>
              <a:rPr lang="en-US" sz="3200" dirty="0" smtClean="0"/>
              <a:t> </a:t>
            </a:r>
            <a:r>
              <a:rPr lang="en-US" sz="3200" dirty="0" err="1" smtClean="0"/>
              <a:t>yêu</a:t>
            </a:r>
            <a:r>
              <a:rPr lang="en-US" sz="3200" dirty="0" smtClean="0"/>
              <a:t> </a:t>
            </a:r>
            <a:r>
              <a:rPr lang="en-US" sz="3200" dirty="0" err="1" smtClean="0"/>
              <a:t>bố</a:t>
            </a:r>
            <a:r>
              <a:rPr lang="en-US" sz="3200" dirty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nhớ</a:t>
            </a:r>
            <a:r>
              <a:rPr lang="en-US" sz="3200" dirty="0" smtClean="0"/>
              <a:t> </a:t>
            </a:r>
            <a:r>
              <a:rPr lang="en-US" sz="3200" dirty="0" err="1" smtClean="0"/>
              <a:t>bố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7" name="Rectangle 16"/>
          <p:cNvSpPr/>
          <p:nvPr/>
        </p:nvSpPr>
        <p:spPr>
          <a:xfrm>
            <a:off x="678509" y="2280170"/>
            <a:ext cx="6949847" cy="7226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Bố</a:t>
            </a:r>
            <a:r>
              <a:rPr lang="en-US" sz="3200" dirty="0" smtClean="0"/>
              <a:t> </a:t>
            </a:r>
            <a:r>
              <a:rPr lang="en-US" sz="3200" dirty="0" err="1" smtClean="0"/>
              <a:t>ơi</a:t>
            </a:r>
            <a:r>
              <a:rPr lang="en-US" sz="3200" dirty="0" smtClean="0"/>
              <a:t>, con </a:t>
            </a:r>
            <a:r>
              <a:rPr lang="en-US" sz="3200" dirty="0" err="1" smtClean="0"/>
              <a:t>mong</a:t>
            </a:r>
            <a:r>
              <a:rPr lang="en-US" sz="3200" dirty="0" smtClean="0"/>
              <a:t> </a:t>
            </a:r>
            <a:r>
              <a:rPr lang="en-US" sz="3200" dirty="0" err="1" smtClean="0"/>
              <a:t>bố</a:t>
            </a:r>
            <a:r>
              <a:rPr lang="en-US" sz="3200" dirty="0" smtClean="0"/>
              <a:t> </a:t>
            </a:r>
            <a:r>
              <a:rPr lang="en-US" sz="3200" dirty="0" err="1" smtClean="0"/>
              <a:t>về</a:t>
            </a:r>
            <a:r>
              <a:rPr lang="en-US" sz="3200" dirty="0" smtClean="0"/>
              <a:t> </a:t>
            </a:r>
            <a:r>
              <a:rPr lang="en-US" sz="3200" dirty="0" err="1" smtClean="0"/>
              <a:t>với</a:t>
            </a:r>
            <a:r>
              <a:rPr lang="en-US" sz="3200" dirty="0" smtClean="0"/>
              <a:t> con.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663665" y="3238814"/>
            <a:ext cx="10987549" cy="7226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Bố</a:t>
            </a:r>
            <a:r>
              <a:rPr lang="en-US" sz="3200" dirty="0" smtClean="0"/>
              <a:t> </a:t>
            </a:r>
            <a:r>
              <a:rPr lang="en-US" sz="3200" dirty="0" err="1" smtClean="0"/>
              <a:t>hãy</a:t>
            </a:r>
            <a:r>
              <a:rPr lang="en-US" sz="3200" dirty="0" smtClean="0"/>
              <a:t> </a:t>
            </a:r>
            <a:r>
              <a:rPr lang="en-US" sz="3200" dirty="0" err="1" smtClean="0"/>
              <a:t>cứ</a:t>
            </a:r>
            <a:r>
              <a:rPr lang="en-US" sz="3200" dirty="0" smtClean="0"/>
              <a:t> </a:t>
            </a:r>
            <a:r>
              <a:rPr lang="en-US" sz="3200" dirty="0" err="1" smtClean="0"/>
              <a:t>yên</a:t>
            </a:r>
            <a:r>
              <a:rPr lang="en-US" sz="3200" dirty="0" smtClean="0"/>
              <a:t> </a:t>
            </a:r>
            <a:r>
              <a:rPr lang="en-US" sz="3200" dirty="0" err="1" smtClean="0"/>
              <a:t>tâm</a:t>
            </a:r>
            <a:r>
              <a:rPr lang="en-US" sz="3200" dirty="0" smtClean="0"/>
              <a:t> </a:t>
            </a:r>
            <a:r>
              <a:rPr lang="en-US" sz="3200" dirty="0" err="1" smtClean="0"/>
              <a:t>làm</a:t>
            </a:r>
            <a:r>
              <a:rPr lang="en-US" sz="3200" dirty="0" smtClean="0"/>
              <a:t> </a:t>
            </a:r>
            <a:r>
              <a:rPr lang="en-US" sz="3200" dirty="0" err="1" smtClean="0"/>
              <a:t>nhiệm</a:t>
            </a:r>
            <a:r>
              <a:rPr lang="en-US" sz="3200" dirty="0" smtClean="0"/>
              <a:t> </a:t>
            </a:r>
            <a:r>
              <a:rPr lang="en-US" sz="3200" dirty="0" err="1" smtClean="0"/>
              <a:t>vụ</a:t>
            </a:r>
            <a:r>
              <a:rPr lang="en-US" sz="3200" dirty="0" smtClean="0"/>
              <a:t>, </a:t>
            </a:r>
            <a:r>
              <a:rPr lang="en-US" sz="3200" dirty="0" err="1" smtClean="0"/>
              <a:t>mẹ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con </a:t>
            </a:r>
            <a:r>
              <a:rPr lang="en-US" sz="3200" dirty="0" err="1" smtClean="0"/>
              <a:t>luôn</a:t>
            </a:r>
            <a:r>
              <a:rPr lang="en-US" sz="3200" dirty="0" smtClean="0"/>
              <a:t> </a:t>
            </a:r>
            <a:r>
              <a:rPr lang="en-US" sz="3200" dirty="0" err="1" smtClean="0"/>
              <a:t>yêu</a:t>
            </a:r>
            <a:r>
              <a:rPr lang="en-US" sz="3200" dirty="0" smtClean="0"/>
              <a:t> </a:t>
            </a:r>
            <a:r>
              <a:rPr lang="en-US" sz="3200" dirty="0" err="1" smtClean="0"/>
              <a:t>bố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9" name="Rectangle 18"/>
          <p:cNvSpPr/>
          <p:nvPr/>
        </p:nvSpPr>
        <p:spPr>
          <a:xfrm>
            <a:off x="663664" y="4321284"/>
            <a:ext cx="10987549" cy="20647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</a:rPr>
              <a:t>Bố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ơi</a:t>
            </a:r>
            <a:r>
              <a:rPr lang="en-US" sz="3200" dirty="0" smtClean="0">
                <a:solidFill>
                  <a:schemeClr val="tx1"/>
                </a:solidFill>
              </a:rPr>
              <a:t>, con </a:t>
            </a:r>
            <a:r>
              <a:rPr lang="en-US" sz="3200" dirty="0" err="1" smtClean="0">
                <a:solidFill>
                  <a:schemeClr val="tx1"/>
                </a:solidFill>
              </a:rPr>
              <a:t>cảm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ơn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bố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và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các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chú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bộ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đội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đã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ngày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đêm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canh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gác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bảo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vùng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trời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vùng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biển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quê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hương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cho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chúng</a:t>
            </a:r>
            <a:r>
              <a:rPr lang="en-US" sz="3200" dirty="0" smtClean="0">
                <a:solidFill>
                  <a:schemeClr val="tx1"/>
                </a:solidFill>
              </a:rPr>
              <a:t> con </a:t>
            </a:r>
            <a:r>
              <a:rPr lang="en-US" sz="3200" dirty="0" err="1" smtClean="0">
                <a:solidFill>
                  <a:schemeClr val="tx1"/>
                </a:solidFill>
              </a:rPr>
              <a:t>một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cuộc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sống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ấm</a:t>
            </a:r>
            <a:r>
              <a:rPr lang="en-US" sz="3200" dirty="0" smtClean="0">
                <a:solidFill>
                  <a:schemeClr val="tx1"/>
                </a:solidFill>
              </a:rPr>
              <a:t> no, </a:t>
            </a:r>
            <a:r>
              <a:rPr lang="en-US" sz="3200" dirty="0" err="1" smtClean="0">
                <a:solidFill>
                  <a:schemeClr val="tx1"/>
                </a:solidFill>
              </a:rPr>
              <a:t>bình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yên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và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hạnh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phúc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96040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200891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07" y="1190577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76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05678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741" y="2012817"/>
            <a:ext cx="1560513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7" b="98160" l="125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5469" y="4371656"/>
            <a:ext cx="1941591" cy="1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20231"/>
            <a:ext cx="1726453" cy="158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3382049" y="4572001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4038600" y="40360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5997023" y="2739963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6338365" y="2414760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7408609" y="3390368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 flipH="1">
            <a:off x="6328037" y="538789"/>
            <a:ext cx="382794" cy="45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437" y="5954052"/>
            <a:ext cx="1887616" cy="90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hu-Ech-Con-Be-Bao-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3581400" y="1361228"/>
            <a:ext cx="609600" cy="60960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7648643" y="-97280"/>
            <a:ext cx="4495800" cy="2917016"/>
          </a:xfrm>
          <a:prstGeom prst="wedgeEllipseCallout">
            <a:avLst>
              <a:gd name="adj1" fmla="val -155261"/>
              <a:gd name="adj2" fmla="val 291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692" r="93538">
                        <a14:foregroundMark x1="36846" y1="87129" x2="32769" y2="95490"/>
                        <a14:foregroundMark x1="27077" y1="88999" x2="24538" y2="92079"/>
                        <a14:foregroundMark x1="24538" y1="92079" x2="24538" y2="92079"/>
                        <a14:foregroundMark x1="33077" y1="94829" x2="32308" y2="96480"/>
                        <a14:backgroundMark x1="53385" y1="32563" x2="53154" y2="33993"/>
                        <a14:backgroundMark x1="57154" y1="37844" x2="56692" y2="40374"/>
                        <a14:backgroundMark x1="48615" y1="27393" x2="49615" y2="26953"/>
                        <a14:backgroundMark x1="65615" y1="26623" x2="65923" y2="26513"/>
                        <a14:backgroundMark x1="60077" y1="61936" x2="60077" y2="63256"/>
                        <a14:backgroundMark x1="75923" y1="60726" x2="75385" y2="61716"/>
                        <a14:backgroundMark x1="73538" y1="65347" x2="73538" y2="65347"/>
                        <a14:backgroundMark x1="29769" y1="87239" x2="29462" y2="87789"/>
                        <a14:backgroundMark x1="29692" y1="86909" x2="29000" y2="88229"/>
                        <a14:backgroundMark x1="29000" y1="88229" x2="29000" y2="882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51" y="-15556"/>
            <a:ext cx="2667000" cy="1864848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6030382" y="2136396"/>
            <a:ext cx="901116" cy="241694"/>
          </a:xfrm>
          <a:prstGeom prst="rect">
            <a:avLst/>
          </a:prstGeom>
        </p:spPr>
      </p:pic>
      <p:pic>
        <p:nvPicPr>
          <p:cNvPr id="11" name="Picture 10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3143299" y="2704373"/>
            <a:ext cx="1443361" cy="340974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1630987" y="3561041"/>
            <a:ext cx="1647623" cy="477738"/>
          </a:xfrm>
          <a:prstGeom prst="rect">
            <a:avLst/>
          </a:prstGeom>
        </p:spPr>
      </p:pic>
      <p:pic>
        <p:nvPicPr>
          <p:cNvPr id="13" name="Picture 12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4061397" y="3915498"/>
            <a:ext cx="1935255" cy="457200"/>
          </a:xfrm>
          <a:prstGeom prst="rect">
            <a:avLst/>
          </a:prstGeom>
        </p:spPr>
      </p:pic>
      <p:pic>
        <p:nvPicPr>
          <p:cNvPr id="14" name="Picture 13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4599535" y="2265957"/>
            <a:ext cx="1125118" cy="2949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4985" b="99558" l="0" r="67742">
                        <a14:foregroundMark x1="14370" y1="88053" x2="58847" y2="95133"/>
                        <a14:foregroundMark x1="25024" y1="75664" x2="26197" y2="80088"/>
                        <a14:foregroundMark x1="26197" y1="80088" x2="26197" y2="80088"/>
                        <a14:foregroundMark x1="52493" y1="70649" x2="53079" y2="81416"/>
                        <a14:foregroundMark x1="60411" y1="74779" x2="59042" y2="75664"/>
                        <a14:foregroundMark x1="41153" y1="79204" x2="44966" y2="83038"/>
                        <a14:foregroundMark x1="46530" y1="76254" x2="46530" y2="82153"/>
                        <a14:foregroundMark x1="43402" y1="74484" x2="40274" y2="78614"/>
                        <a14:foregroundMark x1="22190" y1="73156" x2="25220" y2="76696"/>
                        <a14:foregroundMark x1="27566" y1="73009" x2="26491" y2="75369"/>
                        <a14:backgroundMark x1="13881" y1="52360" x2="59335" y2="52065"/>
                        <a14:backgroundMark x1="25024" y1="53540" x2="41251" y2="62389"/>
                        <a14:backgroundMark x1="20430" y1="52802" x2="20430" y2="63422"/>
                        <a14:backgroundMark x1="11828" y1="51622" x2="6452" y2="65339"/>
                        <a14:backgroundMark x1="1466" y1="52065" x2="2639" y2="53982"/>
                        <a14:backgroundMark x1="4008" y1="58260" x2="5083" y2="66667"/>
                        <a14:backgroundMark x1="30401" y1="84956" x2="30890" y2="85693"/>
                        <a14:backgroundMark x1="32356" y1="88791" x2="33138" y2="89823"/>
                        <a14:backgroundMark x1="13783" y1="87906" x2="14761" y2="88643"/>
                        <a14:backgroundMark x1="24536" y1="81858" x2="24536" y2="83038"/>
                        <a14:backgroundMark x1="41838" y1="91150" x2="42033" y2="90560"/>
                        <a14:backgroundMark x1="45161" y1="85693" x2="45748" y2="87611"/>
                        <a14:backgroundMark x1="43793" y1="87463" x2="43011" y2="87906"/>
                        <a14:backgroundMark x1="17498" y1="60767" x2="17889" y2="65339"/>
                        <a14:backgroundMark x1="5572" y1="77434" x2="5474" y2="79646"/>
                        <a14:backgroundMark x1="6647" y1="80383" x2="6354" y2="81416"/>
                        <a14:backgroundMark x1="7527" y1="81563" x2="7038" y2="82743"/>
                        <a14:backgroundMark x1="29521" y1="87316" x2="29619" y2="88201"/>
                        <a14:backgroundMark x1="23656" y1="86726" x2="24047" y2="86873"/>
                        <a14:backgroundMark x1="51026" y1="91593" x2="51711" y2="92035"/>
                        <a14:backgroundMark x1="47801" y1="84366" x2="47801" y2="84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45732" r="32503"/>
          <a:stretch>
            <a:fillRect/>
          </a:stretch>
        </p:blipFill>
        <p:spPr>
          <a:xfrm>
            <a:off x="1538844" y="4944629"/>
            <a:ext cx="4173322" cy="19252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002604" y="2035030"/>
            <a:ext cx="306458" cy="2334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7974610" y="2983317"/>
            <a:ext cx="575459" cy="4383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344287" y="1893246"/>
            <a:ext cx="575459" cy="4383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4011201" y="2070291"/>
            <a:ext cx="575459" cy="438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424834" y="2131653"/>
            <a:ext cx="414367" cy="3156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9470" b="89773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403" y="1858998"/>
            <a:ext cx="1810598" cy="79666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307" b="98160" l="125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2228" y="4849119"/>
            <a:ext cx="1941591" cy="1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212" b="100000" l="0" r="98438">
                        <a14:foregroundMark x1="48828" y1="25000" x2="45117" y2="37924"/>
                        <a14:foregroundMark x1="43359" y1="23729" x2="40234" y2="36229"/>
                        <a14:foregroundMark x1="57617" y1="23305" x2="57617" y2="39195"/>
                        <a14:foregroundMark x1="47656" y1="32415" x2="64453" y2="31568"/>
                        <a14:foregroundMark x1="58789" y1="24364" x2="62695" y2="28390"/>
                        <a14:foregroundMark x1="26172" y1="73517" x2="34180" y2="80508"/>
                        <a14:foregroundMark x1="60742" y1="31356" x2="60547" y2="41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64" y="896087"/>
            <a:ext cx="968577" cy="892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619024" y="26980"/>
            <a:ext cx="505176" cy="505176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982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09" y="4979972"/>
            <a:ext cx="1557594" cy="116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2417184" y="2466625"/>
            <a:ext cx="575459" cy="4383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4298930" y="5229823"/>
            <a:ext cx="575459" cy="4383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6193211" y="5280091"/>
            <a:ext cx="575459" cy="43839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3723471" y="5010624"/>
            <a:ext cx="575459" cy="438398"/>
          </a:xfrm>
          <a:prstGeom prst="rect">
            <a:avLst/>
          </a:prstGeom>
        </p:spPr>
      </p:pic>
      <p:pic>
        <p:nvPicPr>
          <p:cNvPr id="3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751330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8483366" y="1342540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7283750" y="1449293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Kết quả hình ảnh cho FIREWORK GIF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-163893" y="570969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2912745" y="2655570"/>
            <a:ext cx="7013575" cy="1198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2723822" y="2768107"/>
            <a:ext cx="8200277" cy="4005212"/>
          </a:xfrm>
          <a:prstGeom prst="wedgeRoundRectCallout">
            <a:avLst>
              <a:gd name="adj1" fmla="val -10514"/>
              <a:gd name="adj2" fmla="val -83164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sen.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73 0.0037 L 0.81927 -0.0074 " pathEditMode="relative" rAng="0" ptsTypes="AA">
                                      <p:cBhvr>
                                        <p:cTn id="6" dur="6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50" y="-5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96947E-6 C 0.00417 -0.00717 0.01181 -0.01619 0.01823 -0.01897 C 0.03108 -0.01665 0.02535 -0.02035 0.03507 -0.00694 C 0.03733 -0.00393 0.04289 2.96947E-6 0.04289 2.96947E-6 C 0.04584 0.00601 0.04948 0.00879 0.0533 0.01387 C 0.05626 0.02451 0.05521 0.02359 0.06372 0.03122 C 0.06494 0.03238 0.06754 0.03469 0.06754 0.03469 C 0.06997 0.04348 0.07813 0.0555 0.06632 0.06059 C 0.06285 0.06984 0.05851 0.07747 0.05851 0.08834 " pathEditMode="relative" ptsTypes="ffffffffA">
                                      <p:cBhvr>
                                        <p:cTn id="4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51 0.08839 C 0.05712 0.08353 0.05556 0.08399 0.05296 0.08098 C 0.04948 0.07705 0.04063 0.06918 0.03612 0.06733 C 0.03316 0.06479 0.03091 0.06224 0.02761 0.06085 C 0.02466 0.05831 0.02066 0.05761 0.01719 0.05692 C 0.00417 0.04998 -0.01041 0.05299 -0.02395 0.04952 C -0.03958 0.05044 -0.05243 0.05252 -0.06753 0.05599 C -0.06961 0.05692 -0.071 0.05854 -0.07309 0.05923 C -0.07604 0.06201 -0.07847 0.06803 -0.08038 0.07219 C -0.08246 0.08145 -0.08645 0.09001 -0.08645 0.09972 " pathEditMode="relative" ptsTypes="fffffffffA">
                                      <p:cBhvr>
                                        <p:cTn id="4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5 0.09973 C -0.09322 0.09278 -0.09131 0.08422 -0.10156 0.08029 C -0.10972 0.07034 -0.11944 0.06548 -0.1302 0.0634 C -0.13454 0.06109 -0.13992 0.05923 -0.14461 0.05854 C -0.14704 0.05738 -0.1493 0.05692 -0.1519 0.056 C -0.15329 0.05553 -0.15624 0.05438 -0.15624 0.05438 C -0.17569 0.05507 -0.18367 0.05391 -0.19913 0.06016 C -0.2026 0.06317 -0.20607 0.06594 -0.20954 0.06895 C -0.21701 0.08469 -0.22725 0.09834 -0.23124 0.11662 C -0.23229 0.12171 -0.23541 0.12818 -0.23558 0.13374 C -0.23576 0.14114 -0.23558 0.14878 -0.23558 0.15618 " pathEditMode="relative" ptsTypes="ffffffffffA">
                                      <p:cBhvr>
                                        <p:cTn id="5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559 0.15607 C -0.25052 0.14497 -0.26302 0.12647 -0.27864 0.12208 C -0.28889 0.11491 -0.28333 0.11653 -0.29531 0.11953 C -0.29913 0.12508 -0.30208 0.1304 -0.30607 0.13526 C -0.30694 0.1378 -0.30729 0.14104 -0.3085 0.14289 C -0.30955 0.14474 -0.31111 0.14358 -0.31215 0.14543 C -0.31302 0.14751 -0.31267 0.15098 -0.31319 0.15352 C -0.31632 0.16554 -0.31701 0.16647 -0.32048 0.17433 C -0.3217 0.18312 -0.32326 0.18867 -0.32656 0.19491 C -0.32812 0.20601 -0.33073 0.21502 -0.33229 0.22635 C -0.33281 0.2289 -0.33316 0.23144 -0.3335 0.23398 C -0.33385 0.23653 -0.33489 0.24161 -0.33489 0.24185 C -0.3335 0.29479 -0.33906 0.28161 -0.33229 0.29641 " pathEditMode="relative" rAng="0" ptsTypes="ffffffffffffA">
                                      <p:cBhvr>
                                        <p:cTn id="5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494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229 0.29642 C -0.32761 0.2726 -0.30781 0.25989 -0.29427 0.25411 C -0.28733 0.24255 -0.27813 0.23677 -0.26875 0.23307 C -0.26007 0.22567 -0.25122 0.22359 -0.24184 0.21989 C -0.21597 0.22058 -0.18993 0.22058 -0.16406 0.22243 C -0.15278 0.22289 -0.14288 0.24763 -0.13542 0.25943 C -0.1349 0.26197 -0.13472 0.26497 -0.13386 0.26729 C -0.13316 0.2696 -0.13143 0.27029 -0.13073 0.2726 C -0.12691 0.28578 -0.12726 0.29896 -0.12118 0.3096 C -0.11875 0.32555 -0.11615 0.34243 -0.11163 0.35723 " pathEditMode="relative" rAng="0" ptsTypes="fffffffffA">
                                      <p:cBhvr>
                                        <p:cTn id="6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7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07 0.3415 C -0.08055 0.33873 -0.08073 0.33549 -0.07951 0.33295 C -0.07847 0.33087 -0.07621 0.33041 -0.07465 0.32879 C -0.06823 0.32185 -0.06267 0.31584 -0.05555 0.30983 C -0.05399 0.30844 -0.0526 0.30659 -0.05087 0.30543 C -0.04826 0.30382 -0.04548 0.30312 -0.04288 0.30127 C -0.03576 0.29619 -0.03212 0.28948 -0.02552 0.28439 C -0.01666 0.27769 -0.00677 0.27376 0.00313 0.27168 C 0.02587 0.25642 0.06007 0.26682 0.08091 0.26752 C 0.09618 0.27145 0.10643 0.28601 0.11893 0.29711 C 0.12222 0.30335 0.12379 0.3096 0.12691 0.31607 C 0.12969 0.3274 0.13125 0.33642 0.13334 0.34775 C 0.13594 0.36162 0.14115 0.37364 0.14115 0.38798 " pathEditMode="relative" ptsTypes="ffffffffffffA">
                                      <p:cBhvr>
                                        <p:cTn id="6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15 0.38797 L 0.23594 0.5038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578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  <p:bldP spid="2" grpId="0" bldLvl="0" animBg="1"/>
      <p:bldP spid="2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987" y="152401"/>
            <a:ext cx="7959213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52400" y="2011825"/>
            <a:ext cx="12039601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259784" y="8174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87446" y="1066206"/>
            <a:ext cx="757575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hôm trước các em đã học là bài gì?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648200"/>
            <a:ext cx="4419600" cy="2209800"/>
          </a:xfrm>
          <a:prstGeom prst="wedgeRectCallout">
            <a:avLst>
              <a:gd name="adj1" fmla="val 73576"/>
              <a:gd name="adj2" fmla="val -3184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40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0515601" y="6009247"/>
            <a:ext cx="1676400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55" y="152401"/>
            <a:ext cx="9364093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304800" y="1969754"/>
            <a:ext cx="125730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744200" y="-64940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20533" y="859297"/>
            <a:ext cx="89806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An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825217"/>
            <a:ext cx="4114800" cy="1989920"/>
          </a:xfrm>
          <a:prstGeom prst="wedgeRectCallout">
            <a:avLst>
              <a:gd name="adj1" fmla="val 91352"/>
              <a:gd name="adj2" fmla="val -6026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đảo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ight Arrow 17">
            <a:hlinkClick r:id="rId9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35486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316" y="117987"/>
            <a:ext cx="9158749" cy="390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457200" y="1988804"/>
            <a:ext cx="117348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2514600" y="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591800" y="-264871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02542" y="1127339"/>
            <a:ext cx="8689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đảo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5050226"/>
            <a:ext cx="4488873" cy="1807774"/>
          </a:xfrm>
          <a:prstGeom prst="wedgeRectCallout">
            <a:avLst>
              <a:gd name="adj1" fmla="val 67267"/>
              <a:gd name="adj2" fmla="val -3510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57" y="152401"/>
            <a:ext cx="9630697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47484" y="1988804"/>
            <a:ext cx="10825316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9122229" y="33893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22323" y="1554132"/>
            <a:ext cx="89227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44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4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4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44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44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240313"/>
            <a:ext cx="5638800" cy="2631542"/>
          </a:xfrm>
          <a:prstGeom prst="wedgeRectCallout">
            <a:avLst>
              <a:gd name="adj1" fmla="val 57525"/>
              <a:gd name="adj2" fmla="val -3200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kumimoji="0" lang="en-US" altLang="vi-VN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altLang="vi-VN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dưa</a:t>
            </a:r>
            <a:r>
              <a:rPr kumimoji="0" lang="en-US" altLang="vi-VN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altLang="vi-VN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khắc</a:t>
            </a:r>
            <a:r>
              <a:rPr kumimoji="0" lang="en-US" altLang="vi-VN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altLang="vi-VN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endParaRPr kumimoji="0" lang="en-US" alt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1143</Words>
  <Application>Microsoft Office PowerPoint</Application>
  <PresentationFormat>Custom</PresentationFormat>
  <Paragraphs>200</Paragraphs>
  <Slides>26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1_Office Theme</vt:lpstr>
      <vt:lpstr>3_Office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37</cp:revision>
  <dcterms:created xsi:type="dcterms:W3CDTF">2021-07-20T01:55:21Z</dcterms:created>
  <dcterms:modified xsi:type="dcterms:W3CDTF">2022-04-01T14:22:53Z</dcterms:modified>
</cp:coreProperties>
</file>