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699" r:id="rId3"/>
    <p:sldMasterId id="2147483712" r:id="rId4"/>
  </p:sldMasterIdLst>
  <p:notesMasterIdLst>
    <p:notesMasterId r:id="rId18"/>
  </p:notesMasterIdLst>
  <p:sldIdLst>
    <p:sldId id="268" r:id="rId5"/>
    <p:sldId id="285" r:id="rId6"/>
    <p:sldId id="2007577111" r:id="rId7"/>
    <p:sldId id="310" r:id="rId8"/>
    <p:sldId id="321" r:id="rId9"/>
    <p:sldId id="2007577112" r:id="rId10"/>
    <p:sldId id="312" r:id="rId11"/>
    <p:sldId id="314" r:id="rId12"/>
    <p:sldId id="2007577114" r:id="rId13"/>
    <p:sldId id="318" r:id="rId14"/>
    <p:sldId id="2007577113" r:id="rId15"/>
    <p:sldId id="2007577115" r:id="rId16"/>
    <p:sldId id="2007577094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57" d="100"/>
          <a:sy n="57" d="100"/>
        </p:scale>
        <p:origin x="-102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44E5C-3C45-4F7C-A4AE-3B1EDFAF5E96}" type="datetimeFigureOut">
              <a:rPr lang="vi-VN" smtClean="0"/>
              <a:t>28/04/2022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4BE1D-D31A-4074-B482-B0B6EEB611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611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gi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849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29773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8285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557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6714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77689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9148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9115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880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3252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16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5455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610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5111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999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0466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7005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324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22639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5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6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6721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2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1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8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6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7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0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6005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13099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2310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0479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2022/4/28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036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1179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0319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569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512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9594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556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8054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68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40575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1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2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2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7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0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00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07990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8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60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01527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616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6500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52990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38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5599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26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422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6" Type="http://schemas.microsoft.com/office/2007/relationships/hdphoto" Target="../media/hdphoto3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083351C9-E10F-48BE-B1C6-6E6445ED14F6}"/>
              </a:ext>
            </a:extLst>
          </p:cNvPr>
          <p:cNvSpPr/>
          <p:nvPr/>
        </p:nvSpPr>
        <p:spPr>
          <a:xfrm>
            <a:off x="129129" y="36276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4526F1E-3C73-4296-837D-2ABE66F85628}"/>
              </a:ext>
            </a:extLst>
          </p:cNvPr>
          <p:cNvSpPr txBox="1"/>
          <p:nvPr/>
        </p:nvSpPr>
        <p:spPr>
          <a:xfrm>
            <a:off x="595027" y="303581"/>
            <a:ext cx="114921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Hưởng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phong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phủ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xanh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, </a:t>
            </a:r>
            <a:r>
              <a:rPr lang="en-US" sz="3200" noProof="0" dirty="0" err="1">
                <a:solidFill>
                  <a:prstClr val="black"/>
                </a:solidFill>
                <a:latin typeface="Arial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rường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Lê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Lợi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264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, </a:t>
            </a:r>
            <a:r>
              <a:rPr lang="en-US" sz="3200" noProof="0" dirty="0" err="1">
                <a:solidFill>
                  <a:prstClr val="black"/>
                </a:solidFill>
                <a:latin typeface="Arial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rường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Nguyễn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229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nhiêu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09AC26E-AF9C-413A-9748-D9C9C1EC7EDD}"/>
              </a:ext>
            </a:extLst>
          </p:cNvPr>
          <p:cNvSpPr txBox="1"/>
          <p:nvPr/>
        </p:nvSpPr>
        <p:spPr>
          <a:xfrm>
            <a:off x="6119765" y="2429780"/>
            <a:ext cx="56817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Arial"/>
              </a:rPr>
              <a:t>               </a:t>
            </a:r>
            <a:r>
              <a:rPr lang="en-US" sz="2800" dirty="0" smtClean="0">
                <a:solidFill>
                  <a:srgbClr val="FF0000"/>
                </a:solidFill>
                <a:latin typeface="Arial"/>
              </a:rPr>
              <a:t>      </a:t>
            </a:r>
            <a:r>
              <a:rPr lang="en-US" sz="3200" dirty="0" err="1" smtClean="0">
                <a:solidFill>
                  <a:srgbClr val="FF0000"/>
                </a:solidFill>
                <a:latin typeface="Arial"/>
              </a:rPr>
              <a:t>Tóm</a:t>
            </a:r>
            <a:r>
              <a:rPr lang="en-US" sz="3200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/>
              </a:rPr>
              <a:t>tắt</a:t>
            </a:r>
            <a:endParaRPr kumimoji="0" lang="en-US" sz="32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002060"/>
                </a:solidFill>
                <a:latin typeface="Arial"/>
              </a:rPr>
              <a:t>Trường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Lê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Lợi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        : 264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cây</a:t>
            </a:r>
            <a:endParaRPr kumimoji="0" lang="en-US" sz="32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002060"/>
                </a:solidFill>
                <a:latin typeface="Arial"/>
              </a:rPr>
              <a:t>Trường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Nguyễn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Trãi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: 229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cây</a:t>
            </a:r>
            <a:endParaRPr kumimoji="0" lang="en-US" sz="32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002060"/>
                </a:solidFill>
                <a:latin typeface="Arial"/>
              </a:rPr>
              <a:t>Cả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hai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trường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         :….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?</a:t>
            </a:r>
            <a:endParaRPr kumimoji="0" lang="en-US" sz="32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6D949F9-2C2A-4D59-96A7-B4FD4D53C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29" y="1884207"/>
            <a:ext cx="5057775" cy="47339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1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42276" y="383915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5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tr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116)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1FD229E-2717-47A6-9EAD-0A4044F7AB55}"/>
              </a:ext>
            </a:extLst>
          </p:cNvPr>
          <p:cNvSpPr txBox="1"/>
          <p:nvPr/>
        </p:nvSpPr>
        <p:spPr>
          <a:xfrm>
            <a:off x="1455179" y="1486110"/>
            <a:ext cx="9957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Cả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hai trường trồng được số cây là: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3DFB459-4D12-444B-A360-B74D46CAABE2}"/>
              </a:ext>
            </a:extLst>
          </p:cNvPr>
          <p:cNvSpPr txBox="1"/>
          <p:nvPr/>
        </p:nvSpPr>
        <p:spPr>
          <a:xfrm>
            <a:off x="3926195" y="2041238"/>
            <a:ext cx="7107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264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HP001 4 hàng" panose="020B0603050302020204" pitchFamily="34" charset="0"/>
              </a:rPr>
              <a:t>+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229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= 493 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cây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58DD22E-B3C8-4E93-A500-3F9C61F99D16}"/>
              </a:ext>
            </a:extLst>
          </p:cNvPr>
          <p:cNvSpPr txBox="1"/>
          <p:nvPr/>
        </p:nvSpPr>
        <p:spPr>
          <a:xfrm>
            <a:off x="6224876" y="2728708"/>
            <a:ext cx="4326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493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cây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D1A8558-55F3-4208-B052-751FDD6FB19F}"/>
              </a:ext>
            </a:extLst>
          </p:cNvPr>
          <p:cNvSpPr txBox="1"/>
          <p:nvPr/>
        </p:nvSpPr>
        <p:spPr>
          <a:xfrm>
            <a:off x="3952347" y="3925042"/>
            <a:ext cx="5577433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Arial"/>
              </a:rPr>
              <a:t>              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Tóm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tắt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7030A0"/>
                </a:solidFill>
                <a:latin typeface="Arial"/>
              </a:rPr>
              <a:t>Trường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Lê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Lợi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        : 264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cây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7030A0"/>
                </a:solidFill>
                <a:latin typeface="Arial"/>
              </a:rPr>
              <a:t>Trường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Nguyễn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Trãi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: 229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cây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7030A0"/>
                </a:solidFill>
                <a:latin typeface="Arial"/>
              </a:rPr>
              <a:t>Cả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hai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trường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          :….</a:t>
            </a:r>
            <a:r>
              <a:rPr lang="en-US" sz="2800" dirty="0" err="1">
                <a:solidFill>
                  <a:srgbClr val="7030A0"/>
                </a:solidFill>
                <a:latin typeface="Arial"/>
              </a:rPr>
              <a:t>cây</a:t>
            </a:r>
            <a:r>
              <a:rPr lang="en-US" sz="2800" dirty="0">
                <a:solidFill>
                  <a:srgbClr val="7030A0"/>
                </a:solidFill>
                <a:latin typeface="Arial"/>
              </a:rPr>
              <a:t>?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454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  <p:bldP spid="24" grpId="0" build="p"/>
      <p:bldP spid="25" grpId="0" build="p"/>
      <p:bldP spid="1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28/4/2022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84676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603238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40497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: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1660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6762" y="5921246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7" y="3467371"/>
            <a:ext cx="100313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 Việt làm bài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6, 10 tr 64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0912" y="407161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1, 2, 3, 4, 5 tr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108 + 109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71023" y="469637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 Sáu ngày 29/4 con ủng hộ truyện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71729" y="5310884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Con đã nhận phiếu bài tập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2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D8218BB-4BA5-4C8B-8AE2-A1726A9AC0E3}"/>
              </a:ext>
            </a:extLst>
          </p:cNvPr>
          <p:cNvSpPr/>
          <p:nvPr/>
        </p:nvSpPr>
        <p:spPr>
          <a:xfrm>
            <a:off x="10429875" y="142875"/>
            <a:ext cx="1543050" cy="1557338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..</a:t>
            </a: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91D8D83-0A4A-4379-9A5C-2617B110DBB6}"/>
              </a:ext>
            </a:extLst>
          </p:cNvPr>
          <p:cNvSpPr/>
          <p:nvPr/>
        </p:nvSpPr>
        <p:spPr>
          <a:xfrm>
            <a:off x="8510587" y="6581000"/>
            <a:ext cx="3462337" cy="276999"/>
          </a:xfrm>
          <a:prstGeom prst="rect">
            <a:avLst/>
          </a:prstGeom>
          <a:solidFill>
            <a:srgbClr val="C8E3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..</a:t>
            </a: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208945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=""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=""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14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815362" y="392825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CUỐI NĂM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993911" y="1922475"/>
            <a:ext cx="9035459" cy="2803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70</a:t>
            </a:r>
            <a:endParaRPr kumimoji="0" lang="vi-VN" sz="5400" b="0" i="0" u="none" strike="noStrike" kern="1200" cap="none" spc="0" normalizeH="0" baseline="0" noProof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TRONG PHẠM VI 100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0</a:t>
            </a:r>
            <a:endParaRPr kumimoji="0" lang="vi-VN" sz="4800" b="0" i="0" u="none" strike="noStrike" kern="1200" cap="none" spc="0" normalizeH="0" baseline="0" noProof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ăm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28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70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28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D55CB572-52BA-4A98-A32C-EAE299BC5D57}"/>
              </a:ext>
            </a:extLst>
          </p:cNvPr>
          <p:cNvGrpSpPr/>
          <p:nvPr/>
        </p:nvGrpSpPr>
        <p:grpSpPr>
          <a:xfrm>
            <a:off x="3335382" y="3112834"/>
            <a:ext cx="7828695" cy="3277744"/>
            <a:chOff x="3996265" y="3504680"/>
            <a:chExt cx="7077075" cy="2825980"/>
          </a:xfrm>
        </p:grpSpPr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389F0B2F-798B-4005-AE89-7A405CEA0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96265" y="3558885"/>
              <a:ext cx="7077075" cy="2771775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2967CB1D-BCEC-4DAF-9A3B-2C4DD9EB66DB}"/>
                </a:ext>
              </a:extLst>
            </p:cNvPr>
            <p:cNvSpPr/>
            <p:nvPr/>
          </p:nvSpPr>
          <p:spPr>
            <a:xfrm>
              <a:off x="4325708" y="3504680"/>
              <a:ext cx="2883160" cy="2970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BB75B779-0444-4694-8593-0A4875FA2A59}"/>
                </a:ext>
              </a:extLst>
            </p:cNvPr>
            <p:cNvSpPr/>
            <p:nvPr/>
          </p:nvSpPr>
          <p:spPr>
            <a:xfrm>
              <a:off x="6772270" y="3504680"/>
              <a:ext cx="2883160" cy="2970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C21625F5-8378-417F-AEBF-EA194D39C491}"/>
              </a:ext>
            </a:extLst>
          </p:cNvPr>
          <p:cNvGrpSpPr/>
          <p:nvPr/>
        </p:nvGrpSpPr>
        <p:grpSpPr>
          <a:xfrm>
            <a:off x="425203" y="1054449"/>
            <a:ext cx="7411213" cy="2846992"/>
            <a:chOff x="1110107" y="1376705"/>
            <a:chExt cx="7411213" cy="2846992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B56767DE-5977-4CF4-9ECB-EA2566CAE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57447" y="1376705"/>
              <a:ext cx="7316533" cy="2596854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7AE2B8CF-1D25-41CC-8204-A113771061C4}"/>
                </a:ext>
              </a:extLst>
            </p:cNvPr>
            <p:cNvSpPr/>
            <p:nvPr/>
          </p:nvSpPr>
          <p:spPr>
            <a:xfrm>
              <a:off x="1110107" y="1376705"/>
              <a:ext cx="437322" cy="570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71C445D8-424A-4C78-8CBB-2D34FAF4E866}"/>
                </a:ext>
              </a:extLst>
            </p:cNvPr>
            <p:cNvSpPr/>
            <p:nvPr/>
          </p:nvSpPr>
          <p:spPr>
            <a:xfrm>
              <a:off x="7820526" y="3583858"/>
              <a:ext cx="700794" cy="6398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="" xmlns:a16="http://schemas.microsoft.com/office/drawing/2014/main" id="{A0B22551-3029-4EF3-BA4A-AC7B8B47B5C1}"/>
              </a:ext>
            </a:extLst>
          </p:cNvPr>
          <p:cNvSpPr/>
          <p:nvPr/>
        </p:nvSpPr>
        <p:spPr>
          <a:xfrm>
            <a:off x="711901" y="42411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D9660DEB-983B-4163-99C2-024E80B26103}"/>
              </a:ext>
            </a:extLst>
          </p:cNvPr>
          <p:cNvGrpSpPr/>
          <p:nvPr/>
        </p:nvGrpSpPr>
        <p:grpSpPr>
          <a:xfrm>
            <a:off x="1276368" y="424114"/>
            <a:ext cx="1199109" cy="523220"/>
            <a:chOff x="1931814" y="1440654"/>
            <a:chExt cx="1199109" cy="523220"/>
          </a:xfrm>
        </p:grpSpPr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EAA757CA-4E59-452E-99ED-39A42C9184A4}"/>
                </a:ext>
              </a:extLst>
            </p:cNvPr>
            <p:cNvGrpSpPr/>
            <p:nvPr/>
          </p:nvGrpSpPr>
          <p:grpSpPr>
            <a:xfrm>
              <a:off x="1931814" y="1440654"/>
              <a:ext cx="1054112" cy="523220"/>
              <a:chOff x="1931814" y="1440654"/>
              <a:chExt cx="1054112" cy="523220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="" xmlns:a16="http://schemas.microsoft.com/office/drawing/2014/main" id="{10CE6D28-BBA2-4FD1-A3AB-F1F81B98D732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908969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B832FFAC-82A7-47C5-934C-065D6B72AFED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10169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Đ, S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4DA5B08D-54A8-4F6B-B342-2068CE509504}"/>
                </a:ext>
              </a:extLst>
            </p:cNvPr>
            <p:cNvSpPr txBox="1"/>
            <p:nvPr/>
          </p:nvSpPr>
          <p:spPr>
            <a:xfrm>
              <a:off x="2804932" y="1471431"/>
              <a:ext cx="32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59CCAE6E-3D51-4AFC-A4A0-0D5103A03E4A}"/>
              </a:ext>
            </a:extLst>
          </p:cNvPr>
          <p:cNvSpPr/>
          <p:nvPr/>
        </p:nvSpPr>
        <p:spPr>
          <a:xfrm>
            <a:off x="3534665" y="2959716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BF4DD64A-845F-4C8A-84D5-4C5CD8B661B2}"/>
              </a:ext>
            </a:extLst>
          </p:cNvPr>
          <p:cNvSpPr/>
          <p:nvPr/>
        </p:nvSpPr>
        <p:spPr>
          <a:xfrm>
            <a:off x="6035908" y="2913437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0455D061-51A1-4079-A9AE-4B8918CAD0D4}"/>
              </a:ext>
            </a:extLst>
          </p:cNvPr>
          <p:cNvSpPr/>
          <p:nvPr/>
        </p:nvSpPr>
        <p:spPr>
          <a:xfrm>
            <a:off x="4881236" y="5709688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B37ACEDD-7D2B-456F-9D37-7E361D347D93}"/>
              </a:ext>
            </a:extLst>
          </p:cNvPr>
          <p:cNvSpPr/>
          <p:nvPr/>
        </p:nvSpPr>
        <p:spPr>
          <a:xfrm>
            <a:off x="9307033" y="5709688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167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ABB2E9C2-EC09-4322-BA55-9813F4575CAF}"/>
              </a:ext>
            </a:extLst>
          </p:cNvPr>
          <p:cNvSpPr/>
          <p:nvPr/>
        </p:nvSpPr>
        <p:spPr>
          <a:xfrm>
            <a:off x="875173" y="52174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D143670-FA5D-4AE8-9EB6-6F8FE7B3B3B0}"/>
              </a:ext>
            </a:extLst>
          </p:cNvPr>
          <p:cNvSpPr txBox="1"/>
          <p:nvPr/>
        </p:nvSpPr>
        <p:spPr>
          <a:xfrm>
            <a:off x="1377880" y="451474"/>
            <a:ext cx="3536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="" xmlns:a16="http://schemas.microsoft.com/office/drawing/2014/main" id="{DA13A828-588C-4B46-89B2-0C97BF23FC6F}"/>
              </a:ext>
            </a:extLst>
          </p:cNvPr>
          <p:cNvGrpSpPr/>
          <p:nvPr/>
        </p:nvGrpSpPr>
        <p:grpSpPr>
          <a:xfrm>
            <a:off x="2148405" y="1016036"/>
            <a:ext cx="7705731" cy="658837"/>
            <a:chOff x="1824226" y="3918824"/>
            <a:chExt cx="7705731" cy="658837"/>
          </a:xfrm>
        </p:grpSpPr>
        <p:sp>
          <p:nvSpPr>
            <p:cNvPr id="118" name="Rectangle 117">
              <a:extLst>
                <a:ext uri="{FF2B5EF4-FFF2-40B4-BE49-F238E27FC236}">
                  <a16:creationId xmlns="" xmlns:a16="http://schemas.microsoft.com/office/drawing/2014/main" id="{A4AB7751-4D18-418B-BD7C-975EB308B5C5}"/>
                </a:ext>
              </a:extLst>
            </p:cNvPr>
            <p:cNvSpPr/>
            <p:nvPr/>
          </p:nvSpPr>
          <p:spPr>
            <a:xfrm>
              <a:off x="1824226" y="3918826"/>
              <a:ext cx="1394934" cy="6588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536 + 8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="" xmlns:a16="http://schemas.microsoft.com/office/drawing/2014/main" id="{A011C59F-0534-4F1D-9EF0-20C9FB4695E6}"/>
                </a:ext>
              </a:extLst>
            </p:cNvPr>
            <p:cNvSpPr/>
            <p:nvPr/>
          </p:nvSpPr>
          <p:spPr>
            <a:xfrm>
              <a:off x="4859079" y="3918825"/>
              <a:ext cx="1595309" cy="6588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67 + 829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="" xmlns:a16="http://schemas.microsoft.com/office/drawing/2014/main" id="{0EEBC333-CEC9-472D-8696-A30FF744D7E9}"/>
                </a:ext>
              </a:extLst>
            </p:cNvPr>
            <p:cNvSpPr/>
            <p:nvPr/>
          </p:nvSpPr>
          <p:spPr>
            <a:xfrm>
              <a:off x="7734273" y="3918824"/>
              <a:ext cx="1795684" cy="6588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432 + 284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="" xmlns:a16="http://schemas.microsoft.com/office/drawing/2014/main" id="{5FB56EDC-BA23-43A7-8842-5CE14C6C5C24}"/>
              </a:ext>
            </a:extLst>
          </p:cNvPr>
          <p:cNvGrpSpPr/>
          <p:nvPr/>
        </p:nvGrpSpPr>
        <p:grpSpPr>
          <a:xfrm>
            <a:off x="2247952" y="1663821"/>
            <a:ext cx="1123898" cy="1312215"/>
            <a:chOff x="1933616" y="4498692"/>
            <a:chExt cx="1123898" cy="1312215"/>
          </a:xfrm>
        </p:grpSpPr>
        <p:sp>
          <p:nvSpPr>
            <p:cNvPr id="122" name="TextBox 121">
              <a:extLst>
                <a:ext uri="{FF2B5EF4-FFF2-40B4-BE49-F238E27FC236}">
                  <a16:creationId xmlns="" xmlns:a16="http://schemas.microsoft.com/office/drawing/2014/main" id="{C1F448BF-DDAD-45D1-8D5F-64B97B6B5163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536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8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="" xmlns:a16="http://schemas.microsoft.com/office/drawing/2014/main" id="{F6B0786B-5289-47B7-8427-0401F0753D6B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+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BA99030D-C9DF-4CD1-99FC-6B12456EBD56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3263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>
            <a:extLst>
              <a:ext uri="{FF2B5EF4-FFF2-40B4-BE49-F238E27FC236}">
                <a16:creationId xmlns="" xmlns:a16="http://schemas.microsoft.com/office/drawing/2014/main" id="{379730BD-9856-44C2-A655-D2D6D9A98C8C}"/>
              </a:ext>
            </a:extLst>
          </p:cNvPr>
          <p:cNvGrpSpPr/>
          <p:nvPr/>
        </p:nvGrpSpPr>
        <p:grpSpPr>
          <a:xfrm>
            <a:off x="5477420" y="1656771"/>
            <a:ext cx="1037625" cy="1312215"/>
            <a:chOff x="1933616" y="4498692"/>
            <a:chExt cx="1037625" cy="1312215"/>
          </a:xfrm>
        </p:grpSpPr>
        <p:sp>
          <p:nvSpPr>
            <p:cNvPr id="126" name="TextBox 125">
              <a:extLst>
                <a:ext uri="{FF2B5EF4-FFF2-40B4-BE49-F238E27FC236}">
                  <a16:creationId xmlns="" xmlns:a16="http://schemas.microsoft.com/office/drawing/2014/main" id="{7DDAF8E0-30B1-4EA7-B1BF-2D9A43899155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67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829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="" xmlns:a16="http://schemas.microsoft.com/office/drawing/2014/main" id="{F2E0C61A-7B67-4649-9A57-B5590A5FFA33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+</a:t>
              </a:r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4BC151BC-2C8F-495B-808E-75FB027106CF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46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="" xmlns:a16="http://schemas.microsoft.com/office/drawing/2014/main" id="{F59D77FB-54F8-4E89-9E44-F0BF6CDDCDBB}"/>
              </a:ext>
            </a:extLst>
          </p:cNvPr>
          <p:cNvGrpSpPr/>
          <p:nvPr/>
        </p:nvGrpSpPr>
        <p:grpSpPr>
          <a:xfrm>
            <a:off x="8247053" y="1663821"/>
            <a:ext cx="1115585" cy="1312215"/>
            <a:chOff x="1933616" y="4498692"/>
            <a:chExt cx="1115585" cy="1312215"/>
          </a:xfrm>
        </p:grpSpPr>
        <p:sp>
          <p:nvSpPr>
            <p:cNvPr id="130" name="TextBox 129">
              <a:extLst>
                <a:ext uri="{FF2B5EF4-FFF2-40B4-BE49-F238E27FC236}">
                  <a16:creationId xmlns="" xmlns:a16="http://schemas.microsoft.com/office/drawing/2014/main" id="{DD5233CB-5699-4D2D-BB7E-A85418E9CF88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432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284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="" xmlns:a16="http://schemas.microsoft.com/office/drawing/2014/main" id="{B3AFD639-FE12-4420-A30A-2A7B1C4EEF66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+</a:t>
              </a: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C23F00B9-E083-4C81-B9B7-BD8726AFAFD8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2432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36C6D745-B8A3-49F5-B7C4-BA5499C82BD0}"/>
              </a:ext>
            </a:extLst>
          </p:cNvPr>
          <p:cNvSpPr txBox="1"/>
          <p:nvPr/>
        </p:nvSpPr>
        <p:spPr>
          <a:xfrm>
            <a:off x="1239014" y="125976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="" xmlns:a16="http://schemas.microsoft.com/office/drawing/2014/main" id="{C6E66B30-4E37-490F-BCFB-81233D192142}"/>
              </a:ext>
            </a:extLst>
          </p:cNvPr>
          <p:cNvSpPr txBox="1"/>
          <p:nvPr/>
        </p:nvSpPr>
        <p:spPr>
          <a:xfrm>
            <a:off x="1239014" y="395273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320FC9F9-D8EC-497B-B413-946F2F2C2FAA}"/>
              </a:ext>
            </a:extLst>
          </p:cNvPr>
          <p:cNvGrpSpPr/>
          <p:nvPr/>
        </p:nvGrpSpPr>
        <p:grpSpPr>
          <a:xfrm>
            <a:off x="2148405" y="3807591"/>
            <a:ext cx="7926133" cy="658837"/>
            <a:chOff x="1824226" y="3918824"/>
            <a:chExt cx="7926133" cy="658838"/>
          </a:xfrm>
        </p:grpSpPr>
        <p:sp>
          <p:nvSpPr>
            <p:cNvPr id="139" name="Rectangle 138">
              <a:extLst>
                <a:ext uri="{FF2B5EF4-FFF2-40B4-BE49-F238E27FC236}">
                  <a16:creationId xmlns="" xmlns:a16="http://schemas.microsoft.com/office/drawing/2014/main" id="{A4EACBED-CE7F-4173-9ED7-BE6B26E97A5A}"/>
                </a:ext>
              </a:extLst>
            </p:cNvPr>
            <p:cNvSpPr/>
            <p:nvPr/>
          </p:nvSpPr>
          <p:spPr>
            <a:xfrm>
              <a:off x="1824226" y="3918826"/>
              <a:ext cx="1484702" cy="658836"/>
            </a:xfrm>
            <a:prstGeom prst="rect">
              <a:avLst/>
            </a:prstGeom>
            <a:solidFill>
              <a:srgbClr val="FEEA8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253 – 7 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="" xmlns:a16="http://schemas.microsoft.com/office/drawing/2014/main" id="{4D2444EB-9791-498B-8EBA-154C4E659963}"/>
                </a:ext>
              </a:extLst>
            </p:cNvPr>
            <p:cNvSpPr/>
            <p:nvPr/>
          </p:nvSpPr>
          <p:spPr>
            <a:xfrm>
              <a:off x="4830051" y="3918825"/>
              <a:ext cx="1685077" cy="658836"/>
            </a:xfrm>
            <a:prstGeom prst="rect">
              <a:avLst/>
            </a:prstGeom>
            <a:solidFill>
              <a:srgbClr val="FEEA8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561 – 42 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="" xmlns:a16="http://schemas.microsoft.com/office/drawing/2014/main" id="{48E7441A-4D06-42FB-B131-E64432081129}"/>
                </a:ext>
              </a:extLst>
            </p:cNvPr>
            <p:cNvSpPr/>
            <p:nvPr/>
          </p:nvSpPr>
          <p:spPr>
            <a:xfrm>
              <a:off x="7864906" y="3918824"/>
              <a:ext cx="1885453" cy="658836"/>
            </a:xfrm>
            <a:prstGeom prst="rect">
              <a:avLst/>
            </a:prstGeom>
            <a:solidFill>
              <a:srgbClr val="FEEA8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795 – 638 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="" xmlns:a16="http://schemas.microsoft.com/office/drawing/2014/main" id="{C954A4D7-4B5D-4C0C-8CBE-6D1C24F1742E}"/>
              </a:ext>
            </a:extLst>
          </p:cNvPr>
          <p:cNvGrpSpPr/>
          <p:nvPr/>
        </p:nvGrpSpPr>
        <p:grpSpPr>
          <a:xfrm>
            <a:off x="2454428" y="4455375"/>
            <a:ext cx="1037625" cy="1312215"/>
            <a:chOff x="1933616" y="4498692"/>
            <a:chExt cx="1037625" cy="1312215"/>
          </a:xfrm>
        </p:grpSpPr>
        <p:sp>
          <p:nvSpPr>
            <p:cNvPr id="143" name="TextBox 142">
              <a:extLst>
                <a:ext uri="{FF2B5EF4-FFF2-40B4-BE49-F238E27FC236}">
                  <a16:creationId xmlns="" xmlns:a16="http://schemas.microsoft.com/office/drawing/2014/main" id="{F79902AB-CAF4-4E13-8E59-4A057BB26B7E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253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7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="" xmlns:a16="http://schemas.microsoft.com/office/drawing/2014/main" id="{87C81AA5-2DEB-4EB1-AE58-C12819979DE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CCF98CFC-8284-4E8A-A5CC-57EE4723FE61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46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="" xmlns:a16="http://schemas.microsoft.com/office/drawing/2014/main" id="{85F2EE29-ED6C-4BEC-9EB8-473B5C047328}"/>
              </a:ext>
            </a:extLst>
          </p:cNvPr>
          <p:cNvGrpSpPr/>
          <p:nvPr/>
        </p:nvGrpSpPr>
        <p:grpSpPr>
          <a:xfrm>
            <a:off x="5377866" y="4448325"/>
            <a:ext cx="1089081" cy="1312215"/>
            <a:chOff x="1933616" y="4498692"/>
            <a:chExt cx="1089081" cy="1312215"/>
          </a:xfrm>
        </p:grpSpPr>
        <p:sp>
          <p:nvSpPr>
            <p:cNvPr id="147" name="TextBox 146">
              <a:extLst>
                <a:ext uri="{FF2B5EF4-FFF2-40B4-BE49-F238E27FC236}">
                  <a16:creationId xmlns="" xmlns:a16="http://schemas.microsoft.com/office/drawing/2014/main" id="{26F998AC-B2B9-49BB-B524-4EAFAD80133B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561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42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="" xmlns:a16="http://schemas.microsoft.com/office/drawing/2014/main" id="{72C95C04-D280-4A5A-9CF5-2B9902694E47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="" xmlns:a16="http://schemas.microsoft.com/office/drawing/2014/main" id="{63AC2064-59F0-4BB8-B838-DF5DCEF21213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978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>
            <a:extLst>
              <a:ext uri="{FF2B5EF4-FFF2-40B4-BE49-F238E27FC236}">
                <a16:creationId xmlns="" xmlns:a16="http://schemas.microsoft.com/office/drawing/2014/main" id="{BA16CBB1-A17C-407D-889C-9B142EC82EF4}"/>
              </a:ext>
            </a:extLst>
          </p:cNvPr>
          <p:cNvGrpSpPr/>
          <p:nvPr/>
        </p:nvGrpSpPr>
        <p:grpSpPr>
          <a:xfrm>
            <a:off x="8344970" y="4455375"/>
            <a:ext cx="1115585" cy="1312215"/>
            <a:chOff x="1933616" y="4498692"/>
            <a:chExt cx="1115585" cy="1312215"/>
          </a:xfrm>
        </p:grpSpPr>
        <p:sp>
          <p:nvSpPr>
            <p:cNvPr id="151" name="TextBox 150">
              <a:extLst>
                <a:ext uri="{FF2B5EF4-FFF2-40B4-BE49-F238E27FC236}">
                  <a16:creationId xmlns="" xmlns:a16="http://schemas.microsoft.com/office/drawing/2014/main" id="{AA7C21D5-067B-4A8D-BE06-A5A1EA0E724E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795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638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="" xmlns:a16="http://schemas.microsoft.com/office/drawing/2014/main" id="{A9130515-B732-4A0B-8A5D-1C9E55EF51BF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153" name="Straight Connector 152">
              <a:extLst>
                <a:ext uri="{FF2B5EF4-FFF2-40B4-BE49-F238E27FC236}">
                  <a16:creationId xmlns="" xmlns:a16="http://schemas.microsoft.com/office/drawing/2014/main" id="{D6CB41E8-CAD8-4BB4-8654-BCAB113C1B30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2432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3652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36" grpId="0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03786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-13949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1495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41810" y="1985224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119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76653" y="4015090"/>
            <a:ext cx="1110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544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171761" y="3996949"/>
            <a:ext cx="981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896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51628" y="3996949"/>
            <a:ext cx="88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716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232790" y="6471173"/>
            <a:ext cx="105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246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274612" y="6475953"/>
            <a:ext cx="972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519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178599" y="6467160"/>
            <a:ext cx="105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157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65570" y="2630334"/>
            <a:ext cx="5930049" cy="4173009"/>
            <a:chOff x="2365570" y="2630334"/>
            <a:chExt cx="5930049" cy="4173009"/>
          </a:xfrm>
        </p:grpSpPr>
        <p:sp>
          <p:nvSpPr>
            <p:cNvPr id="40" name="TextBox 39"/>
            <p:cNvSpPr txBox="1"/>
            <p:nvPr/>
          </p:nvSpPr>
          <p:spPr>
            <a:xfrm>
              <a:off x="3145584" y="2773444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5</a:t>
              </a:r>
              <a:r>
                <a:rPr kumimoji="0" lang="en-US" sz="32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36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50293" y="3388151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  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924623" y="3085408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317920" y="3873140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159431" y="2759156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  67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151514" y="3374672"/>
              <a:ext cx="11721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829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5352485" y="3873140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203092" y="2761384"/>
              <a:ext cx="10925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432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140147" y="3369330"/>
              <a:ext cx="10815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284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58264" y="388219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996391" y="5295238"/>
              <a:ext cx="51683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152108" y="5227131"/>
              <a:ext cx="10597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253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115067" y="5838580"/>
              <a:ext cx="13721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  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3332620" y="634211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4996470" y="5286676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365570" y="2630334"/>
              <a:ext cx="74949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a.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932433" y="3079438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947038" y="3080071"/>
              <a:ext cx="4609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187387" y="5218838"/>
              <a:ext cx="10597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561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161599" y="5857163"/>
              <a:ext cx="1051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 42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204534" y="5231175"/>
              <a:ext cx="10910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795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213393" y="5845977"/>
              <a:ext cx="10215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mtClean="0">
                  <a:solidFill>
                    <a:prstClr val="black"/>
                  </a:solidFill>
                  <a:latin typeface="HP001 4 hàng" panose="020B0603050302020204" pitchFamily="34" charset="0"/>
                </a:rPr>
                <a:t>638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73" name="Straight Connector 72"/>
            <p:cNvCxnSpPr>
              <a:cxnSpLocks/>
            </p:cNvCxnSpPr>
            <p:nvPr/>
          </p:nvCxnSpPr>
          <p:spPr>
            <a:xfrm flipV="1">
              <a:off x="5353983" y="634211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/>
            </p:cNvCxnSpPr>
            <p:nvPr/>
          </p:nvCxnSpPr>
          <p:spPr>
            <a:xfrm flipV="1">
              <a:off x="7343919" y="6333282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7045038" y="5274397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70AF6207-7C82-4A79-B2EE-D775DB6CDF24}"/>
                </a:ext>
              </a:extLst>
            </p:cNvPr>
            <p:cNvSpPr txBox="1"/>
            <p:nvPr/>
          </p:nvSpPr>
          <p:spPr>
            <a:xfrm>
              <a:off x="2368496" y="5100482"/>
              <a:ext cx="74657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b.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1B833D5E-6430-41A5-97E4-228894289B22}"/>
              </a:ext>
            </a:extLst>
          </p:cNvPr>
          <p:cNvSpPr txBox="1"/>
          <p:nvPr/>
        </p:nvSpPr>
        <p:spPr>
          <a:xfrm>
            <a:off x="2193618" y="146364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ăm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27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B38B985C-DE89-4F90-8A0D-227289AD1CF9}"/>
              </a:ext>
            </a:extLst>
          </p:cNvPr>
          <p:cNvSpPr txBox="1"/>
          <p:nvPr/>
        </p:nvSpPr>
        <p:spPr>
          <a:xfrm>
            <a:off x="5806329" y="750884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D5E445C5-752F-41E8-8560-8113EE05BD2B}"/>
              </a:ext>
            </a:extLst>
          </p:cNvPr>
          <p:cNvSpPr txBox="1"/>
          <p:nvPr/>
        </p:nvSpPr>
        <p:spPr>
          <a:xfrm>
            <a:off x="3904678" y="1396151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70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048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9" grpId="0"/>
      <p:bldP spid="54" grpId="0"/>
      <p:bldP spid="63" grpId="0"/>
      <p:bldP spid="77" grpId="0"/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363C1DDC-8C18-4AAF-A108-E9D71C3D4264}"/>
              </a:ext>
            </a:extLst>
          </p:cNvPr>
          <p:cNvSpPr/>
          <p:nvPr/>
        </p:nvSpPr>
        <p:spPr>
          <a:xfrm>
            <a:off x="213757" y="44277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B9D3FB57-ACC1-4F91-BE85-5BAC62F752D7}"/>
              </a:ext>
            </a:extLst>
          </p:cNvPr>
          <p:cNvGrpSpPr/>
          <p:nvPr/>
        </p:nvGrpSpPr>
        <p:grpSpPr>
          <a:xfrm>
            <a:off x="849565" y="442772"/>
            <a:ext cx="1054112" cy="584775"/>
            <a:chOff x="1931814" y="1440654"/>
            <a:chExt cx="1054112" cy="584775"/>
          </a:xfrm>
        </p:grpSpPr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09439A28-DB09-4F36-A6B2-C7D0D6FF4100}"/>
                </a:ext>
              </a:extLst>
            </p:cNvPr>
            <p:cNvGrpSpPr/>
            <p:nvPr/>
          </p:nvGrpSpPr>
          <p:grpSpPr>
            <a:xfrm>
              <a:off x="1931814" y="1440654"/>
              <a:ext cx="1054112" cy="584775"/>
              <a:chOff x="1931814" y="1440654"/>
              <a:chExt cx="1054112" cy="584775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="" xmlns:a16="http://schemas.microsoft.com/office/drawing/2014/main" id="{187EEA19-4BFD-4DCF-8A68-2D6B599BF09A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430B7B6D-3CDD-4CAF-942C-957971726EA9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101690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B2DE38A0-DA24-4D60-8085-9A6894DEB791}"/>
                </a:ext>
              </a:extLst>
            </p:cNvPr>
            <p:cNvSpPr txBox="1"/>
            <p:nvPr/>
          </p:nvSpPr>
          <p:spPr>
            <a:xfrm>
              <a:off x="2659935" y="1458961"/>
              <a:ext cx="32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74" y="1027546"/>
            <a:ext cx="10543225" cy="491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A1679D9-BC9A-42E9-ABFA-FFF7D22CF85F}"/>
              </a:ext>
            </a:extLst>
          </p:cNvPr>
          <p:cNvSpPr txBox="1"/>
          <p:nvPr/>
        </p:nvSpPr>
        <p:spPr>
          <a:xfrm>
            <a:off x="5740912" y="2023749"/>
            <a:ext cx="834947" cy="523220"/>
          </a:xfrm>
          <a:prstGeom prst="rect">
            <a:avLst/>
          </a:prstGeom>
          <a:solidFill>
            <a:srgbClr val="FFC6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400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1494E34-5175-4A21-ADF4-1CF2834C21A4}"/>
              </a:ext>
            </a:extLst>
          </p:cNvPr>
          <p:cNvSpPr txBox="1"/>
          <p:nvPr/>
        </p:nvSpPr>
        <p:spPr>
          <a:xfrm>
            <a:off x="9706019" y="2254581"/>
            <a:ext cx="971473" cy="584775"/>
          </a:xfrm>
          <a:prstGeom prst="rect">
            <a:avLst/>
          </a:prstGeom>
          <a:solidFill>
            <a:srgbClr val="FDB65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485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3A703BB-2C27-4745-9AC1-EE9885A51941}"/>
              </a:ext>
            </a:extLst>
          </p:cNvPr>
          <p:cNvSpPr txBox="1"/>
          <p:nvPr/>
        </p:nvSpPr>
        <p:spPr>
          <a:xfrm>
            <a:off x="5604386" y="5031329"/>
            <a:ext cx="971473" cy="584775"/>
          </a:xfrm>
          <a:prstGeom prst="rect">
            <a:avLst/>
          </a:prstGeom>
          <a:solidFill>
            <a:srgbClr val="FDB65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925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02C8246-5755-448E-B33C-AF08B9B8DF02}"/>
              </a:ext>
            </a:extLst>
          </p:cNvPr>
          <p:cNvSpPr txBox="1"/>
          <p:nvPr/>
        </p:nvSpPr>
        <p:spPr>
          <a:xfrm>
            <a:off x="9534562" y="4920562"/>
            <a:ext cx="819073" cy="523220"/>
          </a:xfrm>
          <a:prstGeom prst="rect">
            <a:avLst/>
          </a:prstGeom>
          <a:solidFill>
            <a:srgbClr val="ABEAE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900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281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652D1768-11FE-4162-8486-D7E2B8A0362D}"/>
              </a:ext>
            </a:extLst>
          </p:cNvPr>
          <p:cNvSpPr/>
          <p:nvPr/>
        </p:nvSpPr>
        <p:spPr>
          <a:xfrm>
            <a:off x="876407" y="66782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C9468A5-4DF9-445A-AC99-6082D596BA5F}"/>
              </a:ext>
            </a:extLst>
          </p:cNvPr>
          <p:cNvSpPr txBox="1"/>
          <p:nvPr/>
        </p:nvSpPr>
        <p:spPr>
          <a:xfrm>
            <a:off x="1388279" y="577418"/>
            <a:ext cx="974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3BE9A3E6-C965-4F9F-9688-6E3D3631368F}"/>
              </a:ext>
            </a:extLst>
          </p:cNvPr>
          <p:cNvGrpSpPr/>
          <p:nvPr/>
        </p:nvGrpSpPr>
        <p:grpSpPr>
          <a:xfrm>
            <a:off x="690716" y="1688599"/>
            <a:ext cx="5083277" cy="973084"/>
            <a:chOff x="690716" y="1557972"/>
            <a:chExt cx="5083277" cy="973084"/>
          </a:xfrm>
        </p:grpSpPr>
        <p:pic>
          <p:nvPicPr>
            <p:cNvPr id="2050" name="Picture 2" descr="Blue Strip Cartoon Title Ribbon, Blue, Blue Ribbon, Blue Title Box PNG  Transparent Clipart Image and PSD File for Free Download">
              <a:extLst>
                <a:ext uri="{FF2B5EF4-FFF2-40B4-BE49-F238E27FC236}">
                  <a16:creationId xmlns="" xmlns:a16="http://schemas.microsoft.com/office/drawing/2014/main" id="{5114B061-A4BF-4C91-9E79-A233838C91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9" t="42863" r="7984" b="40928"/>
            <a:stretch/>
          </p:blipFill>
          <p:spPr bwMode="auto">
            <a:xfrm>
              <a:off x="690716" y="1557972"/>
              <a:ext cx="5083277" cy="973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C2AE136-B661-493B-AFBC-9B62171B02B2}"/>
                </a:ext>
              </a:extLst>
            </p:cNvPr>
            <p:cNvSpPr txBox="1"/>
            <p:nvPr/>
          </p:nvSpPr>
          <p:spPr>
            <a:xfrm>
              <a:off x="1632967" y="1746402"/>
              <a:ext cx="329182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 216 + 65 – 81 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9F03D7C1-D34D-4DA8-8FF5-94E2A16534AD}"/>
              </a:ext>
            </a:extLst>
          </p:cNvPr>
          <p:cNvGrpSpPr/>
          <p:nvPr/>
        </p:nvGrpSpPr>
        <p:grpSpPr>
          <a:xfrm>
            <a:off x="6096000" y="1374558"/>
            <a:ext cx="5083277" cy="1446016"/>
            <a:chOff x="6096000" y="1243931"/>
            <a:chExt cx="5083277" cy="1446016"/>
          </a:xfrm>
        </p:grpSpPr>
        <p:pic>
          <p:nvPicPr>
            <p:cNvPr id="2052" name="Picture 4">
              <a:extLst>
                <a:ext uri="{FF2B5EF4-FFF2-40B4-BE49-F238E27FC236}">
                  <a16:creationId xmlns="" xmlns:a16="http://schemas.microsoft.com/office/drawing/2014/main" id="{199F873F-842C-4A91-A222-D3870177A5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1243931"/>
              <a:ext cx="5083277" cy="1446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3BECF3B9-7470-4E1D-8657-440B7C8C8D96}"/>
                </a:ext>
              </a:extLst>
            </p:cNvPr>
            <p:cNvSpPr txBox="1"/>
            <p:nvPr/>
          </p:nvSpPr>
          <p:spPr>
            <a:xfrm>
              <a:off x="7068854" y="1717862"/>
              <a:ext cx="34849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 749 – 562 + 50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2E83137-6537-4925-BA84-12125D5FA3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8683"/>
          <a:stretch/>
        </p:blipFill>
        <p:spPr>
          <a:xfrm>
            <a:off x="8443913" y="2523588"/>
            <a:ext cx="3055141" cy="39048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0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42276" y="383915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tr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119)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05742" y="526358"/>
            <a:ext cx="4209408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a.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216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+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65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-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81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1FD229E-2717-47A6-9EAD-0A4044F7AB55}"/>
              </a:ext>
            </a:extLst>
          </p:cNvPr>
          <p:cNvSpPr txBox="1"/>
          <p:nvPr/>
        </p:nvSpPr>
        <p:spPr>
          <a:xfrm>
            <a:off x="6453179" y="870270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=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C9A3336-4A76-4D97-B382-62BE2006733A}"/>
              </a:ext>
            </a:extLst>
          </p:cNvPr>
          <p:cNvSpPr txBox="1"/>
          <p:nvPr/>
        </p:nvSpPr>
        <p:spPr>
          <a:xfrm>
            <a:off x="2742897" y="1866719"/>
            <a:ext cx="42494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b.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749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-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562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+ 50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CA9A310-F20C-4857-8D17-C3E9A1E15F67}"/>
              </a:ext>
            </a:extLst>
          </p:cNvPr>
          <p:cNvSpPr txBox="1"/>
          <p:nvPr/>
        </p:nvSpPr>
        <p:spPr>
          <a:xfrm>
            <a:off x="6453179" y="1511476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=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981A864-F086-4EFC-B843-026D1FF9A8A1}"/>
              </a:ext>
            </a:extLst>
          </p:cNvPr>
          <p:cNvSpPr txBox="1"/>
          <p:nvPr/>
        </p:nvSpPr>
        <p:spPr>
          <a:xfrm>
            <a:off x="6614195" y="2128150"/>
            <a:ext cx="4486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=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50FDBA0B-B114-45C0-91B4-CFE0B062182B}"/>
              </a:ext>
            </a:extLst>
          </p:cNvPr>
          <p:cNvSpPr txBox="1"/>
          <p:nvPr/>
        </p:nvSpPr>
        <p:spPr>
          <a:xfrm>
            <a:off x="6596058" y="2719392"/>
            <a:ext cx="2100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=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E052844-9444-40DB-B1EB-1C834F4EA3A6}"/>
              </a:ext>
            </a:extLst>
          </p:cNvPr>
          <p:cNvSpPr txBox="1"/>
          <p:nvPr/>
        </p:nvSpPr>
        <p:spPr>
          <a:xfrm>
            <a:off x="6738980" y="397209"/>
            <a:ext cx="2605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281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-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81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EE656B0-FA31-4367-AA17-A9CEB3A12285}"/>
              </a:ext>
            </a:extLst>
          </p:cNvPr>
          <p:cNvSpPr txBox="1"/>
          <p:nvPr/>
        </p:nvSpPr>
        <p:spPr>
          <a:xfrm>
            <a:off x="6963723" y="2113862"/>
            <a:ext cx="2652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187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+ 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F8CE7A06-CFC3-478E-97AD-BA661F5EB15F}"/>
              </a:ext>
            </a:extLst>
          </p:cNvPr>
          <p:cNvSpPr txBox="1"/>
          <p:nvPr/>
        </p:nvSpPr>
        <p:spPr>
          <a:xfrm>
            <a:off x="6829422" y="1505361"/>
            <a:ext cx="1149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200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67367326-2DCD-480E-AF69-DB61BE3C5336}"/>
              </a:ext>
            </a:extLst>
          </p:cNvPr>
          <p:cNvSpPr txBox="1"/>
          <p:nvPr/>
        </p:nvSpPr>
        <p:spPr>
          <a:xfrm>
            <a:off x="7003617" y="2736634"/>
            <a:ext cx="1142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237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53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436</Words>
  <Application>Microsoft Office PowerPoint</Application>
  <PresentationFormat>Custom</PresentationFormat>
  <Paragraphs>135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1_Office Theme</vt:lpstr>
      <vt:lpstr>2_Office Theme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21</cp:revision>
  <dcterms:created xsi:type="dcterms:W3CDTF">2022-04-24T08:49:22Z</dcterms:created>
  <dcterms:modified xsi:type="dcterms:W3CDTF">2022-04-28T09:34:09Z</dcterms:modified>
</cp:coreProperties>
</file>