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1" r:id="rId2"/>
    <p:sldMasterId id="2147483761" r:id="rId3"/>
    <p:sldMasterId id="2147483822" r:id="rId4"/>
    <p:sldMasterId id="2147483827" r:id="rId5"/>
    <p:sldMasterId id="2147483851" r:id="rId6"/>
    <p:sldMasterId id="2147483859" r:id="rId7"/>
    <p:sldMasterId id="2147483873" r:id="rId8"/>
    <p:sldMasterId id="2147483895" r:id="rId9"/>
    <p:sldMasterId id="2147483899" r:id="rId10"/>
  </p:sldMasterIdLst>
  <p:notesMasterIdLst>
    <p:notesMasterId r:id="rId30"/>
  </p:notesMasterIdLst>
  <p:sldIdLst>
    <p:sldId id="3401" r:id="rId11"/>
    <p:sldId id="266" r:id="rId12"/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3402" r:id="rId21"/>
    <p:sldId id="3403" r:id="rId22"/>
    <p:sldId id="371" r:id="rId23"/>
    <p:sldId id="3397" r:id="rId24"/>
    <p:sldId id="300" r:id="rId25"/>
    <p:sldId id="3404" r:id="rId26"/>
    <p:sldId id="264" r:id="rId27"/>
    <p:sldId id="496" r:id="rId28"/>
    <p:sldId id="340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-84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488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826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35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9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04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7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8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=""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=""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=""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=""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=""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=""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=""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=""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=""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=""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=""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=""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=""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=""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=""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=""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=""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=""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=""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=""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=""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=""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=""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=""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=""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=""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=""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=""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=""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=""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=""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=""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=""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=""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6700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=""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=""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=""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2022/4/7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=""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=""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=""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=""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=""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13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73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4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=""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=""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=""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=""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99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94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35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75147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65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1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5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2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image" Target="../media/image43.jpg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12" r:id="rId2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D152F-6F5E-48CF-A181-2BBC38F9FBBA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86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52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4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8" r:id="rId3"/>
    <p:sldLayoutId id="2147483913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47.png"/><Relationship Id="rId5" Type="http://schemas.openxmlformats.org/officeDocument/2006/relationships/image" Target="../media/image44.png"/><Relationship Id="rId10" Type="http://schemas.openxmlformats.org/officeDocument/2006/relationships/image" Target="../media/image51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6.gif"/><Relationship Id="rId5" Type="http://schemas.openxmlformats.org/officeDocument/2006/relationships/image" Target="../media/image58.gif"/><Relationship Id="rId10" Type="http://schemas.openxmlformats.org/officeDocument/2006/relationships/image" Target="../media/image60.jpeg"/><Relationship Id="rId4" Type="http://schemas.openxmlformats.org/officeDocument/2006/relationships/image" Target="../media/image52.jpg"/><Relationship Id="rId9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6.gif"/><Relationship Id="rId5" Type="http://schemas.openxmlformats.org/officeDocument/2006/relationships/image" Target="../media/image58.gif"/><Relationship Id="rId4" Type="http://schemas.openxmlformats.org/officeDocument/2006/relationships/image" Target="../media/image52.jpg"/><Relationship Id="rId9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5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4.jpeg"/><Relationship Id="rId5" Type="http://schemas.openxmlformats.org/officeDocument/2006/relationships/image" Target="../media/image53.jpg"/><Relationship Id="rId10" Type="http://schemas.openxmlformats.org/officeDocument/2006/relationships/image" Target="../media/image57.png"/><Relationship Id="rId4" Type="http://schemas.openxmlformats.org/officeDocument/2006/relationships/image" Target="../media/image52.jpg"/><Relationship Id="rId9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6.gif"/><Relationship Id="rId5" Type="http://schemas.openxmlformats.org/officeDocument/2006/relationships/image" Target="../media/image58.gif"/><Relationship Id="rId10" Type="http://schemas.openxmlformats.org/officeDocument/2006/relationships/image" Target="../media/image60.jpeg"/><Relationship Id="rId4" Type="http://schemas.openxmlformats.org/officeDocument/2006/relationships/image" Target="../media/image52.jp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6.gif"/><Relationship Id="rId5" Type="http://schemas.openxmlformats.org/officeDocument/2006/relationships/image" Target="../media/image58.gif"/><Relationship Id="rId10" Type="http://schemas.openxmlformats.org/officeDocument/2006/relationships/image" Target="../media/image60.jpeg"/><Relationship Id="rId4" Type="http://schemas.openxmlformats.org/officeDocument/2006/relationships/image" Target="../media/image52.jp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6.gif"/><Relationship Id="rId5" Type="http://schemas.openxmlformats.org/officeDocument/2006/relationships/image" Target="../media/image58.gif"/><Relationship Id="rId10" Type="http://schemas.openxmlformats.org/officeDocument/2006/relationships/image" Target="../media/image60.jpeg"/><Relationship Id="rId4" Type="http://schemas.openxmlformats.org/officeDocument/2006/relationships/image" Target="../media/image52.jp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6.gif"/><Relationship Id="rId5" Type="http://schemas.openxmlformats.org/officeDocument/2006/relationships/image" Target="../media/image58.gif"/><Relationship Id="rId10" Type="http://schemas.openxmlformats.org/officeDocument/2006/relationships/image" Target="../media/image60.jpeg"/><Relationship Id="rId4" Type="http://schemas.openxmlformats.org/officeDocument/2006/relationships/image" Target="../media/image52.jpg"/><Relationship Id="rId9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6.gif"/><Relationship Id="rId5" Type="http://schemas.openxmlformats.org/officeDocument/2006/relationships/image" Target="../media/image58.gif"/><Relationship Id="rId10" Type="http://schemas.openxmlformats.org/officeDocument/2006/relationships/image" Target="../media/image60.jpeg"/><Relationship Id="rId4" Type="http://schemas.openxmlformats.org/officeDocument/2006/relationships/image" Target="../media/image52.jpg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6.gif"/><Relationship Id="rId5" Type="http://schemas.openxmlformats.org/officeDocument/2006/relationships/image" Target="../media/image58.gif"/><Relationship Id="rId10" Type="http://schemas.openxmlformats.org/officeDocument/2006/relationships/image" Target="../media/image60.jpeg"/><Relationship Id="rId4" Type="http://schemas.openxmlformats.org/officeDocument/2006/relationships/image" Target="../media/image52.jpg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6.gif"/><Relationship Id="rId5" Type="http://schemas.openxmlformats.org/officeDocument/2006/relationships/image" Target="../media/image58.gif"/><Relationship Id="rId10" Type="http://schemas.openxmlformats.org/officeDocument/2006/relationships/image" Target="../media/image60.jpeg"/><Relationship Id="rId4" Type="http://schemas.openxmlformats.org/officeDocument/2006/relationships/image" Target="../media/image52.jpg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126" y="2508405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644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884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871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872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4843653" y="4572973"/>
            <a:ext cx="2376055" cy="64633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67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4843652" y="3452776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66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4933707" y="2255580"/>
            <a:ext cx="2285999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65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4933708" y="5513453"/>
            <a:ext cx="2285999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68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3761416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3832800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3713188" y="2010602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168 – 101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2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27848 C 0.09583 0.26528 0.10833 0.2551 0.1191 0.2463 C 0.1217 0.2382 0.13403 0.22037 0.14149 0.21412 C 0.15035 0.18611 0.20399 0.17685 0.23438 0.17361 C 0.24948 0.17431 0.26528 0.17176 0.27969 0.17547 C 0.28542 0.17685 0.28628 0.1838 0.28976 0.18797 C 0.2941 0.19329 0.2974 0.2051 0.29983 0.21204 C 0.30156 0.21736 0.30503 0.22801 0.30503 0.22824 C 0.30417 0.24422 0.30382 0.26042 0.30243 0.27662 C 0.30174 0.28218 0.29774 0.28403 0.29497 0.28866 C 0.27882 0.31459 0.24965 0.32431 0.21458 0.32917 C 0.19392 0.32732 0.19479 0.33033 0.18177 0.32107 C 0.17569 0.31667 0.16424 0.30695 0.16424 0.30718 C 0.16042 0.29769 0.15677 0.27848 0.15677 0.27871 C 0.15955 0.23866 0.15156 0.24977 0.1691 0.2301 C 0.18056 0.21736 0.16719 0.22593 0.18177 0.21829 C 0.19306 0.20486 0.20712 0.19236 0.22431 0.1838 C 0.2276 0.18218 0.23108 0.18056 0.23438 0.17963 C 0.24115 0.17778 0.25451 0.17547 0.25451 0.1757 C 0.26215 0.17616 0.26979 0.17593 0.27726 0.17755 C 0.27969 0.17801 0.28056 0.18056 0.28229 0.18195 C 0.29375 0.18982 0.30069 0.19723 0.30729 0.2081 C 0.31215 0.23449 0.32691 0.28935 0.30503 0.30695 C 0.28628 0.32199 0.25747 0.33172 0.23212 0.33519 C 0.21458 0.33334 0.21059 0.33403 0.19931 0.325 C 0.19184 0.31227 0.18924 0.30023 0.18698 0.28658 C 0.18837 0.25278 0.1809 0.23334 0.20451 0.21019 C 0.21146 0.20348 0.21337 0.19885 0.22431 0.19607 C 0.23212 0.1919 0.23854 0.19005 0.24705 0.18797 C 0.27309 0.18982 0.26389 0.18982 0.27465 0.18982 L 0.25208 0.20417 L 0.27222 0.1838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32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372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359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360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4809167" y="4572973"/>
            <a:ext cx="2331028" cy="64633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786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4764140" y="3452776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777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4757214" y="2308091"/>
            <a:ext cx="2382981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787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4854196" y="5513453"/>
            <a:ext cx="2285999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788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3681904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3753288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3633676" y="2045406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564 + 222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3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4 0.26736 C 0.0875 0.25417 0.1 0.24398 0.11076 0.23519 C 0.11337 0.22709 0.12569 0.20926 0.13316 0.20301 C 0.14201 0.175 0.19566 0.16574 0.22604 0.1625 C 0.24115 0.1632 0.25694 0.16065 0.27135 0.16435 C 0.27708 0.16574 0.27795 0.17269 0.28142 0.17685 C 0.28576 0.18218 0.28906 0.19398 0.29149 0.20093 C 0.29323 0.20625 0.2967 0.2169 0.2967 0.21713 C 0.29583 0.2331 0.29549 0.24931 0.2941 0.26551 C 0.2934 0.27107 0.28941 0.27292 0.28663 0.27755 C 0.27049 0.30348 0.24132 0.3132 0.20625 0.31806 C 0.18559 0.31621 0.18646 0.31922 0.17344 0.30996 C 0.16736 0.30556 0.1559 0.29584 0.1559 0.29607 C 0.15208 0.28658 0.14844 0.26736 0.14844 0.2676 C 0.15122 0.22755 0.14323 0.23866 0.16076 0.21898 C 0.17222 0.20625 0.15885 0.21482 0.17344 0.20718 C 0.18472 0.19375 0.19878 0.18125 0.21597 0.17269 C 0.21927 0.17107 0.22274 0.16945 0.22604 0.16852 C 0.23281 0.16667 0.24618 0.16435 0.24618 0.16459 C 0.25382 0.16505 0.26146 0.16482 0.26892 0.16644 C 0.27135 0.1669 0.27222 0.16945 0.27396 0.17084 C 0.28542 0.17871 0.29236 0.18611 0.29896 0.19699 C 0.30382 0.22338 0.31858 0.27824 0.2967 0.29584 C 0.27795 0.31088 0.24913 0.3206 0.22378 0.32408 C 0.20625 0.32223 0.20226 0.32292 0.19097 0.31389 C 0.18351 0.30116 0.1809 0.28912 0.17865 0.27547 C 0.18003 0.24167 0.17257 0.22223 0.19618 0.19908 C 0.20313 0.19236 0.20503 0.18773 0.21597 0.18496 C 0.22378 0.18079 0.23021 0.17894 0.23872 0.17685 C 0.26476 0.17871 0.25556 0.17871 0.26632 0.17871 L 0.24375 0.19306 L 0.26389 0.17269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7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25998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62: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Tiết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222692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55;p16">
            <a:extLst>
              <a:ext uri="{FF2B5EF4-FFF2-40B4-BE49-F238E27FC236}">
                <a16:creationId xmlns="" xmlns:a16="http://schemas.microsoft.com/office/drawing/2014/main" id="{84BCAF2C-8AA2-4069-9F61-84D9DE4449F3}"/>
              </a:ext>
            </a:extLst>
          </p:cNvPr>
          <p:cNvSpPr/>
          <p:nvPr/>
        </p:nvSpPr>
        <p:spPr>
          <a:xfrm>
            <a:off x="3804923" y="593157"/>
            <a:ext cx="4610100" cy="2472509"/>
          </a:xfrm>
          <a:prstGeom prst="rect">
            <a:avLst/>
          </a:prstGeom>
          <a:solidFill>
            <a:srgbClr val="FF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3256;p16">
            <a:extLst>
              <a:ext uri="{FF2B5EF4-FFF2-40B4-BE49-F238E27FC236}">
                <a16:creationId xmlns="" xmlns:a16="http://schemas.microsoft.com/office/drawing/2014/main" id="{A5E4A6D2-A7DC-446E-8575-D5FF0BDAB9CA}"/>
              </a:ext>
            </a:extLst>
          </p:cNvPr>
          <p:cNvGrpSpPr/>
          <p:nvPr/>
        </p:nvGrpSpPr>
        <p:grpSpPr>
          <a:xfrm>
            <a:off x="117619" y="544409"/>
            <a:ext cx="4382024" cy="570588"/>
            <a:chOff x="1296327" y="1647588"/>
            <a:chExt cx="4382024" cy="570588"/>
          </a:xfrm>
        </p:grpSpPr>
        <p:sp>
          <p:nvSpPr>
            <p:cNvPr id="6" name="Google Shape;3257;p16">
              <a:extLst>
                <a:ext uri="{FF2B5EF4-FFF2-40B4-BE49-F238E27FC236}">
                  <a16:creationId xmlns="" xmlns:a16="http://schemas.microsoft.com/office/drawing/2014/main" id="{C58AE408-F47A-4002-A670-EA9FC2797EF7}"/>
                </a:ext>
              </a:extLst>
            </p:cNvPr>
            <p:cNvSpPr txBox="1"/>
            <p:nvPr/>
          </p:nvSpPr>
          <p:spPr>
            <a:xfrm>
              <a:off x="1866915" y="1694956"/>
              <a:ext cx="38114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Tính (theo mẫu)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Arial"/>
                <a:sym typeface="Arial"/>
              </a:endParaRPr>
            </a:p>
          </p:txBody>
        </p:sp>
        <p:sp>
          <p:nvSpPr>
            <p:cNvPr id="7" name="Google Shape;3258;p16">
              <a:extLst>
                <a:ext uri="{FF2B5EF4-FFF2-40B4-BE49-F238E27FC236}">
                  <a16:creationId xmlns="" xmlns:a16="http://schemas.microsoft.com/office/drawing/2014/main" id="{3EDACD66-29F2-444D-BC59-D8D487560DE7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8064A2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</a:t>
              </a:r>
              <a:endParaRPr kumimoji="0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" name="Google Shape;3259;p16">
            <a:extLst>
              <a:ext uri="{FF2B5EF4-FFF2-40B4-BE49-F238E27FC236}">
                <a16:creationId xmlns="" xmlns:a16="http://schemas.microsoft.com/office/drawing/2014/main" id="{9FD310BB-D4D8-4E05-8C26-0080CB5C7870}"/>
              </a:ext>
            </a:extLst>
          </p:cNvPr>
          <p:cNvSpPr txBox="1"/>
          <p:nvPr/>
        </p:nvSpPr>
        <p:spPr>
          <a:xfrm>
            <a:off x="4040796" y="813750"/>
            <a:ext cx="4374227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Mẫu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800 + 200 = 1 000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1 000 – 200 = 800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1 000 – 800 = 200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</p:txBody>
      </p:sp>
      <p:sp>
        <p:nvSpPr>
          <p:cNvPr id="9" name="Google Shape;3260;p16">
            <a:extLst>
              <a:ext uri="{FF2B5EF4-FFF2-40B4-BE49-F238E27FC236}">
                <a16:creationId xmlns="" xmlns:a16="http://schemas.microsoft.com/office/drawing/2014/main" id="{7175A575-0696-43A2-A1A5-F2143C1F5098}"/>
              </a:ext>
            </a:extLst>
          </p:cNvPr>
          <p:cNvSpPr txBox="1"/>
          <p:nvPr/>
        </p:nvSpPr>
        <p:spPr>
          <a:xfrm>
            <a:off x="1078516" y="3562727"/>
            <a:ext cx="4418221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a) 300 + 700 =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1 000 – 300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=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1 000 – 700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=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</p:txBody>
      </p:sp>
      <p:sp>
        <p:nvSpPr>
          <p:cNvPr id="10" name="Google Shape;3261;p16">
            <a:extLst>
              <a:ext uri="{FF2B5EF4-FFF2-40B4-BE49-F238E27FC236}">
                <a16:creationId xmlns="" xmlns:a16="http://schemas.microsoft.com/office/drawing/2014/main" id="{75A6F429-BBE4-426B-8C84-AAB988E0A445}"/>
              </a:ext>
            </a:extLst>
          </p:cNvPr>
          <p:cNvSpPr txBox="1"/>
          <p:nvPr/>
        </p:nvSpPr>
        <p:spPr>
          <a:xfrm>
            <a:off x="6165788" y="3596236"/>
            <a:ext cx="4418221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b) 400 + 600 =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1 000 – 400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=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1 000 – 600 =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04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272;p17">
            <a:extLst>
              <a:ext uri="{FF2B5EF4-FFF2-40B4-BE49-F238E27FC236}">
                <a16:creationId xmlns="" xmlns:a16="http://schemas.microsoft.com/office/drawing/2014/main" id="{466ECDBC-0118-4A5D-947A-6C47D149C8C7}"/>
              </a:ext>
            </a:extLst>
          </p:cNvPr>
          <p:cNvGrpSpPr/>
          <p:nvPr/>
        </p:nvGrpSpPr>
        <p:grpSpPr>
          <a:xfrm>
            <a:off x="384703" y="784380"/>
            <a:ext cx="1918940" cy="570588"/>
            <a:chOff x="1001228" y="571913"/>
            <a:chExt cx="1918940" cy="570588"/>
          </a:xfrm>
        </p:grpSpPr>
        <p:grpSp>
          <p:nvGrpSpPr>
            <p:cNvPr id="32" name="Google Shape;3273;p17">
              <a:extLst>
                <a:ext uri="{FF2B5EF4-FFF2-40B4-BE49-F238E27FC236}">
                  <a16:creationId xmlns="" xmlns:a16="http://schemas.microsoft.com/office/drawing/2014/main" id="{CDDBE3EA-B5D4-4EA1-8CF1-8D1CB0E6C408}"/>
                </a:ext>
              </a:extLst>
            </p:cNvPr>
            <p:cNvGrpSpPr/>
            <p:nvPr/>
          </p:nvGrpSpPr>
          <p:grpSpPr>
            <a:xfrm>
              <a:off x="1797268" y="619281"/>
              <a:ext cx="1122900" cy="523220"/>
              <a:chOff x="1999127" y="1726873"/>
              <a:chExt cx="1122900" cy="523220"/>
            </a:xfrm>
          </p:grpSpPr>
          <p:sp>
            <p:nvSpPr>
              <p:cNvPr id="34" name="Google Shape;3274;p17">
                <a:extLst>
                  <a:ext uri="{FF2B5EF4-FFF2-40B4-BE49-F238E27FC236}">
                    <a16:creationId xmlns="" xmlns:a16="http://schemas.microsoft.com/office/drawing/2014/main" id="{E71BE619-59B2-4F07-BD67-DEC37337F019}"/>
                  </a:ext>
                </a:extLst>
              </p:cNvPr>
              <p:cNvSpPr/>
              <p:nvPr/>
            </p:nvSpPr>
            <p:spPr>
              <a:xfrm>
                <a:off x="1999127" y="1734850"/>
                <a:ext cx="705394" cy="483326"/>
              </a:xfrm>
              <a:prstGeom prst="roundRect">
                <a:avLst>
                  <a:gd name="adj" fmla="val 16667"/>
                </a:avLst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275;p17">
                <a:extLst>
                  <a:ext uri="{FF2B5EF4-FFF2-40B4-BE49-F238E27FC236}">
                    <a16:creationId xmlns="" xmlns:a16="http://schemas.microsoft.com/office/drawing/2014/main" id="{DD8BCBE9-D884-423C-9C6F-C400560091BE}"/>
                  </a:ext>
                </a:extLst>
              </p:cNvPr>
              <p:cNvSpPr txBox="1"/>
              <p:nvPr/>
            </p:nvSpPr>
            <p:spPr>
              <a:xfrm>
                <a:off x="2033262" y="1726873"/>
                <a:ext cx="108876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Số</a:t>
                </a:r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?</a:t>
                </a: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endParaRPr>
              </a:p>
            </p:txBody>
          </p:sp>
        </p:grpSp>
        <p:sp>
          <p:nvSpPr>
            <p:cNvPr id="33" name="Google Shape;3276;p17">
              <a:extLst>
                <a:ext uri="{FF2B5EF4-FFF2-40B4-BE49-F238E27FC236}">
                  <a16:creationId xmlns="" xmlns:a16="http://schemas.microsoft.com/office/drawing/2014/main" id="{391E138F-5E08-4A73-B5E7-9C585C8AB940}"/>
                </a:ext>
              </a:extLst>
            </p:cNvPr>
            <p:cNvSpPr/>
            <p:nvPr/>
          </p:nvSpPr>
          <p:spPr>
            <a:xfrm>
              <a:off x="1001228" y="571913"/>
              <a:ext cx="570588" cy="570588"/>
            </a:xfrm>
            <a:prstGeom prst="ellipse">
              <a:avLst/>
            </a:prstGeom>
            <a:solidFill>
              <a:srgbClr val="FFC000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2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277;p17">
            <a:extLst>
              <a:ext uri="{FF2B5EF4-FFF2-40B4-BE49-F238E27FC236}">
                <a16:creationId xmlns="" xmlns:a16="http://schemas.microsoft.com/office/drawing/2014/main" id="{CBBC0B69-9DFA-45FA-B489-EB51DC733480}"/>
              </a:ext>
            </a:extLst>
          </p:cNvPr>
          <p:cNvSpPr/>
          <p:nvPr/>
        </p:nvSpPr>
        <p:spPr>
          <a:xfrm>
            <a:off x="1891659" y="1702047"/>
            <a:ext cx="1351270" cy="1351270"/>
          </a:xfrm>
          <a:prstGeom prst="ellipse">
            <a:avLst/>
          </a:prstGeom>
          <a:solidFill>
            <a:srgbClr val="873AC0"/>
          </a:solidFill>
          <a:ln w="12700" cap="flat" cmpd="sng">
            <a:solidFill>
              <a:srgbClr val="395E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3600">
                <a:solidFill>
                  <a:prstClr val="white"/>
                </a:solidFill>
                <a:latin typeface="UTM Avo"/>
                <a:ea typeface="Arial"/>
                <a:cs typeface="Arial"/>
                <a:sym typeface="Arial"/>
              </a:rPr>
              <a:t>231</a:t>
            </a:r>
            <a:endParaRPr sz="3600">
              <a:solidFill>
                <a:prstClr val="white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278;p17">
            <a:extLst>
              <a:ext uri="{FF2B5EF4-FFF2-40B4-BE49-F238E27FC236}">
                <a16:creationId xmlns="" xmlns:a16="http://schemas.microsoft.com/office/drawing/2014/main" id="{B3E406FB-42E4-4F2D-A495-5F8E56EFB3F4}"/>
              </a:ext>
            </a:extLst>
          </p:cNvPr>
          <p:cNvSpPr/>
          <p:nvPr/>
        </p:nvSpPr>
        <p:spPr>
          <a:xfrm>
            <a:off x="4848685" y="1596632"/>
            <a:ext cx="1804670" cy="1555750"/>
          </a:xfrm>
          <a:prstGeom prst="triangle">
            <a:avLst>
              <a:gd name="adj" fmla="val 50000"/>
            </a:avLst>
          </a:prstGeom>
          <a:solidFill>
            <a:sysClr val="window" lastClr="FFFFFF"/>
          </a:solidFill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279;p17">
            <a:extLst>
              <a:ext uri="{FF2B5EF4-FFF2-40B4-BE49-F238E27FC236}">
                <a16:creationId xmlns="" xmlns:a16="http://schemas.microsoft.com/office/drawing/2014/main" id="{4F6A9838-AE76-41D0-AB87-8ACC13E71E33}"/>
              </a:ext>
            </a:extLst>
          </p:cNvPr>
          <p:cNvSpPr/>
          <p:nvPr/>
        </p:nvSpPr>
        <p:spPr>
          <a:xfrm>
            <a:off x="8333026" y="1653782"/>
            <a:ext cx="1435100" cy="1435100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E36C0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39" name="Google Shape;3280;p17">
            <a:extLst>
              <a:ext uri="{FF2B5EF4-FFF2-40B4-BE49-F238E27FC236}">
                <a16:creationId xmlns="" xmlns:a16="http://schemas.microsoft.com/office/drawing/2014/main" id="{DAEFC249-5C50-4F2B-8137-E6BE297E2972}"/>
              </a:ext>
            </a:extLst>
          </p:cNvPr>
          <p:cNvCxnSpPr>
            <a:stCxn id="36" idx="6"/>
            <a:endCxn id="37" idx="1"/>
          </p:cNvCxnSpPr>
          <p:nvPr/>
        </p:nvCxnSpPr>
        <p:spPr>
          <a:xfrm rot="10800000" flipH="1">
            <a:off x="3242929" y="2374382"/>
            <a:ext cx="2056800" cy="3300"/>
          </a:xfrm>
          <a:prstGeom prst="straightConnector1">
            <a:avLst/>
          </a:prstGeom>
          <a:noFill/>
          <a:ln w="38100" cap="flat" cmpd="sng">
            <a:solidFill>
              <a:sysClr val="windowText" lastClr="1F1F1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0" name="Google Shape;3281;p17">
            <a:extLst>
              <a:ext uri="{FF2B5EF4-FFF2-40B4-BE49-F238E27FC236}">
                <a16:creationId xmlns="" xmlns:a16="http://schemas.microsoft.com/office/drawing/2014/main" id="{B5E441A4-8FC3-4874-ACC9-05416AC5E163}"/>
              </a:ext>
            </a:extLst>
          </p:cNvPr>
          <p:cNvCxnSpPr>
            <a:stCxn id="37" idx="5"/>
            <a:endCxn id="38" idx="1"/>
          </p:cNvCxnSpPr>
          <p:nvPr/>
        </p:nvCxnSpPr>
        <p:spPr>
          <a:xfrm rot="10800000" flipH="1">
            <a:off x="6202187" y="2371207"/>
            <a:ext cx="2130900" cy="3300"/>
          </a:xfrm>
          <a:prstGeom prst="straightConnector1">
            <a:avLst/>
          </a:prstGeom>
          <a:noFill/>
          <a:ln w="38100" cap="flat" cmpd="sng">
            <a:solidFill>
              <a:sysClr val="windowText" lastClr="1F1F1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1" name="Google Shape;3282;p17">
            <a:extLst>
              <a:ext uri="{FF2B5EF4-FFF2-40B4-BE49-F238E27FC236}">
                <a16:creationId xmlns="" xmlns:a16="http://schemas.microsoft.com/office/drawing/2014/main" id="{19A1D949-424F-4192-AEBD-DDEA0E3C167E}"/>
              </a:ext>
            </a:extLst>
          </p:cNvPr>
          <p:cNvSpPr/>
          <p:nvPr/>
        </p:nvSpPr>
        <p:spPr>
          <a:xfrm>
            <a:off x="1891659" y="3933432"/>
            <a:ext cx="1435100" cy="1435100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 w="381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4000">
                <a:solidFill>
                  <a:prstClr val="white"/>
                </a:solidFill>
                <a:latin typeface="UTM Avo"/>
                <a:ea typeface="Arial"/>
                <a:cs typeface="Arial"/>
                <a:sym typeface="Arial"/>
              </a:rPr>
              <a:t>362</a:t>
            </a:r>
            <a:endParaRPr sz="4000">
              <a:solidFill>
                <a:prstClr val="white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2" name="Google Shape;3283;p17">
            <a:extLst>
              <a:ext uri="{FF2B5EF4-FFF2-40B4-BE49-F238E27FC236}">
                <a16:creationId xmlns="" xmlns:a16="http://schemas.microsoft.com/office/drawing/2014/main" id="{7962D26F-D2A1-4AFB-B7EE-673363FD8612}"/>
              </a:ext>
            </a:extLst>
          </p:cNvPr>
          <p:cNvSpPr/>
          <p:nvPr/>
        </p:nvSpPr>
        <p:spPr>
          <a:xfrm rot="2700000">
            <a:off x="5057727" y="3933432"/>
            <a:ext cx="1435100" cy="1435100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7692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3" name="Google Shape;3284;p17">
            <a:extLst>
              <a:ext uri="{FF2B5EF4-FFF2-40B4-BE49-F238E27FC236}">
                <a16:creationId xmlns="" xmlns:a16="http://schemas.microsoft.com/office/drawing/2014/main" id="{897348D0-309C-4C68-BFED-F8355B154D0B}"/>
              </a:ext>
            </a:extLst>
          </p:cNvPr>
          <p:cNvSpPr/>
          <p:nvPr/>
        </p:nvSpPr>
        <p:spPr>
          <a:xfrm>
            <a:off x="8421926" y="3971531"/>
            <a:ext cx="1346200" cy="1346200"/>
          </a:xfrm>
          <a:prstGeom prst="ellipse">
            <a:avLst/>
          </a:prstGeom>
          <a:solidFill>
            <a:sysClr val="window" lastClr="FFFFFF"/>
          </a:solidFill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44" name="Google Shape;3285;p17">
            <a:extLst>
              <a:ext uri="{FF2B5EF4-FFF2-40B4-BE49-F238E27FC236}">
                <a16:creationId xmlns="" xmlns:a16="http://schemas.microsoft.com/office/drawing/2014/main" id="{8C0C4704-27CD-4F27-9848-1478C137427C}"/>
              </a:ext>
            </a:extLst>
          </p:cNvPr>
          <p:cNvCxnSpPr>
            <a:stCxn id="41" idx="3"/>
          </p:cNvCxnSpPr>
          <p:nvPr/>
        </p:nvCxnSpPr>
        <p:spPr>
          <a:xfrm rot="10800000" flipH="1">
            <a:off x="3326759" y="4644682"/>
            <a:ext cx="1526400" cy="6300"/>
          </a:xfrm>
          <a:prstGeom prst="straightConnector1">
            <a:avLst/>
          </a:prstGeom>
          <a:noFill/>
          <a:ln w="38100" cap="flat" cmpd="sng">
            <a:solidFill>
              <a:sysClr val="windowText" lastClr="1F1F1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5" name="Google Shape;3286;p17">
            <a:extLst>
              <a:ext uri="{FF2B5EF4-FFF2-40B4-BE49-F238E27FC236}">
                <a16:creationId xmlns="" xmlns:a16="http://schemas.microsoft.com/office/drawing/2014/main" id="{C0CB7D23-5323-4062-A15B-F62FF357272F}"/>
              </a:ext>
            </a:extLst>
          </p:cNvPr>
          <p:cNvCxnSpPr>
            <a:endCxn id="43" idx="2"/>
          </p:cNvCxnSpPr>
          <p:nvPr/>
        </p:nvCxnSpPr>
        <p:spPr>
          <a:xfrm>
            <a:off x="6741026" y="4644631"/>
            <a:ext cx="1680900" cy="0"/>
          </a:xfrm>
          <a:prstGeom prst="straightConnector1">
            <a:avLst/>
          </a:prstGeom>
          <a:noFill/>
          <a:ln w="38100" cap="flat" cmpd="sng">
            <a:solidFill>
              <a:sysClr val="windowText" lastClr="1F1F1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6" name="Google Shape;3287;p17">
            <a:extLst>
              <a:ext uri="{FF2B5EF4-FFF2-40B4-BE49-F238E27FC236}">
                <a16:creationId xmlns="" xmlns:a16="http://schemas.microsoft.com/office/drawing/2014/main" id="{81AE53E4-636B-44E9-962E-0AF8522747EE}"/>
              </a:ext>
            </a:extLst>
          </p:cNvPr>
          <p:cNvSpPr txBox="1"/>
          <p:nvPr/>
        </p:nvSpPr>
        <p:spPr>
          <a:xfrm>
            <a:off x="5503425" y="4297039"/>
            <a:ext cx="55238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?</a:t>
            </a:r>
            <a:endParaRPr sz="40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7" name="Google Shape;3288;p17">
            <a:extLst>
              <a:ext uri="{FF2B5EF4-FFF2-40B4-BE49-F238E27FC236}">
                <a16:creationId xmlns="" xmlns:a16="http://schemas.microsoft.com/office/drawing/2014/main" id="{7281F7A9-6216-4A6E-86B1-10ACC2FFB523}"/>
              </a:ext>
            </a:extLst>
          </p:cNvPr>
          <p:cNvSpPr txBox="1"/>
          <p:nvPr/>
        </p:nvSpPr>
        <p:spPr>
          <a:xfrm>
            <a:off x="3422542" y="1749032"/>
            <a:ext cx="17772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+ 263</a:t>
            </a:r>
            <a:endParaRPr sz="40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8" name="Google Shape;3289;p17">
            <a:extLst>
              <a:ext uri="{FF2B5EF4-FFF2-40B4-BE49-F238E27FC236}">
                <a16:creationId xmlns="" xmlns:a16="http://schemas.microsoft.com/office/drawing/2014/main" id="{7CF43B1B-C33B-4374-9C97-FCFD86DC7FCA}"/>
              </a:ext>
            </a:extLst>
          </p:cNvPr>
          <p:cNvSpPr txBox="1"/>
          <p:nvPr/>
        </p:nvSpPr>
        <p:spPr>
          <a:xfrm>
            <a:off x="6592013" y="1749032"/>
            <a:ext cx="17772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- 175</a:t>
            </a:r>
            <a:endParaRPr sz="40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9" name="Google Shape;3290;p17">
            <a:extLst>
              <a:ext uri="{FF2B5EF4-FFF2-40B4-BE49-F238E27FC236}">
                <a16:creationId xmlns="" xmlns:a16="http://schemas.microsoft.com/office/drawing/2014/main" id="{9FB9D0F7-0DE4-4A3D-BDB2-76DDAA647515}"/>
              </a:ext>
            </a:extLst>
          </p:cNvPr>
          <p:cNvSpPr txBox="1"/>
          <p:nvPr/>
        </p:nvSpPr>
        <p:spPr>
          <a:xfrm>
            <a:off x="3354667" y="3971531"/>
            <a:ext cx="17772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- 171</a:t>
            </a:r>
            <a:endParaRPr sz="40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50" name="Google Shape;3291;p17">
            <a:extLst>
              <a:ext uri="{FF2B5EF4-FFF2-40B4-BE49-F238E27FC236}">
                <a16:creationId xmlns="" xmlns:a16="http://schemas.microsoft.com/office/drawing/2014/main" id="{28138358-A619-4643-9FBE-B70A9D1C43D0}"/>
              </a:ext>
            </a:extLst>
          </p:cNvPr>
          <p:cNvSpPr txBox="1"/>
          <p:nvPr/>
        </p:nvSpPr>
        <p:spPr>
          <a:xfrm>
            <a:off x="6974167" y="3971531"/>
            <a:ext cx="17772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+ 90</a:t>
            </a:r>
            <a:endParaRPr sz="40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3300;p18">
            <a:extLst>
              <a:ext uri="{FF2B5EF4-FFF2-40B4-BE49-F238E27FC236}">
                <a16:creationId xmlns="" xmlns:a16="http://schemas.microsoft.com/office/drawing/2014/main" id="{9743F934-C4B9-40E2-92FF-564F14CA1AC1}"/>
              </a:ext>
            </a:extLst>
          </p:cNvPr>
          <p:cNvGrpSpPr/>
          <p:nvPr/>
        </p:nvGrpSpPr>
        <p:grpSpPr>
          <a:xfrm>
            <a:off x="220620" y="324654"/>
            <a:ext cx="11872642" cy="1815841"/>
            <a:chOff x="1296327" y="1453656"/>
            <a:chExt cx="10390672" cy="1815841"/>
          </a:xfrm>
        </p:grpSpPr>
        <p:sp>
          <p:nvSpPr>
            <p:cNvPr id="5" name="Google Shape;3301;p18">
              <a:extLst>
                <a:ext uri="{FF2B5EF4-FFF2-40B4-BE49-F238E27FC236}">
                  <a16:creationId xmlns="" xmlns:a16="http://schemas.microsoft.com/office/drawing/2014/main" id="{ED23BC3D-0949-4E50-BE0C-948891AAC090}"/>
                </a:ext>
              </a:extLst>
            </p:cNvPr>
            <p:cNvSpPr txBox="1"/>
            <p:nvPr/>
          </p:nvSpPr>
          <p:spPr>
            <a:xfrm>
              <a:off x="1866915" y="1453656"/>
              <a:ext cx="9820084" cy="18158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Kết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thúc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Đại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hội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thao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Đông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Nam Á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lần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30,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Đoàn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thao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Nam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giành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288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huy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chương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gồm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Vàng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Bạc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190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huy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chương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Bạc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Đoàn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thao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Nam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giành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bao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nhiêu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huy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chương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Vàng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?</a:t>
              </a:r>
              <a:endParaRPr kumimoji="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6" name="Google Shape;3302;p18">
              <a:extLst>
                <a:ext uri="{FF2B5EF4-FFF2-40B4-BE49-F238E27FC236}">
                  <a16:creationId xmlns="" xmlns:a16="http://schemas.microsoft.com/office/drawing/2014/main" id="{998B67EF-4D8F-4226-9B0A-E58BD74BB737}"/>
                </a:ext>
              </a:extLst>
            </p:cNvPr>
            <p:cNvSpPr/>
            <p:nvPr/>
          </p:nvSpPr>
          <p:spPr>
            <a:xfrm>
              <a:off x="1296327" y="1520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</a:t>
              </a:r>
              <a:endParaRPr kumimoji="0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" name="Google Shape;3303;p18">
            <a:extLst>
              <a:ext uri="{FF2B5EF4-FFF2-40B4-BE49-F238E27FC236}">
                <a16:creationId xmlns="" xmlns:a16="http://schemas.microsoft.com/office/drawing/2014/main" id="{0164C9B5-1219-45FC-8E33-46A2EA20FF33}"/>
              </a:ext>
            </a:extLst>
          </p:cNvPr>
          <p:cNvSpPr txBox="1"/>
          <p:nvPr/>
        </p:nvSpPr>
        <p:spPr>
          <a:xfrm>
            <a:off x="1824965" y="2558678"/>
            <a:ext cx="9070561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tắt</a:t>
            </a:r>
            <a:endParaRPr kumimoji="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                           : 288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: 190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Có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                  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vàng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211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7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62: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t3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66705" y="2210835"/>
            <a:ext cx="42288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3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94):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21462" y="2839696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996" y="242027"/>
            <a:ext cx="943099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522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988828" y="414670"/>
            <a:ext cx="10621925" cy="5299267"/>
          </a:xfrm>
          <a:prstGeom prst="roundRect">
            <a:avLst/>
          </a:prstGeom>
          <a:noFill/>
          <a:ln w="571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Google Shape;3309;p19">
            <a:extLst>
              <a:ext uri="{FF2B5EF4-FFF2-40B4-BE49-F238E27FC236}">
                <a16:creationId xmlns="" xmlns:a16="http://schemas.microsoft.com/office/drawing/2014/main" id="{277D7099-2FBC-46EC-AE96-DB23DE725E4C}"/>
              </a:ext>
            </a:extLst>
          </p:cNvPr>
          <p:cNvSpPr/>
          <p:nvPr/>
        </p:nvSpPr>
        <p:spPr>
          <a:xfrm>
            <a:off x="59771" y="195727"/>
            <a:ext cx="570588" cy="570588"/>
          </a:xfrm>
          <a:prstGeom prst="ellipse">
            <a:avLst/>
          </a:prstGeom>
          <a:solidFill>
            <a:srgbClr val="8064A2"/>
          </a:solidFill>
          <a:ln w="12700" cap="flat" cmpd="sng">
            <a:solidFill>
              <a:srgbClr val="D6E3B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3310;p19" descr="Screen Clipping">
            <a:extLst>
              <a:ext uri="{FF2B5EF4-FFF2-40B4-BE49-F238E27FC236}">
                <a16:creationId xmlns="" xmlns:a16="http://schemas.microsoft.com/office/drawing/2014/main" id="{1DE32375-47E0-4440-8666-1DB08A787AC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76940" y="3815824"/>
            <a:ext cx="8133152" cy="223835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3311;p19">
            <a:extLst>
              <a:ext uri="{FF2B5EF4-FFF2-40B4-BE49-F238E27FC236}">
                <a16:creationId xmlns="" xmlns:a16="http://schemas.microsoft.com/office/drawing/2014/main" id="{0FBC4E90-711F-4F08-8492-DC499C889FAA}"/>
              </a:ext>
            </a:extLst>
          </p:cNvPr>
          <p:cNvSpPr/>
          <p:nvPr/>
        </p:nvSpPr>
        <p:spPr>
          <a:xfrm>
            <a:off x="2502885" y="1700726"/>
            <a:ext cx="1993900" cy="724399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231-125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312;p19">
            <a:extLst>
              <a:ext uri="{FF2B5EF4-FFF2-40B4-BE49-F238E27FC236}">
                <a16:creationId xmlns="" xmlns:a16="http://schemas.microsoft.com/office/drawing/2014/main" id="{BF932460-4587-4345-BFA2-AC7301F827FD}"/>
              </a:ext>
            </a:extLst>
          </p:cNvPr>
          <p:cNvSpPr/>
          <p:nvPr/>
        </p:nvSpPr>
        <p:spPr>
          <a:xfrm>
            <a:off x="5102521" y="1700725"/>
            <a:ext cx="2148876" cy="724399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425 - 330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1" name="Google Shape;3313;p19">
            <a:extLst>
              <a:ext uri="{FF2B5EF4-FFF2-40B4-BE49-F238E27FC236}">
                <a16:creationId xmlns="" xmlns:a16="http://schemas.microsoft.com/office/drawing/2014/main" id="{B2FE5C17-834A-4C83-AADA-C13CB7E0B3D4}"/>
              </a:ext>
            </a:extLst>
          </p:cNvPr>
          <p:cNvSpPr/>
          <p:nvPr/>
        </p:nvSpPr>
        <p:spPr>
          <a:xfrm>
            <a:off x="7704733" y="1700725"/>
            <a:ext cx="2164152" cy="724399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526 - 400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2" name="Google Shape;3314;p19">
            <a:extLst>
              <a:ext uri="{FF2B5EF4-FFF2-40B4-BE49-F238E27FC236}">
                <a16:creationId xmlns="" xmlns:a16="http://schemas.microsoft.com/office/drawing/2014/main" id="{B4519851-5F75-4FD2-B21F-60351A8FECF7}"/>
              </a:ext>
            </a:extLst>
          </p:cNvPr>
          <p:cNvSpPr/>
          <p:nvPr/>
        </p:nvSpPr>
        <p:spPr>
          <a:xfrm>
            <a:off x="3055335" y="2669084"/>
            <a:ext cx="889000" cy="889000"/>
          </a:xfrm>
          <a:prstGeom prst="ellipse">
            <a:avLst/>
          </a:prstGeom>
          <a:solidFill>
            <a:srgbClr val="FFFFFF"/>
          </a:solidFill>
          <a:ln w="57150" cap="flat" cmpd="dbl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106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23" name="Google Shape;3315;p19">
            <a:extLst>
              <a:ext uri="{FF2B5EF4-FFF2-40B4-BE49-F238E27FC236}">
                <a16:creationId xmlns="" xmlns:a16="http://schemas.microsoft.com/office/drawing/2014/main" id="{0315739A-0732-4180-A5A1-F6A3926A303B}"/>
              </a:ext>
            </a:extLst>
          </p:cNvPr>
          <p:cNvCxnSpPr>
            <a:stCxn id="22" idx="0"/>
            <a:endCxn id="19" idx="4"/>
          </p:cNvCxnSpPr>
          <p:nvPr/>
        </p:nvCxnSpPr>
        <p:spPr>
          <a:xfrm rot="10800000">
            <a:off x="3499835" y="2425184"/>
            <a:ext cx="0" cy="243900"/>
          </a:xfrm>
          <a:prstGeom prst="straightConnector1">
            <a:avLst/>
          </a:prstGeom>
          <a:noFill/>
          <a:ln w="28575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" name="Google Shape;3316;p19">
            <a:extLst>
              <a:ext uri="{FF2B5EF4-FFF2-40B4-BE49-F238E27FC236}">
                <a16:creationId xmlns="" xmlns:a16="http://schemas.microsoft.com/office/drawing/2014/main" id="{AB4B2FBD-DE00-4B62-976D-F67CA0B46DCD}"/>
              </a:ext>
            </a:extLst>
          </p:cNvPr>
          <p:cNvSpPr/>
          <p:nvPr/>
        </p:nvSpPr>
        <p:spPr>
          <a:xfrm>
            <a:off x="5735039" y="2669084"/>
            <a:ext cx="889000" cy="889000"/>
          </a:xfrm>
          <a:prstGeom prst="ellipse">
            <a:avLst/>
          </a:prstGeom>
          <a:solidFill>
            <a:srgbClr val="FFFFFF"/>
          </a:solidFill>
          <a:ln w="57150" cap="flat" cmpd="dbl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95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3317;p19">
            <a:extLst>
              <a:ext uri="{FF2B5EF4-FFF2-40B4-BE49-F238E27FC236}">
                <a16:creationId xmlns="" xmlns:a16="http://schemas.microsoft.com/office/drawing/2014/main" id="{14B9FC55-F17F-4DB1-A2BB-0871E7612C98}"/>
              </a:ext>
            </a:extLst>
          </p:cNvPr>
          <p:cNvCxnSpPr>
            <a:stCxn id="24" idx="0"/>
          </p:cNvCxnSpPr>
          <p:nvPr/>
        </p:nvCxnSpPr>
        <p:spPr>
          <a:xfrm rot="10800000">
            <a:off x="6179539" y="2425184"/>
            <a:ext cx="0" cy="243900"/>
          </a:xfrm>
          <a:prstGeom prst="straightConnector1">
            <a:avLst/>
          </a:prstGeom>
          <a:noFill/>
          <a:ln w="28575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" name="Google Shape;3318;p19">
            <a:extLst>
              <a:ext uri="{FF2B5EF4-FFF2-40B4-BE49-F238E27FC236}">
                <a16:creationId xmlns="" xmlns:a16="http://schemas.microsoft.com/office/drawing/2014/main" id="{D8455C08-11A6-4E1D-83CE-8EEDC1295AAA}"/>
              </a:ext>
            </a:extLst>
          </p:cNvPr>
          <p:cNvSpPr/>
          <p:nvPr/>
        </p:nvSpPr>
        <p:spPr>
          <a:xfrm>
            <a:off x="8344889" y="2669084"/>
            <a:ext cx="889000" cy="889000"/>
          </a:xfrm>
          <a:prstGeom prst="ellipse">
            <a:avLst/>
          </a:prstGeom>
          <a:solidFill>
            <a:srgbClr val="FFFFFF"/>
          </a:solidFill>
          <a:ln w="57150" cap="flat" cmpd="dbl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126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38" name="Google Shape;3319;p19">
            <a:extLst>
              <a:ext uri="{FF2B5EF4-FFF2-40B4-BE49-F238E27FC236}">
                <a16:creationId xmlns="" xmlns:a16="http://schemas.microsoft.com/office/drawing/2014/main" id="{A632593A-4C0E-48B3-9D33-7B7E7BF31DF9}"/>
              </a:ext>
            </a:extLst>
          </p:cNvPr>
          <p:cNvCxnSpPr>
            <a:stCxn id="37" idx="0"/>
          </p:cNvCxnSpPr>
          <p:nvPr/>
        </p:nvCxnSpPr>
        <p:spPr>
          <a:xfrm rot="10800000">
            <a:off x="8789389" y="2425184"/>
            <a:ext cx="0" cy="243900"/>
          </a:xfrm>
          <a:prstGeom prst="straightConnector1">
            <a:avLst/>
          </a:prstGeom>
          <a:noFill/>
          <a:ln w="28575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9" name="Google Shape;3320;p19">
            <a:extLst>
              <a:ext uri="{FF2B5EF4-FFF2-40B4-BE49-F238E27FC236}">
                <a16:creationId xmlns="" xmlns:a16="http://schemas.microsoft.com/office/drawing/2014/main" id="{A03D4EEF-9F21-4210-8C88-F8E571DD17C6}"/>
              </a:ext>
            </a:extLst>
          </p:cNvPr>
          <p:cNvSpPr txBox="1"/>
          <p:nvPr/>
        </p:nvSpPr>
        <p:spPr>
          <a:xfrm>
            <a:off x="2728122" y="4510933"/>
            <a:ext cx="1463862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lớn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kern="0" dirty="0">
                <a:solidFill>
                  <a:srgbClr val="FFFFFF"/>
                </a:solidFill>
                <a:latin typeface="UTM Avo"/>
                <a:ea typeface="Arial"/>
                <a:cs typeface="Arial"/>
                <a:sym typeface="Arial"/>
              </a:rPr>
              <a:t>126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0" name="Google Shape;3321;p19">
            <a:extLst>
              <a:ext uri="{FF2B5EF4-FFF2-40B4-BE49-F238E27FC236}">
                <a16:creationId xmlns="" xmlns:a16="http://schemas.microsoft.com/office/drawing/2014/main" id="{A861B270-55B7-4B9E-9E19-7159802E887E}"/>
              </a:ext>
            </a:extLst>
          </p:cNvPr>
          <p:cNvSpPr txBox="1"/>
          <p:nvPr/>
        </p:nvSpPr>
        <p:spPr>
          <a:xfrm>
            <a:off x="5469997" y="4523658"/>
            <a:ext cx="1364476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bé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kern="0" dirty="0">
                <a:solidFill>
                  <a:srgbClr val="000000"/>
                </a:solidFill>
                <a:latin typeface="UTM Avo"/>
                <a:ea typeface="Arial"/>
                <a:cs typeface="Arial"/>
                <a:sym typeface="Arial"/>
              </a:rPr>
              <a:t>95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6" name="Google Shape;3328;p20">
            <a:extLst>
              <a:ext uri="{FF2B5EF4-FFF2-40B4-BE49-F238E27FC236}">
                <a16:creationId xmlns="" xmlns:a16="http://schemas.microsoft.com/office/drawing/2014/main" id="{DD43B37B-566B-4105-A6F2-0D29B88CD39E}"/>
              </a:ext>
            </a:extLst>
          </p:cNvPr>
          <p:cNvSpPr txBox="1"/>
          <p:nvPr/>
        </p:nvSpPr>
        <p:spPr>
          <a:xfrm>
            <a:off x="630360" y="193110"/>
            <a:ext cx="1156164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ghi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ở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sau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áo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là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kết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quả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của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một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phép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tính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Biết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rằng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áo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màu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đỏ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ghi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lớn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áo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màu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vàng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ghi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bé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.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Tìm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ghi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ở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mỗi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chiếc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áo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34096" y="1068946"/>
            <a:ext cx="4520484" cy="1287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469997" y="1083971"/>
            <a:ext cx="4920912" cy="1287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Google Shape;3321;p19">
            <a:extLst>
              <a:ext uri="{FF2B5EF4-FFF2-40B4-BE49-F238E27FC236}">
                <a16:creationId xmlns="" xmlns:a16="http://schemas.microsoft.com/office/drawing/2014/main" id="{A861B270-55B7-4B9E-9E19-7159802E887E}"/>
              </a:ext>
            </a:extLst>
          </p:cNvPr>
          <p:cNvSpPr txBox="1"/>
          <p:nvPr/>
        </p:nvSpPr>
        <p:spPr>
          <a:xfrm>
            <a:off x="8049151" y="4511853"/>
            <a:ext cx="1364476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kern="0" noProof="0" dirty="0" smtClean="0">
                <a:solidFill>
                  <a:srgbClr val="000000"/>
                </a:solidFill>
                <a:latin typeface="UTM Avo"/>
                <a:ea typeface="Arial"/>
                <a:cs typeface="Arial"/>
                <a:sym typeface="Arial"/>
              </a:rPr>
              <a:t>106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0" grpId="0"/>
      <p:bldP spid="26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30">
            <a:extLst>
              <a:ext uri="{FF2B5EF4-FFF2-40B4-BE49-F238E27FC236}">
                <a16:creationId xmlns="" xmlns:a16="http://schemas.microsoft.com/office/drawing/2014/main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="" xmlns:a16="http://schemas.microsoft.com/office/drawing/2014/main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3326;p20" descr="Screen Clipping">
            <a:extLst>
              <a:ext uri="{FF2B5EF4-FFF2-40B4-BE49-F238E27FC236}">
                <a16:creationId xmlns="" xmlns:a16="http://schemas.microsoft.com/office/drawing/2014/main" id="{842BDF06-5C1A-4473-946E-16A4E8F2E2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944" y="1475122"/>
            <a:ext cx="6971119" cy="514134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6" name="Google Shape;3327;p20">
            <a:extLst>
              <a:ext uri="{FF2B5EF4-FFF2-40B4-BE49-F238E27FC236}">
                <a16:creationId xmlns="" xmlns:a16="http://schemas.microsoft.com/office/drawing/2014/main" id="{F18293A8-1926-469F-8222-FE97B6B0ECDD}"/>
              </a:ext>
            </a:extLst>
          </p:cNvPr>
          <p:cNvGrpSpPr/>
          <p:nvPr/>
        </p:nvGrpSpPr>
        <p:grpSpPr>
          <a:xfrm>
            <a:off x="53602" y="241538"/>
            <a:ext cx="12166113" cy="992217"/>
            <a:chOff x="860251" y="1595808"/>
            <a:chExt cx="10393225" cy="992217"/>
          </a:xfrm>
        </p:grpSpPr>
        <p:sp>
          <p:nvSpPr>
            <p:cNvPr id="7" name="Google Shape;3328;p20">
              <a:extLst>
                <a:ext uri="{FF2B5EF4-FFF2-40B4-BE49-F238E27FC236}">
                  <a16:creationId xmlns="" xmlns:a16="http://schemas.microsoft.com/office/drawing/2014/main" id="{DD43B37B-566B-4105-A6F2-0D29B88CD39E}"/>
                </a:ext>
              </a:extLst>
            </p:cNvPr>
            <p:cNvSpPr txBox="1"/>
            <p:nvPr/>
          </p:nvSpPr>
          <p:spPr>
            <a:xfrm>
              <a:off x="1433392" y="1633918"/>
              <a:ext cx="9820084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Em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hãy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giúp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Rô-bốt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tìm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phép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sai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bức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tranh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sửa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lại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đúng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3329;p20">
              <a:extLst>
                <a:ext uri="{FF2B5EF4-FFF2-40B4-BE49-F238E27FC236}">
                  <a16:creationId xmlns="" xmlns:a16="http://schemas.microsoft.com/office/drawing/2014/main" id="{3F7032B1-50B9-4DED-B75D-2E58991AFC3E}"/>
                </a:ext>
              </a:extLst>
            </p:cNvPr>
            <p:cNvSpPr/>
            <p:nvPr/>
          </p:nvSpPr>
          <p:spPr>
            <a:xfrm>
              <a:off x="860251" y="159580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3330;p20">
            <a:extLst>
              <a:ext uri="{FF2B5EF4-FFF2-40B4-BE49-F238E27FC236}">
                <a16:creationId xmlns="" xmlns:a16="http://schemas.microsoft.com/office/drawing/2014/main" id="{CD9A2DF2-C816-4591-A7B9-3CEE66736E6D}"/>
              </a:ext>
            </a:extLst>
          </p:cNvPr>
          <p:cNvSpPr txBox="1"/>
          <p:nvPr/>
        </p:nvSpPr>
        <p:spPr>
          <a:xfrm>
            <a:off x="8181602" y="2518657"/>
            <a:ext cx="2705100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762 – 70 =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529 – 130 =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430 – 50 = 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" name="Google Shape;3331;p20">
            <a:extLst>
              <a:ext uri="{FF2B5EF4-FFF2-40B4-BE49-F238E27FC236}">
                <a16:creationId xmlns="" xmlns:a16="http://schemas.microsoft.com/office/drawing/2014/main" id="{614609A4-BC8A-46C9-B9CB-024A8F393D70}"/>
              </a:ext>
            </a:extLst>
          </p:cNvPr>
          <p:cNvSpPr txBox="1"/>
          <p:nvPr/>
        </p:nvSpPr>
        <p:spPr>
          <a:xfrm>
            <a:off x="9959601" y="2518657"/>
            <a:ext cx="92710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692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332;p20">
            <a:extLst>
              <a:ext uri="{FF2B5EF4-FFF2-40B4-BE49-F238E27FC236}">
                <a16:creationId xmlns="" xmlns:a16="http://schemas.microsoft.com/office/drawing/2014/main" id="{739B3D2D-DAE7-40EA-BAF8-8303C146A973}"/>
              </a:ext>
            </a:extLst>
          </p:cNvPr>
          <p:cNvSpPr txBox="1"/>
          <p:nvPr/>
        </p:nvSpPr>
        <p:spPr>
          <a:xfrm>
            <a:off x="3598824" y="2307702"/>
            <a:ext cx="381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13" name="Google Shape;3333;p20">
            <a:extLst>
              <a:ext uri="{FF2B5EF4-FFF2-40B4-BE49-F238E27FC236}">
                <a16:creationId xmlns="" xmlns:a16="http://schemas.microsoft.com/office/drawing/2014/main" id="{EB63D9A7-A4ED-42E8-B202-FFCFE5883761}"/>
              </a:ext>
            </a:extLst>
          </p:cNvPr>
          <p:cNvSpPr txBox="1"/>
          <p:nvPr/>
        </p:nvSpPr>
        <p:spPr>
          <a:xfrm>
            <a:off x="10112001" y="3155721"/>
            <a:ext cx="927101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399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334;p20">
            <a:extLst>
              <a:ext uri="{FF2B5EF4-FFF2-40B4-BE49-F238E27FC236}">
                <a16:creationId xmlns="" xmlns:a16="http://schemas.microsoft.com/office/drawing/2014/main" id="{DE2F6F8D-9BF9-449D-A7A7-B54388AE81F7}"/>
              </a:ext>
            </a:extLst>
          </p:cNvPr>
          <p:cNvSpPr txBox="1"/>
          <p:nvPr/>
        </p:nvSpPr>
        <p:spPr>
          <a:xfrm>
            <a:off x="3660560" y="2989664"/>
            <a:ext cx="4571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15" name="Google Shape;3335;p20">
            <a:extLst>
              <a:ext uri="{FF2B5EF4-FFF2-40B4-BE49-F238E27FC236}">
                <a16:creationId xmlns="" xmlns:a16="http://schemas.microsoft.com/office/drawing/2014/main" id="{01627361-032D-40C9-8674-514325590410}"/>
              </a:ext>
            </a:extLst>
          </p:cNvPr>
          <p:cNvSpPr txBox="1"/>
          <p:nvPr/>
        </p:nvSpPr>
        <p:spPr>
          <a:xfrm>
            <a:off x="10112001" y="3812937"/>
            <a:ext cx="927101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380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336;p20">
            <a:extLst>
              <a:ext uri="{FF2B5EF4-FFF2-40B4-BE49-F238E27FC236}">
                <a16:creationId xmlns="" xmlns:a16="http://schemas.microsoft.com/office/drawing/2014/main" id="{148A2638-5AD3-4591-81E1-63DD7E3B9D2E}"/>
              </a:ext>
            </a:extLst>
          </p:cNvPr>
          <p:cNvSpPr txBox="1"/>
          <p:nvPr/>
        </p:nvSpPr>
        <p:spPr>
          <a:xfrm>
            <a:off x="4098703" y="3015588"/>
            <a:ext cx="86359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399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337;p20">
            <a:extLst>
              <a:ext uri="{FF2B5EF4-FFF2-40B4-BE49-F238E27FC236}">
                <a16:creationId xmlns="" xmlns:a16="http://schemas.microsoft.com/office/drawing/2014/main" id="{5FDA20D8-2F55-42DB-82F9-42FE8678C923}"/>
              </a:ext>
            </a:extLst>
          </p:cNvPr>
          <p:cNvSpPr txBox="1"/>
          <p:nvPr/>
        </p:nvSpPr>
        <p:spPr>
          <a:xfrm>
            <a:off x="3651256" y="3574399"/>
            <a:ext cx="381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2215115"/>
            <a:ext cx="56258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3. Toán: ……………………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9020" y="2833677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4. Dặn dò: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29" y="4082099"/>
            <a:ext cx="92339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Làm VBT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 bài 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1,2,3,4,5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84 + 85 + 86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5281979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01267" y="985214"/>
            <a:ext cx="40388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. Ý thức: ………………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83952" y="1607034"/>
            <a:ext cx="80482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err="1" smtClean="0"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 Việt: ………….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01267" y="3438381"/>
            <a:ext cx="91304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VBT TV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5, 6, 7, 8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52 + 53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64162" y="4680264"/>
            <a:ext cx="92339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Hàng ngày đi học con mang vở Tăng cường.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03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Wave 19">
            <a:extLst>
              <a:ext uri="{FF2B5EF4-FFF2-40B4-BE49-F238E27FC236}">
                <a16:creationId xmlns="" xmlns:a16="http://schemas.microsoft.com/office/drawing/2014/main" id="{E91B2C5D-CCBD-4BDD-8B84-7B8414F53F3D}"/>
              </a:ext>
            </a:extLst>
          </p:cNvPr>
          <p:cNvSpPr/>
          <p:nvPr/>
        </p:nvSpPr>
        <p:spPr>
          <a:xfrm>
            <a:off x="1530928" y="0"/>
            <a:ext cx="2736273" cy="1981200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D13D697-D211-4FBB-95EF-54BAC413B790}"/>
              </a:ext>
            </a:extLst>
          </p:cNvPr>
          <p:cNvSpPr txBox="1"/>
          <p:nvPr/>
        </p:nvSpPr>
        <p:spPr>
          <a:xfrm>
            <a:off x="1108363" y="451991"/>
            <a:ext cx="358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ONG NHỎ </a:t>
            </a:r>
          </a:p>
          <a:p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VÀ MẬT HOA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E8E1661C-02C4-4258-831C-E63BC692606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534" y="3429000"/>
            <a:ext cx="2643187" cy="333851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81A09261-08A1-4208-BD09-6226AEE8C9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969268"/>
            <a:ext cx="2209800" cy="271474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BB043278-191F-4E43-BA9E-B28FE9F23E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824" y="-37686"/>
            <a:ext cx="1952408" cy="193833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F47B40BE-544A-4EBC-98A9-461ED18D999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806" y="1132454"/>
            <a:ext cx="4743450" cy="4743450"/>
          </a:xfrm>
          <a:prstGeom prst="rect">
            <a:avLst/>
          </a:prstGeom>
        </p:spPr>
      </p:pic>
      <p:sp>
        <p:nvSpPr>
          <p:cNvPr id="31" name="Right Arrow 9">
            <a:hlinkClick r:id="rId9" action="ppaction://hlinksldjump"/>
            <a:extLst>
              <a:ext uri="{FF2B5EF4-FFF2-40B4-BE49-F238E27FC236}">
                <a16:creationId xmlns="" xmlns:a16="http://schemas.microsoft.com/office/drawing/2014/main" id="{215005F0-6676-4849-A4C7-CA7E444D1A36}"/>
              </a:ext>
            </a:extLst>
          </p:cNvPr>
          <p:cNvSpPr/>
          <p:nvPr/>
        </p:nvSpPr>
        <p:spPr>
          <a:xfrm>
            <a:off x="9144000" y="5486400"/>
            <a:ext cx="1524000" cy="11976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TextBox 33">
            <a:hlinkClick r:id="rId9" action="ppaction://hlinksldjump"/>
            <a:extLst>
              <a:ext uri="{FF2B5EF4-FFF2-40B4-BE49-F238E27FC236}">
                <a16:creationId xmlns="" xmlns:a16="http://schemas.microsoft.com/office/drawing/2014/main" id="{45E4115D-6AE2-4A75-A9E5-E71218F0EC82}"/>
              </a:ext>
            </a:extLst>
          </p:cNvPr>
          <p:cNvSpPr txBox="1"/>
          <p:nvPr/>
        </p:nvSpPr>
        <p:spPr>
          <a:xfrm>
            <a:off x="9234055" y="5875904"/>
            <a:ext cx="1343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BẮT ĐẦU</a:t>
            </a:r>
          </a:p>
        </p:txBody>
      </p:sp>
      <p:pic>
        <p:nvPicPr>
          <p:cNvPr id="35" name="ChiOngNauVaEmBeBeat-VA-5262771.mp3">
            <a:hlinkClick r:id="" action="ppaction://media"/>
            <a:extLst>
              <a:ext uri="{FF2B5EF4-FFF2-40B4-BE49-F238E27FC236}">
                <a16:creationId xmlns="" xmlns:a16="http://schemas.microsoft.com/office/drawing/2014/main" id="{DC35EC28-A0A9-423E-8395-0575ED9344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6800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6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32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372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359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360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4764141" y="2308092"/>
            <a:ext cx="2376055" cy="64633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594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4764140" y="3452776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593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4748181" y="4481603"/>
            <a:ext cx="2392015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592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4734928" y="5513453"/>
            <a:ext cx="2405268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597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3718916" y="317542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3681903" y="546636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3730131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4463783" y="457200"/>
            <a:ext cx="3368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753 – 159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2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4 -0.04347 C 0.0625 -0.05665 0.075 -0.06682 0.08576 -0.0756 C 0.08837 -0.0837 0.10069 -0.10173 0.10816 -0.10797 C 0.11701 -0.13595 0.17066 -0.1452 0.20104 -0.14844 C 0.21615 -0.14774 0.23194 -0.15029 0.24635 -0.14659 C 0.25208 -0.1452 0.25295 -0.13826 0.25642 -0.1341 C 0.26076 -0.12878 0.26406 -0.11699 0.26649 -0.11006 C 0.26823 -0.10474 0.2717 -0.09387 0.2717 -0.09364 C 0.27083 -0.07769 0.27049 -0.0615 0.2691 -0.04532 C 0.2684 -0.03977 0.26441 -0.03792 0.26163 -0.03329 C 0.24549 -0.0074 0.21632 0.00231 0.18125 0.00717 C 0.16059 0.00532 0.16146 0.00833 0.14844 -0.00092 C 0.14236 -0.00532 0.1309 -0.01503 0.1309 -0.0148 C 0.12708 -0.02428 0.12344 -0.04347 0.12344 -0.04323 C 0.12622 -0.08323 0.11823 -0.07214 0.13576 -0.09179 C 0.14722 -0.10474 0.13385 -0.09618 0.14844 -0.10381 C 0.15972 -0.11722 0.17378 -0.12971 0.19097 -0.13826 C 0.19427 -0.13988 0.19774 -0.1415 0.20104 -0.14243 C 0.20781 -0.14428 0.22118 -0.14659 0.22118 -0.14636 C 0.22882 -0.14589 0.23646 -0.14612 0.24392 -0.14451 C 0.24635 -0.14404 0.24722 -0.1415 0.24896 -0.14011 C 0.26042 -0.13225 0.26736 -0.12485 0.27396 -0.11399 C 0.27882 -0.0874 0.29358 -0.0326 0.2717 -0.01503 C 0.25295 -2.19653E-6 0.22413 0.00971 0.19878 0.01318 C 0.18125 0.01133 0.17726 0.01203 0.16597 0.00301 C 0.15851 -0.00971 0.1559 -0.02173 0.15365 -0.03537 C 0.15503 -0.06913 0.14757 -0.08855 0.17118 -0.11191 C 0.17813 -0.11861 0.18003 -0.12323 0.19097 -0.12601 C 0.19878 -0.13017 0.20521 -0.13202 0.21372 -0.1341 C 0.23976 -0.13225 0.23056 -0.13225 0.24132 -0.13225 L 0.21875 -0.11792 L 0.23889 -0.13826 " pathEditMode="relative" rAng="0" ptsTypes="fffffffffffffffffffffffffffffA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74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2" grpId="0" animBg="1"/>
      <p:bldP spid="24" grpId="0" animBg="1"/>
      <p:bldP spid="26" grpId="0" animBg="1"/>
      <p:bldP spid="27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84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624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611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612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4777393" y="4376965"/>
            <a:ext cx="2376055" cy="64633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561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4777392" y="3452776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560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4822420" y="2255580"/>
            <a:ext cx="2331028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562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4774684" y="5513453"/>
            <a:ext cx="2378762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564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3695156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3766540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3695155" y="205999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714 – 153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683" y="4638575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1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25619 C 0.09583 0.24301 0.10833 0.23283 0.1191 0.22405 C 0.1217 0.21596 0.13403 0.19792 0.14149 0.19168 C 0.15035 0.1637 0.20399 0.15445 0.23438 0.15122 C 0.24948 0.15191 0.26528 0.14937 0.27969 0.15307 C 0.28542 0.15445 0.28628 0.16139 0.28976 0.16555 C 0.2941 0.17087 0.2974 0.18266 0.29983 0.1896 C 0.30156 0.19492 0.30503 0.20578 0.30503 0.20601 C 0.30417 0.22197 0.30382 0.23815 0.30243 0.25434 C 0.30174 0.25989 0.29774 0.26174 0.29497 0.26636 C 0.27882 0.29226 0.24965 0.30197 0.21458 0.30682 C 0.19392 0.30497 0.19479 0.30798 0.18177 0.29873 C 0.17569 0.29434 0.16424 0.28463 0.16424 0.28486 C 0.16042 0.27538 0.15677 0.25619 0.15677 0.25642 C 0.15955 0.21642 0.15156 0.22752 0.1691 0.20786 C 0.18056 0.19492 0.16719 0.20347 0.18177 0.19584 C 0.19306 0.18243 0.20712 0.16994 0.22431 0.16139 C 0.2276 0.15977 0.23108 0.15815 0.23438 0.15723 C 0.24115 0.15538 0.25451 0.15307 0.25451 0.1533 C 0.26215 0.15376 0.26979 0.15353 0.27726 0.15515 C 0.27969 0.15561 0.28056 0.15815 0.28229 0.15954 C 0.29375 0.1674 0.30069 0.1748 0.30729 0.18567 C 0.31215 0.21226 0.32691 0.26705 0.30503 0.28463 C 0.28628 0.29966 0.25747 0.30937 0.23212 0.31283 C 0.21458 0.31098 0.21059 0.31168 0.19931 0.30266 C 0.19184 0.28994 0.18924 0.27792 0.18698 0.26428 C 0.18837 0.23052 0.1809 0.2111 0.20451 0.18775 C 0.21146 0.18104 0.21337 0.17642 0.22431 0.17364 C 0.23212 0.16948 0.23854 0.16763 0.24705 0.16555 C 0.27309 0.1674 0.26389 0.1674 0.27465 0.1674 L 0.25208 0.18174 L 0.27222 0.16139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124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64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51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52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4711133" y="2308092"/>
            <a:ext cx="2376055" cy="64633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810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4711132" y="3452776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809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4721677" y="4508107"/>
            <a:ext cx="2365511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710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4734928" y="5513453"/>
            <a:ext cx="2352260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811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3628896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3700280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3714135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651 + 159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1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4 -0.04347 C 0.0625 -0.05665 0.075 -0.06682 0.08576 -0.0756 C 0.08837 -0.0837 0.10069 -0.10173 0.10816 -0.10797 C 0.11701 -0.13595 0.17066 -0.1452 0.20104 -0.14844 C 0.21615 -0.14774 0.23194 -0.15029 0.24635 -0.14659 C 0.25208 -0.1452 0.25295 -0.13826 0.25642 -0.1341 C 0.26076 -0.12878 0.26406 -0.11699 0.26649 -0.11006 C 0.26823 -0.10474 0.2717 -0.09387 0.2717 -0.09364 C 0.27083 -0.07769 0.27049 -0.0615 0.2691 -0.04532 C 0.2684 -0.03977 0.26441 -0.03792 0.26163 -0.03329 C 0.24549 -0.0074 0.21632 0.00231 0.18125 0.00717 C 0.16059 0.00532 0.16146 0.00833 0.14844 -0.00092 C 0.14236 -0.00532 0.1309 -0.01503 0.1309 -0.0148 C 0.12708 -0.02428 0.12344 -0.04347 0.12344 -0.04323 C 0.12622 -0.08323 0.11823 -0.07214 0.13576 -0.09179 C 0.14722 -0.10474 0.13385 -0.09618 0.14844 -0.10381 C 0.15972 -0.11722 0.17378 -0.12971 0.19097 -0.13826 C 0.19427 -0.13988 0.19774 -0.1415 0.20104 -0.14243 C 0.20781 -0.14428 0.22118 -0.14659 0.22118 -0.14636 C 0.22882 -0.14589 0.23646 -0.14612 0.24392 -0.14451 C 0.24635 -0.14404 0.24722 -0.1415 0.24896 -0.14011 C 0.26042 -0.13225 0.26736 -0.12485 0.27396 -0.11399 C 0.27882 -0.0874 0.29358 -0.0326 0.2717 -0.01503 C 0.25295 -2.19653E-6 0.22413 0.00971 0.19878 0.01318 C 0.18125 0.01133 0.17726 0.01203 0.16597 0.00301 C 0.15851 -0.00971 0.1559 -0.02173 0.15365 -0.03537 C 0.15503 -0.06913 0.14757 -0.08855 0.17118 -0.11191 C 0.17813 -0.11861 0.18003 -0.12323 0.19097 -0.12601 C 0.19878 -0.13017 0.20521 -0.13202 0.21372 -0.1341 C 0.23976 -0.13225 0.23056 -0.13225 0.24132 -0.13225 L 0.21875 -0.11792 L 0.23889 -0.13826 " pathEditMode="relative" rAng="0" ptsTypes="fffffffffffffffffffffffffffffA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66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644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884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871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872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4843653" y="5645956"/>
            <a:ext cx="2376056" cy="64633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D. 900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4843652" y="3452776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901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4843653" y="4547863"/>
            <a:ext cx="2376056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899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4843652" y="2255580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898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3761416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3718793" y="205999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3846655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789+111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5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42292 C 0.09583 0.40973 0.10833 0.39954 0.1191 0.39074 C 0.1217 0.38264 0.13403 0.36482 0.14149 0.35857 C 0.15035 0.33056 0.20399 0.3213 0.23438 0.31806 C 0.24948 0.31875 0.26528 0.31621 0.27969 0.31991 C 0.28542 0.3213 0.28628 0.32824 0.28976 0.33241 C 0.2941 0.33773 0.2974 0.34954 0.29983 0.35648 C 0.30156 0.36181 0.30503 0.37246 0.30503 0.37269 C 0.30417 0.38866 0.30382 0.40486 0.30243 0.42107 C 0.30174 0.42662 0.29774 0.42848 0.29497 0.4331 C 0.27882 0.45903 0.24965 0.46875 0.21458 0.47361 C 0.19392 0.47176 0.19479 0.47477 0.18177 0.46551 C 0.17569 0.46111 0.16424 0.45139 0.16424 0.45162 C 0.16042 0.44213 0.15677 0.42292 0.15677 0.42315 C 0.15955 0.3831 0.15156 0.39422 0.1691 0.37454 C 0.18056 0.36181 0.16719 0.37037 0.18177 0.36273 C 0.19306 0.34931 0.20712 0.33681 0.22431 0.32824 C 0.2276 0.32662 0.23108 0.325 0.23438 0.32408 C 0.24115 0.32223 0.25451 0.31991 0.25451 0.32014 C 0.26215 0.3206 0.26979 0.32037 0.27726 0.32199 C 0.27969 0.32246 0.28056 0.325 0.28229 0.32639 C 0.29375 0.33426 0.30069 0.34167 0.30729 0.35255 C 0.31215 0.37894 0.32691 0.4338 0.30503 0.45139 C 0.28628 0.46644 0.25747 0.47616 0.23212 0.47963 C 0.21458 0.47778 0.21059 0.47848 0.19931 0.46945 C 0.19184 0.45672 0.18924 0.44468 0.18698 0.43102 C 0.18837 0.39723 0.1809 0.37778 0.20451 0.35463 C 0.21146 0.34792 0.21337 0.34329 0.22431 0.34051 C 0.23212 0.33635 0.23854 0.33449 0.24705 0.33241 C 0.27309 0.33426 0.26389 0.33426 0.27465 0.33426 L 0.25208 0.34861 L 0.27222 0.32824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416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656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643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644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4989424" y="4572973"/>
            <a:ext cx="2376055" cy="64633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912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4989424" y="3412068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913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4989424" y="2324085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914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4989424" y="5513453"/>
            <a:ext cx="2376055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911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3907188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3978572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3850183" y="2128495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753 + 159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5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07 0.26736 C 0.10417 0.25417 0.11667 0.24398 0.12743 0.23519 C 0.13003 0.22709 0.14236 0.20926 0.14983 0.20301 C 0.15868 0.175 0.21233 0.16574 0.24271 0.1625 C 0.25781 0.1632 0.27361 0.16065 0.28802 0.16435 C 0.29375 0.16574 0.29462 0.17269 0.29809 0.17685 C 0.30243 0.18218 0.30573 0.19398 0.30816 0.20093 C 0.3099 0.20625 0.31337 0.2169 0.31337 0.21713 C 0.3125 0.2331 0.31215 0.24931 0.31076 0.26551 C 0.31007 0.27107 0.30608 0.27292 0.3033 0.27755 C 0.28715 0.30348 0.25799 0.3132 0.22292 0.31806 C 0.20226 0.31621 0.20313 0.31922 0.1901 0.30996 C 0.18403 0.30556 0.17257 0.29584 0.17257 0.29607 C 0.16875 0.28658 0.1651 0.26736 0.1651 0.2676 C 0.16788 0.22755 0.1599 0.23866 0.17743 0.21898 C 0.18889 0.20625 0.17552 0.21482 0.1901 0.20718 C 0.20139 0.19375 0.21545 0.18125 0.23264 0.17269 C 0.23594 0.17107 0.23941 0.16945 0.24271 0.16852 C 0.24948 0.16667 0.26285 0.16435 0.26285 0.16459 C 0.27049 0.16505 0.27813 0.16482 0.28559 0.16644 C 0.28802 0.1669 0.28889 0.16945 0.29063 0.17084 C 0.30208 0.17871 0.30903 0.18611 0.31563 0.19699 C 0.32049 0.22338 0.33524 0.27824 0.31337 0.29584 C 0.29462 0.31088 0.2658 0.3206 0.24045 0.32408 C 0.22292 0.32223 0.21892 0.32292 0.20764 0.31389 C 0.20017 0.30116 0.19757 0.28912 0.19531 0.27547 C 0.1967 0.24167 0.18924 0.22223 0.21285 0.19908 C 0.21979 0.19236 0.2217 0.18773 0.23264 0.18496 C 0.24045 0.18079 0.24688 0.17894 0.25538 0.17685 C 0.28142 0.17871 0.27222 0.17871 0.28299 0.17871 L 0.26042 0.19306 L 0.28056 0.17269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2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86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85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85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4737637" y="2308092"/>
            <a:ext cx="2376055" cy="64633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999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4737636" y="3452776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898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4737637" y="4547863"/>
            <a:ext cx="2376055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998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4737638" y="5513453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997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365540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372678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3740639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852 + 147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9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4 -0.04347 C 0.0625 -0.05665 0.075 -0.06682 0.08576 -0.0756 C 0.08837 -0.0837 0.10069 -0.10173 0.10816 -0.10797 C 0.11701 -0.13595 0.17066 -0.1452 0.20104 -0.14844 C 0.21615 -0.14774 0.23194 -0.15029 0.24635 -0.14659 C 0.25208 -0.1452 0.25295 -0.13826 0.25642 -0.1341 C 0.26076 -0.12878 0.26406 -0.11699 0.26649 -0.11006 C 0.26823 -0.10474 0.2717 -0.09387 0.2717 -0.09364 C 0.27083 -0.07769 0.27049 -0.0615 0.2691 -0.04532 C 0.2684 -0.03977 0.26441 -0.03792 0.26163 -0.03329 C 0.24549 -0.0074 0.21632 0.00231 0.18125 0.00717 C 0.16059 0.00532 0.16146 0.00833 0.14844 -0.00092 C 0.14236 -0.00532 0.1309 -0.01503 0.1309 -0.0148 C 0.12708 -0.02428 0.12344 -0.04347 0.12344 -0.04323 C 0.12622 -0.08323 0.11823 -0.07214 0.13576 -0.09179 C 0.14722 -0.10474 0.13385 -0.09618 0.14844 -0.10381 C 0.15972 -0.11722 0.17378 -0.12971 0.19097 -0.13826 C 0.19427 -0.13988 0.19774 -0.1415 0.20104 -0.14243 C 0.20781 -0.14428 0.22118 -0.14659 0.22118 -0.14636 C 0.22882 -0.14589 0.23646 -0.14612 0.24392 -0.14451 C 0.24635 -0.14404 0.24722 -0.1415 0.24896 -0.14011 C 0.26042 -0.13225 0.26736 -0.12485 0.27396 -0.11399 C 0.27882 -0.0874 0.29358 -0.0326 0.2717 -0.01503 C 0.25295 -2.19653E-6 0.22413 0.00971 0.19878 0.01318 C 0.18125 0.01133 0.17726 0.01203 0.16597 0.00301 C 0.15851 -0.00971 0.1559 -0.02173 0.15365 -0.03537 C 0.15503 -0.06913 0.14757 -0.08855 0.17118 -0.11191 C 0.17813 -0.11861 0.18003 -0.12323 0.19097 -0.12601 C 0.19878 -0.13017 0.20521 -0.13202 0.21372 -0.1341 C 0.23976 -0.13225 0.23056 -0.13225 0.24132 -0.13225 L 0.21875 -0.11792 L 0.23889 -0.13826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32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372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359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289" y="3201177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4764140" y="3503386"/>
            <a:ext cx="2376055" cy="64633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555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4764141" y="2292098"/>
            <a:ext cx="2376054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554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4854197" y="4547863"/>
            <a:ext cx="2285999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553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4854196" y="5513453"/>
            <a:ext cx="2285999" cy="64633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552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3633676" y="209650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3753288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3767143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912 -357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902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11181 C 0.09583 0.09861 0.10833 0.08843 0.1191 0.07963 C 0.1217 0.07153 0.13403 0.05371 0.14149 0.04746 C 0.15035 0.01945 0.20399 0.01019 0.23438 0.00695 C 0.24948 0.00764 0.26528 0.0051 0.27969 0.0088 C 0.28542 0.01019 0.28628 0.01713 0.28976 0.0213 C 0.2941 0.02662 0.2974 0.03843 0.29983 0.04537 C 0.30156 0.0507 0.30503 0.06135 0.30503 0.06158 C 0.30417 0.07755 0.30382 0.09375 0.30243 0.10996 C 0.30174 0.11551 0.29774 0.11736 0.29497 0.12199 C 0.27882 0.14792 0.24965 0.15764 0.21458 0.1625 C 0.19392 0.16065 0.19479 0.16366 0.18177 0.1544 C 0.17569 0.15 0.16424 0.14028 0.16424 0.14051 C 0.16042 0.13102 0.15677 0.11181 0.15677 0.11204 C 0.15955 0.07199 0.15156 0.0831 0.1691 0.06343 C 0.18056 0.0507 0.16719 0.05926 0.18177 0.05162 C 0.19306 0.0382 0.20712 0.0257 0.22431 0.01713 C 0.2276 0.01551 0.23108 0.01389 0.23438 0.01297 C 0.24115 0.01111 0.25451 0.0088 0.25451 0.00903 C 0.26215 0.00949 0.26979 0.00926 0.27726 0.01088 C 0.27969 0.01135 0.28056 0.01389 0.28229 0.01528 C 0.29375 0.02315 0.30069 0.03056 0.30729 0.04144 C 0.31215 0.06783 0.32691 0.12269 0.30503 0.14028 C 0.28628 0.15533 0.25747 0.16505 0.23212 0.16852 C 0.21458 0.16667 0.21059 0.16736 0.19931 0.15834 C 0.19184 0.1456 0.18924 0.13357 0.18698 0.11991 C 0.18837 0.08611 0.1809 0.06667 0.20451 0.04352 C 0.21146 0.03681 0.21337 0.03218 0.22431 0.0294 C 0.23212 0.02523 0.23854 0.02338 0.24705 0.0213 C 0.27309 0.02315 0.26389 0.02315 0.27465 0.02315 L 0.25208 0.0375 L 0.27222 0.01713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1F1F1F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553</Words>
  <Application>Microsoft Office PowerPoint</Application>
  <PresentationFormat>Custom</PresentationFormat>
  <Paragraphs>129</Paragraphs>
  <Slides>19</Slides>
  <Notes>5</Notes>
  <HiddenSlides>0</HiddenSlides>
  <MMClips>10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Office Theme</vt:lpstr>
      <vt:lpstr>千图网海量PPT模板www.58pic.com​​</vt:lpstr>
      <vt:lpstr>2_Office 主题</vt:lpstr>
      <vt:lpstr>Office 主题</vt:lpstr>
      <vt:lpstr>https://www.freeppt7.com</vt:lpstr>
      <vt:lpstr>2_Office 主题​​</vt:lpstr>
      <vt:lpstr>1_Office Theme</vt:lpstr>
      <vt:lpstr>3_Office 主题</vt:lpstr>
      <vt:lpstr>3_Office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61</cp:revision>
  <dcterms:created xsi:type="dcterms:W3CDTF">2021-07-20T01:55:21Z</dcterms:created>
  <dcterms:modified xsi:type="dcterms:W3CDTF">2022-04-07T01:28:33Z</dcterms:modified>
</cp:coreProperties>
</file>