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691" r:id="rId3"/>
    <p:sldMasterId id="2147483728" r:id="rId4"/>
  </p:sldMasterIdLst>
  <p:notesMasterIdLst>
    <p:notesMasterId r:id="rId14"/>
  </p:notesMasterIdLst>
  <p:sldIdLst>
    <p:sldId id="3401" r:id="rId5"/>
    <p:sldId id="2007577114" r:id="rId6"/>
    <p:sldId id="289" r:id="rId7"/>
    <p:sldId id="297" r:id="rId8"/>
    <p:sldId id="291" r:id="rId9"/>
    <p:sldId id="298" r:id="rId10"/>
    <p:sldId id="2007577117" r:id="rId11"/>
    <p:sldId id="2007577118" r:id="rId12"/>
    <p:sldId id="2007577094" r:id="rId1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12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7A4535-C962-450B-8CE6-5E0B38DA50C4}" type="datetimeFigureOut">
              <a:rPr lang="vi-VN" smtClean="0"/>
              <a:t>31/01/2023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55BAAB-1C8C-438B-B88F-0FE7AD628649}" type="slidenum">
              <a:rPr lang="vi-VN" smtClean="0"/>
              <a:t>‹#›</a:t>
            </a:fld>
            <a:endParaRPr lang="vi-VN"/>
          </a:p>
        </p:txBody>
      </p:sp>
    </p:spTree>
    <p:extLst>
      <p:ext uri="{BB962C8B-B14F-4D97-AF65-F5344CB8AC3E}">
        <p14:creationId xmlns:p14="http://schemas.microsoft.com/office/powerpoint/2010/main" val="187312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650A-89FF-4CC3-B1B5-DF8CF759A3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0851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3.xml"/><Relationship Id="rId4" Type="http://schemas.openxmlformats.org/officeDocument/2006/relationships/image" Target="../media/image2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27.gi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2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0504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392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253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61758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53030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78739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5871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51647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79152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83178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45351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5054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2085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8992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629034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9775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21105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6041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54704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rgbClr val="68BCE1"/>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797954"/>
            <a:ext cx="12192000" cy="3923805"/>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39410"/>
          <a:stretch/>
        </p:blipFill>
        <p:spPr>
          <a:xfrm>
            <a:off x="27026" y="-12700"/>
            <a:ext cx="12192000" cy="2377442"/>
          </a:xfrm>
          <a:prstGeom prst="rect">
            <a:avLst/>
          </a:prstGeom>
        </p:spPr>
      </p:pic>
    </p:spTree>
    <p:extLst>
      <p:ext uri="{BB962C8B-B14F-4D97-AF65-F5344CB8AC3E}">
        <p14:creationId xmlns:p14="http://schemas.microsoft.com/office/powerpoint/2010/main" val="14971519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自定义版式">
    <p:bg>
      <p:bgPr>
        <a:solidFill>
          <a:srgbClr val="68BCE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1373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2023/1/31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41835660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149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 xmlns:a16="http://schemas.microsoft.com/office/drawing/2014/main" id="{12A7224A-529B-49DF-8994-1AEB021B7A9C}"/>
              </a:ext>
            </a:extLst>
          </p:cNvPr>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a:extLst>
              <a:ext uri="{FF2B5EF4-FFF2-40B4-BE49-F238E27FC236}">
                <a16:creationId xmlns=""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a:extLst>
              <a:ext uri="{FF2B5EF4-FFF2-40B4-BE49-F238E27FC236}">
                <a16:creationId xmlns=""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a:extLst>
              <a:ext uri="{FF2B5EF4-FFF2-40B4-BE49-F238E27FC236}">
                <a16:creationId xmlns="" xmlns:a16="http://schemas.microsoft.com/office/drawing/2014/main" id="{A79173E2-791C-4E72-A892-035137321C46}"/>
              </a:ext>
            </a:extLst>
          </p:cNvPr>
          <p:cNvGrpSpPr/>
          <p:nvPr userDrawn="1"/>
        </p:nvGrpSpPr>
        <p:grpSpPr>
          <a:xfrm>
            <a:off x="6756819" y="3169720"/>
            <a:ext cx="804180" cy="374559"/>
            <a:chOff x="217691" y="6414967"/>
            <a:chExt cx="804180" cy="374559"/>
          </a:xfrm>
        </p:grpSpPr>
        <p:grpSp>
          <p:nvGrpSpPr>
            <p:cNvPr id="12" name="Group 4">
              <a:extLst>
                <a:ext uri="{FF2B5EF4-FFF2-40B4-BE49-F238E27FC236}">
                  <a16:creationId xmlns=""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a:extLst>
              <a:ext uri="{FF2B5EF4-FFF2-40B4-BE49-F238E27FC236}">
                <a16:creationId xmlns="" xmlns:a16="http://schemas.microsoft.com/office/drawing/2014/main" id="{72515E06-B7CD-449A-99F5-8556C5050E5F}"/>
              </a:ext>
            </a:extLst>
          </p:cNvPr>
          <p:cNvSpPr/>
          <p:nvPr userDrawn="1"/>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a:extLst>
              <a:ext uri="{FF2B5EF4-FFF2-40B4-BE49-F238E27FC236}">
                <a16:creationId xmlns="" xmlns:a16="http://schemas.microsoft.com/office/drawing/2014/main" id="{98AAE8C0-0F06-466A-9DBA-817AC3B18AD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 xmlns:a16="http://schemas.microsoft.com/office/drawing/2014/main" id="{3F9A88FF-981D-4D54-89F8-E14626D6ADBD}"/>
              </a:ext>
            </a:extLst>
          </p:cNvPr>
          <p:cNvSpPr txBox="1"/>
          <p:nvPr userDrawn="1"/>
        </p:nvSpPr>
        <p:spPr>
          <a:xfrm>
            <a:off x="1601226" y="6533239"/>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3876475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t>31/1/2023</a:t>
            </a:fld>
            <a:endParaRPr lang="en-US"/>
          </a:p>
        </p:txBody>
      </p:sp>
      <p:sp>
        <p:nvSpPr>
          <p:cNvPr id="5" name="Footer Placeholder 4">
            <a:extLst>
              <a:ext uri="{FF2B5EF4-FFF2-40B4-BE49-F238E27FC236}">
                <a16:creationId xmlns=""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t>‹#›</a:t>
            </a:fld>
            <a:endParaRPr lang="en-US"/>
          </a:p>
        </p:txBody>
      </p:sp>
      <p:pic>
        <p:nvPicPr>
          <p:cNvPr id="7" name="image 101">
            <a:extLst>
              <a:ext uri="{FF2B5EF4-FFF2-40B4-BE49-F238E27FC236}">
                <a16:creationId xmlns=""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a:extLst>
              <a:ext uri="{FF2B5EF4-FFF2-40B4-BE49-F238E27FC236}">
                <a16:creationId xmlns=""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a:extLst>
              <a:ext uri="{FF2B5EF4-FFF2-40B4-BE49-F238E27FC236}">
                <a16:creationId xmlns=""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 xmlns:a16="http://schemas.microsoft.com/office/drawing/2014/main" id="{B7BA24C5-7A23-4C04-A532-B0BAAA602ECA}"/>
              </a:ext>
            </a:extLst>
          </p:cNvPr>
          <p:cNvSpPr txBox="1"/>
          <p:nvPr userDrawn="1"/>
        </p:nvSpPr>
        <p:spPr>
          <a:xfrm>
            <a:off x="1943051" y="6278480"/>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1898346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 xmlns:a16="http://schemas.microsoft.com/office/drawing/2014/main" id="{AC79E82E-725A-4A5C-8870-87B87B2217D2}"/>
              </a:ext>
            </a:extLst>
          </p:cNvPr>
          <p:cNvSpPr/>
          <p:nvPr userDrawn="1"/>
        </p:nvSpPr>
        <p:spPr>
          <a:xfrm>
            <a:off x="516732" y="469294"/>
            <a:ext cx="11158537"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 xmlns:a16="http://schemas.microsoft.com/office/drawing/2014/main" id="{7704643A-27F9-4F01-AE4B-E1CF77BBF78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 xmlns:a16="http://schemas.microsoft.com/office/drawing/2014/main" id="{52809BF3-EAF2-418A-8FE2-3182C056114E}"/>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 xmlns:a16="http://schemas.microsoft.com/office/drawing/2014/main" id="{FFF22FB9-6783-415D-BC60-2669AA680D3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a:extLst>
              <a:ext uri="{FF2B5EF4-FFF2-40B4-BE49-F238E27FC236}">
                <a16:creationId xmlns="" xmlns:a16="http://schemas.microsoft.com/office/drawing/2014/main" id="{E108BAEE-4A24-4598-AEF4-3244CF1E929F}"/>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0268FBC2-A039-41A8-B368-926DE1556C72}"/>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46431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2023/1/31</a:t>
            </a:fld>
            <a:endParaRPr kumimoji="1" lang="zh-CN" altLang="en-US"/>
          </a:p>
        </p:txBody>
      </p:sp>
      <p:sp>
        <p:nvSpPr>
          <p:cNvPr id="5" name="页脚占位符 4">
            <a:extLst>
              <a:ext uri="{FF2B5EF4-FFF2-40B4-BE49-F238E27FC236}">
                <a16:creationId xmlns=""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537515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a:extLst>
              <a:ext uri="{FF2B5EF4-FFF2-40B4-BE49-F238E27FC236}">
                <a16:creationId xmlns="" xmlns:a16="http://schemas.microsoft.com/office/drawing/2014/main" id="{4147D270-CA58-46E3-A687-87D81398E68F}"/>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0" y="5212224"/>
            <a:ext cx="3308946" cy="1645775"/>
          </a:xfrm>
          <a:prstGeom prst="rect">
            <a:avLst/>
          </a:prstGeom>
        </p:spPr>
      </p:pic>
      <p:sp>
        <p:nvSpPr>
          <p:cNvPr id="10" name="TextBox 9">
            <a:extLst>
              <a:ext uri="{FF2B5EF4-FFF2-40B4-BE49-F238E27FC236}">
                <a16:creationId xmlns="" xmlns:a16="http://schemas.microsoft.com/office/drawing/2014/main" id="{C69D82C2-117E-4A35-95BF-D458B26D688D}"/>
              </a:ext>
            </a:extLst>
          </p:cNvPr>
          <p:cNvSpPr txBox="1"/>
          <p:nvPr userDrawn="1"/>
        </p:nvSpPr>
        <p:spPr>
          <a:xfrm>
            <a:off x="8011749" y="0"/>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955828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 xmlns:a16="http://schemas.microsoft.com/office/drawing/2014/main" id="{D514E436-AC77-4C62-A470-F269B076254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a:extLst>
              <a:ext uri="{FF2B5EF4-FFF2-40B4-BE49-F238E27FC236}">
                <a16:creationId xmlns="" xmlns:a16="http://schemas.microsoft.com/office/drawing/2014/main" id="{85267853-B155-4C5A-B17D-13C99003FA45}"/>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 xmlns:a16="http://schemas.microsoft.com/office/drawing/2014/main" id="{EAE8A449-7A3F-40C5-B305-E2A28C9FD942}"/>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 xmlns:a16="http://schemas.microsoft.com/office/drawing/2014/main" id="{61A8C16D-6509-4108-98A5-625CBDF5F070}"/>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 xmlns:a16="http://schemas.microsoft.com/office/drawing/2014/main" id="{F3B873EF-BA25-43F8-B507-68795F3111ED}"/>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a:extLst>
              <a:ext uri="{FF2B5EF4-FFF2-40B4-BE49-F238E27FC236}">
                <a16:creationId xmlns="" xmlns:a16="http://schemas.microsoft.com/office/drawing/2014/main" id="{B20D4855-2AE0-48EF-9542-73C2EC19F99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35733CB7-2EEC-42DC-9103-2D109DD1CFEE}"/>
              </a:ext>
            </a:extLst>
          </p:cNvPr>
          <p:cNvSpPr txBox="1"/>
          <p:nvPr userDrawn="1"/>
        </p:nvSpPr>
        <p:spPr>
          <a:xfrm>
            <a:off x="7320632" y="6524284"/>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660078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 xmlns:a16="http://schemas.microsoft.com/office/drawing/2014/main" id="{1094CE54-B4B3-4C76-B9C9-971ECB34C24E}"/>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a:extLst>
              <a:ext uri="{FF2B5EF4-FFF2-40B4-BE49-F238E27FC236}">
                <a16:creationId xmlns="" xmlns:a16="http://schemas.microsoft.com/office/drawing/2014/main" id="{05B45BC2-AFD2-4521-86C7-28EA6A142BF8}"/>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 xmlns:a16="http://schemas.microsoft.com/office/drawing/2014/main" id="{73E6612B-E6CF-431F-83A1-B242A79A465C}"/>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 xmlns:a16="http://schemas.microsoft.com/office/drawing/2014/main" id="{9B231B91-9FD3-46F5-8DB9-BCC8C6F58B0F}"/>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 xmlns:a16="http://schemas.microsoft.com/office/drawing/2014/main" id="{75059DDB-9C2F-46FF-9EF1-50E22BC24E2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a:extLst>
              <a:ext uri="{FF2B5EF4-FFF2-40B4-BE49-F238E27FC236}">
                <a16:creationId xmlns="" xmlns:a16="http://schemas.microsoft.com/office/drawing/2014/main" id="{BE790CA5-EC6C-4F0B-B555-50D8033BE031}"/>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 xmlns:a16="http://schemas.microsoft.com/office/drawing/2014/main" id="{8E6DDB6A-D1EC-44AC-A42F-3D5C776DEBE6}"/>
              </a:ext>
            </a:extLst>
          </p:cNvPr>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a:extLst>
              <a:ext uri="{FF2B5EF4-FFF2-40B4-BE49-F238E27FC236}">
                <a16:creationId xmlns="" xmlns:a16="http://schemas.microsoft.com/office/drawing/2014/main" id="{83A11163-4540-4661-A7E2-7E02DE00886F}"/>
              </a:ext>
            </a:extLst>
          </p:cNvPr>
          <p:cNvSpPr txBox="1"/>
          <p:nvPr userDrawn="1"/>
        </p:nvSpPr>
        <p:spPr>
          <a:xfrm>
            <a:off x="5353380" y="198271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a:extLst>
              <a:ext uri="{FF2B5EF4-FFF2-40B4-BE49-F238E27FC236}">
                <a16:creationId xmlns=""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
        <p:nvSpPr>
          <p:cNvPr id="19" name="TextBox 18">
            <a:extLst>
              <a:ext uri="{FF2B5EF4-FFF2-40B4-BE49-F238E27FC236}">
                <a16:creationId xmlns="" xmlns:a16="http://schemas.microsoft.com/office/drawing/2014/main" id="{4D616774-3438-47D7-81AB-B40EEBD5818D}"/>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43929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 xmlns:a16="http://schemas.microsoft.com/office/drawing/2014/main" id="{431122EC-FBF2-4C68-B7F9-E67ABB594A49}"/>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a:extLst>
              <a:ext uri="{FF2B5EF4-FFF2-40B4-BE49-F238E27FC236}">
                <a16:creationId xmlns="" xmlns:a16="http://schemas.microsoft.com/office/drawing/2014/main" id="{26859808-0E4C-4601-BFD5-C6BA5BCC44FE}"/>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 xmlns:a16="http://schemas.microsoft.com/office/drawing/2014/main" id="{C20B859B-7433-488D-AD26-C313806026F3}"/>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 xmlns:a16="http://schemas.microsoft.com/office/drawing/2014/main" id="{26C76A02-5C8B-42AD-8662-686E30606D34}"/>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 xmlns:a16="http://schemas.microsoft.com/office/drawing/2014/main" id="{C6F4EA04-890C-4306-9211-FB1733E0C647}"/>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a:extLst>
              <a:ext uri="{FF2B5EF4-FFF2-40B4-BE49-F238E27FC236}">
                <a16:creationId xmlns="" xmlns:a16="http://schemas.microsoft.com/office/drawing/2014/main" id="{0A2B951D-F19F-475D-B457-B86EF8DC984B}"/>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 xmlns:a16="http://schemas.microsoft.com/office/drawing/2014/main" id="{B509803A-0360-4D33-9AB5-ED47ED9135D1}"/>
              </a:ext>
            </a:extLst>
          </p:cNvPr>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 xmlns:a16="http://schemas.microsoft.com/office/drawing/2014/main" id="{7E0D0665-6999-4651-BD19-C7C402D30EEB}"/>
              </a:ext>
            </a:extLst>
          </p:cNvPr>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A77F017-DFC1-4D5F-8272-B3E76D6DA324}"/>
              </a:ext>
            </a:extLst>
          </p:cNvPr>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 xmlns:a16="http://schemas.microsoft.com/office/drawing/2014/main" id="{4D542502-B1BA-4EEE-B113-19E670FE5796}"/>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 xmlns:a16="http://schemas.microsoft.com/office/drawing/2014/main" id="{9E265F87-F072-4C1C-809B-60B65BA79A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
        <p:nvSpPr>
          <p:cNvPr id="19" name="TextBox 18">
            <a:extLst>
              <a:ext uri="{FF2B5EF4-FFF2-40B4-BE49-F238E27FC236}">
                <a16:creationId xmlns="" xmlns:a16="http://schemas.microsoft.com/office/drawing/2014/main" id="{1C8F1E24-5B7F-481A-86BE-BC8D3CC99D79}"/>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890691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0E1D8535-7268-4559-A162-57863C850AB4}"/>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3599D6A8-8376-4469-B1C4-0D0AB8B9FCB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F6108594-A8DF-4763-BAD6-AFEBB0C3196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B8502FED-250A-4CBC-8EE4-50D3D012EADA}"/>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4B97A2AD-D2A2-4C3E-AA45-DF5B9EE1314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ECDDE16C-0075-42EB-A3AA-DDD1D96A76E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EFB12868-D957-45A4-B5D8-783DBD98F2C6}"/>
              </a:ext>
            </a:extLst>
          </p:cNvPr>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4A2EDEA0-7184-436C-992C-8D667AA8EB7F}"/>
              </a:ext>
            </a:extLst>
          </p:cNvPr>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1F28E606-F052-4F98-9FBC-30FFA9B82FDA}"/>
              </a:ext>
            </a:extLst>
          </p:cNvPr>
          <p:cNvSpPr txBox="1"/>
          <p:nvPr userDrawn="1"/>
        </p:nvSpPr>
        <p:spPr>
          <a:xfrm>
            <a:off x="4557819" y="191342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 xmlns:a16="http://schemas.microsoft.com/office/drawing/2014/main" id="{E7242FD6-D5A6-4563-A793-692CAF206911}"/>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1416645" y="3997564"/>
            <a:ext cx="3980370" cy="1979722"/>
          </a:xfrm>
          <a:prstGeom prst="rect">
            <a:avLst/>
          </a:prstGeom>
        </p:spPr>
      </p:pic>
      <p:sp>
        <p:nvSpPr>
          <p:cNvPr id="22" name="TextBox 21">
            <a:extLst>
              <a:ext uri="{FF2B5EF4-FFF2-40B4-BE49-F238E27FC236}">
                <a16:creationId xmlns="" xmlns:a16="http://schemas.microsoft.com/office/drawing/2014/main" id="{215E454A-B08C-4576-8333-920008E55294}"/>
              </a:ext>
            </a:extLst>
          </p:cNvPr>
          <p:cNvSpPr txBox="1"/>
          <p:nvPr userDrawn="1"/>
        </p:nvSpPr>
        <p:spPr>
          <a:xfrm>
            <a:off x="7668010" y="656013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524291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F9580584-93CE-465E-9188-9FA7FF0E8D40}"/>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474D555A-C16A-473D-AF7C-F4FD4B48A8D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C65B931E-2ABD-4CF8-84F6-335ECD99B19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E2A2EEE9-A456-4E8F-8852-B76D53D8FF96}"/>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1E2A3415-52F3-43A8-85D2-8D6B017D46B0}"/>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BC7E4DB5-7686-4871-BA09-0A5DDCFFD03D}"/>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AA705815-50C6-489B-A39B-E7D336F21CDD}"/>
              </a:ext>
            </a:extLst>
          </p:cNvPr>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E5E3F9D9-E86C-450A-BAA6-C085040D4067}"/>
              </a:ext>
            </a:extLst>
          </p:cNvPr>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F847D38E-29D5-4F6D-990E-43B85D6A3CCA}"/>
              </a:ext>
            </a:extLst>
          </p:cNvPr>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ED7DB6B0-739A-4370-B3E5-8A28161C766A}"/>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 xmlns:a16="http://schemas.microsoft.com/office/drawing/2014/main" id="{A7F7820E-B6A1-4ABA-87C3-90A18D28B9AB}"/>
              </a:ext>
            </a:extLst>
          </p:cNvPr>
          <p:cNvGrpSpPr/>
          <p:nvPr userDrawn="1"/>
        </p:nvGrpSpPr>
        <p:grpSpPr>
          <a:xfrm>
            <a:off x="7976030" y="2989410"/>
            <a:ext cx="2842230" cy="2927642"/>
            <a:chOff x="5641385" y="2381306"/>
            <a:chExt cx="2599446" cy="2521829"/>
          </a:xfrm>
        </p:grpSpPr>
        <p:sp>
          <p:nvSpPr>
            <p:cNvPr id="22" name="Google Shape;770;p31">
              <a:extLst>
                <a:ext uri="{FF2B5EF4-FFF2-40B4-BE49-F238E27FC236}">
                  <a16:creationId xmlns=""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771;p31">
              <a:extLst>
                <a:ext uri="{FF2B5EF4-FFF2-40B4-BE49-F238E27FC236}">
                  <a16:creationId xmlns=""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3;p31">
                <a:extLst>
                  <a:ext uri="{FF2B5EF4-FFF2-40B4-BE49-F238E27FC236}">
                    <a16:creationId xmlns=""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4;p31">
                <a:extLst>
                  <a:ext uri="{FF2B5EF4-FFF2-40B4-BE49-F238E27FC236}">
                    <a16:creationId xmlns=""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5;p31">
                <a:extLst>
                  <a:ext uri="{FF2B5EF4-FFF2-40B4-BE49-F238E27FC236}">
                    <a16:creationId xmlns=""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6;p31">
                <a:extLst>
                  <a:ext uri="{FF2B5EF4-FFF2-40B4-BE49-F238E27FC236}">
                    <a16:creationId xmlns=""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7;p31">
                <a:extLst>
                  <a:ext uri="{FF2B5EF4-FFF2-40B4-BE49-F238E27FC236}">
                    <a16:creationId xmlns=""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8;p31">
                <a:extLst>
                  <a:ext uri="{FF2B5EF4-FFF2-40B4-BE49-F238E27FC236}">
                    <a16:creationId xmlns=""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9;p31">
                <a:extLst>
                  <a:ext uri="{FF2B5EF4-FFF2-40B4-BE49-F238E27FC236}">
                    <a16:creationId xmlns=""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80;p31">
                <a:extLst>
                  <a:ext uri="{FF2B5EF4-FFF2-40B4-BE49-F238E27FC236}">
                    <a16:creationId xmlns=""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81;p31">
                <a:extLst>
                  <a:ext uri="{FF2B5EF4-FFF2-40B4-BE49-F238E27FC236}">
                    <a16:creationId xmlns=""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2;p31">
                <a:extLst>
                  <a:ext uri="{FF2B5EF4-FFF2-40B4-BE49-F238E27FC236}">
                    <a16:creationId xmlns=""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3;p31">
                <a:extLst>
                  <a:ext uri="{FF2B5EF4-FFF2-40B4-BE49-F238E27FC236}">
                    <a16:creationId xmlns=""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4;p31">
                <a:extLst>
                  <a:ext uri="{FF2B5EF4-FFF2-40B4-BE49-F238E27FC236}">
                    <a16:creationId xmlns=""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5;p31">
                <a:extLst>
                  <a:ext uri="{FF2B5EF4-FFF2-40B4-BE49-F238E27FC236}">
                    <a16:creationId xmlns=""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6;p31">
                <a:extLst>
                  <a:ext uri="{FF2B5EF4-FFF2-40B4-BE49-F238E27FC236}">
                    <a16:creationId xmlns=""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7;p31">
                <a:extLst>
                  <a:ext uri="{FF2B5EF4-FFF2-40B4-BE49-F238E27FC236}">
                    <a16:creationId xmlns=""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8;p31">
                <a:extLst>
                  <a:ext uri="{FF2B5EF4-FFF2-40B4-BE49-F238E27FC236}">
                    <a16:creationId xmlns=""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9;p31">
                <a:extLst>
                  <a:ext uri="{FF2B5EF4-FFF2-40B4-BE49-F238E27FC236}">
                    <a16:creationId xmlns=""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0;p31">
                <a:extLst>
                  <a:ext uri="{FF2B5EF4-FFF2-40B4-BE49-F238E27FC236}">
                    <a16:creationId xmlns=""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1;p31">
                <a:extLst>
                  <a:ext uri="{FF2B5EF4-FFF2-40B4-BE49-F238E27FC236}">
                    <a16:creationId xmlns=""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2;p31">
                <a:extLst>
                  <a:ext uri="{FF2B5EF4-FFF2-40B4-BE49-F238E27FC236}">
                    <a16:creationId xmlns=""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3;p31">
                <a:extLst>
                  <a:ext uri="{FF2B5EF4-FFF2-40B4-BE49-F238E27FC236}">
                    <a16:creationId xmlns=""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4;p31">
                <a:extLst>
                  <a:ext uri="{FF2B5EF4-FFF2-40B4-BE49-F238E27FC236}">
                    <a16:creationId xmlns=""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5;p31">
                <a:extLst>
                  <a:ext uri="{FF2B5EF4-FFF2-40B4-BE49-F238E27FC236}">
                    <a16:creationId xmlns=""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6;p31">
                <a:extLst>
                  <a:ext uri="{FF2B5EF4-FFF2-40B4-BE49-F238E27FC236}">
                    <a16:creationId xmlns=""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p31">
                <a:extLst>
                  <a:ext uri="{FF2B5EF4-FFF2-40B4-BE49-F238E27FC236}">
                    <a16:creationId xmlns=""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8;p31">
                <a:extLst>
                  <a:ext uri="{FF2B5EF4-FFF2-40B4-BE49-F238E27FC236}">
                    <a16:creationId xmlns=""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9;p31">
                <a:extLst>
                  <a:ext uri="{FF2B5EF4-FFF2-40B4-BE49-F238E27FC236}">
                    <a16:creationId xmlns=""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00;p31">
                <a:extLst>
                  <a:ext uri="{FF2B5EF4-FFF2-40B4-BE49-F238E27FC236}">
                    <a16:creationId xmlns=""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01;p31">
                <a:extLst>
                  <a:ext uri="{FF2B5EF4-FFF2-40B4-BE49-F238E27FC236}">
                    <a16:creationId xmlns=""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2;p31">
                <a:extLst>
                  <a:ext uri="{FF2B5EF4-FFF2-40B4-BE49-F238E27FC236}">
                    <a16:creationId xmlns=""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3;p31">
                <a:extLst>
                  <a:ext uri="{FF2B5EF4-FFF2-40B4-BE49-F238E27FC236}">
                    <a16:creationId xmlns=""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4;p31">
                <a:extLst>
                  <a:ext uri="{FF2B5EF4-FFF2-40B4-BE49-F238E27FC236}">
                    <a16:creationId xmlns=""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5;p31">
                <a:extLst>
                  <a:ext uri="{FF2B5EF4-FFF2-40B4-BE49-F238E27FC236}">
                    <a16:creationId xmlns=""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6;p31">
                <a:extLst>
                  <a:ext uri="{FF2B5EF4-FFF2-40B4-BE49-F238E27FC236}">
                    <a16:creationId xmlns=""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7;p31">
                <a:extLst>
                  <a:ext uri="{FF2B5EF4-FFF2-40B4-BE49-F238E27FC236}">
                    <a16:creationId xmlns=""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8;p31">
                <a:extLst>
                  <a:ext uri="{FF2B5EF4-FFF2-40B4-BE49-F238E27FC236}">
                    <a16:creationId xmlns=""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9;p31">
                <a:extLst>
                  <a:ext uri="{FF2B5EF4-FFF2-40B4-BE49-F238E27FC236}">
                    <a16:creationId xmlns=""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10;p31">
                <a:extLst>
                  <a:ext uri="{FF2B5EF4-FFF2-40B4-BE49-F238E27FC236}">
                    <a16:creationId xmlns=""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11;p31">
                <a:extLst>
                  <a:ext uri="{FF2B5EF4-FFF2-40B4-BE49-F238E27FC236}">
                    <a16:creationId xmlns=""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2;p31">
                <a:extLst>
                  <a:ext uri="{FF2B5EF4-FFF2-40B4-BE49-F238E27FC236}">
                    <a16:creationId xmlns=""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3;p31">
                <a:extLst>
                  <a:ext uri="{FF2B5EF4-FFF2-40B4-BE49-F238E27FC236}">
                    <a16:creationId xmlns=""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4;p31">
                <a:extLst>
                  <a:ext uri="{FF2B5EF4-FFF2-40B4-BE49-F238E27FC236}">
                    <a16:creationId xmlns=""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5;p31">
                <a:extLst>
                  <a:ext uri="{FF2B5EF4-FFF2-40B4-BE49-F238E27FC236}">
                    <a16:creationId xmlns=""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6;p31">
                <a:extLst>
                  <a:ext uri="{FF2B5EF4-FFF2-40B4-BE49-F238E27FC236}">
                    <a16:creationId xmlns=""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7;p31">
                <a:extLst>
                  <a:ext uri="{FF2B5EF4-FFF2-40B4-BE49-F238E27FC236}">
                    <a16:creationId xmlns=""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18;p31">
                <a:extLst>
                  <a:ext uri="{FF2B5EF4-FFF2-40B4-BE49-F238E27FC236}">
                    <a16:creationId xmlns=""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19;p31">
                <a:extLst>
                  <a:ext uri="{FF2B5EF4-FFF2-40B4-BE49-F238E27FC236}">
                    <a16:creationId xmlns=""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0;p31">
                <a:extLst>
                  <a:ext uri="{FF2B5EF4-FFF2-40B4-BE49-F238E27FC236}">
                    <a16:creationId xmlns=""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21;p31">
                <a:extLst>
                  <a:ext uri="{FF2B5EF4-FFF2-40B4-BE49-F238E27FC236}">
                    <a16:creationId xmlns=""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22;p31">
                <a:extLst>
                  <a:ext uri="{FF2B5EF4-FFF2-40B4-BE49-F238E27FC236}">
                    <a16:creationId xmlns=""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23;p31">
                <a:extLst>
                  <a:ext uri="{FF2B5EF4-FFF2-40B4-BE49-F238E27FC236}">
                    <a16:creationId xmlns=""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24;p31">
                <a:extLst>
                  <a:ext uri="{FF2B5EF4-FFF2-40B4-BE49-F238E27FC236}">
                    <a16:creationId xmlns=""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25;p31">
                <a:extLst>
                  <a:ext uri="{FF2B5EF4-FFF2-40B4-BE49-F238E27FC236}">
                    <a16:creationId xmlns=""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26;p31">
                <a:extLst>
                  <a:ext uri="{FF2B5EF4-FFF2-40B4-BE49-F238E27FC236}">
                    <a16:creationId xmlns=""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7;p31">
                <a:extLst>
                  <a:ext uri="{FF2B5EF4-FFF2-40B4-BE49-F238E27FC236}">
                    <a16:creationId xmlns=""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28;p31">
              <a:extLst>
                <a:ext uri="{FF2B5EF4-FFF2-40B4-BE49-F238E27FC236}">
                  <a16:creationId xmlns=""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9;p31">
              <a:extLst>
                <a:ext uri="{FF2B5EF4-FFF2-40B4-BE49-F238E27FC236}">
                  <a16:creationId xmlns=""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0;p31">
              <a:extLst>
                <a:ext uri="{FF2B5EF4-FFF2-40B4-BE49-F238E27FC236}">
                  <a16:creationId xmlns=""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1;p31">
              <a:extLst>
                <a:ext uri="{FF2B5EF4-FFF2-40B4-BE49-F238E27FC236}">
                  <a16:creationId xmlns=""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2;p31">
              <a:extLst>
                <a:ext uri="{FF2B5EF4-FFF2-40B4-BE49-F238E27FC236}">
                  <a16:creationId xmlns=""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3;p31">
              <a:extLst>
                <a:ext uri="{FF2B5EF4-FFF2-40B4-BE49-F238E27FC236}">
                  <a16:creationId xmlns=""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4;p31">
              <a:extLst>
                <a:ext uri="{FF2B5EF4-FFF2-40B4-BE49-F238E27FC236}">
                  <a16:creationId xmlns=""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5;p31">
              <a:extLst>
                <a:ext uri="{FF2B5EF4-FFF2-40B4-BE49-F238E27FC236}">
                  <a16:creationId xmlns=""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6;p31">
              <a:extLst>
                <a:ext uri="{FF2B5EF4-FFF2-40B4-BE49-F238E27FC236}">
                  <a16:creationId xmlns=""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7;p31">
              <a:extLst>
                <a:ext uri="{FF2B5EF4-FFF2-40B4-BE49-F238E27FC236}">
                  <a16:creationId xmlns=""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8;p31">
              <a:extLst>
                <a:ext uri="{FF2B5EF4-FFF2-40B4-BE49-F238E27FC236}">
                  <a16:creationId xmlns=""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9;p31">
              <a:extLst>
                <a:ext uri="{FF2B5EF4-FFF2-40B4-BE49-F238E27FC236}">
                  <a16:creationId xmlns=""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0;p31">
              <a:extLst>
                <a:ext uri="{FF2B5EF4-FFF2-40B4-BE49-F238E27FC236}">
                  <a16:creationId xmlns=""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41;p31">
              <a:extLst>
                <a:ext uri="{FF2B5EF4-FFF2-40B4-BE49-F238E27FC236}">
                  <a16:creationId xmlns=""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42;p31">
              <a:extLst>
                <a:ext uri="{FF2B5EF4-FFF2-40B4-BE49-F238E27FC236}">
                  <a16:creationId xmlns=""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3;p31">
              <a:extLst>
                <a:ext uri="{FF2B5EF4-FFF2-40B4-BE49-F238E27FC236}">
                  <a16:creationId xmlns=""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4;p31">
              <a:extLst>
                <a:ext uri="{FF2B5EF4-FFF2-40B4-BE49-F238E27FC236}">
                  <a16:creationId xmlns=""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5;p31">
              <a:extLst>
                <a:ext uri="{FF2B5EF4-FFF2-40B4-BE49-F238E27FC236}">
                  <a16:creationId xmlns=""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46;p31">
              <a:extLst>
                <a:ext uri="{FF2B5EF4-FFF2-40B4-BE49-F238E27FC236}">
                  <a16:creationId xmlns=""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47;p31">
              <a:extLst>
                <a:ext uri="{FF2B5EF4-FFF2-40B4-BE49-F238E27FC236}">
                  <a16:creationId xmlns=""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48;p31">
              <a:extLst>
                <a:ext uri="{FF2B5EF4-FFF2-40B4-BE49-F238E27FC236}">
                  <a16:creationId xmlns=""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49;p31">
              <a:extLst>
                <a:ext uri="{FF2B5EF4-FFF2-40B4-BE49-F238E27FC236}">
                  <a16:creationId xmlns=""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0;p31">
              <a:extLst>
                <a:ext uri="{FF2B5EF4-FFF2-40B4-BE49-F238E27FC236}">
                  <a16:creationId xmlns=""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1;p31">
              <a:extLst>
                <a:ext uri="{FF2B5EF4-FFF2-40B4-BE49-F238E27FC236}">
                  <a16:creationId xmlns=""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2;p31">
              <a:extLst>
                <a:ext uri="{FF2B5EF4-FFF2-40B4-BE49-F238E27FC236}">
                  <a16:creationId xmlns=""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3;p31">
              <a:extLst>
                <a:ext uri="{FF2B5EF4-FFF2-40B4-BE49-F238E27FC236}">
                  <a16:creationId xmlns=""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4;p31">
              <a:extLst>
                <a:ext uri="{FF2B5EF4-FFF2-40B4-BE49-F238E27FC236}">
                  <a16:creationId xmlns=""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5;p31">
              <a:extLst>
                <a:ext uri="{FF2B5EF4-FFF2-40B4-BE49-F238E27FC236}">
                  <a16:creationId xmlns=""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6;p31">
              <a:extLst>
                <a:ext uri="{FF2B5EF4-FFF2-40B4-BE49-F238E27FC236}">
                  <a16:creationId xmlns=""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p31">
              <a:extLst>
                <a:ext uri="{FF2B5EF4-FFF2-40B4-BE49-F238E27FC236}">
                  <a16:creationId xmlns=""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p31">
              <a:extLst>
                <a:ext uri="{FF2B5EF4-FFF2-40B4-BE49-F238E27FC236}">
                  <a16:creationId xmlns=""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9;p31">
              <a:extLst>
                <a:ext uri="{FF2B5EF4-FFF2-40B4-BE49-F238E27FC236}">
                  <a16:creationId xmlns=""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0;p31">
              <a:extLst>
                <a:ext uri="{FF2B5EF4-FFF2-40B4-BE49-F238E27FC236}">
                  <a16:creationId xmlns=""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p31">
              <a:extLst>
                <a:ext uri="{FF2B5EF4-FFF2-40B4-BE49-F238E27FC236}">
                  <a16:creationId xmlns=""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2;p31">
              <a:extLst>
                <a:ext uri="{FF2B5EF4-FFF2-40B4-BE49-F238E27FC236}">
                  <a16:creationId xmlns=""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3;p31">
              <a:extLst>
                <a:ext uri="{FF2B5EF4-FFF2-40B4-BE49-F238E27FC236}">
                  <a16:creationId xmlns=""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4;p31">
              <a:extLst>
                <a:ext uri="{FF2B5EF4-FFF2-40B4-BE49-F238E27FC236}">
                  <a16:creationId xmlns=""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5;p31">
              <a:extLst>
                <a:ext uri="{FF2B5EF4-FFF2-40B4-BE49-F238E27FC236}">
                  <a16:creationId xmlns=""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6;p31">
              <a:extLst>
                <a:ext uri="{FF2B5EF4-FFF2-40B4-BE49-F238E27FC236}">
                  <a16:creationId xmlns=""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7;p31">
              <a:extLst>
                <a:ext uri="{FF2B5EF4-FFF2-40B4-BE49-F238E27FC236}">
                  <a16:creationId xmlns=""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8;p31">
              <a:extLst>
                <a:ext uri="{FF2B5EF4-FFF2-40B4-BE49-F238E27FC236}">
                  <a16:creationId xmlns=""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9;p31">
              <a:extLst>
                <a:ext uri="{FF2B5EF4-FFF2-40B4-BE49-F238E27FC236}">
                  <a16:creationId xmlns=""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0;p31">
              <a:extLst>
                <a:ext uri="{FF2B5EF4-FFF2-40B4-BE49-F238E27FC236}">
                  <a16:creationId xmlns=""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1;p31">
              <a:extLst>
                <a:ext uri="{FF2B5EF4-FFF2-40B4-BE49-F238E27FC236}">
                  <a16:creationId xmlns=""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2;p31">
              <a:extLst>
                <a:ext uri="{FF2B5EF4-FFF2-40B4-BE49-F238E27FC236}">
                  <a16:creationId xmlns=""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73;p31">
              <a:extLst>
                <a:ext uri="{FF2B5EF4-FFF2-40B4-BE49-F238E27FC236}">
                  <a16:creationId xmlns=""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74;p31">
              <a:extLst>
                <a:ext uri="{FF2B5EF4-FFF2-40B4-BE49-F238E27FC236}">
                  <a16:creationId xmlns=""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75;p31">
              <a:extLst>
                <a:ext uri="{FF2B5EF4-FFF2-40B4-BE49-F238E27FC236}">
                  <a16:creationId xmlns=""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76;p31">
              <a:extLst>
                <a:ext uri="{FF2B5EF4-FFF2-40B4-BE49-F238E27FC236}">
                  <a16:creationId xmlns=""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77;p31">
              <a:extLst>
                <a:ext uri="{FF2B5EF4-FFF2-40B4-BE49-F238E27FC236}">
                  <a16:creationId xmlns=""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78;p31">
              <a:extLst>
                <a:ext uri="{FF2B5EF4-FFF2-40B4-BE49-F238E27FC236}">
                  <a16:creationId xmlns=""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79;p31">
              <a:extLst>
                <a:ext uri="{FF2B5EF4-FFF2-40B4-BE49-F238E27FC236}">
                  <a16:creationId xmlns=""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80;p31">
              <a:extLst>
                <a:ext uri="{FF2B5EF4-FFF2-40B4-BE49-F238E27FC236}">
                  <a16:creationId xmlns=""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81;p31">
              <a:extLst>
                <a:ext uri="{FF2B5EF4-FFF2-40B4-BE49-F238E27FC236}">
                  <a16:creationId xmlns=""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TextBox 133">
            <a:extLst>
              <a:ext uri="{FF2B5EF4-FFF2-40B4-BE49-F238E27FC236}">
                <a16:creationId xmlns="" xmlns:a16="http://schemas.microsoft.com/office/drawing/2014/main" id="{23418162-C26E-4370-9D2F-33E57C0A0B7E}"/>
              </a:ext>
            </a:extLst>
          </p:cNvPr>
          <p:cNvSpPr txBox="1"/>
          <p:nvPr userDrawn="1"/>
        </p:nvSpPr>
        <p:spPr>
          <a:xfrm>
            <a:off x="7514755" y="6517885"/>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532724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5113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88CB28D7-CB5E-42A4-AC1B-49E9F84E1AA8}"/>
              </a:ext>
            </a:extLst>
          </p:cNvPr>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13868546-2164-4C33-8F22-32B28A4FD9F0}"/>
              </a:ext>
            </a:extLst>
          </p:cNvPr>
          <p:cNvSpPr txBox="1"/>
          <p:nvPr userDrawn="1"/>
        </p:nvSpPr>
        <p:spPr>
          <a:xfrm>
            <a:off x="8942603" y="-31899"/>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3695891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69693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40703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474721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8754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31514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31/1/2023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377706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31/1/2023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11189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31/1/2023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47957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8905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92778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389903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162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4577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006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237427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39452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07829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910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43886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2.xml"/><Relationship Id="rId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8869573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3285CA-3D3B-499B-A815-2AD862AD2232}" type="datetimeFigureOut">
              <a:rPr lang="zh-CN" altLang="en-US" smtClean="0"/>
              <a:t>2023/1/31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30D7C-B902-4C8A-813F-8FDDF456C496}" type="slidenum">
              <a:rPr lang="zh-CN" altLang="en-US" smtClean="0"/>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20129199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02307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31/1/2023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77489332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1.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40.png"/><Relationship Id="rId4" Type="http://schemas.openxmlformats.org/officeDocument/2006/relationships/audio" Target="../media/audio4.wav"/></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31.xm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68BCE1"/>
        </a:solidFill>
        <a:effectLst/>
      </p:bgPr>
    </p:bg>
    <p:spTree>
      <p:nvGrpSpPr>
        <p:cNvPr id="1" name=""/>
        <p:cNvGrpSpPr/>
        <p:nvPr/>
      </p:nvGrpSpPr>
      <p:grpSpPr>
        <a:xfrm>
          <a:off x="0" y="0"/>
          <a:ext cx="0" cy="0"/>
          <a:chOff x="0" y="0"/>
          <a:chExt cx="0" cy="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356" y="373462"/>
            <a:ext cx="1503363" cy="761616"/>
          </a:xfrm>
          <a:prstGeom prst="rect">
            <a:avLst/>
          </a:prstGeom>
        </p:spPr>
      </p:pic>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6018" y="1680310"/>
            <a:ext cx="1892506" cy="958803"/>
          </a:xfrm>
          <a:prstGeom prst="rect">
            <a:avLst/>
          </a:prstGeom>
        </p:spPr>
      </p:pic>
      <p:pic>
        <p:nvPicPr>
          <p:cNvPr id="27" name="图片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24" y="2913485"/>
            <a:ext cx="12192000" cy="3923805"/>
          </a:xfrm>
          <a:prstGeom prst="rect">
            <a:avLst/>
          </a:prstGeom>
        </p:spPr>
      </p:pic>
      <p:pic>
        <p:nvPicPr>
          <p:cNvPr id="30" name="图片 29"/>
          <p:cNvPicPr>
            <a:picLocks noChangeAspect="1"/>
          </p:cNvPicPr>
          <p:nvPr/>
        </p:nvPicPr>
        <p:blipFill rotWithShape="1">
          <a:blip r:embed="rId5">
            <a:extLst>
              <a:ext uri="{28A0092B-C50C-407E-A947-70E740481C1C}">
                <a14:useLocalDpi xmlns:a14="http://schemas.microsoft.com/office/drawing/2010/main" val="0"/>
              </a:ext>
            </a:extLst>
          </a:blip>
          <a:srcRect t="39410"/>
          <a:stretch/>
        </p:blipFill>
        <p:spPr>
          <a:xfrm>
            <a:off x="57924" y="-10429"/>
            <a:ext cx="12192000" cy="2377442"/>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457" y="4276684"/>
            <a:ext cx="6167457" cy="2581316"/>
          </a:xfrm>
          <a:prstGeom prst="rect">
            <a:avLst/>
          </a:prstGeom>
        </p:spPr>
      </p:pic>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164" y="4255974"/>
            <a:ext cx="6167457" cy="2581316"/>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932" y="318622"/>
            <a:ext cx="1855631" cy="2164903"/>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3924" y="355755"/>
            <a:ext cx="1676754" cy="215265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62377" y="3339017"/>
            <a:ext cx="889995" cy="736427"/>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482" y="2956868"/>
            <a:ext cx="1288686" cy="1418638"/>
          </a:xfrm>
          <a:prstGeom prst="rect">
            <a:avLst/>
          </a:prstGeom>
        </p:spPr>
      </p:pic>
      <p:sp>
        <p:nvSpPr>
          <p:cNvPr id="2" name="TextBox 1">
            <a:extLst>
              <a:ext uri="{FF2B5EF4-FFF2-40B4-BE49-F238E27FC236}">
                <a16:creationId xmlns="" xmlns:a16="http://schemas.microsoft.com/office/drawing/2014/main" id="{159041C1-0297-43E5-9F8C-0E957D431BAB}"/>
              </a:ext>
            </a:extLst>
          </p:cNvPr>
          <p:cNvSpPr txBox="1"/>
          <p:nvPr/>
        </p:nvSpPr>
        <p:spPr>
          <a:xfrm>
            <a:off x="2332201" y="1565038"/>
            <a:ext cx="760622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Chào</a:t>
            </a:r>
            <a:r>
              <a:rPr kumimoji="0" lang="en-US" sz="5400" b="1" i="0" u="none" strike="noStrike" kern="1200" cap="none" spc="0" normalizeH="0" baseline="0" noProof="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mừng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các</a:t>
            </a:r>
            <a:r>
              <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em</a:t>
            </a:r>
            <a:r>
              <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đến</a:t>
            </a:r>
            <a:r>
              <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với</a:t>
            </a:r>
            <a:r>
              <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môn</a:t>
            </a:r>
            <a:r>
              <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 </a:t>
            </a:r>
            <a:r>
              <a:rPr kumimoji="0" lang="en-US" sz="54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rPr>
              <a:t>Toán</a:t>
            </a:r>
            <a:endParaRPr kumimoji="0" lang="en-US" sz="54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35282813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80">
                                          <p:stCondLst>
                                            <p:cond delay="0"/>
                                          </p:stCondLst>
                                        </p:cTn>
                                        <p:tgtEl>
                                          <p:spTgt spid="24"/>
                                        </p:tgtEl>
                                      </p:cBhvr>
                                    </p:animEffect>
                                    <p:anim calcmode="lin" valueType="num">
                                      <p:cBhvr>
                                        <p:cTn id="2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0" dur="26">
                                          <p:stCondLst>
                                            <p:cond delay="650"/>
                                          </p:stCondLst>
                                        </p:cTn>
                                        <p:tgtEl>
                                          <p:spTgt spid="24"/>
                                        </p:tgtEl>
                                      </p:cBhvr>
                                      <p:to x="100000" y="60000"/>
                                    </p:animScale>
                                    <p:animScale>
                                      <p:cBhvr>
                                        <p:cTn id="31" dur="166" decel="50000">
                                          <p:stCondLst>
                                            <p:cond delay="676"/>
                                          </p:stCondLst>
                                        </p:cTn>
                                        <p:tgtEl>
                                          <p:spTgt spid="24"/>
                                        </p:tgtEl>
                                      </p:cBhvr>
                                      <p:to x="100000" y="100000"/>
                                    </p:animScale>
                                    <p:animScale>
                                      <p:cBhvr>
                                        <p:cTn id="32" dur="26">
                                          <p:stCondLst>
                                            <p:cond delay="1312"/>
                                          </p:stCondLst>
                                        </p:cTn>
                                        <p:tgtEl>
                                          <p:spTgt spid="24"/>
                                        </p:tgtEl>
                                      </p:cBhvr>
                                      <p:to x="100000" y="80000"/>
                                    </p:animScale>
                                    <p:animScale>
                                      <p:cBhvr>
                                        <p:cTn id="33" dur="166" decel="50000">
                                          <p:stCondLst>
                                            <p:cond delay="1338"/>
                                          </p:stCondLst>
                                        </p:cTn>
                                        <p:tgtEl>
                                          <p:spTgt spid="24"/>
                                        </p:tgtEl>
                                      </p:cBhvr>
                                      <p:to x="100000" y="100000"/>
                                    </p:animScale>
                                    <p:animScale>
                                      <p:cBhvr>
                                        <p:cTn id="34" dur="26">
                                          <p:stCondLst>
                                            <p:cond delay="1642"/>
                                          </p:stCondLst>
                                        </p:cTn>
                                        <p:tgtEl>
                                          <p:spTgt spid="24"/>
                                        </p:tgtEl>
                                      </p:cBhvr>
                                      <p:to x="100000" y="90000"/>
                                    </p:animScale>
                                    <p:animScale>
                                      <p:cBhvr>
                                        <p:cTn id="35" dur="166" decel="50000">
                                          <p:stCondLst>
                                            <p:cond delay="1668"/>
                                          </p:stCondLst>
                                        </p:cTn>
                                        <p:tgtEl>
                                          <p:spTgt spid="24"/>
                                        </p:tgtEl>
                                      </p:cBhvr>
                                      <p:to x="100000" y="100000"/>
                                    </p:animScale>
                                    <p:animScale>
                                      <p:cBhvr>
                                        <p:cTn id="36" dur="26">
                                          <p:stCondLst>
                                            <p:cond delay="1808"/>
                                          </p:stCondLst>
                                        </p:cTn>
                                        <p:tgtEl>
                                          <p:spTgt spid="24"/>
                                        </p:tgtEl>
                                      </p:cBhvr>
                                      <p:to x="100000" y="95000"/>
                                    </p:animScale>
                                    <p:animScale>
                                      <p:cBhvr>
                                        <p:cTn id="37" dur="166" decel="50000">
                                          <p:stCondLst>
                                            <p:cond delay="1834"/>
                                          </p:stCondLst>
                                        </p:cTn>
                                        <p:tgtEl>
                                          <p:spTgt spid="24"/>
                                        </p:tgtEl>
                                      </p:cBhvr>
                                      <p:to x="100000" y="100000"/>
                                    </p:animScale>
                                  </p:childTnLst>
                                </p:cTn>
                              </p:par>
                            </p:childTnLst>
                          </p:cTn>
                        </p:par>
                        <p:par>
                          <p:cTn id="38" fill="hold">
                            <p:stCondLst>
                              <p:cond delay="4000"/>
                            </p:stCondLst>
                            <p:childTnLst>
                              <p:par>
                                <p:cTn id="39" presetID="3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800" decel="100000"/>
                                        <p:tgtEl>
                                          <p:spTgt spid="19"/>
                                        </p:tgtEl>
                                      </p:cBhvr>
                                    </p:animEffect>
                                    <p:anim calcmode="lin" valueType="num">
                                      <p:cBhvr>
                                        <p:cTn id="42" dur="800" decel="100000" fill="hold"/>
                                        <p:tgtEl>
                                          <p:spTgt spid="19"/>
                                        </p:tgtEl>
                                        <p:attrNameLst>
                                          <p:attrName>style.rotation</p:attrName>
                                        </p:attrNameLst>
                                      </p:cBhvr>
                                      <p:tavLst>
                                        <p:tav tm="0">
                                          <p:val>
                                            <p:fltVal val="-90"/>
                                          </p:val>
                                        </p:tav>
                                        <p:tav tm="100000">
                                          <p:val>
                                            <p:fltVal val="0"/>
                                          </p:val>
                                        </p:tav>
                                      </p:tavLst>
                                    </p:anim>
                                    <p:anim calcmode="lin" valueType="num">
                                      <p:cBhvr>
                                        <p:cTn id="43" dur="800" decel="100000" fill="hold"/>
                                        <p:tgtEl>
                                          <p:spTgt spid="19"/>
                                        </p:tgtEl>
                                        <p:attrNameLst>
                                          <p:attrName>ppt_x</p:attrName>
                                        </p:attrNameLst>
                                      </p:cBhvr>
                                      <p:tavLst>
                                        <p:tav tm="0">
                                          <p:val>
                                            <p:strVal val="#ppt_x+0.4"/>
                                          </p:val>
                                        </p:tav>
                                        <p:tav tm="100000">
                                          <p:val>
                                            <p:strVal val="#ppt_x-0.05"/>
                                          </p:val>
                                        </p:tav>
                                      </p:tavLst>
                                    </p:anim>
                                    <p:anim calcmode="lin" valueType="num">
                                      <p:cBhvr>
                                        <p:cTn id="44" dur="800" decel="100000" fill="hold"/>
                                        <p:tgtEl>
                                          <p:spTgt spid="19"/>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par>
                          <p:cTn id="47" fill="hold">
                            <p:stCondLst>
                              <p:cond delay="5000"/>
                            </p:stCondLst>
                            <p:childTnLst>
                              <p:par>
                                <p:cTn id="48" presetID="30"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800" decel="100000"/>
                                        <p:tgtEl>
                                          <p:spTgt spid="20"/>
                                        </p:tgtEl>
                                      </p:cBhvr>
                                    </p:animEffect>
                                    <p:anim calcmode="lin" valueType="num">
                                      <p:cBhvr>
                                        <p:cTn id="51" dur="800" decel="100000" fill="hold"/>
                                        <p:tgtEl>
                                          <p:spTgt spid="20"/>
                                        </p:tgtEl>
                                        <p:attrNameLst>
                                          <p:attrName>style.rotation</p:attrName>
                                        </p:attrNameLst>
                                      </p:cBhvr>
                                      <p:tavLst>
                                        <p:tav tm="0">
                                          <p:val>
                                            <p:fltVal val="-90"/>
                                          </p:val>
                                        </p:tav>
                                        <p:tav tm="100000">
                                          <p:val>
                                            <p:fltVal val="0"/>
                                          </p:val>
                                        </p:tav>
                                      </p:tavLst>
                                    </p:anim>
                                    <p:anim calcmode="lin" valueType="num">
                                      <p:cBhvr>
                                        <p:cTn id="52" dur="800" decel="100000" fill="hold"/>
                                        <p:tgtEl>
                                          <p:spTgt spid="20"/>
                                        </p:tgtEl>
                                        <p:attrNameLst>
                                          <p:attrName>ppt_x</p:attrName>
                                        </p:attrNameLst>
                                      </p:cBhvr>
                                      <p:tavLst>
                                        <p:tav tm="0">
                                          <p:val>
                                            <p:strVal val="#ppt_x+0.4"/>
                                          </p:val>
                                        </p:tav>
                                        <p:tav tm="100000">
                                          <p:val>
                                            <p:strVal val="#ppt_x-0.05"/>
                                          </p:val>
                                        </p:tav>
                                      </p:tavLst>
                                    </p:anim>
                                    <p:anim calcmode="lin" valueType="num">
                                      <p:cBhvr>
                                        <p:cTn id="53" dur="800" decel="100000" fill="hold"/>
                                        <p:tgtEl>
                                          <p:spTgt spid="20"/>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6566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37" name="Oval 36">
            <a:extLst>
              <a:ext uri="{FF2B5EF4-FFF2-40B4-BE49-F238E27FC236}">
                <a16:creationId xmlns="" xmlns:a16="http://schemas.microsoft.com/office/drawing/2014/main" id="{2155A534-EBB2-49E3-8AA8-B413183B4D30}"/>
              </a:ext>
            </a:extLst>
          </p:cNvPr>
          <p:cNvSpPr/>
          <p:nvPr/>
        </p:nvSpPr>
        <p:spPr>
          <a:xfrm>
            <a:off x="96981" y="147744"/>
            <a:ext cx="581702" cy="563437"/>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1</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42" name="TextBox 41">
            <a:extLst>
              <a:ext uri="{FF2B5EF4-FFF2-40B4-BE49-F238E27FC236}">
                <a16:creationId xmlns="" xmlns:a16="http://schemas.microsoft.com/office/drawing/2014/main" id="{6002C2DF-0FDE-435C-BDAC-9F37791846F8}"/>
              </a:ext>
            </a:extLst>
          </p:cNvPr>
          <p:cNvSpPr txBox="1"/>
          <p:nvPr/>
        </p:nvSpPr>
        <p:spPr>
          <a:xfrm>
            <a:off x="865296" y="101644"/>
            <a:ext cx="123944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Số</a:t>
            </a:r>
            <a:r>
              <a:rPr kumimoji="0" lang="en-US" sz="4000" b="0" i="0" u="none" strike="noStrike" kern="1200" cap="none" spc="0" normalizeH="0" baseline="0" noProof="0" smtClean="0">
                <a:ln>
                  <a:noFill/>
                </a:ln>
                <a:solidFill>
                  <a:prstClr val="black"/>
                </a:solidFill>
                <a:effectLst/>
                <a:uLnTx/>
                <a:uFillTx/>
                <a:latin typeface="Arial"/>
                <a:ea typeface="+mn-ea"/>
                <a:cs typeface="+mn-cs"/>
              </a:rPr>
              <a:t> ?</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21" name="Table 17">
            <a:extLst>
              <a:ext uri="{FF2B5EF4-FFF2-40B4-BE49-F238E27FC236}">
                <a16:creationId xmlns="" xmlns:a16="http://schemas.microsoft.com/office/drawing/2014/main" id="{F59F50FF-82CB-4E48-85B6-AFC3E4268E27}"/>
              </a:ext>
            </a:extLst>
          </p:cNvPr>
          <p:cNvGraphicFramePr>
            <a:graphicFrameLocks noGrp="1"/>
          </p:cNvGraphicFramePr>
          <p:nvPr>
            <p:extLst>
              <p:ext uri="{D42A27DB-BD31-4B8C-83A1-F6EECF244321}">
                <p14:modId xmlns:p14="http://schemas.microsoft.com/office/powerpoint/2010/main" val="4038023006"/>
              </p:ext>
            </p:extLst>
          </p:nvPr>
        </p:nvGraphicFramePr>
        <p:xfrm>
          <a:off x="865296" y="1123522"/>
          <a:ext cx="11160448" cy="2103120"/>
        </p:xfrm>
        <a:graphic>
          <a:graphicData uri="http://schemas.openxmlformats.org/drawingml/2006/table">
            <a:tbl>
              <a:tblPr firstRow="1" bandRow="1">
                <a:tableStyleId>{2D5ABB26-0587-4C30-8999-92F81FD0307C}</a:tableStyleId>
              </a:tblPr>
              <a:tblGrid>
                <a:gridCol w="2392898">
                  <a:extLst>
                    <a:ext uri="{9D8B030D-6E8A-4147-A177-3AD203B41FA5}">
                      <a16:colId xmlns="" xmlns:a16="http://schemas.microsoft.com/office/drawing/2014/main" val="3750429237"/>
                    </a:ext>
                  </a:extLst>
                </a:gridCol>
                <a:gridCol w="1371364">
                  <a:extLst>
                    <a:ext uri="{9D8B030D-6E8A-4147-A177-3AD203B41FA5}">
                      <a16:colId xmlns="" xmlns:a16="http://schemas.microsoft.com/office/drawing/2014/main" val="892396866"/>
                    </a:ext>
                  </a:extLst>
                </a:gridCol>
                <a:gridCol w="1386782">
                  <a:extLst>
                    <a:ext uri="{9D8B030D-6E8A-4147-A177-3AD203B41FA5}">
                      <a16:colId xmlns="" xmlns:a16="http://schemas.microsoft.com/office/drawing/2014/main" val="1994511951"/>
                    </a:ext>
                  </a:extLst>
                </a:gridCol>
                <a:gridCol w="1470833">
                  <a:extLst>
                    <a:ext uri="{9D8B030D-6E8A-4147-A177-3AD203B41FA5}">
                      <a16:colId xmlns="" xmlns:a16="http://schemas.microsoft.com/office/drawing/2014/main" val="1764713203"/>
                    </a:ext>
                  </a:extLst>
                </a:gridCol>
                <a:gridCol w="1512857">
                  <a:extLst>
                    <a:ext uri="{9D8B030D-6E8A-4147-A177-3AD203B41FA5}">
                      <a16:colId xmlns="" xmlns:a16="http://schemas.microsoft.com/office/drawing/2014/main" val="2253912237"/>
                    </a:ext>
                  </a:extLst>
                </a:gridCol>
                <a:gridCol w="1512857">
                  <a:extLst>
                    <a:ext uri="{9D8B030D-6E8A-4147-A177-3AD203B41FA5}">
                      <a16:colId xmlns="" xmlns:a16="http://schemas.microsoft.com/office/drawing/2014/main" val="1514898112"/>
                    </a:ext>
                  </a:extLst>
                </a:gridCol>
                <a:gridCol w="1512857">
                  <a:extLst>
                    <a:ext uri="{9D8B030D-6E8A-4147-A177-3AD203B41FA5}">
                      <a16:colId xmlns="" xmlns:a16="http://schemas.microsoft.com/office/drawing/2014/main" val="177573286"/>
                    </a:ext>
                  </a:extLst>
                </a:gridCol>
              </a:tblGrid>
              <a:tr h="597884">
                <a:tc>
                  <a:txBody>
                    <a:bodyPr/>
                    <a:lstStyle/>
                    <a:p>
                      <a:pPr algn="ctr"/>
                      <a:r>
                        <a:rPr lang="vi-VN" sz="40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4000" dirty="0"/>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3933725870"/>
                  </a:ext>
                </a:extLst>
              </a:tr>
              <a:tr h="597884">
                <a:tc>
                  <a:txBody>
                    <a:bodyPr/>
                    <a:lstStyle/>
                    <a:p>
                      <a:pPr algn="ctr"/>
                      <a:r>
                        <a:rPr lang="vi-VN" sz="40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4000" dirty="0"/>
                        <a:t>4</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t>6</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t>5</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t>9</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t>10</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2854868410"/>
                  </a:ext>
                </a:extLst>
              </a:tr>
              <a:tr h="634743">
                <a:tc>
                  <a:txBody>
                    <a:bodyPr/>
                    <a:lstStyle/>
                    <a:p>
                      <a:pPr algn="ctr"/>
                      <a:r>
                        <a:rPr lang="vi-VN" sz="4000" dirty="0"/>
                        <a:t>Tích</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40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4000" dirty="0">
                          <a:solidFill>
                            <a:srgbClr val="FF0000"/>
                          </a:solidFill>
                        </a:rPr>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3030421308"/>
                  </a:ext>
                </a:extLst>
              </a:tr>
            </a:tbl>
          </a:graphicData>
        </a:graphic>
      </p:graphicFrame>
      <p:sp>
        <p:nvSpPr>
          <p:cNvPr id="22" name="TextBox 21">
            <a:extLst>
              <a:ext uri="{FF2B5EF4-FFF2-40B4-BE49-F238E27FC236}">
                <a16:creationId xmlns="" xmlns:a16="http://schemas.microsoft.com/office/drawing/2014/main" id="{911C4983-9467-4392-A27B-3524CDAB76F9}"/>
              </a:ext>
            </a:extLst>
          </p:cNvPr>
          <p:cNvSpPr txBox="1"/>
          <p:nvPr/>
        </p:nvSpPr>
        <p:spPr>
          <a:xfrm>
            <a:off x="4918343" y="2574096"/>
            <a:ext cx="748822"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12</a:t>
            </a:r>
          </a:p>
        </p:txBody>
      </p:sp>
      <p:sp>
        <p:nvSpPr>
          <p:cNvPr id="23" name="TextBox 22">
            <a:extLst>
              <a:ext uri="{FF2B5EF4-FFF2-40B4-BE49-F238E27FC236}">
                <a16:creationId xmlns="" xmlns:a16="http://schemas.microsoft.com/office/drawing/2014/main" id="{E1C0A655-2A55-41AA-B88B-F9D5FC1DF13A}"/>
              </a:ext>
            </a:extLst>
          </p:cNvPr>
          <p:cNvSpPr txBox="1"/>
          <p:nvPr/>
        </p:nvSpPr>
        <p:spPr>
          <a:xfrm>
            <a:off x="6353229" y="2543796"/>
            <a:ext cx="748822"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10</a:t>
            </a:r>
          </a:p>
        </p:txBody>
      </p:sp>
      <p:sp>
        <p:nvSpPr>
          <p:cNvPr id="24" name="TextBox 23">
            <a:extLst>
              <a:ext uri="{FF2B5EF4-FFF2-40B4-BE49-F238E27FC236}">
                <a16:creationId xmlns="" xmlns:a16="http://schemas.microsoft.com/office/drawing/2014/main" id="{22EA18D8-8DD1-4CE6-957F-99FAFC31A75D}"/>
              </a:ext>
            </a:extLst>
          </p:cNvPr>
          <p:cNvSpPr txBox="1"/>
          <p:nvPr/>
        </p:nvSpPr>
        <p:spPr>
          <a:xfrm>
            <a:off x="7844779" y="2535576"/>
            <a:ext cx="748822"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16</a:t>
            </a:r>
          </a:p>
        </p:txBody>
      </p:sp>
      <p:sp>
        <p:nvSpPr>
          <p:cNvPr id="25" name="TextBox 24">
            <a:extLst>
              <a:ext uri="{FF2B5EF4-FFF2-40B4-BE49-F238E27FC236}">
                <a16:creationId xmlns="" xmlns:a16="http://schemas.microsoft.com/office/drawing/2014/main" id="{250815CA-38BE-482D-82BE-585A5614CF31}"/>
              </a:ext>
            </a:extLst>
          </p:cNvPr>
          <p:cNvSpPr txBox="1"/>
          <p:nvPr/>
        </p:nvSpPr>
        <p:spPr>
          <a:xfrm>
            <a:off x="9339892" y="2537663"/>
            <a:ext cx="748822"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18</a:t>
            </a:r>
          </a:p>
        </p:txBody>
      </p:sp>
      <p:sp>
        <p:nvSpPr>
          <p:cNvPr id="26" name="TextBox 25">
            <a:extLst>
              <a:ext uri="{FF2B5EF4-FFF2-40B4-BE49-F238E27FC236}">
                <a16:creationId xmlns="" xmlns:a16="http://schemas.microsoft.com/office/drawing/2014/main" id="{931C7202-C140-4B29-B9C5-8E27B91FD76F}"/>
              </a:ext>
            </a:extLst>
          </p:cNvPr>
          <p:cNvSpPr txBox="1"/>
          <p:nvPr/>
        </p:nvSpPr>
        <p:spPr>
          <a:xfrm>
            <a:off x="10915212" y="2537663"/>
            <a:ext cx="748822"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20</a:t>
            </a:r>
          </a:p>
        </p:txBody>
      </p:sp>
      <p:sp>
        <p:nvSpPr>
          <p:cNvPr id="27" name="TextBox 26">
            <a:extLst>
              <a:ext uri="{FF2B5EF4-FFF2-40B4-BE49-F238E27FC236}">
                <a16:creationId xmlns="" xmlns:a16="http://schemas.microsoft.com/office/drawing/2014/main" id="{EFE19124-57BC-413B-A05D-75F7B2699ADD}"/>
              </a:ext>
            </a:extLst>
          </p:cNvPr>
          <p:cNvSpPr txBox="1"/>
          <p:nvPr/>
        </p:nvSpPr>
        <p:spPr>
          <a:xfrm>
            <a:off x="42793" y="873058"/>
            <a:ext cx="64152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a)</a:t>
            </a:r>
          </a:p>
        </p:txBody>
      </p:sp>
      <p:sp>
        <p:nvSpPr>
          <p:cNvPr id="28" name="TextBox 27">
            <a:extLst>
              <a:ext uri="{FF2B5EF4-FFF2-40B4-BE49-F238E27FC236}">
                <a16:creationId xmlns="" xmlns:a16="http://schemas.microsoft.com/office/drawing/2014/main" id="{52A07B63-F68A-4286-8641-95E92C8993F0}"/>
              </a:ext>
            </a:extLst>
          </p:cNvPr>
          <p:cNvSpPr txBox="1"/>
          <p:nvPr/>
        </p:nvSpPr>
        <p:spPr>
          <a:xfrm>
            <a:off x="105425" y="3752502"/>
            <a:ext cx="64152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b)</a:t>
            </a:r>
          </a:p>
        </p:txBody>
      </p:sp>
      <p:graphicFrame>
        <p:nvGraphicFramePr>
          <p:cNvPr id="29" name="Table 17">
            <a:extLst>
              <a:ext uri="{FF2B5EF4-FFF2-40B4-BE49-F238E27FC236}">
                <a16:creationId xmlns="" xmlns:a16="http://schemas.microsoft.com/office/drawing/2014/main" id="{8277CB5C-81BE-493D-9E11-D2A84DD7E6A8}"/>
              </a:ext>
            </a:extLst>
          </p:cNvPr>
          <p:cNvGraphicFramePr>
            <a:graphicFrameLocks noGrp="1"/>
          </p:cNvGraphicFramePr>
          <p:nvPr>
            <p:extLst>
              <p:ext uri="{D42A27DB-BD31-4B8C-83A1-F6EECF244321}">
                <p14:modId xmlns:p14="http://schemas.microsoft.com/office/powerpoint/2010/main" val="2942413773"/>
              </p:ext>
            </p:extLst>
          </p:nvPr>
        </p:nvGraphicFramePr>
        <p:xfrm>
          <a:off x="865296" y="3854118"/>
          <a:ext cx="11150490" cy="2103120"/>
        </p:xfrm>
        <a:graphic>
          <a:graphicData uri="http://schemas.openxmlformats.org/drawingml/2006/table">
            <a:tbl>
              <a:tblPr firstRow="1" bandRow="1">
                <a:tableStyleId>{2D5ABB26-0587-4C30-8999-92F81FD0307C}</a:tableStyleId>
              </a:tblPr>
              <a:tblGrid>
                <a:gridCol w="2390763">
                  <a:extLst>
                    <a:ext uri="{9D8B030D-6E8A-4147-A177-3AD203B41FA5}">
                      <a16:colId xmlns="" xmlns:a16="http://schemas.microsoft.com/office/drawing/2014/main" val="3750429237"/>
                    </a:ext>
                  </a:extLst>
                </a:gridCol>
                <a:gridCol w="1370140">
                  <a:extLst>
                    <a:ext uri="{9D8B030D-6E8A-4147-A177-3AD203B41FA5}">
                      <a16:colId xmlns="" xmlns:a16="http://schemas.microsoft.com/office/drawing/2014/main" val="892396866"/>
                    </a:ext>
                  </a:extLst>
                </a:gridCol>
                <a:gridCol w="1385545">
                  <a:extLst>
                    <a:ext uri="{9D8B030D-6E8A-4147-A177-3AD203B41FA5}">
                      <a16:colId xmlns="" xmlns:a16="http://schemas.microsoft.com/office/drawing/2014/main" val="1994511951"/>
                    </a:ext>
                  </a:extLst>
                </a:gridCol>
                <a:gridCol w="1469521">
                  <a:extLst>
                    <a:ext uri="{9D8B030D-6E8A-4147-A177-3AD203B41FA5}">
                      <a16:colId xmlns="" xmlns:a16="http://schemas.microsoft.com/office/drawing/2014/main" val="1764713203"/>
                    </a:ext>
                  </a:extLst>
                </a:gridCol>
                <a:gridCol w="1511507">
                  <a:extLst>
                    <a:ext uri="{9D8B030D-6E8A-4147-A177-3AD203B41FA5}">
                      <a16:colId xmlns="" xmlns:a16="http://schemas.microsoft.com/office/drawing/2014/main" val="2253912237"/>
                    </a:ext>
                  </a:extLst>
                </a:gridCol>
                <a:gridCol w="1511507">
                  <a:extLst>
                    <a:ext uri="{9D8B030D-6E8A-4147-A177-3AD203B41FA5}">
                      <a16:colId xmlns="" xmlns:a16="http://schemas.microsoft.com/office/drawing/2014/main" val="1514898112"/>
                    </a:ext>
                  </a:extLst>
                </a:gridCol>
                <a:gridCol w="1511507">
                  <a:extLst>
                    <a:ext uri="{9D8B030D-6E8A-4147-A177-3AD203B41FA5}">
                      <a16:colId xmlns="" xmlns:a16="http://schemas.microsoft.com/office/drawing/2014/main" val="177573286"/>
                    </a:ext>
                  </a:extLst>
                </a:gridCol>
              </a:tblGrid>
              <a:tr h="652025">
                <a:tc>
                  <a:txBody>
                    <a:bodyPr/>
                    <a:lstStyle/>
                    <a:p>
                      <a:pPr algn="ctr"/>
                      <a:r>
                        <a:rPr lang="vi-VN" sz="3600" dirty="0"/>
                        <a:t>Số bị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4000" dirty="0"/>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a:ea typeface="+mn-ea"/>
                          <a:cs typeface="+mn-cs"/>
                        </a:rPr>
                        <a:t>18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3933725870"/>
                  </a:ext>
                </a:extLst>
              </a:tr>
              <a:tr h="652025">
                <a:tc>
                  <a:txBody>
                    <a:bodyPr/>
                    <a:lstStyle/>
                    <a:p>
                      <a:pPr algn="ctr"/>
                      <a:r>
                        <a:rPr lang="vi-VN" sz="4000" dirty="0"/>
                        <a:t>Số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40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a:ea typeface="+mn-ea"/>
                          <a:cs typeface="+mn-cs"/>
                        </a:rPr>
                        <a:t> </a:t>
                      </a:r>
                      <a:r>
                        <a:rPr kumimoji="0" lang="vi-VN" sz="4000" b="0" i="0" u="none" strike="noStrike" kern="1200" cap="none" spc="0" normalizeH="0" baseline="0" noProof="0" smtClean="0">
                          <a:ln>
                            <a:noFill/>
                          </a:ln>
                          <a:solidFill>
                            <a:prstClr val="black"/>
                          </a:solidFill>
                          <a:effectLst/>
                          <a:uLnTx/>
                          <a:uFillTx/>
                          <a:latin typeface="Arial"/>
                          <a:ea typeface="+mn-ea"/>
                          <a:cs typeface="+mn-cs"/>
                        </a:rPr>
                        <a:t>2</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2854868410"/>
                  </a:ext>
                </a:extLst>
              </a:tr>
              <a:tr h="692221">
                <a:tc>
                  <a:txBody>
                    <a:bodyPr/>
                    <a:lstStyle/>
                    <a:p>
                      <a:pPr algn="ctr"/>
                      <a:r>
                        <a:rPr lang="vi-VN" sz="4000" dirty="0"/>
                        <a:t>Thương</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4000" dirty="0"/>
                        <a:t>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4000" dirty="0">
                          <a:solidFill>
                            <a:srgbClr val="FF0000"/>
                          </a:solidFill>
                        </a:rPr>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0000"/>
                          </a:solidFill>
                          <a:effectLst/>
                          <a:uLnTx/>
                          <a:uFillTx/>
                          <a:latin typeface="Arial"/>
                          <a:ea typeface="+mn-ea"/>
                          <a:cs typeface="+mn-cs"/>
                        </a:rPr>
                        <a:t>?</a:t>
                      </a:r>
                      <a:endParaRPr kumimoji="0" lang="vi-VN" sz="4000" b="0" i="0" u="none" strike="noStrike" kern="1200" cap="none" spc="0" normalizeH="0" baseline="0" noProof="0" dirty="0">
                        <a:ln>
                          <a:noFill/>
                        </a:ln>
                        <a:solidFill>
                          <a:srgbClr val="FF0000"/>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3030421308"/>
                  </a:ext>
                </a:extLst>
              </a:tr>
            </a:tbl>
          </a:graphicData>
        </a:graphic>
      </p:graphicFrame>
      <p:sp>
        <p:nvSpPr>
          <p:cNvPr id="30" name="TextBox 29">
            <a:extLst>
              <a:ext uri="{FF2B5EF4-FFF2-40B4-BE49-F238E27FC236}">
                <a16:creationId xmlns="" xmlns:a16="http://schemas.microsoft.com/office/drawing/2014/main" id="{334C9750-663A-47C3-B718-238EEF88738D}"/>
              </a:ext>
            </a:extLst>
          </p:cNvPr>
          <p:cNvSpPr txBox="1"/>
          <p:nvPr/>
        </p:nvSpPr>
        <p:spPr>
          <a:xfrm>
            <a:off x="4912064" y="5322517"/>
            <a:ext cx="771304"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3</a:t>
            </a:r>
          </a:p>
        </p:txBody>
      </p:sp>
      <p:sp>
        <p:nvSpPr>
          <p:cNvPr id="31" name="TextBox 30">
            <a:extLst>
              <a:ext uri="{FF2B5EF4-FFF2-40B4-BE49-F238E27FC236}">
                <a16:creationId xmlns="" xmlns:a16="http://schemas.microsoft.com/office/drawing/2014/main" id="{7A3F3B80-2FE3-4D00-913F-060AFFFEDB93}"/>
              </a:ext>
            </a:extLst>
          </p:cNvPr>
          <p:cNvSpPr txBox="1"/>
          <p:nvPr/>
        </p:nvSpPr>
        <p:spPr>
          <a:xfrm>
            <a:off x="6355335" y="5322517"/>
            <a:ext cx="771304"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8</a:t>
            </a:r>
          </a:p>
        </p:txBody>
      </p:sp>
      <p:sp>
        <p:nvSpPr>
          <p:cNvPr id="32" name="TextBox 31">
            <a:extLst>
              <a:ext uri="{FF2B5EF4-FFF2-40B4-BE49-F238E27FC236}">
                <a16:creationId xmlns="" xmlns:a16="http://schemas.microsoft.com/office/drawing/2014/main" id="{E1D23206-1F5E-4415-96A4-1A4C59006688}"/>
              </a:ext>
            </a:extLst>
          </p:cNvPr>
          <p:cNvSpPr txBox="1"/>
          <p:nvPr/>
        </p:nvSpPr>
        <p:spPr>
          <a:xfrm>
            <a:off x="7795884" y="5315045"/>
            <a:ext cx="771304"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10</a:t>
            </a:r>
          </a:p>
        </p:txBody>
      </p:sp>
      <p:sp>
        <p:nvSpPr>
          <p:cNvPr id="33" name="TextBox 32">
            <a:extLst>
              <a:ext uri="{FF2B5EF4-FFF2-40B4-BE49-F238E27FC236}">
                <a16:creationId xmlns="" xmlns:a16="http://schemas.microsoft.com/office/drawing/2014/main" id="{B04D8916-4051-48E7-9FF0-7E92BF2DFD71}"/>
              </a:ext>
            </a:extLst>
          </p:cNvPr>
          <p:cNvSpPr txBox="1"/>
          <p:nvPr/>
        </p:nvSpPr>
        <p:spPr>
          <a:xfrm>
            <a:off x="9343543" y="5307574"/>
            <a:ext cx="771304"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7</a:t>
            </a:r>
          </a:p>
        </p:txBody>
      </p:sp>
      <p:sp>
        <p:nvSpPr>
          <p:cNvPr id="34" name="TextBox 33">
            <a:extLst>
              <a:ext uri="{FF2B5EF4-FFF2-40B4-BE49-F238E27FC236}">
                <a16:creationId xmlns="" xmlns:a16="http://schemas.microsoft.com/office/drawing/2014/main" id="{CA48F70B-62B9-4B14-A832-07C3B49A00B7}"/>
              </a:ext>
            </a:extLst>
          </p:cNvPr>
          <p:cNvSpPr txBox="1"/>
          <p:nvPr/>
        </p:nvSpPr>
        <p:spPr>
          <a:xfrm>
            <a:off x="10968539" y="5322517"/>
            <a:ext cx="771304" cy="707886"/>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FF0000"/>
                </a:solidFill>
                <a:effectLst/>
                <a:uLnTx/>
                <a:uFillTx/>
                <a:latin typeface="Arial"/>
                <a:ea typeface="+mn-ea"/>
                <a:cs typeface="+mn-cs"/>
              </a:rPr>
              <a:t>9</a:t>
            </a:r>
          </a:p>
        </p:txBody>
      </p:sp>
    </p:spTree>
    <p:extLst>
      <p:ext uri="{BB962C8B-B14F-4D97-AF65-F5344CB8AC3E}">
        <p14:creationId xmlns:p14="http://schemas.microsoft.com/office/powerpoint/2010/main" val="45595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p:cTn id="30" dur="500" fill="hold"/>
                                        <p:tgtEl>
                                          <p:spTgt spid="42"/>
                                        </p:tgtEl>
                                        <p:attrNameLst>
                                          <p:attrName>ppt_w</p:attrName>
                                        </p:attrNameLst>
                                      </p:cBhvr>
                                      <p:tavLst>
                                        <p:tav tm="0">
                                          <p:val>
                                            <p:fltVal val="0"/>
                                          </p:val>
                                        </p:tav>
                                        <p:tav tm="100000">
                                          <p:val>
                                            <p:strVal val="#ppt_w"/>
                                          </p:val>
                                        </p:tav>
                                      </p:tavLst>
                                    </p:anim>
                                    <p:anim calcmode="lin" valueType="num">
                                      <p:cBhvr>
                                        <p:cTn id="31" dur="500" fill="hold"/>
                                        <p:tgtEl>
                                          <p:spTgt spid="42"/>
                                        </p:tgtEl>
                                        <p:attrNameLst>
                                          <p:attrName>ppt_h</p:attrName>
                                        </p:attrNameLst>
                                      </p:cBhvr>
                                      <p:tavLst>
                                        <p:tav tm="0">
                                          <p:val>
                                            <p:fltVal val="0"/>
                                          </p:val>
                                        </p:tav>
                                        <p:tav tm="100000">
                                          <p:val>
                                            <p:strVal val="#ppt_h"/>
                                          </p:val>
                                        </p:tav>
                                      </p:tavLst>
                                    </p:anim>
                                    <p:animEffect transition="in" filter="fade">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500" fill="hold"/>
                                        <p:tgtEl>
                                          <p:spTgt spid="23"/>
                                        </p:tgtEl>
                                        <p:attrNameLst>
                                          <p:attrName>ppt_w</p:attrName>
                                        </p:attrNameLst>
                                      </p:cBhvr>
                                      <p:tavLst>
                                        <p:tav tm="0">
                                          <p:val>
                                            <p:fltVal val="0"/>
                                          </p:val>
                                        </p:tav>
                                        <p:tav tm="100000">
                                          <p:val>
                                            <p:strVal val="#ppt_w"/>
                                          </p:val>
                                        </p:tav>
                                      </p:tavLst>
                                    </p:anim>
                                    <p:anim calcmode="lin" valueType="num">
                                      <p:cBhvr>
                                        <p:cTn id="45" dur="500" fill="hold"/>
                                        <p:tgtEl>
                                          <p:spTgt spid="23"/>
                                        </p:tgtEl>
                                        <p:attrNameLst>
                                          <p:attrName>ppt_h</p:attrName>
                                        </p:attrNameLst>
                                      </p:cBhvr>
                                      <p:tavLst>
                                        <p:tav tm="0">
                                          <p:val>
                                            <p:fltVal val="0"/>
                                          </p:val>
                                        </p:tav>
                                        <p:tav tm="100000">
                                          <p:val>
                                            <p:strVal val="#ppt_h"/>
                                          </p:val>
                                        </p:tav>
                                      </p:tavLst>
                                    </p:anim>
                                    <p:animEffect transition="in" filter="fade">
                                      <p:cBhvr>
                                        <p:cTn id="46" dur="500"/>
                                        <p:tgtEl>
                                          <p:spTgt spid="23"/>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p:cTn id="51" dur="500" fill="hold"/>
                                        <p:tgtEl>
                                          <p:spTgt spid="24"/>
                                        </p:tgtEl>
                                        <p:attrNameLst>
                                          <p:attrName>ppt_w</p:attrName>
                                        </p:attrNameLst>
                                      </p:cBhvr>
                                      <p:tavLst>
                                        <p:tav tm="0">
                                          <p:val>
                                            <p:fltVal val="0"/>
                                          </p:val>
                                        </p:tav>
                                        <p:tav tm="100000">
                                          <p:val>
                                            <p:strVal val="#ppt_w"/>
                                          </p:val>
                                        </p:tav>
                                      </p:tavLst>
                                    </p:anim>
                                    <p:anim calcmode="lin" valueType="num">
                                      <p:cBhvr>
                                        <p:cTn id="52" dur="500" fill="hold"/>
                                        <p:tgtEl>
                                          <p:spTgt spid="24"/>
                                        </p:tgtEl>
                                        <p:attrNameLst>
                                          <p:attrName>ppt_h</p:attrName>
                                        </p:attrNameLst>
                                      </p:cBhvr>
                                      <p:tavLst>
                                        <p:tav tm="0">
                                          <p:val>
                                            <p:fltVal val="0"/>
                                          </p:val>
                                        </p:tav>
                                        <p:tav tm="100000">
                                          <p:val>
                                            <p:strVal val="#ppt_h"/>
                                          </p:val>
                                        </p:tav>
                                      </p:tavLst>
                                    </p:anim>
                                    <p:animEffect transition="in" filter="fade">
                                      <p:cBhvr>
                                        <p:cTn id="53" dur="500"/>
                                        <p:tgtEl>
                                          <p:spTgt spid="24"/>
                                        </p:tgtEl>
                                      </p:cBhvr>
                                    </p:animEffect>
                                  </p:childTnLst>
                                  <p:subTnLst>
                                    <p:audio>
                                      <p:cMediaNode>
                                        <p:cTn display="0" masterRel="sameClick">
                                          <p:stCondLst>
                                            <p:cond evt="begin" delay="0">
                                              <p:tn val="49"/>
                                            </p:cond>
                                          </p:stCondLst>
                                          <p:endCondLst>
                                            <p:cond evt="onStopAudio" delay="0">
                                              <p:tgtEl>
                                                <p:sldTgt/>
                                              </p:tgtEl>
                                            </p:cond>
                                          </p:endCondLst>
                                        </p:cTn>
                                        <p:tgtEl>
                                          <p:sndTgt r:embed="rId2" name="chimes.wav"/>
                                        </p:tgtEl>
                                      </p:cMediaNode>
                                    </p:audio>
                                  </p:sub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500" fill="hold"/>
                                        <p:tgtEl>
                                          <p:spTgt spid="25"/>
                                        </p:tgtEl>
                                        <p:attrNameLst>
                                          <p:attrName>ppt_w</p:attrName>
                                        </p:attrNameLst>
                                      </p:cBhvr>
                                      <p:tavLst>
                                        <p:tav tm="0">
                                          <p:val>
                                            <p:fltVal val="0"/>
                                          </p:val>
                                        </p:tav>
                                        <p:tav tm="100000">
                                          <p:val>
                                            <p:strVal val="#ppt_w"/>
                                          </p:val>
                                        </p:tav>
                                      </p:tavLst>
                                    </p:anim>
                                    <p:anim calcmode="lin" valueType="num">
                                      <p:cBhvr>
                                        <p:cTn id="59" dur="500" fill="hold"/>
                                        <p:tgtEl>
                                          <p:spTgt spid="25"/>
                                        </p:tgtEl>
                                        <p:attrNameLst>
                                          <p:attrName>ppt_h</p:attrName>
                                        </p:attrNameLst>
                                      </p:cBhvr>
                                      <p:tavLst>
                                        <p:tav tm="0">
                                          <p:val>
                                            <p:fltVal val="0"/>
                                          </p:val>
                                        </p:tav>
                                        <p:tav tm="100000">
                                          <p:val>
                                            <p:strVal val="#ppt_h"/>
                                          </p:val>
                                        </p:tav>
                                      </p:tavLst>
                                    </p:anim>
                                    <p:animEffect transition="in" filter="fade">
                                      <p:cBhvr>
                                        <p:cTn id="60" dur="500"/>
                                        <p:tgtEl>
                                          <p:spTgt spid="25"/>
                                        </p:tgtEl>
                                      </p:cBhvr>
                                    </p:animEffect>
                                  </p:childTnLst>
                                  <p:subTnLst>
                                    <p:audio>
                                      <p:cMediaNode>
                                        <p:cTn display="0" masterRel="sameClick">
                                          <p:stCondLst>
                                            <p:cond evt="begin" delay="0">
                                              <p:tn val="56"/>
                                            </p:cond>
                                          </p:stCondLst>
                                          <p:endCondLst>
                                            <p:cond evt="onStopAudio" delay="0">
                                              <p:tgtEl>
                                                <p:sldTgt/>
                                              </p:tgtEl>
                                            </p:cond>
                                          </p:endCondLst>
                                        </p:cTn>
                                        <p:tgtEl>
                                          <p:sndTgt r:embed="rId2" name="chimes.wav"/>
                                        </p:tgtEl>
                                      </p:cMediaNode>
                                    </p:audio>
                                  </p:sub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p:cTn id="65" dur="500" fill="hold"/>
                                        <p:tgtEl>
                                          <p:spTgt spid="26"/>
                                        </p:tgtEl>
                                        <p:attrNameLst>
                                          <p:attrName>ppt_w</p:attrName>
                                        </p:attrNameLst>
                                      </p:cBhvr>
                                      <p:tavLst>
                                        <p:tav tm="0">
                                          <p:val>
                                            <p:fltVal val="0"/>
                                          </p:val>
                                        </p:tav>
                                        <p:tav tm="100000">
                                          <p:val>
                                            <p:strVal val="#ppt_w"/>
                                          </p:val>
                                        </p:tav>
                                      </p:tavLst>
                                    </p:anim>
                                    <p:anim calcmode="lin" valueType="num">
                                      <p:cBhvr>
                                        <p:cTn id="66" dur="500" fill="hold"/>
                                        <p:tgtEl>
                                          <p:spTgt spid="26"/>
                                        </p:tgtEl>
                                        <p:attrNameLst>
                                          <p:attrName>ppt_h</p:attrName>
                                        </p:attrNameLst>
                                      </p:cBhvr>
                                      <p:tavLst>
                                        <p:tav tm="0">
                                          <p:val>
                                            <p:fltVal val="0"/>
                                          </p:val>
                                        </p:tav>
                                        <p:tav tm="100000">
                                          <p:val>
                                            <p:strVal val="#ppt_h"/>
                                          </p:val>
                                        </p:tav>
                                      </p:tavLst>
                                    </p:anim>
                                    <p:animEffect transition="in" filter="fade">
                                      <p:cBhvr>
                                        <p:cTn id="67" dur="500"/>
                                        <p:tgtEl>
                                          <p:spTgt spid="26"/>
                                        </p:tgtEl>
                                      </p:cBhvr>
                                    </p:animEffect>
                                  </p:childTnLst>
                                  <p:subTnLst>
                                    <p:audio>
                                      <p:cMediaNode>
                                        <p:cTn display="0" masterRel="sameClick">
                                          <p:stCondLst>
                                            <p:cond evt="begin" delay="0">
                                              <p:tn val="63"/>
                                            </p:cond>
                                          </p:stCondLst>
                                          <p:endCondLst>
                                            <p:cond evt="onStopAudio" delay="0">
                                              <p:tgtEl>
                                                <p:sldTgt/>
                                              </p:tgtEl>
                                            </p:cond>
                                          </p:endCondLst>
                                        </p:cTn>
                                        <p:tgtEl>
                                          <p:sndTgt r:embed="rId2" name="chimes.wav"/>
                                        </p:tgtEl>
                                      </p:cMediaNode>
                                    </p:audio>
                                  </p:sub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subTnLst>
                                    <p:audio>
                                      <p:cMediaNode>
                                        <p:cTn display="0" masterRel="sameClick">
                                          <p:stCondLst>
                                            <p:cond evt="begin" delay="0">
                                              <p:tn val="70"/>
                                            </p:cond>
                                          </p:stCondLst>
                                          <p:endCondLst>
                                            <p:cond evt="onStopAudio" delay="0">
                                              <p:tgtEl>
                                                <p:sldTgt/>
                                              </p:tgtEl>
                                            </p:cond>
                                          </p:endCondLst>
                                        </p:cTn>
                                        <p:tgtEl>
                                          <p:sndTgt r:embed="rId2" name="chimes.wav"/>
                                        </p:tgtEl>
                                      </p:cMediaNode>
                                    </p:audio>
                                  </p:sub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anim calcmode="lin" valueType="num">
                                      <p:cBhvr>
                                        <p:cTn id="79" dur="500" fill="hold"/>
                                        <p:tgtEl>
                                          <p:spTgt spid="31"/>
                                        </p:tgtEl>
                                        <p:attrNameLst>
                                          <p:attrName>ppt_w</p:attrName>
                                        </p:attrNameLst>
                                      </p:cBhvr>
                                      <p:tavLst>
                                        <p:tav tm="0">
                                          <p:val>
                                            <p:fltVal val="0"/>
                                          </p:val>
                                        </p:tav>
                                        <p:tav tm="100000">
                                          <p:val>
                                            <p:strVal val="#ppt_w"/>
                                          </p:val>
                                        </p:tav>
                                      </p:tavLst>
                                    </p:anim>
                                    <p:anim calcmode="lin" valueType="num">
                                      <p:cBhvr>
                                        <p:cTn id="80" dur="500" fill="hold"/>
                                        <p:tgtEl>
                                          <p:spTgt spid="31"/>
                                        </p:tgtEl>
                                        <p:attrNameLst>
                                          <p:attrName>ppt_h</p:attrName>
                                        </p:attrNameLst>
                                      </p:cBhvr>
                                      <p:tavLst>
                                        <p:tav tm="0">
                                          <p:val>
                                            <p:fltVal val="0"/>
                                          </p:val>
                                        </p:tav>
                                        <p:tav tm="100000">
                                          <p:val>
                                            <p:strVal val="#ppt_h"/>
                                          </p:val>
                                        </p:tav>
                                      </p:tavLst>
                                    </p:anim>
                                    <p:animEffect transition="in" filter="fade">
                                      <p:cBhvr>
                                        <p:cTn id="81" dur="500"/>
                                        <p:tgtEl>
                                          <p:spTgt spid="31"/>
                                        </p:tgtEl>
                                      </p:cBhvr>
                                    </p:animEffect>
                                  </p:childTnLst>
                                  <p:subTnLst>
                                    <p:audio>
                                      <p:cMediaNode>
                                        <p:cTn display="0" masterRel="sameClick">
                                          <p:stCondLst>
                                            <p:cond evt="begin" delay="0">
                                              <p:tn val="77"/>
                                            </p:cond>
                                          </p:stCondLst>
                                          <p:endCondLst>
                                            <p:cond evt="onStopAudio" delay="0">
                                              <p:tgtEl>
                                                <p:sldTgt/>
                                              </p:tgtEl>
                                            </p:cond>
                                          </p:endCondLst>
                                        </p:cTn>
                                        <p:tgtEl>
                                          <p:sndTgt r:embed="rId2" name="chimes.wav"/>
                                        </p:tgtEl>
                                      </p:cMediaNode>
                                    </p:audio>
                                  </p:sub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2"/>
                                        </p:tgtEl>
                                        <p:attrNameLst>
                                          <p:attrName>style.visibility</p:attrName>
                                        </p:attrNameLst>
                                      </p:cBhvr>
                                      <p:to>
                                        <p:strVal val="visible"/>
                                      </p:to>
                                    </p:set>
                                    <p:anim calcmode="lin" valueType="num">
                                      <p:cBhvr>
                                        <p:cTn id="86" dur="500" fill="hold"/>
                                        <p:tgtEl>
                                          <p:spTgt spid="32"/>
                                        </p:tgtEl>
                                        <p:attrNameLst>
                                          <p:attrName>ppt_w</p:attrName>
                                        </p:attrNameLst>
                                      </p:cBhvr>
                                      <p:tavLst>
                                        <p:tav tm="0">
                                          <p:val>
                                            <p:fltVal val="0"/>
                                          </p:val>
                                        </p:tav>
                                        <p:tav tm="100000">
                                          <p:val>
                                            <p:strVal val="#ppt_w"/>
                                          </p:val>
                                        </p:tav>
                                      </p:tavLst>
                                    </p:anim>
                                    <p:anim calcmode="lin" valueType="num">
                                      <p:cBhvr>
                                        <p:cTn id="87" dur="500" fill="hold"/>
                                        <p:tgtEl>
                                          <p:spTgt spid="32"/>
                                        </p:tgtEl>
                                        <p:attrNameLst>
                                          <p:attrName>ppt_h</p:attrName>
                                        </p:attrNameLst>
                                      </p:cBhvr>
                                      <p:tavLst>
                                        <p:tav tm="0">
                                          <p:val>
                                            <p:fltVal val="0"/>
                                          </p:val>
                                        </p:tav>
                                        <p:tav tm="100000">
                                          <p:val>
                                            <p:strVal val="#ppt_h"/>
                                          </p:val>
                                        </p:tav>
                                      </p:tavLst>
                                    </p:anim>
                                    <p:animEffect transition="in" filter="fade">
                                      <p:cBhvr>
                                        <p:cTn id="88" dur="500"/>
                                        <p:tgtEl>
                                          <p:spTgt spid="32"/>
                                        </p:tgtEl>
                                      </p:cBhvr>
                                    </p:animEffect>
                                  </p:childTnLst>
                                  <p:subTnLst>
                                    <p:audio>
                                      <p:cMediaNode>
                                        <p:cTn display="0" masterRel="sameClick">
                                          <p:stCondLst>
                                            <p:cond evt="begin" delay="0">
                                              <p:tn val="84"/>
                                            </p:cond>
                                          </p:stCondLst>
                                          <p:endCondLst>
                                            <p:cond evt="onStopAudio" delay="0">
                                              <p:tgtEl>
                                                <p:sldTgt/>
                                              </p:tgtEl>
                                            </p:cond>
                                          </p:endCondLst>
                                        </p:cTn>
                                        <p:tgtEl>
                                          <p:sndTgt r:embed="rId2" name="chimes.wav"/>
                                        </p:tgtEl>
                                      </p:cMediaNode>
                                    </p:audio>
                                  </p:sub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33"/>
                                        </p:tgtEl>
                                        <p:attrNameLst>
                                          <p:attrName>style.visibility</p:attrName>
                                        </p:attrNameLst>
                                      </p:cBhvr>
                                      <p:to>
                                        <p:strVal val="visible"/>
                                      </p:to>
                                    </p:set>
                                    <p:anim calcmode="lin" valueType="num">
                                      <p:cBhvr>
                                        <p:cTn id="93" dur="500" fill="hold"/>
                                        <p:tgtEl>
                                          <p:spTgt spid="33"/>
                                        </p:tgtEl>
                                        <p:attrNameLst>
                                          <p:attrName>ppt_w</p:attrName>
                                        </p:attrNameLst>
                                      </p:cBhvr>
                                      <p:tavLst>
                                        <p:tav tm="0">
                                          <p:val>
                                            <p:fltVal val="0"/>
                                          </p:val>
                                        </p:tav>
                                        <p:tav tm="100000">
                                          <p:val>
                                            <p:strVal val="#ppt_w"/>
                                          </p:val>
                                        </p:tav>
                                      </p:tavLst>
                                    </p:anim>
                                    <p:anim calcmode="lin" valueType="num">
                                      <p:cBhvr>
                                        <p:cTn id="94" dur="500" fill="hold"/>
                                        <p:tgtEl>
                                          <p:spTgt spid="33"/>
                                        </p:tgtEl>
                                        <p:attrNameLst>
                                          <p:attrName>ppt_h</p:attrName>
                                        </p:attrNameLst>
                                      </p:cBhvr>
                                      <p:tavLst>
                                        <p:tav tm="0">
                                          <p:val>
                                            <p:fltVal val="0"/>
                                          </p:val>
                                        </p:tav>
                                        <p:tav tm="100000">
                                          <p:val>
                                            <p:strVal val="#ppt_h"/>
                                          </p:val>
                                        </p:tav>
                                      </p:tavLst>
                                    </p:anim>
                                    <p:animEffect transition="in" filter="fade">
                                      <p:cBhvr>
                                        <p:cTn id="95" dur="500"/>
                                        <p:tgtEl>
                                          <p:spTgt spid="33"/>
                                        </p:tgtEl>
                                      </p:cBhvr>
                                    </p:animEffect>
                                  </p:childTnLst>
                                  <p:subTnLst>
                                    <p:audio>
                                      <p:cMediaNode>
                                        <p:cTn display="0" masterRel="sameClick">
                                          <p:stCondLst>
                                            <p:cond evt="begin" delay="0">
                                              <p:tn val="91"/>
                                            </p:cond>
                                          </p:stCondLst>
                                          <p:endCondLst>
                                            <p:cond evt="onStopAudio" delay="0">
                                              <p:tgtEl>
                                                <p:sldTgt/>
                                              </p:tgtEl>
                                            </p:cond>
                                          </p:endCondLst>
                                        </p:cTn>
                                        <p:tgtEl>
                                          <p:sndTgt r:embed="rId2" name="chimes.wav"/>
                                        </p:tgtEl>
                                      </p:cMediaNode>
                                    </p:audio>
                                  </p:sub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34"/>
                                        </p:tgtEl>
                                        <p:attrNameLst>
                                          <p:attrName>style.visibility</p:attrName>
                                        </p:attrNameLst>
                                      </p:cBhvr>
                                      <p:to>
                                        <p:strVal val="visible"/>
                                      </p:to>
                                    </p:set>
                                    <p:anim calcmode="lin" valueType="num">
                                      <p:cBhvr>
                                        <p:cTn id="100" dur="500" fill="hold"/>
                                        <p:tgtEl>
                                          <p:spTgt spid="34"/>
                                        </p:tgtEl>
                                        <p:attrNameLst>
                                          <p:attrName>ppt_w</p:attrName>
                                        </p:attrNameLst>
                                      </p:cBhvr>
                                      <p:tavLst>
                                        <p:tav tm="0">
                                          <p:val>
                                            <p:fltVal val="0"/>
                                          </p:val>
                                        </p:tav>
                                        <p:tav tm="100000">
                                          <p:val>
                                            <p:strVal val="#ppt_w"/>
                                          </p:val>
                                        </p:tav>
                                      </p:tavLst>
                                    </p:anim>
                                    <p:anim calcmode="lin" valueType="num">
                                      <p:cBhvr>
                                        <p:cTn id="101" dur="500" fill="hold"/>
                                        <p:tgtEl>
                                          <p:spTgt spid="34"/>
                                        </p:tgtEl>
                                        <p:attrNameLst>
                                          <p:attrName>ppt_h</p:attrName>
                                        </p:attrNameLst>
                                      </p:cBhvr>
                                      <p:tavLst>
                                        <p:tav tm="0">
                                          <p:val>
                                            <p:fltVal val="0"/>
                                          </p:val>
                                        </p:tav>
                                        <p:tav tm="100000">
                                          <p:val>
                                            <p:strVal val="#ppt_h"/>
                                          </p:val>
                                        </p:tav>
                                      </p:tavLst>
                                    </p:anim>
                                    <p:animEffect transition="in" filter="fade">
                                      <p:cBhvr>
                                        <p:cTn id="102" dur="500"/>
                                        <p:tgtEl>
                                          <p:spTgt spid="34"/>
                                        </p:tgtEl>
                                      </p:cBhvr>
                                    </p:animEffect>
                                  </p:childTnLst>
                                  <p:subTnLst>
                                    <p:audio>
                                      <p:cMediaNode>
                                        <p:cTn display="0" masterRel="sameClick">
                                          <p:stCondLst>
                                            <p:cond evt="begin" delay="0">
                                              <p:tn val="9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2" grpId="0"/>
      <p:bldP spid="22" grpId="0" animBg="1"/>
      <p:bldP spid="23" grpId="0" animBg="1"/>
      <p:bldP spid="24" grpId="0" animBg="1"/>
      <p:bldP spid="25" grpId="0" animBg="1"/>
      <p:bldP spid="26" grpId="0" animBg="1"/>
      <p:bldP spid="27" grpId="0"/>
      <p:bldP spid="28" grpId="0"/>
      <p:bldP spid="30" grpId="0" animBg="1"/>
      <p:bldP spid="31" grpId="0" animBg="1"/>
      <p:bldP spid="32" grpId="0" animBg="1"/>
      <p:bldP spid="33" grpId="0"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C12C3419-15C7-4AC1-9519-DF8A133C92BA}"/>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582276" y="768171"/>
            <a:ext cx="8981777" cy="2615973"/>
          </a:xfrm>
          <a:prstGeom prst="rect">
            <a:avLst/>
          </a:prstGeom>
        </p:spPr>
      </p:pic>
      <p:pic>
        <p:nvPicPr>
          <p:cNvPr id="3" name="Picture 2">
            <a:extLst>
              <a:ext uri="{FF2B5EF4-FFF2-40B4-BE49-F238E27FC236}">
                <a16:creationId xmlns="" xmlns:a16="http://schemas.microsoft.com/office/drawing/2014/main" id="{EAC1D425-B68A-4BD0-978C-1E5FBCAFA6FC}"/>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1712467" y="3232925"/>
            <a:ext cx="8897257" cy="3030175"/>
          </a:xfrm>
          <a:prstGeom prst="rect">
            <a:avLst/>
          </a:prstGeom>
        </p:spPr>
      </p:pic>
      <p:sp>
        <p:nvSpPr>
          <p:cNvPr id="5" name="Oval 4">
            <a:extLst>
              <a:ext uri="{FF2B5EF4-FFF2-40B4-BE49-F238E27FC236}">
                <a16:creationId xmlns="" xmlns:a16="http://schemas.microsoft.com/office/drawing/2014/main" id="{449081EC-AA8B-4BC4-8E78-4B05C0A55405}"/>
              </a:ext>
            </a:extLst>
          </p:cNvPr>
          <p:cNvSpPr/>
          <p:nvPr/>
        </p:nvSpPr>
        <p:spPr>
          <a:xfrm>
            <a:off x="153680" y="181732"/>
            <a:ext cx="552902" cy="58643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a:ea typeface="+mn-ea"/>
                <a:cs typeface="+mn-cs"/>
              </a:rPr>
              <a:t>2</a:t>
            </a:r>
            <a:endParaRPr kumimoji="0" lang="vi-VN" sz="4000" b="1" i="0" u="none" strike="noStrike" kern="1200" cap="none" spc="0" normalizeH="0" baseline="0" noProof="0" dirty="0">
              <a:ln>
                <a:noFill/>
              </a:ln>
              <a:solidFill>
                <a:prstClr val="white"/>
              </a:solidFill>
              <a:effectLst/>
              <a:uLnTx/>
              <a:uFillTx/>
              <a:latin typeface="Arial"/>
              <a:ea typeface="+mn-ea"/>
              <a:cs typeface="+mn-cs"/>
            </a:endParaRPr>
          </a:p>
        </p:txBody>
      </p:sp>
      <p:sp>
        <p:nvSpPr>
          <p:cNvPr id="10" name="TextBox 9">
            <a:extLst>
              <a:ext uri="{FF2B5EF4-FFF2-40B4-BE49-F238E27FC236}">
                <a16:creationId xmlns="" xmlns:a16="http://schemas.microsoft.com/office/drawing/2014/main" id="{AEFA7A72-6FB6-40FC-8637-3E2EB199C1E5}"/>
              </a:ext>
            </a:extLst>
          </p:cNvPr>
          <p:cNvSpPr txBox="1"/>
          <p:nvPr/>
        </p:nvSpPr>
        <p:spPr>
          <a:xfrm>
            <a:off x="869992" y="90857"/>
            <a:ext cx="109677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smtClean="0">
                <a:ln>
                  <a:noFill/>
                </a:ln>
                <a:solidFill>
                  <a:prstClr val="black"/>
                </a:solidFill>
                <a:effectLst/>
                <a:uLnTx/>
                <a:uFillTx/>
                <a:latin typeface="Arial"/>
                <a:ea typeface="+mn-ea"/>
                <a:cs typeface="+mn-cs"/>
              </a:rPr>
              <a:t>Số</a:t>
            </a:r>
            <a:r>
              <a:rPr kumimoji="0" lang="en-US" sz="4000" b="0" i="0" u="none" strike="noStrike" kern="1200" cap="none" spc="0" normalizeH="0" baseline="0" noProof="0" smtClean="0">
                <a:ln>
                  <a:noFill/>
                </a:ln>
                <a:solidFill>
                  <a:prstClr val="black"/>
                </a:solidFill>
                <a:effectLst/>
                <a:uLnTx/>
                <a:uFillTx/>
                <a:latin typeface="Arial"/>
                <a:ea typeface="+mn-ea"/>
                <a:cs typeface="+mn-cs"/>
              </a:rPr>
              <a:t>?</a:t>
            </a:r>
            <a:endParaRPr kumimoji="0" lang="vi-VN" sz="40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Box 10">
            <a:extLst>
              <a:ext uri="{FF2B5EF4-FFF2-40B4-BE49-F238E27FC236}">
                <a16:creationId xmlns="" xmlns:a16="http://schemas.microsoft.com/office/drawing/2014/main" id="{CB73B4B3-D423-4B57-9574-2511BFFA4292}"/>
              </a:ext>
            </a:extLst>
          </p:cNvPr>
          <p:cNvSpPr txBox="1"/>
          <p:nvPr/>
        </p:nvSpPr>
        <p:spPr>
          <a:xfrm>
            <a:off x="1077010" y="1598489"/>
            <a:ext cx="5052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a:t>
            </a:r>
          </a:p>
        </p:txBody>
      </p:sp>
      <p:sp>
        <p:nvSpPr>
          <p:cNvPr id="12" name="TextBox 11">
            <a:extLst>
              <a:ext uri="{FF2B5EF4-FFF2-40B4-BE49-F238E27FC236}">
                <a16:creationId xmlns="" xmlns:a16="http://schemas.microsoft.com/office/drawing/2014/main" id="{DF1C50EE-7D54-49DE-84CA-9A4F02083A31}"/>
              </a:ext>
            </a:extLst>
          </p:cNvPr>
          <p:cNvSpPr txBox="1"/>
          <p:nvPr/>
        </p:nvSpPr>
        <p:spPr>
          <a:xfrm>
            <a:off x="1077009" y="3666774"/>
            <a:ext cx="5052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b)</a:t>
            </a:r>
          </a:p>
        </p:txBody>
      </p:sp>
      <p:sp>
        <p:nvSpPr>
          <p:cNvPr id="13" name="TextBox 12">
            <a:extLst>
              <a:ext uri="{FF2B5EF4-FFF2-40B4-BE49-F238E27FC236}">
                <a16:creationId xmlns="" xmlns:a16="http://schemas.microsoft.com/office/drawing/2014/main" id="{DCB58457-D9E3-40FA-8423-CAB5D93324E9}"/>
              </a:ext>
            </a:extLst>
          </p:cNvPr>
          <p:cNvSpPr txBox="1"/>
          <p:nvPr/>
        </p:nvSpPr>
        <p:spPr>
          <a:xfrm>
            <a:off x="5289625" y="2092681"/>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5</a:t>
            </a:r>
          </a:p>
        </p:txBody>
      </p:sp>
      <p:sp>
        <p:nvSpPr>
          <p:cNvPr id="14" name="TextBox 13">
            <a:extLst>
              <a:ext uri="{FF2B5EF4-FFF2-40B4-BE49-F238E27FC236}">
                <a16:creationId xmlns="" xmlns:a16="http://schemas.microsoft.com/office/drawing/2014/main" id="{EB3020B6-6CAB-48F3-BD29-3F8B3AD2CA62}"/>
              </a:ext>
            </a:extLst>
          </p:cNvPr>
          <p:cNvSpPr txBox="1"/>
          <p:nvPr/>
        </p:nvSpPr>
        <p:spPr>
          <a:xfrm>
            <a:off x="8144071" y="2092681"/>
            <a:ext cx="697628"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10</a:t>
            </a:r>
          </a:p>
        </p:txBody>
      </p:sp>
      <p:sp>
        <p:nvSpPr>
          <p:cNvPr id="15" name="TextBox 14">
            <a:extLst>
              <a:ext uri="{FF2B5EF4-FFF2-40B4-BE49-F238E27FC236}">
                <a16:creationId xmlns="" xmlns:a16="http://schemas.microsoft.com/office/drawing/2014/main" id="{E8DEBDFB-E27C-455C-8470-36174CF53B30}"/>
              </a:ext>
            </a:extLst>
          </p:cNvPr>
          <p:cNvSpPr txBox="1"/>
          <p:nvPr/>
        </p:nvSpPr>
        <p:spPr>
          <a:xfrm>
            <a:off x="4672453" y="4014597"/>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8</a:t>
            </a:r>
          </a:p>
        </p:txBody>
      </p:sp>
      <p:sp>
        <p:nvSpPr>
          <p:cNvPr id="16" name="TextBox 15">
            <a:extLst>
              <a:ext uri="{FF2B5EF4-FFF2-40B4-BE49-F238E27FC236}">
                <a16:creationId xmlns="" xmlns:a16="http://schemas.microsoft.com/office/drawing/2014/main" id="{8D5D58E7-CD38-4E98-8022-D94AEAC1A779}"/>
              </a:ext>
            </a:extLst>
          </p:cNvPr>
          <p:cNvSpPr txBox="1"/>
          <p:nvPr/>
        </p:nvSpPr>
        <p:spPr>
          <a:xfrm>
            <a:off x="6791539" y="4733498"/>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4</a:t>
            </a:r>
          </a:p>
        </p:txBody>
      </p:sp>
      <p:sp>
        <p:nvSpPr>
          <p:cNvPr id="17" name="TextBox 16">
            <a:extLst>
              <a:ext uri="{FF2B5EF4-FFF2-40B4-BE49-F238E27FC236}">
                <a16:creationId xmlns="" xmlns:a16="http://schemas.microsoft.com/office/drawing/2014/main" id="{B8C3AE04-DAE0-4C7B-AE84-9014172BBC1D}"/>
              </a:ext>
            </a:extLst>
          </p:cNvPr>
          <p:cNvSpPr txBox="1"/>
          <p:nvPr/>
        </p:nvSpPr>
        <p:spPr>
          <a:xfrm>
            <a:off x="9186396" y="3928384"/>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
                <a:ea typeface="+mn-ea"/>
                <a:cs typeface="+mn-cs"/>
              </a:rPr>
              <a:t>2</a:t>
            </a:r>
          </a:p>
        </p:txBody>
      </p:sp>
    </p:spTree>
    <p:extLst>
      <p:ext uri="{BB962C8B-B14F-4D97-AF65-F5344CB8AC3E}">
        <p14:creationId xmlns:p14="http://schemas.microsoft.com/office/powerpoint/2010/main" val="44993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subTnLst>
                                    <p:audio>
                                      <p:cMediaNode>
                                        <p:cTn display="0" masterRel="sameClick">
                                          <p:stCondLst>
                                            <p:cond evt="begin" delay="0">
                                              <p:tn val="21"/>
                                            </p:cond>
                                          </p:stCondLst>
                                          <p:endCondLst>
                                            <p:cond evt="onStopAudio" delay="0">
                                              <p:tgtEl>
                                                <p:sldTgt/>
                                              </p:tgtEl>
                                            </p:cond>
                                          </p:endCondLst>
                                        </p:cTn>
                                        <p:tgtEl>
                                          <p:sndTgt r:embed="rId2" name="camera.wav"/>
                                        </p:tgtEl>
                                      </p:cMediaNode>
                                    </p:audio>
                                  </p:sub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500" fill="hold"/>
                                        <p:tgtEl>
                                          <p:spTgt spid="14"/>
                                        </p:tgtEl>
                                        <p:attrNameLst>
                                          <p:attrName>ppt_w</p:attrName>
                                        </p:attrNameLst>
                                      </p:cBhvr>
                                      <p:tavLst>
                                        <p:tav tm="0">
                                          <p:val>
                                            <p:fltVal val="0"/>
                                          </p:val>
                                        </p:tav>
                                        <p:tav tm="100000">
                                          <p:val>
                                            <p:strVal val="#ppt_w"/>
                                          </p:val>
                                        </p:tav>
                                      </p:tavLst>
                                    </p:anim>
                                    <p:anim calcmode="lin" valueType="num">
                                      <p:cBhvr>
                                        <p:cTn id="31" dur="500" fill="hold"/>
                                        <p:tgtEl>
                                          <p:spTgt spid="14"/>
                                        </p:tgtEl>
                                        <p:attrNameLst>
                                          <p:attrName>ppt_h</p:attrName>
                                        </p:attrNameLst>
                                      </p:cBhvr>
                                      <p:tavLst>
                                        <p:tav tm="0">
                                          <p:val>
                                            <p:fltVal val="0"/>
                                          </p:val>
                                        </p:tav>
                                        <p:tav tm="100000">
                                          <p:val>
                                            <p:strVal val="#ppt_h"/>
                                          </p:val>
                                        </p:tav>
                                      </p:tavLst>
                                    </p:anim>
                                    <p:animEffect transition="in" filter="fade">
                                      <p:cBhvr>
                                        <p:cTn id="32" dur="500"/>
                                        <p:tgtEl>
                                          <p:spTgt spid="14"/>
                                        </p:tgtEl>
                                      </p:cBhvr>
                                    </p:animEffect>
                                  </p:childTnLst>
                                  <p:subTnLst>
                                    <p:audio>
                                      <p:cMediaNode>
                                        <p:cTn display="0" masterRel="sameClick">
                                          <p:stCondLst>
                                            <p:cond evt="begin" delay="0">
                                              <p:tn val="28"/>
                                            </p:cond>
                                          </p:stCondLst>
                                          <p:endCondLst>
                                            <p:cond evt="onStopAudio" delay="0">
                                              <p:tgtEl>
                                                <p:sldTgt/>
                                              </p:tgtEl>
                                            </p:cond>
                                          </p:endCondLst>
                                        </p:cTn>
                                        <p:tgtEl>
                                          <p:sndTgt r:embed="rId2" name="camera.wav"/>
                                        </p:tgtEl>
                                      </p:cMediaNode>
                                    </p:audio>
                                  </p:sub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subTnLst>
                                    <p:audio>
                                      <p:cMediaNode>
                                        <p:cTn display="0" masterRel="sameClick">
                                          <p:stCondLst>
                                            <p:cond evt="begin" delay="0">
                                              <p:tn val="35"/>
                                            </p:cond>
                                          </p:stCondLst>
                                          <p:endCondLst>
                                            <p:cond evt="onStopAudio" delay="0">
                                              <p:tgtEl>
                                                <p:sldTgt/>
                                              </p:tgtEl>
                                            </p:cond>
                                          </p:endCondLst>
                                        </p:cTn>
                                        <p:tgtEl>
                                          <p:sndTgt r:embed="rId2" name="camera.wav"/>
                                        </p:tgtEl>
                                      </p:cMediaNode>
                                    </p:audio>
                                  </p:sub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subTnLst>
                                    <p:audio>
                                      <p:cMediaNode>
                                        <p:cTn display="0" masterRel="sameClick">
                                          <p:stCondLst>
                                            <p:cond evt="begin" delay="0">
                                              <p:tn val="42"/>
                                            </p:cond>
                                          </p:stCondLst>
                                          <p:endCondLst>
                                            <p:cond evt="onStopAudio" delay="0">
                                              <p:tgtEl>
                                                <p:sldTgt/>
                                              </p:tgtEl>
                                            </p:cond>
                                          </p:endCondLst>
                                        </p:cTn>
                                        <p:tgtEl>
                                          <p:sndTgt r:embed="rId2" name="camera.wav"/>
                                        </p:tgtEl>
                                      </p:cMediaNode>
                                    </p:audio>
                                  </p:sub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animEffect transition="in" filter="fade">
                                      <p:cBhvr>
                                        <p:cTn id="53" dur="500"/>
                                        <p:tgtEl>
                                          <p:spTgt spid="17"/>
                                        </p:tgtEl>
                                      </p:cBhvr>
                                    </p:animEffect>
                                  </p:childTnLst>
                                  <p:subTnLst>
                                    <p:audio>
                                      <p:cMediaNode>
                                        <p:cTn display="0" masterRel="sameClick">
                                          <p:stCondLst>
                                            <p:cond evt="begin" delay="0">
                                              <p:tn val="49"/>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12ABB616-2529-425C-B6AD-BA9E8A9497B8}"/>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1411401" y="760558"/>
            <a:ext cx="9369198" cy="4915264"/>
          </a:xfrm>
          <a:prstGeom prst="rect">
            <a:avLst/>
          </a:prstGeom>
        </p:spPr>
      </p:pic>
      <p:sp>
        <p:nvSpPr>
          <p:cNvPr id="3" name="Oval 2">
            <a:extLst>
              <a:ext uri="{FF2B5EF4-FFF2-40B4-BE49-F238E27FC236}">
                <a16:creationId xmlns="" xmlns:a16="http://schemas.microsoft.com/office/drawing/2014/main" id="{4E64D23C-F136-470B-A0CA-546F6A7411D2}"/>
              </a:ext>
            </a:extLst>
          </p:cNvPr>
          <p:cNvSpPr/>
          <p:nvPr/>
        </p:nvSpPr>
        <p:spPr>
          <a:xfrm>
            <a:off x="714133" y="454496"/>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3</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Box 3">
            <a:extLst>
              <a:ext uri="{FF2B5EF4-FFF2-40B4-BE49-F238E27FC236}">
                <a16:creationId xmlns="" xmlns:a16="http://schemas.microsoft.com/office/drawing/2014/main" id="{20F5152C-49CF-47DC-9F61-F0644EC70708}"/>
              </a:ext>
            </a:extLst>
          </p:cNvPr>
          <p:cNvSpPr txBox="1"/>
          <p:nvPr/>
        </p:nvSpPr>
        <p:spPr>
          <a:xfrm>
            <a:off x="1151455" y="361308"/>
            <a:ext cx="1005852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Mèo câu được các con cá ghi phép tính có kết quả là số trên áo của nó.</a:t>
            </a:r>
          </a:p>
        </p:txBody>
      </p:sp>
      <p:sp>
        <p:nvSpPr>
          <p:cNvPr id="17" name="TextBox 16">
            <a:extLst>
              <a:ext uri="{FF2B5EF4-FFF2-40B4-BE49-F238E27FC236}">
                <a16:creationId xmlns="" xmlns:a16="http://schemas.microsoft.com/office/drawing/2014/main" id="{ACDE1234-27E9-4282-88B4-3610EB5EE940}"/>
              </a:ext>
            </a:extLst>
          </p:cNvPr>
          <p:cNvSpPr txBox="1"/>
          <p:nvPr/>
        </p:nvSpPr>
        <p:spPr>
          <a:xfrm>
            <a:off x="1411401" y="5442945"/>
            <a:ext cx="63113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a) Mỗi con mèo câu được bao nhiêu con cá?</a:t>
            </a:r>
          </a:p>
        </p:txBody>
      </p:sp>
      <p:grpSp>
        <p:nvGrpSpPr>
          <p:cNvPr id="18" name="Group 17">
            <a:extLst>
              <a:ext uri="{FF2B5EF4-FFF2-40B4-BE49-F238E27FC236}">
                <a16:creationId xmlns="" xmlns:a16="http://schemas.microsoft.com/office/drawing/2014/main" id="{C003CC90-DA3C-480A-8AEE-6EA42DFC5BFF}"/>
              </a:ext>
            </a:extLst>
          </p:cNvPr>
          <p:cNvGrpSpPr/>
          <p:nvPr/>
        </p:nvGrpSpPr>
        <p:grpSpPr>
          <a:xfrm>
            <a:off x="3665484" y="1633759"/>
            <a:ext cx="662828" cy="662828"/>
            <a:chOff x="1750173" y="2926500"/>
            <a:chExt cx="662828" cy="662828"/>
          </a:xfrm>
        </p:grpSpPr>
        <p:sp>
          <p:nvSpPr>
            <p:cNvPr id="19" name="Oval 18">
              <a:extLst>
                <a:ext uri="{FF2B5EF4-FFF2-40B4-BE49-F238E27FC236}">
                  <a16:creationId xmlns="" xmlns:a16="http://schemas.microsoft.com/office/drawing/2014/main" id="{91BB0B88-202B-48FD-A924-9F3D4EE139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TextBox 19">
              <a:extLst>
                <a:ext uri="{FF2B5EF4-FFF2-40B4-BE49-F238E27FC236}">
                  <a16:creationId xmlns="" xmlns:a16="http://schemas.microsoft.com/office/drawing/2014/main" id="{186F3BB2-6AA2-41AC-AF0D-873457BCCF1A}"/>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4</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10" name="Group 9">
            <a:extLst>
              <a:ext uri="{FF2B5EF4-FFF2-40B4-BE49-F238E27FC236}">
                <a16:creationId xmlns="" xmlns:a16="http://schemas.microsoft.com/office/drawing/2014/main" id="{AED3B013-15F4-458A-9E79-F435AA33BD1F}"/>
              </a:ext>
            </a:extLst>
          </p:cNvPr>
          <p:cNvGrpSpPr/>
          <p:nvPr/>
        </p:nvGrpSpPr>
        <p:grpSpPr>
          <a:xfrm>
            <a:off x="5576346" y="1421093"/>
            <a:ext cx="662828" cy="662828"/>
            <a:chOff x="1750173" y="2926500"/>
            <a:chExt cx="662828" cy="662828"/>
          </a:xfrm>
        </p:grpSpPr>
        <p:sp>
          <p:nvSpPr>
            <p:cNvPr id="11" name="Oval 10">
              <a:extLst>
                <a:ext uri="{FF2B5EF4-FFF2-40B4-BE49-F238E27FC236}">
                  <a16:creationId xmlns="" xmlns:a16="http://schemas.microsoft.com/office/drawing/2014/main" id="{77D36549-57F3-4478-ABB8-3B5CACC2C5C8}"/>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Box 11">
              <a:extLst>
                <a:ext uri="{FF2B5EF4-FFF2-40B4-BE49-F238E27FC236}">
                  <a16:creationId xmlns="" xmlns:a16="http://schemas.microsoft.com/office/drawing/2014/main" id="{1D0B5BC0-B22D-44C9-818A-A8BC3BE78BDD}"/>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2</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13" name="Group 12">
            <a:extLst>
              <a:ext uri="{FF2B5EF4-FFF2-40B4-BE49-F238E27FC236}">
                <a16:creationId xmlns="" xmlns:a16="http://schemas.microsoft.com/office/drawing/2014/main" id="{E8234485-8478-49E7-A3A5-64F1B57FAA1C}"/>
              </a:ext>
            </a:extLst>
          </p:cNvPr>
          <p:cNvGrpSpPr/>
          <p:nvPr/>
        </p:nvGrpSpPr>
        <p:grpSpPr>
          <a:xfrm>
            <a:off x="3242869" y="2714892"/>
            <a:ext cx="662828" cy="662828"/>
            <a:chOff x="1750173" y="2926500"/>
            <a:chExt cx="662828" cy="662828"/>
          </a:xfrm>
        </p:grpSpPr>
        <p:sp>
          <p:nvSpPr>
            <p:cNvPr id="14" name="Oval 13">
              <a:extLst>
                <a:ext uri="{FF2B5EF4-FFF2-40B4-BE49-F238E27FC236}">
                  <a16:creationId xmlns="" xmlns:a16="http://schemas.microsoft.com/office/drawing/2014/main" id="{4B7CAB0C-F4E3-4728-9629-01EFD1F8A9A5}"/>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TextBox 14">
              <a:extLst>
                <a:ext uri="{FF2B5EF4-FFF2-40B4-BE49-F238E27FC236}">
                  <a16:creationId xmlns="" xmlns:a16="http://schemas.microsoft.com/office/drawing/2014/main" id="{E04F3442-3AEF-418C-93E4-DCE591A0D010}"/>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2</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16" name="Group 15">
            <a:extLst>
              <a:ext uri="{FF2B5EF4-FFF2-40B4-BE49-F238E27FC236}">
                <a16:creationId xmlns="" xmlns:a16="http://schemas.microsoft.com/office/drawing/2014/main" id="{B5FD5540-881B-4023-AEF4-6AB696FDDC2C}"/>
              </a:ext>
            </a:extLst>
          </p:cNvPr>
          <p:cNvGrpSpPr/>
          <p:nvPr/>
        </p:nvGrpSpPr>
        <p:grpSpPr>
          <a:xfrm>
            <a:off x="4858104" y="2211777"/>
            <a:ext cx="662828" cy="662828"/>
            <a:chOff x="1750173" y="2926500"/>
            <a:chExt cx="662828" cy="662828"/>
          </a:xfrm>
        </p:grpSpPr>
        <p:sp>
          <p:nvSpPr>
            <p:cNvPr id="21" name="Oval 20">
              <a:extLst>
                <a:ext uri="{FF2B5EF4-FFF2-40B4-BE49-F238E27FC236}">
                  <a16:creationId xmlns="" xmlns:a16="http://schemas.microsoft.com/office/drawing/2014/main" id="{A0332728-6B98-40FC-B7B7-6B6EE94DEB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TextBox 21">
              <a:extLst>
                <a:ext uri="{FF2B5EF4-FFF2-40B4-BE49-F238E27FC236}">
                  <a16:creationId xmlns="" xmlns:a16="http://schemas.microsoft.com/office/drawing/2014/main" id="{A005305A-BBD2-4FAB-BA2A-3ED17E8CCF63}"/>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10</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23" name="Group 22">
            <a:extLst>
              <a:ext uri="{FF2B5EF4-FFF2-40B4-BE49-F238E27FC236}">
                <a16:creationId xmlns="" xmlns:a16="http://schemas.microsoft.com/office/drawing/2014/main" id="{B577E254-E54C-4948-B72F-9E23C7407B89}"/>
              </a:ext>
            </a:extLst>
          </p:cNvPr>
          <p:cNvGrpSpPr/>
          <p:nvPr/>
        </p:nvGrpSpPr>
        <p:grpSpPr>
          <a:xfrm>
            <a:off x="6598105" y="2383478"/>
            <a:ext cx="662828" cy="662828"/>
            <a:chOff x="1750173" y="2926500"/>
            <a:chExt cx="662828" cy="662828"/>
          </a:xfrm>
        </p:grpSpPr>
        <p:sp>
          <p:nvSpPr>
            <p:cNvPr id="24" name="Oval 23">
              <a:extLst>
                <a:ext uri="{FF2B5EF4-FFF2-40B4-BE49-F238E27FC236}">
                  <a16:creationId xmlns="" xmlns:a16="http://schemas.microsoft.com/office/drawing/2014/main" id="{727EC612-49BA-401A-B880-1DE9A54D40A4}"/>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5" name="TextBox 24">
              <a:extLst>
                <a:ext uri="{FF2B5EF4-FFF2-40B4-BE49-F238E27FC236}">
                  <a16:creationId xmlns="" xmlns:a16="http://schemas.microsoft.com/office/drawing/2014/main" id="{0577D0E9-79C3-4E48-BCAE-1A4A7341FC3E}"/>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10</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26" name="Group 25">
            <a:extLst>
              <a:ext uri="{FF2B5EF4-FFF2-40B4-BE49-F238E27FC236}">
                <a16:creationId xmlns="" xmlns:a16="http://schemas.microsoft.com/office/drawing/2014/main" id="{7E440FF2-B75E-4872-B6C2-1EE54FCDC3B6}"/>
              </a:ext>
            </a:extLst>
          </p:cNvPr>
          <p:cNvGrpSpPr/>
          <p:nvPr/>
        </p:nvGrpSpPr>
        <p:grpSpPr>
          <a:xfrm>
            <a:off x="7550512" y="1880363"/>
            <a:ext cx="662828" cy="662828"/>
            <a:chOff x="1750173" y="2926500"/>
            <a:chExt cx="662828" cy="662828"/>
          </a:xfrm>
        </p:grpSpPr>
        <p:sp>
          <p:nvSpPr>
            <p:cNvPr id="27" name="Oval 26">
              <a:extLst>
                <a:ext uri="{FF2B5EF4-FFF2-40B4-BE49-F238E27FC236}">
                  <a16:creationId xmlns="" xmlns:a16="http://schemas.microsoft.com/office/drawing/2014/main" id="{88129B21-9DBA-4F8E-B63A-BA706CBDDCCF}"/>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8" name="TextBox 27">
              <a:extLst>
                <a:ext uri="{FF2B5EF4-FFF2-40B4-BE49-F238E27FC236}">
                  <a16:creationId xmlns="" xmlns:a16="http://schemas.microsoft.com/office/drawing/2014/main" id="{EF3CBB94-A5ED-4D17-9779-DA5371F4685F}"/>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8</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29" name="Group 28">
            <a:extLst>
              <a:ext uri="{FF2B5EF4-FFF2-40B4-BE49-F238E27FC236}">
                <a16:creationId xmlns="" xmlns:a16="http://schemas.microsoft.com/office/drawing/2014/main" id="{8437DA79-9DD3-48FD-AAD7-912027B1CD55}"/>
              </a:ext>
            </a:extLst>
          </p:cNvPr>
          <p:cNvGrpSpPr/>
          <p:nvPr/>
        </p:nvGrpSpPr>
        <p:grpSpPr>
          <a:xfrm>
            <a:off x="5433172" y="3054033"/>
            <a:ext cx="662828" cy="662828"/>
            <a:chOff x="1750173" y="2926500"/>
            <a:chExt cx="662828" cy="662828"/>
          </a:xfrm>
        </p:grpSpPr>
        <p:sp>
          <p:nvSpPr>
            <p:cNvPr id="30" name="Oval 29">
              <a:extLst>
                <a:ext uri="{FF2B5EF4-FFF2-40B4-BE49-F238E27FC236}">
                  <a16:creationId xmlns="" xmlns:a16="http://schemas.microsoft.com/office/drawing/2014/main" id="{FF75DA04-B24F-4FFA-9F6B-4B2CFCCB273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TextBox 30">
              <a:extLst>
                <a:ext uri="{FF2B5EF4-FFF2-40B4-BE49-F238E27FC236}">
                  <a16:creationId xmlns="" xmlns:a16="http://schemas.microsoft.com/office/drawing/2014/main" id="{1830166A-8974-4BAD-BBA1-1E4A29CF95D5}"/>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8</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32" name="Group 31">
            <a:extLst>
              <a:ext uri="{FF2B5EF4-FFF2-40B4-BE49-F238E27FC236}">
                <a16:creationId xmlns="" xmlns:a16="http://schemas.microsoft.com/office/drawing/2014/main" id="{CCC1C983-69A6-44C4-BF66-562BD84FC9A4}"/>
              </a:ext>
            </a:extLst>
          </p:cNvPr>
          <p:cNvGrpSpPr/>
          <p:nvPr/>
        </p:nvGrpSpPr>
        <p:grpSpPr>
          <a:xfrm>
            <a:off x="6087534" y="3900920"/>
            <a:ext cx="662828" cy="662828"/>
            <a:chOff x="1750173" y="2926500"/>
            <a:chExt cx="662828" cy="662828"/>
          </a:xfrm>
        </p:grpSpPr>
        <p:sp>
          <p:nvSpPr>
            <p:cNvPr id="33" name="Oval 32">
              <a:extLst>
                <a:ext uri="{FF2B5EF4-FFF2-40B4-BE49-F238E27FC236}">
                  <a16:creationId xmlns="" xmlns:a16="http://schemas.microsoft.com/office/drawing/2014/main" id="{02E9E2C5-D143-45A7-A5D9-1FABD54F2E5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4" name="TextBox 33">
              <a:extLst>
                <a:ext uri="{FF2B5EF4-FFF2-40B4-BE49-F238E27FC236}">
                  <a16:creationId xmlns="" xmlns:a16="http://schemas.microsoft.com/office/drawing/2014/main" id="{FE79C729-D36E-49BF-8645-0E000E1C86FB}"/>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10</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grpSp>
        <p:nvGrpSpPr>
          <p:cNvPr id="35" name="Group 34">
            <a:extLst>
              <a:ext uri="{FF2B5EF4-FFF2-40B4-BE49-F238E27FC236}">
                <a16:creationId xmlns="" xmlns:a16="http://schemas.microsoft.com/office/drawing/2014/main" id="{A4708202-EAAD-4A8D-BA17-CFB03C0DCB09}"/>
              </a:ext>
            </a:extLst>
          </p:cNvPr>
          <p:cNvGrpSpPr/>
          <p:nvPr/>
        </p:nvGrpSpPr>
        <p:grpSpPr>
          <a:xfrm>
            <a:off x="8006692" y="2771235"/>
            <a:ext cx="662828" cy="662828"/>
            <a:chOff x="1750173" y="2926500"/>
            <a:chExt cx="662828" cy="662828"/>
          </a:xfrm>
        </p:grpSpPr>
        <p:sp>
          <p:nvSpPr>
            <p:cNvPr id="36" name="Oval 35">
              <a:extLst>
                <a:ext uri="{FF2B5EF4-FFF2-40B4-BE49-F238E27FC236}">
                  <a16:creationId xmlns="" xmlns:a16="http://schemas.microsoft.com/office/drawing/2014/main" id="{36097D49-5F1E-456C-AEF1-09D5A61F3703}"/>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a:ea typeface="+mn-ea"/>
                  <a:cs typeface="+mn-cs"/>
                </a:rPr>
                <a:t>26</a:t>
              </a:r>
              <a:endParaRPr kumimoji="0" lang="vi-VN"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7" name="TextBox 36">
              <a:extLst>
                <a:ext uri="{FF2B5EF4-FFF2-40B4-BE49-F238E27FC236}">
                  <a16:creationId xmlns="" xmlns:a16="http://schemas.microsoft.com/office/drawing/2014/main" id="{DC70170C-ACB3-4642-8C85-C26F47E69F25}"/>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a:ea typeface="+mn-ea"/>
                  <a:cs typeface="+mn-cs"/>
                </a:rPr>
                <a:t>4</a:t>
              </a:r>
              <a:endParaRPr kumimoji="0" lang="vi-VN" sz="3200" b="1" i="0" u="none" strike="noStrike" kern="1200" cap="none" spc="0" normalizeH="0" baseline="0" noProof="0" dirty="0">
                <a:ln>
                  <a:noFill/>
                </a:ln>
                <a:solidFill>
                  <a:srgbClr val="FF0000"/>
                </a:solidFill>
                <a:effectLst/>
                <a:uLnTx/>
                <a:uFillTx/>
                <a:latin typeface="Arial"/>
                <a:ea typeface="+mn-ea"/>
                <a:cs typeface="+mn-cs"/>
              </a:endParaRPr>
            </a:p>
          </p:txBody>
        </p:sp>
      </p:grpSp>
      <p:sp>
        <p:nvSpPr>
          <p:cNvPr id="38" name="Rectangle: Rounded Corners 37">
            <a:extLst>
              <a:ext uri="{FF2B5EF4-FFF2-40B4-BE49-F238E27FC236}">
                <a16:creationId xmlns="" xmlns:a16="http://schemas.microsoft.com/office/drawing/2014/main" id="{C704D3B5-CC30-4FE5-B342-E7C896D0DC24}"/>
              </a:ext>
            </a:extLst>
          </p:cNvPr>
          <p:cNvSpPr/>
          <p:nvPr/>
        </p:nvSpPr>
        <p:spPr>
          <a:xfrm>
            <a:off x="824020" y="2132528"/>
            <a:ext cx="1170815" cy="582364"/>
          </a:xfrm>
          <a:custGeom>
            <a:avLst/>
            <a:gdLst>
              <a:gd name="connsiteX0" fmla="*/ 0 w 1170815"/>
              <a:gd name="connsiteY0" fmla="*/ 97063 h 582364"/>
              <a:gd name="connsiteX1" fmla="*/ 97063 w 1170815"/>
              <a:gd name="connsiteY1" fmla="*/ 0 h 582364"/>
              <a:gd name="connsiteX2" fmla="*/ 595174 w 1170815"/>
              <a:gd name="connsiteY2" fmla="*/ 0 h 582364"/>
              <a:gd name="connsiteX3" fmla="*/ 1073752 w 1170815"/>
              <a:gd name="connsiteY3" fmla="*/ 0 h 582364"/>
              <a:gd name="connsiteX4" fmla="*/ 1170815 w 1170815"/>
              <a:gd name="connsiteY4" fmla="*/ 97063 h 582364"/>
              <a:gd name="connsiteX5" fmla="*/ 1170815 w 1170815"/>
              <a:gd name="connsiteY5" fmla="*/ 485301 h 582364"/>
              <a:gd name="connsiteX6" fmla="*/ 1073752 w 1170815"/>
              <a:gd name="connsiteY6" fmla="*/ 582364 h 582364"/>
              <a:gd name="connsiteX7" fmla="*/ 585408 w 1170815"/>
              <a:gd name="connsiteY7" fmla="*/ 582364 h 582364"/>
              <a:gd name="connsiteX8" fmla="*/ 97063 w 1170815"/>
              <a:gd name="connsiteY8" fmla="*/ 582364 h 582364"/>
              <a:gd name="connsiteX9" fmla="*/ 0 w 1170815"/>
              <a:gd name="connsiteY9" fmla="*/ 485301 h 582364"/>
              <a:gd name="connsiteX10" fmla="*/ 0 w 1170815"/>
              <a:gd name="connsiteY10" fmla="*/ 97063 h 5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582364" fill="none" extrusionOk="0">
                <a:moveTo>
                  <a:pt x="0" y="97063"/>
                </a:moveTo>
                <a:cubicBezTo>
                  <a:pt x="610" y="45950"/>
                  <a:pt x="39317" y="3397"/>
                  <a:pt x="97063" y="0"/>
                </a:cubicBezTo>
                <a:cubicBezTo>
                  <a:pt x="272825" y="-49895"/>
                  <a:pt x="432251" y="27766"/>
                  <a:pt x="595174" y="0"/>
                </a:cubicBezTo>
                <a:cubicBezTo>
                  <a:pt x="758097" y="-27766"/>
                  <a:pt x="862486" y="30848"/>
                  <a:pt x="1073752" y="0"/>
                </a:cubicBezTo>
                <a:cubicBezTo>
                  <a:pt x="1119655" y="496"/>
                  <a:pt x="1168682" y="54387"/>
                  <a:pt x="1170815" y="97063"/>
                </a:cubicBezTo>
                <a:cubicBezTo>
                  <a:pt x="1186066" y="250764"/>
                  <a:pt x="1133393" y="401709"/>
                  <a:pt x="1170815" y="485301"/>
                </a:cubicBezTo>
                <a:cubicBezTo>
                  <a:pt x="1170637" y="551202"/>
                  <a:pt x="1123192" y="588315"/>
                  <a:pt x="1073752" y="582364"/>
                </a:cubicBezTo>
                <a:cubicBezTo>
                  <a:pt x="876808" y="605428"/>
                  <a:pt x="705735" y="540515"/>
                  <a:pt x="585408" y="582364"/>
                </a:cubicBezTo>
                <a:cubicBezTo>
                  <a:pt x="465081" y="624213"/>
                  <a:pt x="197624" y="539628"/>
                  <a:pt x="97063" y="582364"/>
                </a:cubicBezTo>
                <a:cubicBezTo>
                  <a:pt x="42259" y="570264"/>
                  <a:pt x="9502" y="536965"/>
                  <a:pt x="0" y="485301"/>
                </a:cubicBezTo>
                <a:cubicBezTo>
                  <a:pt x="-16316" y="299838"/>
                  <a:pt x="25360" y="271827"/>
                  <a:pt x="0" y="97063"/>
                </a:cubicBezTo>
                <a:close/>
              </a:path>
              <a:path w="1170815" h="582364" stroke="0" extrusionOk="0">
                <a:moveTo>
                  <a:pt x="0" y="97063"/>
                </a:moveTo>
                <a:cubicBezTo>
                  <a:pt x="-1577" y="42933"/>
                  <a:pt x="44043" y="1688"/>
                  <a:pt x="97063" y="0"/>
                </a:cubicBezTo>
                <a:cubicBezTo>
                  <a:pt x="255563" y="-32097"/>
                  <a:pt x="433134" y="34774"/>
                  <a:pt x="575641" y="0"/>
                </a:cubicBezTo>
                <a:cubicBezTo>
                  <a:pt x="718148" y="-34774"/>
                  <a:pt x="856850" y="50631"/>
                  <a:pt x="1073752" y="0"/>
                </a:cubicBezTo>
                <a:cubicBezTo>
                  <a:pt x="1123670" y="6715"/>
                  <a:pt x="1169291" y="40089"/>
                  <a:pt x="1170815" y="97063"/>
                </a:cubicBezTo>
                <a:cubicBezTo>
                  <a:pt x="1210275" y="266823"/>
                  <a:pt x="1138318" y="346592"/>
                  <a:pt x="1170815" y="485301"/>
                </a:cubicBezTo>
                <a:cubicBezTo>
                  <a:pt x="1157881" y="532134"/>
                  <a:pt x="1115394" y="591790"/>
                  <a:pt x="1073752" y="582364"/>
                </a:cubicBezTo>
                <a:cubicBezTo>
                  <a:pt x="961014" y="620227"/>
                  <a:pt x="792339" y="527828"/>
                  <a:pt x="614708" y="582364"/>
                </a:cubicBezTo>
                <a:cubicBezTo>
                  <a:pt x="437077" y="636900"/>
                  <a:pt x="231912" y="539985"/>
                  <a:pt x="97063" y="582364"/>
                </a:cubicBezTo>
                <a:cubicBezTo>
                  <a:pt x="41205" y="579470"/>
                  <a:pt x="-1704" y="539386"/>
                  <a:pt x="0" y="485301"/>
                </a:cubicBezTo>
                <a:cubicBezTo>
                  <a:pt x="-4281" y="298667"/>
                  <a:pt x="943" y="200844"/>
                  <a:pt x="0" y="97063"/>
                </a:cubicBezTo>
                <a:close/>
              </a:path>
            </a:pathLst>
          </a:custGeom>
          <a:ln w="38100">
            <a:solidFill>
              <a:schemeClr val="accent1"/>
            </a:solidFill>
            <a:extLst>
              <a:ext uri="{C807C97D-BFC1-408E-A445-0C87EB9F89A2}">
                <ask:lineSketchStyleProps xmln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
                <a:ea typeface="+mn-ea"/>
                <a:cs typeface="+mn-cs"/>
              </a:rPr>
              <a:t>2 con</a:t>
            </a:r>
          </a:p>
        </p:txBody>
      </p:sp>
      <p:sp>
        <p:nvSpPr>
          <p:cNvPr id="39" name="Rectangle: Rounded Corners 38">
            <a:extLst>
              <a:ext uri="{FF2B5EF4-FFF2-40B4-BE49-F238E27FC236}">
                <a16:creationId xmlns="" xmlns:a16="http://schemas.microsoft.com/office/drawing/2014/main" id="{2D048613-96F2-4F05-AC06-5C20320EB687}"/>
              </a:ext>
            </a:extLst>
          </p:cNvPr>
          <p:cNvSpPr/>
          <p:nvPr/>
        </p:nvSpPr>
        <p:spPr>
          <a:xfrm>
            <a:off x="10039166" y="2234389"/>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
                <a:ea typeface="+mn-ea"/>
                <a:cs typeface="+mn-cs"/>
              </a:rPr>
              <a:t>2 con</a:t>
            </a:r>
          </a:p>
        </p:txBody>
      </p:sp>
      <p:sp>
        <p:nvSpPr>
          <p:cNvPr id="40" name="Rectangle: Rounded Corners 39">
            <a:extLst>
              <a:ext uri="{FF2B5EF4-FFF2-40B4-BE49-F238E27FC236}">
                <a16:creationId xmlns="" xmlns:a16="http://schemas.microsoft.com/office/drawing/2014/main" id="{49A8396D-160D-47E5-A701-A2B8ACD9B71C}"/>
              </a:ext>
            </a:extLst>
          </p:cNvPr>
          <p:cNvSpPr/>
          <p:nvPr/>
        </p:nvSpPr>
        <p:spPr>
          <a:xfrm>
            <a:off x="824020" y="4799267"/>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
                <a:ea typeface="+mn-ea"/>
                <a:cs typeface="+mn-cs"/>
              </a:rPr>
              <a:t>3 con</a:t>
            </a:r>
          </a:p>
        </p:txBody>
      </p:sp>
      <p:sp>
        <p:nvSpPr>
          <p:cNvPr id="41" name="Rectangle: Rounded Corners 40">
            <a:extLst>
              <a:ext uri="{FF2B5EF4-FFF2-40B4-BE49-F238E27FC236}">
                <a16:creationId xmlns="" xmlns:a16="http://schemas.microsoft.com/office/drawing/2014/main" id="{1FF01535-CCA9-4687-A297-E34F2F339E68}"/>
              </a:ext>
            </a:extLst>
          </p:cNvPr>
          <p:cNvSpPr/>
          <p:nvPr/>
        </p:nvSpPr>
        <p:spPr>
          <a:xfrm>
            <a:off x="10039166" y="4799266"/>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
                <a:ea typeface="+mn-ea"/>
                <a:cs typeface="+mn-cs"/>
              </a:rPr>
              <a:t>2 con</a:t>
            </a:r>
          </a:p>
        </p:txBody>
      </p:sp>
      <p:sp>
        <p:nvSpPr>
          <p:cNvPr id="42" name="TextBox 41">
            <a:extLst>
              <a:ext uri="{FF2B5EF4-FFF2-40B4-BE49-F238E27FC236}">
                <a16:creationId xmlns="" xmlns:a16="http://schemas.microsoft.com/office/drawing/2014/main" id="{BF669857-EF60-4CDB-B541-22DF46A25F32}"/>
              </a:ext>
            </a:extLst>
          </p:cNvPr>
          <p:cNvSpPr txBox="1"/>
          <p:nvPr/>
        </p:nvSpPr>
        <p:spPr>
          <a:xfrm>
            <a:off x="1411401" y="5926594"/>
            <a:ext cx="590097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b) Con mèo nào câu được nhiều cá nhất?</a:t>
            </a:r>
          </a:p>
        </p:txBody>
      </p:sp>
      <p:sp>
        <p:nvSpPr>
          <p:cNvPr id="6" name="Oval 5">
            <a:extLst>
              <a:ext uri="{FF2B5EF4-FFF2-40B4-BE49-F238E27FC236}">
                <a16:creationId xmlns="" xmlns:a16="http://schemas.microsoft.com/office/drawing/2014/main" id="{045313C7-BEBC-48EE-BB73-B167349FA65E}"/>
              </a:ext>
            </a:extLst>
          </p:cNvPr>
          <p:cNvSpPr/>
          <p:nvPr/>
        </p:nvSpPr>
        <p:spPr>
          <a:xfrm>
            <a:off x="1662545" y="3716861"/>
            <a:ext cx="2029442" cy="176330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7015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left)">
                                      <p:cBhvr>
                                        <p:cTn id="21" dur="5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p:tgtEl>
                                          <p:spTgt spid="18"/>
                                        </p:tgtEl>
                                        <p:attrNameLst>
                                          <p:attrName>ppt_y</p:attrName>
                                        </p:attrNameLst>
                                      </p:cBhvr>
                                      <p:tavLst>
                                        <p:tav tm="0">
                                          <p:val>
                                            <p:strVal val="#ppt_y+#ppt_h*1.125000"/>
                                          </p:val>
                                        </p:tav>
                                        <p:tav tm="100000">
                                          <p:val>
                                            <p:strVal val="#ppt_y"/>
                                          </p:val>
                                        </p:tav>
                                      </p:tavLst>
                                    </p:anim>
                                    <p:animEffect transition="in" filter="wipe(up)">
                                      <p:cBhvr>
                                        <p:cTn id="27" dur="500"/>
                                        <p:tgtEl>
                                          <p:spTgt spid="18"/>
                                        </p:tgtEl>
                                      </p:cBhvr>
                                    </p:animEffec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p:tgtEl>
                                          <p:spTgt spid="10"/>
                                        </p:tgtEl>
                                        <p:attrNameLst>
                                          <p:attrName>ppt_y</p:attrName>
                                        </p:attrNameLst>
                                      </p:cBhvr>
                                      <p:tavLst>
                                        <p:tav tm="0">
                                          <p:val>
                                            <p:strVal val="#ppt_y+#ppt_h*1.125000"/>
                                          </p:val>
                                        </p:tav>
                                        <p:tav tm="100000">
                                          <p:val>
                                            <p:strVal val="#ppt_y"/>
                                          </p:val>
                                        </p:tav>
                                      </p:tavLst>
                                    </p:anim>
                                    <p:animEffect transition="in" filter="wipe(up)">
                                      <p:cBhvr>
                                        <p:cTn id="33" dur="500"/>
                                        <p:tgtEl>
                                          <p:spTgt spid="10"/>
                                        </p:tgtEl>
                                      </p:cBhvr>
                                    </p:animEffect>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p:tgtEl>
                                          <p:spTgt spid="13"/>
                                        </p:tgtEl>
                                        <p:attrNameLst>
                                          <p:attrName>ppt_y</p:attrName>
                                        </p:attrNameLst>
                                      </p:cBhvr>
                                      <p:tavLst>
                                        <p:tav tm="0">
                                          <p:val>
                                            <p:strVal val="#ppt_y+#ppt_h*1.125000"/>
                                          </p:val>
                                        </p:tav>
                                        <p:tav tm="100000">
                                          <p:val>
                                            <p:strVal val="#ppt_y"/>
                                          </p:val>
                                        </p:tav>
                                      </p:tavLst>
                                    </p:anim>
                                    <p:animEffect transition="in" filter="wipe(up)">
                                      <p:cBhvr>
                                        <p:cTn id="39" dur="500"/>
                                        <p:tgtEl>
                                          <p:spTgt spid="13"/>
                                        </p:tgtEl>
                                      </p:cBhvr>
                                    </p:animEffect>
                                  </p:childTnLst>
                                  <p:subTnLst>
                                    <p:audio>
                                      <p:cMediaNode>
                                        <p:cTn display="0" masterRel="sameClick">
                                          <p:stCondLst>
                                            <p:cond evt="begin" delay="0">
                                              <p:tn val="36"/>
                                            </p:cond>
                                          </p:stCondLst>
                                          <p:endCondLst>
                                            <p:cond evt="onStopAudio" delay="0">
                                              <p:tgtEl>
                                                <p:sldTgt/>
                                              </p:tgtEl>
                                            </p:cond>
                                          </p:endCondLst>
                                        </p:cTn>
                                        <p:tgtEl>
                                          <p:sndTgt r:embed="rId3" name="chimes.wav"/>
                                        </p:tgtEl>
                                      </p:cMediaNode>
                                    </p:audio>
                                  </p:sub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p:tgtEl>
                                          <p:spTgt spid="16"/>
                                        </p:tgtEl>
                                        <p:attrNameLst>
                                          <p:attrName>ppt_y</p:attrName>
                                        </p:attrNameLst>
                                      </p:cBhvr>
                                      <p:tavLst>
                                        <p:tav tm="0">
                                          <p:val>
                                            <p:strVal val="#ppt_y+#ppt_h*1.125000"/>
                                          </p:val>
                                        </p:tav>
                                        <p:tav tm="100000">
                                          <p:val>
                                            <p:strVal val="#ppt_y"/>
                                          </p:val>
                                        </p:tav>
                                      </p:tavLst>
                                    </p:anim>
                                    <p:animEffect transition="in" filter="wipe(up)">
                                      <p:cBhvr>
                                        <p:cTn id="45" dur="500"/>
                                        <p:tgtEl>
                                          <p:spTgt spid="16"/>
                                        </p:tgtEl>
                                      </p:cBhvr>
                                    </p:animEffect>
                                  </p:childTnLst>
                                  <p:subTnLst>
                                    <p:audio>
                                      <p:cMediaNode>
                                        <p:cTn display="0" masterRel="sameClick">
                                          <p:stCondLst>
                                            <p:cond evt="begin" delay="0">
                                              <p:tn val="42"/>
                                            </p:cond>
                                          </p:stCondLst>
                                          <p:endCondLst>
                                            <p:cond evt="onStopAudio" delay="0">
                                              <p:tgtEl>
                                                <p:sldTgt/>
                                              </p:tgtEl>
                                            </p:cond>
                                          </p:endCondLst>
                                        </p:cTn>
                                        <p:tgtEl>
                                          <p:sndTgt r:embed="rId3" name="chimes.wav"/>
                                        </p:tgtEl>
                                      </p:cMediaNode>
                                    </p:audio>
                                  </p:subTnLst>
                                </p:cTn>
                              </p:par>
                            </p:childTnLst>
                          </p:cTn>
                        </p:par>
                      </p:childTnLst>
                    </p:cTn>
                  </p:par>
                  <p:par>
                    <p:cTn id="46" fill="hold">
                      <p:stCondLst>
                        <p:cond delay="indefinite"/>
                      </p:stCondLst>
                      <p:childTnLst>
                        <p:par>
                          <p:cTn id="47" fill="hold">
                            <p:stCondLst>
                              <p:cond delay="0"/>
                            </p:stCondLst>
                            <p:childTnLst>
                              <p:par>
                                <p:cTn id="48" presetID="12" presetClass="entr" presetSubtype="4"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p:tgtEl>
                                          <p:spTgt spid="23"/>
                                        </p:tgtEl>
                                        <p:attrNameLst>
                                          <p:attrName>ppt_y</p:attrName>
                                        </p:attrNameLst>
                                      </p:cBhvr>
                                      <p:tavLst>
                                        <p:tav tm="0">
                                          <p:val>
                                            <p:strVal val="#ppt_y+#ppt_h*1.125000"/>
                                          </p:val>
                                        </p:tav>
                                        <p:tav tm="100000">
                                          <p:val>
                                            <p:strVal val="#ppt_y"/>
                                          </p:val>
                                        </p:tav>
                                      </p:tavLst>
                                    </p:anim>
                                    <p:animEffect transition="in" filter="wipe(up)">
                                      <p:cBhvr>
                                        <p:cTn id="51" dur="500"/>
                                        <p:tgtEl>
                                          <p:spTgt spid="23"/>
                                        </p:tgtEl>
                                      </p:cBhvr>
                                    </p:animEffect>
                                  </p:childTnLst>
                                  <p:subTnLst>
                                    <p:audio>
                                      <p:cMediaNode>
                                        <p:cTn display="0" masterRel="sameClick">
                                          <p:stCondLst>
                                            <p:cond evt="begin" delay="0">
                                              <p:tn val="48"/>
                                            </p:cond>
                                          </p:stCondLst>
                                          <p:endCondLst>
                                            <p:cond evt="onStopAudio" delay="0">
                                              <p:tgtEl>
                                                <p:sldTgt/>
                                              </p:tgtEl>
                                            </p:cond>
                                          </p:endCondLst>
                                        </p:cTn>
                                        <p:tgtEl>
                                          <p:sndTgt r:embed="rId3" name="chimes.wav"/>
                                        </p:tgtEl>
                                      </p:cMediaNode>
                                    </p:audio>
                                  </p:subTnLst>
                                </p:cTn>
                              </p:par>
                            </p:childTnLst>
                          </p:cTn>
                        </p:par>
                      </p:childTnLst>
                    </p:cTn>
                  </p:par>
                  <p:par>
                    <p:cTn id="52" fill="hold">
                      <p:stCondLst>
                        <p:cond delay="indefinite"/>
                      </p:stCondLst>
                      <p:childTnLst>
                        <p:par>
                          <p:cTn id="53" fill="hold">
                            <p:stCondLst>
                              <p:cond delay="0"/>
                            </p:stCondLst>
                            <p:childTnLst>
                              <p:par>
                                <p:cTn id="54" presetID="12" presetClass="entr" presetSubtype="4" fill="hold"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p:tgtEl>
                                          <p:spTgt spid="26"/>
                                        </p:tgtEl>
                                        <p:attrNameLst>
                                          <p:attrName>ppt_y</p:attrName>
                                        </p:attrNameLst>
                                      </p:cBhvr>
                                      <p:tavLst>
                                        <p:tav tm="0">
                                          <p:val>
                                            <p:strVal val="#ppt_y+#ppt_h*1.125000"/>
                                          </p:val>
                                        </p:tav>
                                        <p:tav tm="100000">
                                          <p:val>
                                            <p:strVal val="#ppt_y"/>
                                          </p:val>
                                        </p:tav>
                                      </p:tavLst>
                                    </p:anim>
                                    <p:animEffect transition="in" filter="wipe(up)">
                                      <p:cBhvr>
                                        <p:cTn id="57" dur="500"/>
                                        <p:tgtEl>
                                          <p:spTgt spid="26"/>
                                        </p:tgtEl>
                                      </p:cBhvr>
                                    </p:animEffect>
                                  </p:childTnLst>
                                  <p:subTnLst>
                                    <p:audio>
                                      <p:cMediaNode>
                                        <p:cTn display="0" masterRel="sameClick">
                                          <p:stCondLst>
                                            <p:cond evt="begin" delay="0">
                                              <p:tn val="54"/>
                                            </p:cond>
                                          </p:stCondLst>
                                          <p:endCondLst>
                                            <p:cond evt="onStopAudio" delay="0">
                                              <p:tgtEl>
                                                <p:sldTgt/>
                                              </p:tgtEl>
                                            </p:cond>
                                          </p:endCondLst>
                                        </p:cTn>
                                        <p:tgtEl>
                                          <p:sndTgt r:embed="rId3" name="chimes.wav"/>
                                        </p:tgtEl>
                                      </p:cMediaNode>
                                    </p:audio>
                                  </p:subTnLst>
                                </p:cTn>
                              </p:par>
                            </p:childTnLst>
                          </p:cTn>
                        </p:par>
                      </p:childTnLst>
                    </p:cTn>
                  </p:par>
                  <p:par>
                    <p:cTn id="58" fill="hold">
                      <p:stCondLst>
                        <p:cond delay="indefinite"/>
                      </p:stCondLst>
                      <p:childTnLst>
                        <p:par>
                          <p:cTn id="59" fill="hold">
                            <p:stCondLst>
                              <p:cond delay="0"/>
                            </p:stCondLst>
                            <p:childTnLst>
                              <p:par>
                                <p:cTn id="60" presetID="12" presetClass="entr" presetSubtype="4"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p:tgtEl>
                                          <p:spTgt spid="29"/>
                                        </p:tgtEl>
                                        <p:attrNameLst>
                                          <p:attrName>ppt_y</p:attrName>
                                        </p:attrNameLst>
                                      </p:cBhvr>
                                      <p:tavLst>
                                        <p:tav tm="0">
                                          <p:val>
                                            <p:strVal val="#ppt_y+#ppt_h*1.125000"/>
                                          </p:val>
                                        </p:tav>
                                        <p:tav tm="100000">
                                          <p:val>
                                            <p:strVal val="#ppt_y"/>
                                          </p:val>
                                        </p:tav>
                                      </p:tavLst>
                                    </p:anim>
                                    <p:animEffect transition="in" filter="wipe(up)">
                                      <p:cBhvr>
                                        <p:cTn id="63" dur="500"/>
                                        <p:tgtEl>
                                          <p:spTgt spid="29"/>
                                        </p:tgtEl>
                                      </p:cBhvr>
                                    </p:animEffect>
                                  </p:childTnLst>
                                  <p:subTnLst>
                                    <p:audio>
                                      <p:cMediaNode>
                                        <p:cTn display="0" masterRel="sameClick">
                                          <p:stCondLst>
                                            <p:cond evt="begin" delay="0">
                                              <p:tn val="60"/>
                                            </p:cond>
                                          </p:stCondLst>
                                          <p:endCondLst>
                                            <p:cond evt="onStopAudio" delay="0">
                                              <p:tgtEl>
                                                <p:sldTgt/>
                                              </p:tgtEl>
                                            </p:cond>
                                          </p:endCondLst>
                                        </p:cTn>
                                        <p:tgtEl>
                                          <p:sndTgt r:embed="rId3" name="chimes.wav"/>
                                        </p:tgtEl>
                                      </p:cMediaNode>
                                    </p:audio>
                                  </p:subTnLst>
                                </p:cTn>
                              </p:par>
                            </p:childTnLst>
                          </p:cTn>
                        </p:par>
                      </p:childTnLst>
                    </p:cTn>
                  </p:par>
                  <p:par>
                    <p:cTn id="64" fill="hold">
                      <p:stCondLst>
                        <p:cond delay="indefinite"/>
                      </p:stCondLst>
                      <p:childTnLst>
                        <p:par>
                          <p:cTn id="65" fill="hold">
                            <p:stCondLst>
                              <p:cond delay="0"/>
                            </p:stCondLst>
                            <p:childTnLst>
                              <p:par>
                                <p:cTn id="66" presetID="12" presetClass="entr" presetSubtype="4" fill="hold" nodeType="clickEffect">
                                  <p:stCondLst>
                                    <p:cond delay="0"/>
                                  </p:stCondLst>
                                  <p:childTnLst>
                                    <p:set>
                                      <p:cBhvr>
                                        <p:cTn id="67" dur="1" fill="hold">
                                          <p:stCondLst>
                                            <p:cond delay="0"/>
                                          </p:stCondLst>
                                        </p:cTn>
                                        <p:tgtEl>
                                          <p:spTgt spid="32"/>
                                        </p:tgtEl>
                                        <p:attrNameLst>
                                          <p:attrName>style.visibility</p:attrName>
                                        </p:attrNameLst>
                                      </p:cBhvr>
                                      <p:to>
                                        <p:strVal val="visible"/>
                                      </p:to>
                                    </p:set>
                                    <p:anim calcmode="lin" valueType="num">
                                      <p:cBhvr additive="base">
                                        <p:cTn id="68" dur="500"/>
                                        <p:tgtEl>
                                          <p:spTgt spid="32"/>
                                        </p:tgtEl>
                                        <p:attrNameLst>
                                          <p:attrName>ppt_y</p:attrName>
                                        </p:attrNameLst>
                                      </p:cBhvr>
                                      <p:tavLst>
                                        <p:tav tm="0">
                                          <p:val>
                                            <p:strVal val="#ppt_y+#ppt_h*1.125000"/>
                                          </p:val>
                                        </p:tav>
                                        <p:tav tm="100000">
                                          <p:val>
                                            <p:strVal val="#ppt_y"/>
                                          </p:val>
                                        </p:tav>
                                      </p:tavLst>
                                    </p:anim>
                                    <p:animEffect transition="in" filter="wipe(up)">
                                      <p:cBhvr>
                                        <p:cTn id="69" dur="500"/>
                                        <p:tgtEl>
                                          <p:spTgt spid="32"/>
                                        </p:tgtEl>
                                      </p:cBhvr>
                                    </p:animEffect>
                                  </p:childTnLst>
                                  <p:subTnLst>
                                    <p:audio>
                                      <p:cMediaNode>
                                        <p:cTn display="0" masterRel="sameClick">
                                          <p:stCondLst>
                                            <p:cond evt="begin" delay="0">
                                              <p:tn val="66"/>
                                            </p:cond>
                                          </p:stCondLst>
                                          <p:endCondLst>
                                            <p:cond evt="onStopAudio" delay="0">
                                              <p:tgtEl>
                                                <p:sldTgt/>
                                              </p:tgtEl>
                                            </p:cond>
                                          </p:endCondLst>
                                        </p:cTn>
                                        <p:tgtEl>
                                          <p:sndTgt r:embed="rId3" name="chimes.wav"/>
                                        </p:tgtEl>
                                      </p:cMediaNode>
                                    </p:audio>
                                  </p:subTnLst>
                                </p:cTn>
                              </p:par>
                            </p:childTnLst>
                          </p:cTn>
                        </p:par>
                      </p:childTnLst>
                    </p:cTn>
                  </p:par>
                  <p:par>
                    <p:cTn id="70" fill="hold">
                      <p:stCondLst>
                        <p:cond delay="indefinite"/>
                      </p:stCondLst>
                      <p:childTnLst>
                        <p:par>
                          <p:cTn id="71" fill="hold">
                            <p:stCondLst>
                              <p:cond delay="0"/>
                            </p:stCondLst>
                            <p:childTnLst>
                              <p:par>
                                <p:cTn id="72" presetID="12" presetClass="entr" presetSubtype="4" fill="hold" nodeType="click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additive="base">
                                        <p:cTn id="74" dur="500"/>
                                        <p:tgtEl>
                                          <p:spTgt spid="35"/>
                                        </p:tgtEl>
                                        <p:attrNameLst>
                                          <p:attrName>ppt_y</p:attrName>
                                        </p:attrNameLst>
                                      </p:cBhvr>
                                      <p:tavLst>
                                        <p:tav tm="0">
                                          <p:val>
                                            <p:strVal val="#ppt_y+#ppt_h*1.125000"/>
                                          </p:val>
                                        </p:tav>
                                        <p:tav tm="100000">
                                          <p:val>
                                            <p:strVal val="#ppt_y"/>
                                          </p:val>
                                        </p:tav>
                                      </p:tavLst>
                                    </p:anim>
                                    <p:animEffect transition="in" filter="wipe(up)">
                                      <p:cBhvr>
                                        <p:cTn id="75" dur="500"/>
                                        <p:tgtEl>
                                          <p:spTgt spid="35"/>
                                        </p:tgtEl>
                                      </p:cBhvr>
                                    </p:animEffect>
                                  </p:childTnLst>
                                  <p:subTnLst>
                                    <p:audio>
                                      <p:cMediaNode>
                                        <p:cTn display="0" masterRel="sameClick">
                                          <p:stCondLst>
                                            <p:cond evt="begin" delay="0">
                                              <p:tn val="72"/>
                                            </p:cond>
                                          </p:stCondLst>
                                          <p:endCondLst>
                                            <p:cond evt="onStopAudio" delay="0">
                                              <p:tgtEl>
                                                <p:sldTgt/>
                                              </p:tgtEl>
                                            </p:cond>
                                          </p:endCondLst>
                                        </p:cTn>
                                        <p:tgtEl>
                                          <p:sndTgt r:embed="rId3" name="chimes.wav"/>
                                        </p:tgtEl>
                                      </p:cMediaNode>
                                    </p:audio>
                                  </p:subTnLst>
                                </p:cTn>
                              </p:par>
                            </p:childTnLst>
                          </p:cTn>
                        </p:par>
                      </p:childTnLst>
                    </p:cTn>
                  </p:par>
                  <p:par>
                    <p:cTn id="76" fill="hold">
                      <p:stCondLst>
                        <p:cond delay="indefinite"/>
                      </p:stCondLst>
                      <p:childTnLst>
                        <p:par>
                          <p:cTn id="77" fill="hold">
                            <p:stCondLst>
                              <p:cond delay="0"/>
                            </p:stCondLst>
                            <p:childTnLst>
                              <p:par>
                                <p:cTn id="78" presetID="26" presetClass="emph" presetSubtype="0" repeatCount="3000" fill="hold" nodeType="clickEffect">
                                  <p:stCondLst>
                                    <p:cond delay="0"/>
                                  </p:stCondLst>
                                  <p:childTnLst>
                                    <p:animEffect transition="out" filter="fade">
                                      <p:cBhvr>
                                        <p:cTn id="79" dur="500" tmFilter="0, 0; .2, .5; .8, .5; 1, 0"/>
                                        <p:tgtEl>
                                          <p:spTgt spid="18"/>
                                        </p:tgtEl>
                                      </p:cBhvr>
                                    </p:animEffect>
                                    <p:animScale>
                                      <p:cBhvr>
                                        <p:cTn id="80" dur="250" autoRev="1" fill="hold"/>
                                        <p:tgtEl>
                                          <p:spTgt spid="18"/>
                                        </p:tgtEl>
                                      </p:cBhvr>
                                      <p:by x="105000" y="105000"/>
                                    </p:animScale>
                                  </p:childTnLst>
                                  <p:subTnLst>
                                    <p:audio>
                                      <p:cMediaNode>
                                        <p:cTn display="0" masterRel="sameClick">
                                          <p:stCondLst>
                                            <p:cond evt="begin" delay="0">
                                              <p:tn val="78"/>
                                            </p:cond>
                                          </p:stCondLst>
                                          <p:endCondLst>
                                            <p:cond evt="onStopAudio" delay="0">
                                              <p:tgtEl>
                                                <p:sldTgt/>
                                              </p:tgtEl>
                                            </p:cond>
                                          </p:endCondLst>
                                        </p:cTn>
                                        <p:tgtEl>
                                          <p:sndTgt r:embed="rId3" name="chimes.wav"/>
                                        </p:tgtEl>
                                      </p:cMediaNode>
                                    </p:audio>
                                  </p:subTnLst>
                                </p:cTn>
                              </p:par>
                              <p:par>
                                <p:cTn id="81" presetID="26" presetClass="emph" presetSubtype="0" repeatCount="3000" fill="hold" nodeType="withEffect">
                                  <p:stCondLst>
                                    <p:cond delay="0"/>
                                  </p:stCondLst>
                                  <p:childTnLst>
                                    <p:animEffect transition="out" filter="fade">
                                      <p:cBhvr>
                                        <p:cTn id="82" dur="500" tmFilter="0, 0; .2, .5; .8, .5; 1, 0"/>
                                        <p:tgtEl>
                                          <p:spTgt spid="35"/>
                                        </p:tgtEl>
                                      </p:cBhvr>
                                    </p:animEffect>
                                    <p:animScale>
                                      <p:cBhvr>
                                        <p:cTn id="83" dur="250" autoRev="1" fill="hold"/>
                                        <p:tgtEl>
                                          <p:spTgt spid="35"/>
                                        </p:tgtEl>
                                      </p:cBhvr>
                                      <p:by x="105000" y="105000"/>
                                    </p:animScale>
                                  </p:childTnLst>
                                  <p:subTnLst>
                                    <p:audio>
                                      <p:cMediaNode>
                                        <p:cTn display="0" masterRel="sameClick">
                                          <p:stCondLst>
                                            <p:cond evt="begin" delay="0">
                                              <p:tn val="81"/>
                                            </p:cond>
                                          </p:stCondLst>
                                          <p:endCondLst>
                                            <p:cond evt="onStopAudio" delay="0">
                                              <p:tgtEl>
                                                <p:sldTgt/>
                                              </p:tgtEl>
                                            </p:cond>
                                          </p:endCondLst>
                                        </p:cTn>
                                        <p:tgtEl>
                                          <p:sndTgt r:embed="rId3" name="chimes.wav"/>
                                        </p:tgtEl>
                                      </p:cMediaNode>
                                    </p:audio>
                                  </p:subTnLst>
                                </p:cTn>
                              </p:par>
                            </p:childTnLst>
                          </p:cTn>
                        </p:par>
                        <p:par>
                          <p:cTn id="84" fill="hold">
                            <p:stCondLst>
                              <p:cond delay="1500"/>
                            </p:stCondLst>
                            <p:childTnLst>
                              <p:par>
                                <p:cTn id="85" presetID="53" presetClass="entr" presetSubtype="16"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500" fill="hold"/>
                                        <p:tgtEl>
                                          <p:spTgt spid="38"/>
                                        </p:tgtEl>
                                        <p:attrNameLst>
                                          <p:attrName>ppt_w</p:attrName>
                                        </p:attrNameLst>
                                      </p:cBhvr>
                                      <p:tavLst>
                                        <p:tav tm="0">
                                          <p:val>
                                            <p:fltVal val="0"/>
                                          </p:val>
                                        </p:tav>
                                        <p:tav tm="100000">
                                          <p:val>
                                            <p:strVal val="#ppt_w"/>
                                          </p:val>
                                        </p:tav>
                                      </p:tavLst>
                                    </p:anim>
                                    <p:anim calcmode="lin" valueType="num">
                                      <p:cBhvr>
                                        <p:cTn id="88" dur="500" fill="hold"/>
                                        <p:tgtEl>
                                          <p:spTgt spid="38"/>
                                        </p:tgtEl>
                                        <p:attrNameLst>
                                          <p:attrName>ppt_h</p:attrName>
                                        </p:attrNameLst>
                                      </p:cBhvr>
                                      <p:tavLst>
                                        <p:tav tm="0">
                                          <p:val>
                                            <p:fltVal val="0"/>
                                          </p:val>
                                        </p:tav>
                                        <p:tav tm="100000">
                                          <p:val>
                                            <p:strVal val="#ppt_h"/>
                                          </p:val>
                                        </p:tav>
                                      </p:tavLst>
                                    </p:anim>
                                    <p:animEffect transition="in" filter="fade">
                                      <p:cBhvr>
                                        <p:cTn id="89" dur="500"/>
                                        <p:tgtEl>
                                          <p:spTgt spid="38"/>
                                        </p:tgtEl>
                                      </p:cBhvr>
                                    </p:animEffect>
                                  </p:childTnLst>
                                </p:cTn>
                              </p:par>
                            </p:childTnLst>
                          </p:cTn>
                        </p:par>
                      </p:childTnLst>
                    </p:cTn>
                  </p:par>
                  <p:par>
                    <p:cTn id="90" fill="hold">
                      <p:stCondLst>
                        <p:cond delay="indefinite"/>
                      </p:stCondLst>
                      <p:childTnLst>
                        <p:par>
                          <p:cTn id="91" fill="hold">
                            <p:stCondLst>
                              <p:cond delay="0"/>
                            </p:stCondLst>
                            <p:childTnLst>
                              <p:par>
                                <p:cTn id="92" presetID="26" presetClass="emph" presetSubtype="0" repeatCount="3000" fill="hold" nodeType="clickEffect">
                                  <p:stCondLst>
                                    <p:cond delay="0"/>
                                  </p:stCondLst>
                                  <p:childTnLst>
                                    <p:animEffect transition="out" filter="fade">
                                      <p:cBhvr>
                                        <p:cTn id="93" dur="500" tmFilter="0, 0; .2, .5; .8, .5; 1, 0"/>
                                        <p:tgtEl>
                                          <p:spTgt spid="10"/>
                                        </p:tgtEl>
                                      </p:cBhvr>
                                    </p:animEffect>
                                    <p:animScale>
                                      <p:cBhvr>
                                        <p:cTn id="94" dur="250" autoRev="1" fill="hold"/>
                                        <p:tgtEl>
                                          <p:spTgt spid="10"/>
                                        </p:tgtEl>
                                      </p:cBhvr>
                                      <p:by x="105000" y="105000"/>
                                    </p:animScale>
                                  </p:childTnLst>
                                  <p:subTnLst>
                                    <p:audio>
                                      <p:cMediaNode>
                                        <p:cTn display="0" masterRel="sameClick">
                                          <p:stCondLst>
                                            <p:cond evt="begin" delay="0">
                                              <p:tn val="92"/>
                                            </p:cond>
                                          </p:stCondLst>
                                          <p:endCondLst>
                                            <p:cond evt="onStopAudio" delay="0">
                                              <p:tgtEl>
                                                <p:sldTgt/>
                                              </p:tgtEl>
                                            </p:cond>
                                          </p:endCondLst>
                                        </p:cTn>
                                        <p:tgtEl>
                                          <p:sndTgt r:embed="rId3" name="chimes.wav"/>
                                        </p:tgtEl>
                                      </p:cMediaNode>
                                    </p:audio>
                                  </p:subTnLst>
                                </p:cTn>
                              </p:par>
                              <p:par>
                                <p:cTn id="95" presetID="26" presetClass="emph" presetSubtype="0" repeatCount="3000" fill="hold" nodeType="withEffect">
                                  <p:stCondLst>
                                    <p:cond delay="0"/>
                                  </p:stCondLst>
                                  <p:childTnLst>
                                    <p:animEffect transition="out" filter="fade">
                                      <p:cBhvr>
                                        <p:cTn id="96" dur="500" tmFilter="0, 0; .2, .5; .8, .5; 1, 0"/>
                                        <p:tgtEl>
                                          <p:spTgt spid="13"/>
                                        </p:tgtEl>
                                      </p:cBhvr>
                                    </p:animEffect>
                                    <p:animScale>
                                      <p:cBhvr>
                                        <p:cTn id="97" dur="250" autoRev="1" fill="hold"/>
                                        <p:tgtEl>
                                          <p:spTgt spid="13"/>
                                        </p:tgtEl>
                                      </p:cBhvr>
                                      <p:by x="105000" y="105000"/>
                                    </p:animScale>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par>
                          <p:cTn id="98" fill="hold">
                            <p:stCondLst>
                              <p:cond delay="1500"/>
                            </p:stCondLst>
                            <p:childTnLst>
                              <p:par>
                                <p:cTn id="99" presetID="53" presetClass="entr" presetSubtype="16" fill="hold" grpId="0" nodeType="afterEffect">
                                  <p:stCondLst>
                                    <p:cond delay="0"/>
                                  </p:stCondLst>
                                  <p:childTnLst>
                                    <p:set>
                                      <p:cBhvr>
                                        <p:cTn id="100" dur="1" fill="hold">
                                          <p:stCondLst>
                                            <p:cond delay="0"/>
                                          </p:stCondLst>
                                        </p:cTn>
                                        <p:tgtEl>
                                          <p:spTgt spid="39"/>
                                        </p:tgtEl>
                                        <p:attrNameLst>
                                          <p:attrName>style.visibility</p:attrName>
                                        </p:attrNameLst>
                                      </p:cBhvr>
                                      <p:to>
                                        <p:strVal val="visible"/>
                                      </p:to>
                                    </p:set>
                                    <p:anim calcmode="lin" valueType="num">
                                      <p:cBhvr>
                                        <p:cTn id="101" dur="500" fill="hold"/>
                                        <p:tgtEl>
                                          <p:spTgt spid="39"/>
                                        </p:tgtEl>
                                        <p:attrNameLst>
                                          <p:attrName>ppt_w</p:attrName>
                                        </p:attrNameLst>
                                      </p:cBhvr>
                                      <p:tavLst>
                                        <p:tav tm="0">
                                          <p:val>
                                            <p:fltVal val="0"/>
                                          </p:val>
                                        </p:tav>
                                        <p:tav tm="100000">
                                          <p:val>
                                            <p:strVal val="#ppt_w"/>
                                          </p:val>
                                        </p:tav>
                                      </p:tavLst>
                                    </p:anim>
                                    <p:anim calcmode="lin" valueType="num">
                                      <p:cBhvr>
                                        <p:cTn id="102" dur="500" fill="hold"/>
                                        <p:tgtEl>
                                          <p:spTgt spid="39"/>
                                        </p:tgtEl>
                                        <p:attrNameLst>
                                          <p:attrName>ppt_h</p:attrName>
                                        </p:attrNameLst>
                                      </p:cBhvr>
                                      <p:tavLst>
                                        <p:tav tm="0">
                                          <p:val>
                                            <p:fltVal val="0"/>
                                          </p:val>
                                        </p:tav>
                                        <p:tav tm="100000">
                                          <p:val>
                                            <p:strVal val="#ppt_h"/>
                                          </p:val>
                                        </p:tav>
                                      </p:tavLst>
                                    </p:anim>
                                    <p:animEffect transition="in" filter="fade">
                                      <p:cBhvr>
                                        <p:cTn id="103" dur="500"/>
                                        <p:tgtEl>
                                          <p:spTgt spid="39"/>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mph" presetSubtype="0" repeatCount="3000" fill="hold" nodeType="clickEffect">
                                  <p:stCondLst>
                                    <p:cond delay="0"/>
                                  </p:stCondLst>
                                  <p:childTnLst>
                                    <p:animEffect transition="out" filter="fade">
                                      <p:cBhvr>
                                        <p:cTn id="107" dur="500" tmFilter="0, 0; .2, .5; .8, .5; 1, 0"/>
                                        <p:tgtEl>
                                          <p:spTgt spid="16"/>
                                        </p:tgtEl>
                                      </p:cBhvr>
                                    </p:animEffect>
                                    <p:animScale>
                                      <p:cBhvr>
                                        <p:cTn id="108" dur="250" autoRev="1" fill="hold"/>
                                        <p:tgtEl>
                                          <p:spTgt spid="16"/>
                                        </p:tgtEl>
                                      </p:cBhvr>
                                      <p:by x="105000" y="105000"/>
                                    </p:animScale>
                                  </p:childTnLst>
                                  <p:subTnLst>
                                    <p:audio>
                                      <p:cMediaNode>
                                        <p:cTn display="0" masterRel="sameClick">
                                          <p:stCondLst>
                                            <p:cond evt="begin" delay="0">
                                              <p:tn val="106"/>
                                            </p:cond>
                                          </p:stCondLst>
                                          <p:endCondLst>
                                            <p:cond evt="onStopAudio" delay="0">
                                              <p:tgtEl>
                                                <p:sldTgt/>
                                              </p:tgtEl>
                                            </p:cond>
                                          </p:endCondLst>
                                        </p:cTn>
                                        <p:tgtEl>
                                          <p:sndTgt r:embed="rId3" name="chimes.wav"/>
                                        </p:tgtEl>
                                      </p:cMediaNode>
                                    </p:audio>
                                  </p:subTnLst>
                                </p:cTn>
                              </p:par>
                              <p:par>
                                <p:cTn id="109" presetID="26" presetClass="emph" presetSubtype="0" repeatCount="3000" fill="hold" nodeType="withEffect">
                                  <p:stCondLst>
                                    <p:cond delay="0"/>
                                  </p:stCondLst>
                                  <p:childTnLst>
                                    <p:animEffect transition="out" filter="fade">
                                      <p:cBhvr>
                                        <p:cTn id="110" dur="500" tmFilter="0, 0; .2, .5; .8, .5; 1, 0"/>
                                        <p:tgtEl>
                                          <p:spTgt spid="23"/>
                                        </p:tgtEl>
                                      </p:cBhvr>
                                    </p:animEffect>
                                    <p:animScale>
                                      <p:cBhvr>
                                        <p:cTn id="111" dur="250" autoRev="1" fill="hold"/>
                                        <p:tgtEl>
                                          <p:spTgt spid="23"/>
                                        </p:tgtEl>
                                      </p:cBhvr>
                                      <p:by x="105000" y="105000"/>
                                    </p:animScale>
                                  </p:childTnLst>
                                  <p:subTnLst>
                                    <p:audio>
                                      <p:cMediaNode>
                                        <p:cTn display="0" masterRel="sameClick">
                                          <p:stCondLst>
                                            <p:cond evt="begin" delay="0">
                                              <p:tn val="109"/>
                                            </p:cond>
                                          </p:stCondLst>
                                          <p:endCondLst>
                                            <p:cond evt="onStopAudio" delay="0">
                                              <p:tgtEl>
                                                <p:sldTgt/>
                                              </p:tgtEl>
                                            </p:cond>
                                          </p:endCondLst>
                                        </p:cTn>
                                        <p:tgtEl>
                                          <p:sndTgt r:embed="rId3" name="chimes.wav"/>
                                        </p:tgtEl>
                                      </p:cMediaNode>
                                    </p:audio>
                                  </p:subTnLst>
                                </p:cTn>
                              </p:par>
                              <p:par>
                                <p:cTn id="112" presetID="26" presetClass="emph" presetSubtype="0" repeatCount="3000" fill="hold" nodeType="withEffect">
                                  <p:stCondLst>
                                    <p:cond delay="0"/>
                                  </p:stCondLst>
                                  <p:childTnLst>
                                    <p:animEffect transition="out" filter="fade">
                                      <p:cBhvr>
                                        <p:cTn id="113" dur="500" tmFilter="0, 0; .2, .5; .8, .5; 1, 0"/>
                                        <p:tgtEl>
                                          <p:spTgt spid="32"/>
                                        </p:tgtEl>
                                      </p:cBhvr>
                                    </p:animEffect>
                                    <p:animScale>
                                      <p:cBhvr>
                                        <p:cTn id="114" dur="250" autoRev="1" fill="hold"/>
                                        <p:tgtEl>
                                          <p:spTgt spid="32"/>
                                        </p:tgtEl>
                                      </p:cBhvr>
                                      <p:by x="105000" y="105000"/>
                                    </p:animScale>
                                  </p:childTnLst>
                                  <p:subTnLst>
                                    <p:audio>
                                      <p:cMediaNode>
                                        <p:cTn display="0" masterRel="sameClick">
                                          <p:stCondLst>
                                            <p:cond evt="begin" delay="0">
                                              <p:tn val="112"/>
                                            </p:cond>
                                          </p:stCondLst>
                                          <p:endCondLst>
                                            <p:cond evt="onStopAudio" delay="0">
                                              <p:tgtEl>
                                                <p:sldTgt/>
                                              </p:tgtEl>
                                            </p:cond>
                                          </p:endCondLst>
                                        </p:cTn>
                                        <p:tgtEl>
                                          <p:sndTgt r:embed="rId3" name="chimes.wav"/>
                                        </p:tgtEl>
                                      </p:cMediaNode>
                                    </p:audio>
                                  </p:subTnLst>
                                </p:cTn>
                              </p:par>
                            </p:childTnLst>
                          </p:cTn>
                        </p:par>
                        <p:par>
                          <p:cTn id="115" fill="hold">
                            <p:stCondLst>
                              <p:cond delay="1500"/>
                            </p:stCondLst>
                            <p:childTnLst>
                              <p:par>
                                <p:cTn id="116" presetID="53" presetClass="entr" presetSubtype="16" fill="hold" grpId="0" nodeType="afterEffect">
                                  <p:stCondLst>
                                    <p:cond delay="0"/>
                                  </p:stCondLst>
                                  <p:childTnLst>
                                    <p:set>
                                      <p:cBhvr>
                                        <p:cTn id="117" dur="1" fill="hold">
                                          <p:stCondLst>
                                            <p:cond delay="0"/>
                                          </p:stCondLst>
                                        </p:cTn>
                                        <p:tgtEl>
                                          <p:spTgt spid="40"/>
                                        </p:tgtEl>
                                        <p:attrNameLst>
                                          <p:attrName>style.visibility</p:attrName>
                                        </p:attrNameLst>
                                      </p:cBhvr>
                                      <p:to>
                                        <p:strVal val="visible"/>
                                      </p:to>
                                    </p:set>
                                    <p:anim calcmode="lin" valueType="num">
                                      <p:cBhvr>
                                        <p:cTn id="118" dur="500" fill="hold"/>
                                        <p:tgtEl>
                                          <p:spTgt spid="40"/>
                                        </p:tgtEl>
                                        <p:attrNameLst>
                                          <p:attrName>ppt_w</p:attrName>
                                        </p:attrNameLst>
                                      </p:cBhvr>
                                      <p:tavLst>
                                        <p:tav tm="0">
                                          <p:val>
                                            <p:fltVal val="0"/>
                                          </p:val>
                                        </p:tav>
                                        <p:tav tm="100000">
                                          <p:val>
                                            <p:strVal val="#ppt_w"/>
                                          </p:val>
                                        </p:tav>
                                      </p:tavLst>
                                    </p:anim>
                                    <p:anim calcmode="lin" valueType="num">
                                      <p:cBhvr>
                                        <p:cTn id="119" dur="500" fill="hold"/>
                                        <p:tgtEl>
                                          <p:spTgt spid="40"/>
                                        </p:tgtEl>
                                        <p:attrNameLst>
                                          <p:attrName>ppt_h</p:attrName>
                                        </p:attrNameLst>
                                      </p:cBhvr>
                                      <p:tavLst>
                                        <p:tav tm="0">
                                          <p:val>
                                            <p:fltVal val="0"/>
                                          </p:val>
                                        </p:tav>
                                        <p:tav tm="100000">
                                          <p:val>
                                            <p:strVal val="#ppt_h"/>
                                          </p:val>
                                        </p:tav>
                                      </p:tavLst>
                                    </p:anim>
                                    <p:animEffect transition="in" filter="fade">
                                      <p:cBhvr>
                                        <p:cTn id="120" dur="500"/>
                                        <p:tgtEl>
                                          <p:spTgt spid="40"/>
                                        </p:tgtEl>
                                      </p:cBhvr>
                                    </p:animEffect>
                                  </p:childTnLst>
                                </p:cTn>
                              </p:par>
                            </p:childTnLst>
                          </p:cTn>
                        </p:par>
                      </p:childTnLst>
                    </p:cTn>
                  </p:par>
                  <p:par>
                    <p:cTn id="121" fill="hold">
                      <p:stCondLst>
                        <p:cond delay="indefinite"/>
                      </p:stCondLst>
                      <p:childTnLst>
                        <p:par>
                          <p:cTn id="122" fill="hold">
                            <p:stCondLst>
                              <p:cond delay="0"/>
                            </p:stCondLst>
                            <p:childTnLst>
                              <p:par>
                                <p:cTn id="123" presetID="26" presetClass="emph" presetSubtype="0" repeatCount="3000" fill="hold" nodeType="clickEffect">
                                  <p:stCondLst>
                                    <p:cond delay="0"/>
                                  </p:stCondLst>
                                  <p:childTnLst>
                                    <p:animEffect transition="out" filter="fade">
                                      <p:cBhvr>
                                        <p:cTn id="124" dur="500" tmFilter="0, 0; .2, .5; .8, .5; 1, 0"/>
                                        <p:tgtEl>
                                          <p:spTgt spid="26"/>
                                        </p:tgtEl>
                                      </p:cBhvr>
                                    </p:animEffect>
                                    <p:animScale>
                                      <p:cBhvr>
                                        <p:cTn id="125" dur="250" autoRev="1" fill="hold"/>
                                        <p:tgtEl>
                                          <p:spTgt spid="26"/>
                                        </p:tgtEl>
                                      </p:cBhvr>
                                      <p:by x="105000" y="105000"/>
                                    </p:animScale>
                                  </p:childTnLst>
                                  <p:subTnLst>
                                    <p:audio>
                                      <p:cMediaNode>
                                        <p:cTn display="0" masterRel="sameClick">
                                          <p:stCondLst>
                                            <p:cond evt="begin" delay="0">
                                              <p:tn val="123"/>
                                            </p:cond>
                                          </p:stCondLst>
                                          <p:endCondLst>
                                            <p:cond evt="onStopAudio" delay="0">
                                              <p:tgtEl>
                                                <p:sldTgt/>
                                              </p:tgtEl>
                                            </p:cond>
                                          </p:endCondLst>
                                        </p:cTn>
                                        <p:tgtEl>
                                          <p:sndTgt r:embed="rId3" name="chimes.wav"/>
                                        </p:tgtEl>
                                      </p:cMediaNode>
                                    </p:audio>
                                  </p:subTnLst>
                                </p:cTn>
                              </p:par>
                              <p:par>
                                <p:cTn id="126" presetID="26" presetClass="emph" presetSubtype="0" repeatCount="3000" fill="hold" nodeType="withEffect">
                                  <p:stCondLst>
                                    <p:cond delay="0"/>
                                  </p:stCondLst>
                                  <p:childTnLst>
                                    <p:animEffect transition="out" filter="fade">
                                      <p:cBhvr>
                                        <p:cTn id="127" dur="500" tmFilter="0, 0; .2, .5; .8, .5; 1, 0"/>
                                        <p:tgtEl>
                                          <p:spTgt spid="29"/>
                                        </p:tgtEl>
                                      </p:cBhvr>
                                    </p:animEffect>
                                    <p:animScale>
                                      <p:cBhvr>
                                        <p:cTn id="128" dur="250" autoRev="1" fill="hold"/>
                                        <p:tgtEl>
                                          <p:spTgt spid="29"/>
                                        </p:tgtEl>
                                      </p:cBhvr>
                                      <p:by x="105000" y="105000"/>
                                    </p:animScale>
                                  </p:childTnLst>
                                  <p:subTnLst>
                                    <p:audio>
                                      <p:cMediaNode>
                                        <p:cTn display="0" masterRel="sameClick">
                                          <p:stCondLst>
                                            <p:cond evt="begin" delay="0">
                                              <p:tn val="126"/>
                                            </p:cond>
                                          </p:stCondLst>
                                          <p:endCondLst>
                                            <p:cond evt="onStopAudio" delay="0">
                                              <p:tgtEl>
                                                <p:sldTgt/>
                                              </p:tgtEl>
                                            </p:cond>
                                          </p:endCondLst>
                                        </p:cTn>
                                        <p:tgtEl>
                                          <p:sndTgt r:embed="rId3" name="chimes.wav"/>
                                        </p:tgtEl>
                                      </p:cMediaNode>
                                    </p:audio>
                                  </p:subTnLst>
                                </p:cTn>
                              </p:par>
                            </p:childTnLst>
                          </p:cTn>
                        </p:par>
                        <p:par>
                          <p:cTn id="129" fill="hold">
                            <p:stCondLst>
                              <p:cond delay="1500"/>
                            </p:stCondLst>
                            <p:childTnLst>
                              <p:par>
                                <p:cTn id="130" presetID="53" presetClass="entr" presetSubtype="16" fill="hold" grpId="0" nodeType="afterEffect">
                                  <p:stCondLst>
                                    <p:cond delay="0"/>
                                  </p:stCondLst>
                                  <p:childTnLst>
                                    <p:set>
                                      <p:cBhvr>
                                        <p:cTn id="131" dur="1" fill="hold">
                                          <p:stCondLst>
                                            <p:cond delay="0"/>
                                          </p:stCondLst>
                                        </p:cTn>
                                        <p:tgtEl>
                                          <p:spTgt spid="41"/>
                                        </p:tgtEl>
                                        <p:attrNameLst>
                                          <p:attrName>style.visibility</p:attrName>
                                        </p:attrNameLst>
                                      </p:cBhvr>
                                      <p:to>
                                        <p:strVal val="visible"/>
                                      </p:to>
                                    </p:set>
                                    <p:anim calcmode="lin" valueType="num">
                                      <p:cBhvr>
                                        <p:cTn id="132" dur="500" fill="hold"/>
                                        <p:tgtEl>
                                          <p:spTgt spid="41"/>
                                        </p:tgtEl>
                                        <p:attrNameLst>
                                          <p:attrName>ppt_w</p:attrName>
                                        </p:attrNameLst>
                                      </p:cBhvr>
                                      <p:tavLst>
                                        <p:tav tm="0">
                                          <p:val>
                                            <p:fltVal val="0"/>
                                          </p:val>
                                        </p:tav>
                                        <p:tav tm="100000">
                                          <p:val>
                                            <p:strVal val="#ppt_w"/>
                                          </p:val>
                                        </p:tav>
                                      </p:tavLst>
                                    </p:anim>
                                    <p:anim calcmode="lin" valueType="num">
                                      <p:cBhvr>
                                        <p:cTn id="133" dur="500" fill="hold"/>
                                        <p:tgtEl>
                                          <p:spTgt spid="41"/>
                                        </p:tgtEl>
                                        <p:attrNameLst>
                                          <p:attrName>ppt_h</p:attrName>
                                        </p:attrNameLst>
                                      </p:cBhvr>
                                      <p:tavLst>
                                        <p:tav tm="0">
                                          <p:val>
                                            <p:fltVal val="0"/>
                                          </p:val>
                                        </p:tav>
                                        <p:tav tm="100000">
                                          <p:val>
                                            <p:strVal val="#ppt_h"/>
                                          </p:val>
                                        </p:tav>
                                      </p:tavLst>
                                    </p:anim>
                                    <p:animEffect transition="in" filter="fade">
                                      <p:cBhvr>
                                        <p:cTn id="134" dur="500"/>
                                        <p:tgtEl>
                                          <p:spTgt spid="41"/>
                                        </p:tgtEl>
                                      </p:cBhvr>
                                    </p:animEffect>
                                  </p:childTnLst>
                                </p:cTn>
                              </p:par>
                            </p:childTnLst>
                          </p:cTn>
                        </p:par>
                      </p:childTnLst>
                    </p:cTn>
                  </p:par>
                  <p:par>
                    <p:cTn id="135" fill="hold">
                      <p:stCondLst>
                        <p:cond delay="indefinite"/>
                      </p:stCondLst>
                      <p:childTnLst>
                        <p:par>
                          <p:cTn id="136" fill="hold">
                            <p:stCondLst>
                              <p:cond delay="0"/>
                            </p:stCondLst>
                            <p:childTnLst>
                              <p:par>
                                <p:cTn id="137" presetID="21" presetClass="entr" presetSubtype="1" fill="hold" grpId="0" nodeType="clickEffect">
                                  <p:stCondLst>
                                    <p:cond delay="0"/>
                                  </p:stCondLst>
                                  <p:childTnLst>
                                    <p:set>
                                      <p:cBhvr>
                                        <p:cTn id="138" dur="1" fill="hold">
                                          <p:stCondLst>
                                            <p:cond delay="0"/>
                                          </p:stCondLst>
                                        </p:cTn>
                                        <p:tgtEl>
                                          <p:spTgt spid="6"/>
                                        </p:tgtEl>
                                        <p:attrNameLst>
                                          <p:attrName>style.visibility</p:attrName>
                                        </p:attrNameLst>
                                      </p:cBhvr>
                                      <p:to>
                                        <p:strVal val="visible"/>
                                      </p:to>
                                    </p:set>
                                    <p:animEffect transition="in" filter="wheel(1)">
                                      <p:cBhvr>
                                        <p:cTn id="139" dur="2000"/>
                                        <p:tgtEl>
                                          <p:spTgt spid="6"/>
                                        </p:tgtEl>
                                      </p:cBhvr>
                                    </p:animEffect>
                                  </p:childTnLst>
                                  <p:subTnLst>
                                    <p:audio>
                                      <p:cMediaNode>
                                        <p:cTn display="0" masterRel="sameClick">
                                          <p:stCondLst>
                                            <p:cond evt="begin" delay="0">
                                              <p:tn val="137"/>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7" grpId="0"/>
      <p:bldP spid="38" grpId="0" animBg="1"/>
      <p:bldP spid="39" grpId="0" animBg="1"/>
      <p:bldP spid="40" grpId="0" animBg="1"/>
      <p:bldP spid="41" grpId="0" animBg="1"/>
      <p:bldP spid="42"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010381BD-D29A-40ED-B2B1-E94133F38F9B}"/>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345634" y="2366916"/>
            <a:ext cx="7255137" cy="3981905"/>
          </a:xfrm>
          <a:prstGeom prst="rect">
            <a:avLst/>
          </a:prstGeom>
        </p:spPr>
      </p:pic>
      <p:sp>
        <p:nvSpPr>
          <p:cNvPr id="4" name="Oval 3">
            <a:extLst>
              <a:ext uri="{FF2B5EF4-FFF2-40B4-BE49-F238E27FC236}">
                <a16:creationId xmlns="" xmlns:a16="http://schemas.microsoft.com/office/drawing/2014/main" id="{0A6BFAE3-118E-4721-83E0-5CFCD2AF6A78}"/>
              </a:ext>
            </a:extLst>
          </p:cNvPr>
          <p:cNvSpPr/>
          <p:nvPr/>
        </p:nvSpPr>
        <p:spPr>
          <a:xfrm>
            <a:off x="637873" y="512669"/>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4</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5" name="TextBox 4">
            <a:extLst>
              <a:ext uri="{FF2B5EF4-FFF2-40B4-BE49-F238E27FC236}">
                <a16:creationId xmlns="" xmlns:a16="http://schemas.microsoft.com/office/drawing/2014/main" id="{C5941E68-4475-4EC1-BC23-0874DA548BD0}"/>
              </a:ext>
            </a:extLst>
          </p:cNvPr>
          <p:cNvSpPr txBox="1"/>
          <p:nvPr/>
        </p:nvSpPr>
        <p:spPr>
          <a:xfrm>
            <a:off x="1075196" y="512669"/>
            <a:ext cx="9864472"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a:ea typeface="+mn-ea"/>
                <a:cs typeface="+mn-cs"/>
              </a:rPr>
              <a:t>Vào bữa cơm gia đình, Mai lấy đũa cho cả nhà. Mai lấy 12 chiếc đũa chia thành các đôi thì vừa đủ mỗi người một đôi. Hỏi gia đình Mai có mấy người?</a:t>
            </a:r>
          </a:p>
        </p:txBody>
      </p:sp>
    </p:spTree>
    <p:extLst>
      <p:ext uri="{BB962C8B-B14F-4D97-AF65-F5344CB8AC3E}">
        <p14:creationId xmlns:p14="http://schemas.microsoft.com/office/powerpoint/2010/main" val="157362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83"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2529879" y="332995"/>
            <a:ext cx="3162232" cy="707886"/>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white">
                    <a:lumMod val="10000"/>
                  </a:prstClr>
                </a:solidFill>
                <a:effectLst/>
                <a:uLnTx/>
                <a:uFillTx/>
                <a:latin typeface="HP001 4H" panose="020B0603050302020204" pitchFamily="34" charset="0"/>
                <a:ea typeface="+mn-ea"/>
                <a:cs typeface="Times New Roman" pitchFamily="18" charset="0"/>
              </a:rPr>
              <a:t> </a:t>
            </a:r>
            <a:r>
              <a:rPr kumimoji="0" lang="en-US" sz="3200" b="1" i="0" u="none" strike="noStrike" kern="1200" cap="none" spc="0" normalizeH="0" baseline="0" noProof="0" err="1">
                <a:ln>
                  <a:noFill/>
                </a:ln>
                <a:solidFill>
                  <a:prstClr val="white">
                    <a:lumMod val="10000"/>
                  </a:prstClr>
                </a:solidFill>
                <a:effectLst/>
                <a:uLnTx/>
                <a:uFillTx/>
                <a:latin typeface="HP001 4 hàng" panose="020B0603050302020204" pitchFamily="34" charset="-93"/>
                <a:cs typeface="Times New Roman" pitchFamily="18" charset="0"/>
              </a:rPr>
              <a:t>Bài</a:t>
            </a:r>
            <a:r>
              <a:rPr kumimoji="0" lang="en-US" sz="3200" b="1" i="0" u="none" strike="noStrike" kern="1200" cap="none" spc="0" normalizeH="0" baseline="0" noProof="0">
                <a:ln>
                  <a:noFill/>
                </a:ln>
                <a:solidFill>
                  <a:prstClr val="white">
                    <a:lumMod val="10000"/>
                  </a:prstClr>
                </a:solidFill>
                <a:effectLst/>
                <a:uLnTx/>
                <a:uFillTx/>
                <a:latin typeface="HP001 4 hàng" panose="020B0603050302020204" pitchFamily="34" charset="-93"/>
                <a:cs typeface="Times New Roman" pitchFamily="18" charset="0"/>
              </a:rPr>
              <a:t> </a:t>
            </a:r>
            <a:r>
              <a:rPr lang="en-US" sz="3200" b="1">
                <a:solidFill>
                  <a:prstClr val="white">
                    <a:lumMod val="10000"/>
                  </a:prstClr>
                </a:solidFill>
                <a:latin typeface="HP001 4 hàng" panose="020B0603050302020204" pitchFamily="34" charset="-93"/>
                <a:cs typeface="Times New Roman" pitchFamily="18" charset="0"/>
              </a:rPr>
              <a:t>4</a:t>
            </a:r>
            <a:r>
              <a:rPr kumimoji="0" lang="en-US" sz="3200" b="1" i="0" u="none" strike="noStrike" kern="1200" cap="none" spc="0" normalizeH="0" baseline="0" noProof="0">
                <a:ln>
                  <a:noFill/>
                </a:ln>
                <a:solidFill>
                  <a:prstClr val="white">
                    <a:lumMod val="10000"/>
                  </a:prstClr>
                </a:solidFill>
                <a:effectLst/>
                <a:uLnTx/>
                <a:uFillTx/>
                <a:latin typeface="HP001 4 hàng" panose="020B0603050302020204" pitchFamily="34" charset="-93"/>
                <a:cs typeface="Times New Roman" pitchFamily="18" charset="0"/>
              </a:rPr>
              <a:t> ( tr 2</a:t>
            </a:r>
            <a:r>
              <a:rPr lang="en-US" sz="3200" b="1">
                <a:solidFill>
                  <a:prstClr val="white">
                    <a:lumMod val="10000"/>
                  </a:prstClr>
                </a:solidFill>
                <a:latin typeface="HP001 4 hàng" panose="020B0603050302020204" pitchFamily="34" charset="-93"/>
                <a:cs typeface="Times New Roman" pitchFamily="18" charset="0"/>
              </a:rPr>
              <a:t>3</a:t>
            </a:r>
            <a:r>
              <a:rPr kumimoji="0" lang="en-US" sz="3200" b="1" i="0" u="none" strike="noStrike" kern="1200" cap="none" spc="0" normalizeH="0" baseline="0" noProof="0">
                <a:ln>
                  <a:noFill/>
                </a:ln>
                <a:solidFill>
                  <a:prstClr val="white">
                    <a:lumMod val="10000"/>
                  </a:prstClr>
                </a:solidFill>
                <a:effectLst/>
                <a:uLnTx/>
                <a:uFillTx/>
                <a:latin typeface="HP001 4 hàng" panose="020B0603050302020204" pitchFamily="34" charset="-93"/>
                <a:cs typeface="Times New Roman" pitchFamily="18" charset="0"/>
              </a:rPr>
              <a:t> </a:t>
            </a:r>
            <a:r>
              <a:rPr kumimoji="0" lang="en-US" sz="32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cs typeface="Times New Roman" pitchFamily="18" charset="0"/>
              </a:rPr>
              <a:t>)</a:t>
            </a:r>
            <a:endParaRPr kumimoji="0" lang="en-US" sz="32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endParaRPr>
          </a:p>
        </p:txBody>
      </p:sp>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p:cNvSpPr txBox="1"/>
          <p:nvPr/>
        </p:nvSpPr>
        <p:spPr>
          <a:xfrm>
            <a:off x="3281824" y="373620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TextBox 25"/>
          <p:cNvSpPr txBox="1"/>
          <p:nvPr/>
        </p:nvSpPr>
        <p:spPr>
          <a:xfrm>
            <a:off x="5805135" y="966713"/>
            <a:ext cx="2711070" cy="707886"/>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white">
                    <a:lumMod val="10000"/>
                  </a:prstClr>
                </a:solidFill>
                <a:effectLst/>
                <a:uLnTx/>
                <a:uFillTx/>
                <a:latin typeface="HP001 4H" panose="020B0603050302020204" pitchFamily="34" charset="0"/>
                <a:ea typeface="+mn-ea"/>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HP001 4 hàng" panose="020B0603050302020204" pitchFamily="34" charset="-93"/>
                <a:cs typeface="Times New Roman" pitchFamily="18" charset="0"/>
              </a:rPr>
              <a:t>Bài</a:t>
            </a:r>
            <a:r>
              <a:rPr kumimoji="0" lang="en-US" sz="3200" b="1" i="0" u="none" strike="noStrike" kern="1200" cap="none" spc="0" normalizeH="0" baseline="0" noProof="0" dirty="0">
                <a:ln>
                  <a:noFill/>
                </a:ln>
                <a:solidFill>
                  <a:srgbClr val="7030A0"/>
                </a:solidFill>
                <a:effectLst/>
                <a:uLnTx/>
                <a:uFillTx/>
                <a:latin typeface="HP001 4 hàng" panose="020B0603050302020204" pitchFamily="34" charset="-93"/>
                <a:cs typeface="Times New Roman" pitchFamily="18" charset="0"/>
              </a:rPr>
              <a:t> </a:t>
            </a:r>
            <a:r>
              <a:rPr kumimoji="0" lang="en-US" sz="3200" b="1" i="0" u="none" strike="noStrike" kern="1200" cap="none" spc="0" normalizeH="0" baseline="0" noProof="0" dirty="0" err="1">
                <a:ln>
                  <a:noFill/>
                </a:ln>
                <a:solidFill>
                  <a:srgbClr val="7030A0"/>
                </a:solidFill>
                <a:effectLst/>
                <a:uLnTx/>
                <a:uFillTx/>
                <a:latin typeface="HP001 4 hàng" panose="020B0603050302020204" pitchFamily="34" charset="-93"/>
                <a:cs typeface="Times New Roman" pitchFamily="18" charset="0"/>
              </a:rPr>
              <a:t>giải</a:t>
            </a:r>
            <a:endParaRPr kumimoji="0" lang="en-US" sz="3200" b="1" i="0" u="none" strike="noStrike" kern="1200" cap="none" spc="0" normalizeH="0" baseline="0" noProof="0" dirty="0">
              <a:ln>
                <a:noFill/>
              </a:ln>
              <a:solidFill>
                <a:srgbClr val="7030A0"/>
              </a:solidFill>
              <a:effectLst/>
              <a:uLnTx/>
              <a:uFillTx/>
              <a:latin typeface="HP001 4 hàng" panose="020B0603050302020204" pitchFamily="34" charset="-93"/>
              <a:cs typeface="Times New Roman" pitchFamily="18" charset="0"/>
            </a:endParaRPr>
          </a:p>
        </p:txBody>
      </p:sp>
      <p:pic>
        <p:nvPicPr>
          <p:cNvPr id="5" name="Picture 4">
            <a:extLst>
              <a:ext uri="{FF2B5EF4-FFF2-40B4-BE49-F238E27FC236}">
                <a16:creationId xmlns="" xmlns:a16="http://schemas.microsoft.com/office/drawing/2014/main" id="{874BE39D-1037-46F7-B2BF-B23B8AB68858}"/>
              </a:ext>
            </a:extLst>
          </p:cNvPr>
          <p:cNvPicPr>
            <a:picLocks noChangeAspect="1"/>
          </p:cNvPicPr>
          <p:nvPr/>
        </p:nvPicPr>
        <p:blipFill>
          <a:blip r:embed="rId4"/>
          <a:stretch>
            <a:fillRect/>
          </a:stretch>
        </p:blipFill>
        <p:spPr>
          <a:xfrm>
            <a:off x="3805354" y="4060925"/>
            <a:ext cx="6710631" cy="2797075"/>
          </a:xfrm>
          <a:prstGeom prst="rect">
            <a:avLst/>
          </a:prstGeom>
          <a:ln w="38100">
            <a:solidFill>
              <a:srgbClr val="FF0000"/>
            </a:solidFill>
          </a:ln>
        </p:spPr>
      </p:pic>
    </p:spTree>
    <p:extLst>
      <p:ext uri="{BB962C8B-B14F-4D97-AF65-F5344CB8AC3E}">
        <p14:creationId xmlns:p14="http://schemas.microsoft.com/office/powerpoint/2010/main" val="1285173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30"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83"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7216763" y="381384"/>
            <a:ext cx="3889143" cy="688650"/>
          </a:xfrm>
          <a:prstGeom prst="rect">
            <a:avLst/>
          </a:prstGeom>
          <a:noFill/>
        </p:spPr>
        <p:txBody>
          <a:bodyPr wrap="square">
            <a:spAutoFit/>
          </a:bodyPr>
          <a:lstStyle/>
          <a:p>
            <a:pPr fontAlgn="base">
              <a:lnSpc>
                <a:spcPct val="125000"/>
              </a:lnSpc>
              <a:spcBef>
                <a:spcPct val="0"/>
              </a:spcBef>
              <a:spcAft>
                <a:spcPct val="0"/>
              </a:spcAft>
              <a:defRPr/>
            </a:pPr>
            <a:r>
              <a:rPr lang="en-US" sz="3100" b="1" dirty="0" err="1" smtClean="0">
                <a:solidFill>
                  <a:prstClr val="white">
                    <a:lumMod val="10000"/>
                  </a:prstClr>
                </a:solidFill>
                <a:latin typeface="HP001 4 hàng" panose="020B0603050302020204" pitchFamily="34" charset="-93"/>
                <a:cs typeface="Times New Roman" pitchFamily="18" charset="0"/>
              </a:rPr>
              <a:t>Ngày</a:t>
            </a:r>
            <a:r>
              <a:rPr lang="en-US" sz="3100" b="1" dirty="0" smtClean="0">
                <a:solidFill>
                  <a:prstClr val="white">
                    <a:lumMod val="10000"/>
                  </a:prstClr>
                </a:solidFill>
                <a:latin typeface="HP001 4 hàng" panose="020B0603050302020204" pitchFamily="34" charset="-93"/>
                <a:cs typeface="Times New Roman" pitchFamily="18" charset="0"/>
              </a:rPr>
              <a:t> 27/1/2022</a:t>
            </a:r>
            <a:endParaRPr lang="en-US" sz="3100" b="1" dirty="0">
              <a:solidFill>
                <a:prstClr val="white">
                  <a:lumMod val="10000"/>
                </a:prstClr>
              </a:solidFill>
              <a:latin typeface="HP001 4 hàng" panose="020B0603050302020204" pitchFamily="34" charset="-93"/>
              <a:cs typeface="Times New Roman" pitchFamily="18" charset="0"/>
            </a:endParaRPr>
          </a:p>
        </p:txBody>
      </p:sp>
      <p:sp>
        <p:nvSpPr>
          <p:cNvPr id="20" name="TextBox 19"/>
          <p:cNvSpPr txBox="1"/>
          <p:nvPr/>
        </p:nvSpPr>
        <p:spPr>
          <a:xfrm>
            <a:off x="2764162" y="979881"/>
            <a:ext cx="2747999"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srgbClr val="FF0000"/>
                </a:solidFill>
                <a:latin typeface="HP001 4 hàng" panose="020B0603050302020204" pitchFamily="34" charset="-93"/>
                <a:cs typeface="Times New Roman" pitchFamily="18" charset="0"/>
              </a:rPr>
              <a:t>1. </a:t>
            </a:r>
            <a:r>
              <a:rPr lang="en-US" sz="3200" b="1" dirty="0" err="1" smtClean="0">
                <a:solidFill>
                  <a:srgbClr val="FF0000"/>
                </a:solidFill>
                <a:latin typeface="HP001 4 hàng" panose="020B0603050302020204" pitchFamily="34" charset="-93"/>
                <a:cs typeface="Times New Roman" pitchFamily="18" charset="0"/>
              </a:rPr>
              <a:t>Tiếng</a:t>
            </a:r>
            <a:r>
              <a:rPr lang="en-US" sz="3200" b="1" dirty="0" smtClean="0">
                <a:solidFill>
                  <a:srgbClr val="FF0000"/>
                </a:solidFill>
                <a:latin typeface="HP001 4 hàng" panose="020B0603050302020204" pitchFamily="34" charset="-93"/>
                <a:cs typeface="Times New Roman" pitchFamily="18" charset="0"/>
              </a:rPr>
              <a:t> </a:t>
            </a:r>
            <a:r>
              <a:rPr lang="en-US" sz="3200" b="1" dirty="0" err="1" smtClean="0">
                <a:solidFill>
                  <a:srgbClr val="FF0000"/>
                </a:solidFill>
                <a:latin typeface="HP001 4 hàng" panose="020B0603050302020204" pitchFamily="34" charset="-93"/>
                <a:cs typeface="Times New Roman" pitchFamily="18" charset="0"/>
              </a:rPr>
              <a:t>Việt</a:t>
            </a:r>
            <a:endParaRPr lang="en-US" sz="3200" b="1" dirty="0">
              <a:solidFill>
                <a:srgbClr val="FF0000"/>
              </a:solidFill>
              <a:latin typeface="HP001 4 hàng" panose="020B0603050302020204" pitchFamily="34" charset="-93"/>
              <a:cs typeface="Times New Roman" pitchFamily="18" charset="0"/>
            </a:endParaRPr>
          </a:p>
        </p:txBody>
      </p:sp>
      <p:sp>
        <p:nvSpPr>
          <p:cNvPr id="6" name="TextBox 5"/>
          <p:cNvSpPr txBox="1"/>
          <p:nvPr/>
        </p:nvSpPr>
        <p:spPr>
          <a:xfrm>
            <a:off x="3281824" y="4359058"/>
            <a:ext cx="184731" cy="369332"/>
          </a:xfrm>
          <a:prstGeom prst="rect">
            <a:avLst/>
          </a:prstGeom>
          <a:noFill/>
        </p:spPr>
        <p:txBody>
          <a:bodyPr wrap="none" rtlCol="0">
            <a:spAutoFit/>
          </a:bodyPr>
          <a:lstStyle/>
          <a:p>
            <a:pPr>
              <a:defRPr/>
            </a:pPr>
            <a:endParaRPr lang="en-US">
              <a:solidFill>
                <a:prstClr val="black"/>
              </a:solidFill>
            </a:endParaRPr>
          </a:p>
        </p:txBody>
      </p:sp>
      <p:sp>
        <p:nvSpPr>
          <p:cNvPr id="10" name="TextBox 9"/>
          <p:cNvSpPr txBox="1"/>
          <p:nvPr/>
        </p:nvSpPr>
        <p:spPr>
          <a:xfrm>
            <a:off x="2807388" y="1603923"/>
            <a:ext cx="8925266"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Làm</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bài</a:t>
            </a:r>
            <a:r>
              <a:rPr lang="en-US" sz="3200" b="1" dirty="0" smtClean="0">
                <a:solidFill>
                  <a:prstClr val="white">
                    <a:lumMod val="10000"/>
                  </a:prstClr>
                </a:solidFill>
                <a:latin typeface="HP001 4 hàng" panose="020B0603050302020204" pitchFamily="34" charset="-93"/>
                <a:cs typeface="Times New Roman" pitchFamily="18" charset="0"/>
              </a:rPr>
              <a:t> 4, 5, 6, 7, 8 </a:t>
            </a:r>
            <a:r>
              <a:rPr lang="en-US" sz="3200" b="1" dirty="0" err="1" smtClean="0">
                <a:solidFill>
                  <a:prstClr val="white">
                    <a:lumMod val="10000"/>
                  </a:prstClr>
                </a:solidFill>
                <a:latin typeface="HP001 4 hàng" panose="020B0603050302020204" pitchFamily="34" charset="-93"/>
                <a:cs typeface="Times New Roman" pitchFamily="18" charset="0"/>
              </a:rPr>
              <a:t>tr</a:t>
            </a:r>
            <a:r>
              <a:rPr lang="en-US" sz="3200" b="1" dirty="0" smtClean="0">
                <a:solidFill>
                  <a:prstClr val="white">
                    <a:lumMod val="10000"/>
                  </a:prstClr>
                </a:solidFill>
                <a:latin typeface="HP001 4 hàng" panose="020B0603050302020204" pitchFamily="34" charset="-93"/>
                <a:cs typeface="Times New Roman" pitchFamily="18" charset="0"/>
              </a:rPr>
              <a:t> 14 + 15 + 16</a:t>
            </a:r>
            <a:endParaRPr lang="en-US" sz="3200" b="1" dirty="0">
              <a:solidFill>
                <a:prstClr val="white">
                  <a:lumMod val="10000"/>
                </a:prstClr>
              </a:solidFill>
              <a:latin typeface="HP001 4 hàng" panose="020B0603050302020204" pitchFamily="34" charset="-93"/>
              <a:cs typeface="Times New Roman" pitchFamily="18" charset="0"/>
            </a:endParaRPr>
          </a:p>
        </p:txBody>
      </p:sp>
      <p:sp>
        <p:nvSpPr>
          <p:cNvPr id="11" name="TextBox 10"/>
          <p:cNvSpPr txBox="1"/>
          <p:nvPr/>
        </p:nvSpPr>
        <p:spPr>
          <a:xfrm>
            <a:off x="2725525" y="2223244"/>
            <a:ext cx="2747999"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a:solidFill>
                  <a:srgbClr val="FF0000"/>
                </a:solidFill>
                <a:latin typeface="HP001 4 hàng" panose="020B0603050302020204" pitchFamily="34" charset="-93"/>
                <a:cs typeface="Times New Roman" pitchFamily="18" charset="0"/>
              </a:rPr>
              <a:t>2</a:t>
            </a:r>
            <a:r>
              <a:rPr lang="en-US" sz="3200" b="1" dirty="0" smtClean="0">
                <a:solidFill>
                  <a:srgbClr val="FF0000"/>
                </a:solidFill>
                <a:latin typeface="HP001 4 hàng" panose="020B0603050302020204" pitchFamily="34" charset="-93"/>
                <a:cs typeface="Times New Roman" pitchFamily="18" charset="0"/>
              </a:rPr>
              <a:t>. </a:t>
            </a:r>
            <a:r>
              <a:rPr lang="en-US" sz="3200" b="1" dirty="0" err="1" smtClean="0">
                <a:solidFill>
                  <a:srgbClr val="FF0000"/>
                </a:solidFill>
                <a:latin typeface="HP001 4 hàng" panose="020B0603050302020204" pitchFamily="34" charset="-93"/>
                <a:cs typeface="Times New Roman" pitchFamily="18" charset="0"/>
              </a:rPr>
              <a:t>Toán</a:t>
            </a:r>
            <a:endParaRPr lang="en-US" sz="3200" b="1" dirty="0">
              <a:solidFill>
                <a:srgbClr val="FF0000"/>
              </a:solidFill>
              <a:latin typeface="HP001 4 hàng" panose="020B0603050302020204" pitchFamily="34" charset="-93"/>
              <a:cs typeface="Times New Roman" pitchFamily="18" charset="0"/>
            </a:endParaRPr>
          </a:p>
        </p:txBody>
      </p:sp>
      <p:sp>
        <p:nvSpPr>
          <p:cNvPr id="12" name="TextBox 11"/>
          <p:cNvSpPr txBox="1"/>
          <p:nvPr/>
        </p:nvSpPr>
        <p:spPr>
          <a:xfrm>
            <a:off x="2781630" y="2847286"/>
            <a:ext cx="6967677"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Làm</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bài</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smtClean="0">
                <a:latin typeface="HP001 4 hàng" panose="020B0603050302020204" pitchFamily="34" charset="-93"/>
                <a:cs typeface="Times New Roman" pitchFamily="18" charset="0"/>
              </a:rPr>
              <a:t>1, 2, 3, 4 </a:t>
            </a:r>
            <a:r>
              <a:rPr lang="en-US" sz="3200" b="1" dirty="0" err="1" smtClean="0">
                <a:latin typeface="HP001 4 hàng" panose="020B0603050302020204" pitchFamily="34" charset="-93"/>
                <a:cs typeface="Times New Roman" pitchFamily="18" charset="0"/>
              </a:rPr>
              <a:t>tr</a:t>
            </a:r>
            <a:r>
              <a:rPr lang="en-US" sz="3200" b="1" dirty="0" smtClean="0">
                <a:latin typeface="HP001 4 hàng" panose="020B0603050302020204" pitchFamily="34" charset="-93"/>
                <a:cs typeface="Times New Roman" pitchFamily="18" charset="0"/>
              </a:rPr>
              <a:t> 21</a:t>
            </a:r>
            <a:endParaRPr lang="en-US" sz="3200" b="1" dirty="0">
              <a:latin typeface="HP001 4 hàng" panose="020B0603050302020204" pitchFamily="34" charset="-93"/>
              <a:cs typeface="Times New Roman" pitchFamily="18" charset="0"/>
            </a:endParaRPr>
          </a:p>
        </p:txBody>
      </p:sp>
      <p:sp>
        <p:nvSpPr>
          <p:cNvPr id="14" name="TextBox 13"/>
          <p:cNvSpPr txBox="1"/>
          <p:nvPr/>
        </p:nvSpPr>
        <p:spPr>
          <a:xfrm>
            <a:off x="7265821" y="3424318"/>
            <a:ext cx="2824671"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err="1" smtClean="0">
                <a:solidFill>
                  <a:prstClr val="white">
                    <a:lumMod val="10000"/>
                  </a:prstClr>
                </a:solidFill>
                <a:latin typeface="HP001 4 hàng" panose="020B0603050302020204" pitchFamily="34" charset="-93"/>
                <a:cs typeface="Times New Roman" pitchFamily="18" charset="0"/>
              </a:rPr>
              <a:t>Chữ</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kí</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dirty="0" smtClean="0">
                <a:solidFill>
                  <a:prstClr val="white">
                    <a:lumMod val="10000"/>
                  </a:prstClr>
                </a:solidFill>
                <a:latin typeface="Times New Roman" pitchFamily="18" charset="0"/>
                <a:cs typeface="Times New Roman" pitchFamily="18" charset="0"/>
              </a:rPr>
              <a:t>PH</a:t>
            </a:r>
            <a:endParaRPr lang="en-US" sz="3200" dirty="0">
              <a:solidFill>
                <a:prstClr val="white">
                  <a:lumMod val="10000"/>
                </a:prstClr>
              </a:solidFill>
              <a:latin typeface="Times New Roman" pitchFamily="18" charset="0"/>
              <a:cs typeface="Times New Roman" pitchFamily="18" charset="0"/>
            </a:endParaRPr>
          </a:p>
        </p:txBody>
      </p:sp>
    </p:spTree>
    <p:extLst>
      <p:ext uri="{BB962C8B-B14F-4D97-AF65-F5344CB8AC3E}">
        <p14:creationId xmlns:p14="http://schemas.microsoft.com/office/powerpoint/2010/main" val="2323911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E23C01-F1C3-4F4A-A585-43D56DAABCFB}"/>
              </a:ext>
            </a:extLst>
          </p:cNvPr>
          <p:cNvSpPr>
            <a:spLocks noGrp="1"/>
          </p:cNvSpPr>
          <p:nvPr>
            <p:ph type="title"/>
          </p:nvPr>
        </p:nvSpPr>
        <p:spPr>
          <a:xfrm>
            <a:off x="2388108" y="1830197"/>
            <a:ext cx="10515600" cy="1325563"/>
          </a:xfrm>
        </p:spPr>
        <p:txBody>
          <a:bodyPr>
            <a:normAutofit/>
          </a:bodyPr>
          <a:lstStyle/>
          <a:p>
            <a:r>
              <a:rPr lang="en-US" sz="6600" b="1" dirty="0" err="1">
                <a:solidFill>
                  <a:srgbClr val="0070C0"/>
                </a:solidFill>
                <a:latin typeface="UTM Avo" panose="02040603050506020204" pitchFamily="18" charset="0"/>
              </a:rPr>
              <a:t>Củng</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cố</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bài</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học</a:t>
            </a:r>
            <a:endParaRPr lang="en-US" sz="6600" b="1" dirty="0">
              <a:solidFill>
                <a:srgbClr val="0070C0"/>
              </a:solidFill>
              <a:latin typeface="UTM Avo" panose="02040603050506020204" pitchFamily="18" charset="0"/>
            </a:endParaRPr>
          </a:p>
        </p:txBody>
      </p:sp>
      <p:sp>
        <p:nvSpPr>
          <p:cNvPr id="4" name="Rectangle 3">
            <a:extLst>
              <a:ext uri="{FF2B5EF4-FFF2-40B4-BE49-F238E27FC236}">
                <a16:creationId xmlns="" xmlns:a16="http://schemas.microsoft.com/office/drawing/2014/main" id="{7FF35FB1-B8E3-48E2-B3E1-FB2212F73D0C}"/>
              </a:ext>
            </a:extLst>
          </p:cNvPr>
          <p:cNvSpPr/>
          <p:nvPr/>
        </p:nvSpPr>
        <p:spPr>
          <a:xfrm>
            <a:off x="10416209" y="21276"/>
            <a:ext cx="1775791" cy="180892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2441199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Office Theme">
  <a:themeElements>
    <a:clrScheme name="Office 2007-2010">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a:dk1>
        <a:sysClr val="windowText" lastClr="1F1F1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1F1F1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252</Words>
  <Application>Microsoft Office PowerPoint</Application>
  <PresentationFormat>Custom</PresentationFormat>
  <Paragraphs>106</Paragraphs>
  <Slides>9</Slides>
  <Notes>1</Notes>
  <HiddenSlides>0</HiddenSlides>
  <MMClips>0</MMClips>
  <ScaleCrop>false</ScaleCrop>
  <HeadingPairs>
    <vt:vector size="4" baseType="variant">
      <vt:variant>
        <vt:lpstr>Theme</vt:lpstr>
      </vt:variant>
      <vt:variant>
        <vt:i4>4</vt:i4>
      </vt:variant>
      <vt:variant>
        <vt:lpstr>Slide Titles</vt:lpstr>
      </vt:variant>
      <vt:variant>
        <vt:i4>9</vt:i4>
      </vt:variant>
    </vt:vector>
  </HeadingPairs>
  <TitlesOfParts>
    <vt:vector size="13" baseType="lpstr">
      <vt:lpstr>1_Office Theme</vt:lpstr>
      <vt:lpstr>3_Office 主题​​</vt:lpstr>
      <vt:lpstr>2_Office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 bài học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Hằng Nguyễn</dc:creator>
  <cp:lastModifiedBy>Admin</cp:lastModifiedBy>
  <cp:revision>12</cp:revision>
  <dcterms:created xsi:type="dcterms:W3CDTF">2022-01-23T03:17:32Z</dcterms:created>
  <dcterms:modified xsi:type="dcterms:W3CDTF">2023-01-31T12:30:00Z</dcterms:modified>
</cp:coreProperties>
</file>