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773" r:id="rId3"/>
    <p:sldMasterId id="2147483809" r:id="rId4"/>
    <p:sldMasterId id="2147483827" r:id="rId5"/>
    <p:sldMasterId id="2147483873" r:id="rId6"/>
    <p:sldMasterId id="2147483895" r:id="rId7"/>
    <p:sldMasterId id="2147483899" r:id="rId8"/>
  </p:sldMasterIdLst>
  <p:notesMasterIdLst>
    <p:notesMasterId r:id="rId17"/>
  </p:notesMasterIdLst>
  <p:sldIdLst>
    <p:sldId id="3401" r:id="rId9"/>
    <p:sldId id="2007577114" r:id="rId10"/>
    <p:sldId id="2007577111" r:id="rId11"/>
    <p:sldId id="2007577107" r:id="rId12"/>
    <p:sldId id="2007577115" r:id="rId13"/>
    <p:sldId id="3398" r:id="rId14"/>
    <p:sldId id="262" r:id="rId15"/>
    <p:sldId id="200757711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-8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406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6.sv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7.gi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8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66.svg"/><Relationship Id="rId4" Type="http://schemas.openxmlformats.org/officeDocument/2006/relationships/image" Target="../media/image66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99264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5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4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xmlns="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xmlns="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xmlns="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8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638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951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3346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036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71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6530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293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9103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112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6878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342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490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3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3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22/4/2022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2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2022/4/22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7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2022/4/22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92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1.png"/><Relationship Id="rId5" Type="http://schemas.openxmlformats.org/officeDocument/2006/relationships/image" Target="../media/image45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995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</a:t>
            </a:r>
            <a:r>
              <a:rPr lang="en-US" sz="3100" b="1" noProof="0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043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0F970054-BFBF-40D9-8F1A-6D9219AEF134}"/>
              </a:ext>
            </a:extLst>
          </p:cNvPr>
          <p:cNvSpPr/>
          <p:nvPr/>
        </p:nvSpPr>
        <p:spPr>
          <a:xfrm>
            <a:off x="369671" y="55921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3A3F12-F746-4DA4-9481-F3B2EE8A6AC6}"/>
              </a:ext>
            </a:extLst>
          </p:cNvPr>
          <p:cNvSpPr txBox="1"/>
          <p:nvPr/>
        </p:nvSpPr>
        <p:spPr>
          <a:xfrm>
            <a:off x="806994" y="559217"/>
            <a:ext cx="768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8DBB8B-2CCC-4100-B7B5-A4E4EE2D2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752" y="1316048"/>
            <a:ext cx="5722814" cy="52155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C871C0-EF9B-462F-AC5D-6B9D7BBB99B9}"/>
              </a:ext>
            </a:extLst>
          </p:cNvPr>
          <p:cNvSpPr txBox="1"/>
          <p:nvPr/>
        </p:nvSpPr>
        <p:spPr>
          <a:xfrm>
            <a:off x="6622948" y="1185469"/>
            <a:ext cx="5367281" cy="2031325"/>
          </a:xfrm>
          <a:prstGeom prst="rect">
            <a:avLst/>
          </a:prstGeom>
          <a:solidFill>
            <a:srgbClr val="FEF79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2DE606-CE96-4A95-9AFC-D812567C635C}"/>
              </a:ext>
            </a:extLst>
          </p:cNvPr>
          <p:cNvSpPr txBox="1"/>
          <p:nvPr/>
        </p:nvSpPr>
        <p:spPr>
          <a:xfrm>
            <a:off x="6785780" y="3545958"/>
            <a:ext cx="4366488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Đoàn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E791CB-C5B2-415C-AB7D-9DEC3371244C}"/>
              </a:ext>
            </a:extLst>
          </p:cNvPr>
          <p:cNvSpPr txBox="1"/>
          <p:nvPr/>
        </p:nvSpPr>
        <p:spPr>
          <a:xfrm>
            <a:off x="6458698" y="1224106"/>
            <a:ext cx="5431676" cy="2031325"/>
          </a:xfrm>
          <a:prstGeom prst="rect">
            <a:avLst/>
          </a:prstGeom>
          <a:solidFill>
            <a:srgbClr val="FEF79C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043A4AE-3B5B-49DB-BB44-C443884F0923}"/>
              </a:ext>
            </a:extLst>
          </p:cNvPr>
          <p:cNvSpPr txBox="1"/>
          <p:nvPr/>
        </p:nvSpPr>
        <p:spPr>
          <a:xfrm>
            <a:off x="6991292" y="3545957"/>
            <a:ext cx="4366488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Chiến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Thắng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Hòa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Bình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Đoàn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794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6" grpId="1" animBg="1"/>
      <p:bldP spid="7" grpId="0"/>
      <p:bldP spid="7" grpId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255A084D-4556-410B-A46C-85C7A189CC2E}"/>
              </a:ext>
            </a:extLst>
          </p:cNvPr>
          <p:cNvSpPr/>
          <p:nvPr/>
        </p:nvSpPr>
        <p:spPr>
          <a:xfrm>
            <a:off x="331564" y="53023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C87C94-EDA0-4A8B-A777-71BE00EF9A4F}"/>
              </a:ext>
            </a:extLst>
          </p:cNvPr>
          <p:cNvSpPr txBox="1"/>
          <p:nvPr/>
        </p:nvSpPr>
        <p:spPr>
          <a:xfrm>
            <a:off x="768886" y="509588"/>
            <a:ext cx="9805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đơn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mẫu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9B1747A-4929-478D-A611-F799804D0EB1}"/>
              </a:ext>
            </a:extLst>
          </p:cNvPr>
          <p:cNvGrpSpPr/>
          <p:nvPr/>
        </p:nvGrpSpPr>
        <p:grpSpPr>
          <a:xfrm>
            <a:off x="617790" y="1328095"/>
            <a:ext cx="4354837" cy="685800"/>
            <a:chOff x="1508519" y="4738254"/>
            <a:chExt cx="4354837" cy="6858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55E0413C-BF6E-41DC-B9B8-4EC99B85AA7F}"/>
                </a:ext>
              </a:extLst>
            </p:cNvPr>
            <p:cNvSpPr/>
            <p:nvPr/>
          </p:nvSpPr>
          <p:spPr>
            <a:xfrm>
              <a:off x="1508519" y="4738254"/>
              <a:ext cx="4354837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72B7160-709D-4433-9670-0EE3B4E0A0D3}"/>
                </a:ext>
              </a:extLst>
            </p:cNvPr>
            <p:cNvSpPr txBox="1"/>
            <p:nvPr/>
          </p:nvSpPr>
          <p:spPr>
            <a:xfrm>
              <a:off x="1659615" y="4819544"/>
              <a:ext cx="4113627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Mẫu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: 346 = 300 + 40 + 6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E6B919-53B8-4804-866B-7E139DFBC6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8330" y="1066719"/>
            <a:ext cx="6887687" cy="255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68: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50292" y="2210934"/>
            <a:ext cx="97417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112)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3379" y="2833967"/>
            <a:ext cx="6746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525 =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93247" y="3484109"/>
            <a:ext cx="6746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106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=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33378" y="4065228"/>
            <a:ext cx="6746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810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=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3979" y="4681367"/>
            <a:ext cx="6746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433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=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20595" y="5277839"/>
            <a:ext cx="6746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777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=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90814" y="2826632"/>
            <a:ext cx="39373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500 +  25  +  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05155" y="3436854"/>
            <a:ext cx="39373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00 </a:t>
            </a:r>
            <a:r>
              <a:rPr lang="en-US" sz="3200" b="1" noProof="0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+  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91332" y="4079251"/>
            <a:ext cx="2566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8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00 +  10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90813" y="4675969"/>
            <a:ext cx="53298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00 +  30 +   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65869" y="5288387"/>
            <a:ext cx="39373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7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00 +  70 +   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175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EE639F1A-AC18-4D3A-9746-48FD2471FC48}"/>
              </a:ext>
            </a:extLst>
          </p:cNvPr>
          <p:cNvGrpSpPr/>
          <p:nvPr/>
        </p:nvGrpSpPr>
        <p:grpSpPr>
          <a:xfrm>
            <a:off x="249790" y="472466"/>
            <a:ext cx="10448260" cy="649188"/>
            <a:chOff x="1252609" y="1540036"/>
            <a:chExt cx="8768846" cy="64918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xmlns="" id="{27DE6D56-56F4-4613-83AE-2B86B80CC839}"/>
                </a:ext>
              </a:extLst>
            </p:cNvPr>
            <p:cNvSpPr/>
            <p:nvPr/>
          </p:nvSpPr>
          <p:spPr>
            <a:xfrm>
              <a:off x="1252609" y="1540036"/>
              <a:ext cx="5800288" cy="649188"/>
            </a:xfrm>
            <a:prstGeom prst="roundRect">
              <a:avLst>
                <a:gd name="adj" fmla="val 50000"/>
              </a:avLst>
            </a:prstGeom>
            <a:solidFill>
              <a:srgbClr val="7BC6DA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xmlns="" id="{951573FD-FF8C-419C-824E-D4135E319326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7052897" y="1864630"/>
              <a:ext cx="2968558" cy="15544"/>
            </a:xfrm>
            <a:prstGeom prst="line">
              <a:avLst/>
            </a:prstGeom>
            <a:ln w="50800">
              <a:solidFill>
                <a:srgbClr val="7BC6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CC77FBB-5914-458F-A3BD-FC8E63FE8A42}"/>
              </a:ext>
            </a:extLst>
          </p:cNvPr>
          <p:cNvSpPr/>
          <p:nvPr/>
        </p:nvSpPr>
        <p:spPr>
          <a:xfrm>
            <a:off x="795133" y="58617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F05F805-6D2C-408B-976F-4255CFEC884B}"/>
              </a:ext>
            </a:extLst>
          </p:cNvPr>
          <p:cNvSpPr txBox="1"/>
          <p:nvPr/>
        </p:nvSpPr>
        <p:spPr>
          <a:xfrm>
            <a:off x="1232455" y="543222"/>
            <a:ext cx="9805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heo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14FE291-30F1-4FAC-A547-47C4CA254E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580" r="658" b="2041"/>
          <a:stretch/>
        </p:blipFill>
        <p:spPr>
          <a:xfrm>
            <a:off x="1589891" y="1396968"/>
            <a:ext cx="8447314" cy="473527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87513A21-BC57-44FD-B33C-70FCF8196761}"/>
              </a:ext>
            </a:extLst>
          </p:cNvPr>
          <p:cNvSpPr/>
          <p:nvPr/>
        </p:nvSpPr>
        <p:spPr>
          <a:xfrm>
            <a:off x="6605182" y="3089023"/>
            <a:ext cx="711200" cy="1480457"/>
          </a:xfrm>
          <a:custGeom>
            <a:avLst/>
            <a:gdLst>
              <a:gd name="connsiteX0" fmla="*/ 711200 w 711200"/>
              <a:gd name="connsiteY0" fmla="*/ 0 h 1480457"/>
              <a:gd name="connsiteX1" fmla="*/ 551543 w 711200"/>
              <a:gd name="connsiteY1" fmla="*/ 841829 h 1480457"/>
              <a:gd name="connsiteX2" fmla="*/ 0 w 711200"/>
              <a:gd name="connsiteY2" fmla="*/ 1480457 h 148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1200" h="1480457">
                <a:moveTo>
                  <a:pt x="711200" y="0"/>
                </a:moveTo>
                <a:cubicBezTo>
                  <a:pt x="690638" y="297543"/>
                  <a:pt x="670076" y="595086"/>
                  <a:pt x="551543" y="841829"/>
                </a:cubicBezTo>
                <a:cubicBezTo>
                  <a:pt x="433010" y="1088572"/>
                  <a:pt x="216505" y="1284514"/>
                  <a:pt x="0" y="1480457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13CD8C82-D8EF-4519-B2BA-EED23950C8BC}"/>
              </a:ext>
            </a:extLst>
          </p:cNvPr>
          <p:cNvSpPr/>
          <p:nvPr/>
        </p:nvSpPr>
        <p:spPr>
          <a:xfrm>
            <a:off x="4357007" y="3713863"/>
            <a:ext cx="548335" cy="1103086"/>
          </a:xfrm>
          <a:custGeom>
            <a:avLst/>
            <a:gdLst>
              <a:gd name="connsiteX0" fmla="*/ 127420 w 548335"/>
              <a:gd name="connsiteY0" fmla="*/ 1045029 h 1045029"/>
              <a:gd name="connsiteX1" fmla="*/ 25820 w 548335"/>
              <a:gd name="connsiteY1" fmla="*/ 348343 h 1045029"/>
              <a:gd name="connsiteX2" fmla="*/ 548335 w 548335"/>
              <a:gd name="connsiteY2" fmla="*/ 0 h 104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8335" h="1045029">
                <a:moveTo>
                  <a:pt x="127420" y="1045029"/>
                </a:moveTo>
                <a:cubicBezTo>
                  <a:pt x="41543" y="783771"/>
                  <a:pt x="-44333" y="522514"/>
                  <a:pt x="25820" y="348343"/>
                </a:cubicBezTo>
                <a:cubicBezTo>
                  <a:pt x="95972" y="174171"/>
                  <a:pt x="322153" y="87085"/>
                  <a:pt x="548335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C16A1D49-FBEE-480A-98F4-D282D31A4107}"/>
              </a:ext>
            </a:extLst>
          </p:cNvPr>
          <p:cNvSpPr/>
          <p:nvPr/>
        </p:nvSpPr>
        <p:spPr>
          <a:xfrm>
            <a:off x="6605182" y="3684109"/>
            <a:ext cx="648752" cy="1162594"/>
          </a:xfrm>
          <a:custGeom>
            <a:avLst/>
            <a:gdLst>
              <a:gd name="connsiteX0" fmla="*/ 537029 w 648752"/>
              <a:gd name="connsiteY0" fmla="*/ 1103085 h 1103085"/>
              <a:gd name="connsiteX1" fmla="*/ 609600 w 648752"/>
              <a:gd name="connsiteY1" fmla="*/ 508000 h 1103085"/>
              <a:gd name="connsiteX2" fmla="*/ 0 w 648752"/>
              <a:gd name="connsiteY2" fmla="*/ 0 h 110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8752" h="1103085">
                <a:moveTo>
                  <a:pt x="537029" y="1103085"/>
                </a:moveTo>
                <a:cubicBezTo>
                  <a:pt x="618067" y="897466"/>
                  <a:pt x="699105" y="691847"/>
                  <a:pt x="609600" y="508000"/>
                </a:cubicBezTo>
                <a:cubicBezTo>
                  <a:pt x="520095" y="324152"/>
                  <a:pt x="260047" y="162076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90BA97A4-92CD-4402-B193-FA7BB4BE6B8F}"/>
              </a:ext>
            </a:extLst>
          </p:cNvPr>
          <p:cNvSpPr/>
          <p:nvPr/>
        </p:nvSpPr>
        <p:spPr>
          <a:xfrm>
            <a:off x="835382" y="810824"/>
            <a:ext cx="10334625" cy="4040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2F141E1-2890-4B08-8A13-9188E5E1B346}"/>
              </a:ext>
            </a:extLst>
          </p:cNvPr>
          <p:cNvGrpSpPr/>
          <p:nvPr/>
        </p:nvGrpSpPr>
        <p:grpSpPr>
          <a:xfrm>
            <a:off x="1317140" y="1310327"/>
            <a:ext cx="1140569" cy="658835"/>
            <a:chOff x="1931814" y="1428481"/>
            <a:chExt cx="924572" cy="53539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0A5D971D-E959-47A6-97C4-82E1C5FC71E3}"/>
                </a:ext>
              </a:extLst>
            </p:cNvPr>
            <p:cNvGrpSpPr/>
            <p:nvPr/>
          </p:nvGrpSpPr>
          <p:grpSpPr>
            <a:xfrm>
              <a:off x="1931814" y="1440654"/>
              <a:ext cx="679493" cy="523220"/>
              <a:chOff x="1931814" y="1440654"/>
              <a:chExt cx="679493" cy="52322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6AF29017-F51B-496C-8319-B1A71726F56F}"/>
                  </a:ext>
                </a:extLst>
              </p:cNvPr>
              <p:cNvSpPr/>
              <p:nvPr/>
            </p:nvSpPr>
            <p:spPr>
              <a:xfrm>
                <a:off x="1931814" y="1475578"/>
                <a:ext cx="598581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35ECE14B-B164-453F-B222-9561528B73E5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422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Số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999F27D-9AF9-4CBF-93BA-C2E98AA2F6D2}"/>
                </a:ext>
              </a:extLst>
            </p:cNvPr>
            <p:cNvSpPr txBox="1"/>
            <p:nvPr/>
          </p:nvSpPr>
          <p:spPr>
            <a:xfrm>
              <a:off x="2530395" y="1428481"/>
              <a:ext cx="325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35EC9B3-C469-44F4-8217-DF1E82D62685}"/>
              </a:ext>
            </a:extLst>
          </p:cNvPr>
          <p:cNvSpPr/>
          <p:nvPr/>
        </p:nvSpPr>
        <p:spPr>
          <a:xfrm>
            <a:off x="655636" y="1433769"/>
            <a:ext cx="424797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E0E3798-0D6B-4EDE-80B4-DA0A203A38C6}"/>
              </a:ext>
            </a:extLst>
          </p:cNvPr>
          <p:cNvGrpSpPr/>
          <p:nvPr/>
        </p:nvGrpSpPr>
        <p:grpSpPr>
          <a:xfrm>
            <a:off x="1451976" y="2501499"/>
            <a:ext cx="9288047" cy="658835"/>
            <a:chOff x="1575361" y="1332501"/>
            <a:chExt cx="9561891" cy="6588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BFF40BB-710A-440E-8C2C-F9FCD558D23F}"/>
                </a:ext>
              </a:extLst>
            </p:cNvPr>
            <p:cNvSpPr txBox="1"/>
            <p:nvPr/>
          </p:nvSpPr>
          <p:spPr>
            <a:xfrm>
              <a:off x="1575361" y="1332501"/>
              <a:ext cx="9561891" cy="658835"/>
            </a:xfrm>
            <a:prstGeom prst="rect">
              <a:avLst/>
            </a:prstGeom>
            <a:solidFill>
              <a:srgbClr val="FEF79C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a) 100 +       = 106 		b) 600 + 30 +      = 634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01030C7E-76A7-4F75-80B2-EDC3BFDDC8F8}"/>
                </a:ext>
              </a:extLst>
            </p:cNvPr>
            <p:cNvSpPr/>
            <p:nvPr/>
          </p:nvSpPr>
          <p:spPr>
            <a:xfrm>
              <a:off x="3595115" y="1432746"/>
              <a:ext cx="487372" cy="4873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DB9DCF23-4FC8-475B-8AA3-1E650018BDBD}"/>
                </a:ext>
              </a:extLst>
            </p:cNvPr>
            <p:cNvSpPr/>
            <p:nvPr/>
          </p:nvSpPr>
          <p:spPr>
            <a:xfrm>
              <a:off x="9084570" y="1418232"/>
              <a:ext cx="487372" cy="48737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3DDD94C1-1B6B-4FE0-9BDD-6513897F9217}"/>
              </a:ext>
            </a:extLst>
          </p:cNvPr>
          <p:cNvSpPr/>
          <p:nvPr/>
        </p:nvSpPr>
        <p:spPr>
          <a:xfrm>
            <a:off x="3460940" y="2641126"/>
            <a:ext cx="428895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6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BC0F793D-135A-4C05-97AA-F612453C8051}"/>
              </a:ext>
            </a:extLst>
          </p:cNvPr>
          <p:cNvSpPr/>
          <p:nvPr/>
        </p:nvSpPr>
        <p:spPr>
          <a:xfrm>
            <a:off x="8768387" y="2613811"/>
            <a:ext cx="428895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07E4EC0A-E32C-4474-B28B-11A5F8488E50}"/>
              </a:ext>
            </a:extLst>
          </p:cNvPr>
          <p:cNvSpPr/>
          <p:nvPr/>
        </p:nvSpPr>
        <p:spPr>
          <a:xfrm>
            <a:off x="68062" y="101143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EAB6937-E8E3-4850-9E03-DD4E15D2ECFB}"/>
              </a:ext>
            </a:extLst>
          </p:cNvPr>
          <p:cNvSpPr txBox="1"/>
          <p:nvPr/>
        </p:nvSpPr>
        <p:spPr>
          <a:xfrm>
            <a:off x="608510" y="978187"/>
            <a:ext cx="9741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DEE94EA-CB7A-4001-9E66-300A3060F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7515" y="2013972"/>
            <a:ext cx="5181600" cy="17526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AF9F9E5-510D-4360-8B38-7216846FFD06}"/>
              </a:ext>
            </a:extLst>
          </p:cNvPr>
          <p:cNvGrpSpPr/>
          <p:nvPr/>
        </p:nvGrpSpPr>
        <p:grpSpPr>
          <a:xfrm>
            <a:off x="8164314" y="2065672"/>
            <a:ext cx="1092161" cy="685800"/>
            <a:chOff x="1508519" y="4738254"/>
            <a:chExt cx="1092161" cy="685800"/>
          </a:xfrm>
          <a:solidFill>
            <a:srgbClr val="C4EBFC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2793CD92-1A5B-463D-B690-10D5EBD48894}"/>
                </a:ext>
              </a:extLst>
            </p:cNvPr>
            <p:cNvSpPr/>
            <p:nvPr/>
          </p:nvSpPr>
          <p:spPr>
            <a:xfrm>
              <a:off x="1508519" y="4738254"/>
              <a:ext cx="109216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1BC723C-4621-429A-B74F-5D7043C0F3FF}"/>
                </a:ext>
              </a:extLst>
            </p:cNvPr>
            <p:cNvSpPr txBox="1"/>
            <p:nvPr/>
          </p:nvSpPr>
          <p:spPr>
            <a:xfrm>
              <a:off x="1659615" y="4819544"/>
              <a:ext cx="867545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405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A4C5270B-403B-4584-B647-0FE3AC82AAC0}"/>
              </a:ext>
            </a:extLst>
          </p:cNvPr>
          <p:cNvGrpSpPr/>
          <p:nvPr/>
        </p:nvGrpSpPr>
        <p:grpSpPr>
          <a:xfrm>
            <a:off x="8127105" y="2970227"/>
            <a:ext cx="1092161" cy="685800"/>
            <a:chOff x="1508519" y="4738254"/>
            <a:chExt cx="1092161" cy="685800"/>
          </a:xfrm>
          <a:solidFill>
            <a:srgbClr val="C4EBFC"/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818BC314-D5A8-4151-9AB7-DA8FEEB5B44A}"/>
                </a:ext>
              </a:extLst>
            </p:cNvPr>
            <p:cNvSpPr/>
            <p:nvPr/>
          </p:nvSpPr>
          <p:spPr>
            <a:xfrm>
              <a:off x="1508519" y="4738254"/>
              <a:ext cx="109216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79BA53D-793C-487B-BB31-30B485105052}"/>
                </a:ext>
              </a:extLst>
            </p:cNvPr>
            <p:cNvSpPr txBox="1"/>
            <p:nvPr/>
          </p:nvSpPr>
          <p:spPr>
            <a:xfrm>
              <a:off x="1659615" y="4819544"/>
              <a:ext cx="867545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450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3592D1D-2B6B-4FC2-8B6E-219663D5D1BD}"/>
              </a:ext>
            </a:extLst>
          </p:cNvPr>
          <p:cNvGrpSpPr/>
          <p:nvPr/>
        </p:nvGrpSpPr>
        <p:grpSpPr>
          <a:xfrm>
            <a:off x="9765463" y="2057977"/>
            <a:ext cx="1092161" cy="685800"/>
            <a:chOff x="1508519" y="4738254"/>
            <a:chExt cx="1092161" cy="685800"/>
          </a:xfrm>
          <a:solidFill>
            <a:srgbClr val="C4EBFC"/>
          </a:solidFill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xmlns="" id="{4D2FF721-6F70-4545-A2FF-4DF0A67554AF}"/>
                </a:ext>
              </a:extLst>
            </p:cNvPr>
            <p:cNvSpPr/>
            <p:nvPr/>
          </p:nvSpPr>
          <p:spPr>
            <a:xfrm>
              <a:off x="1508519" y="4738254"/>
              <a:ext cx="109216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3F46B76-2307-4F55-97DF-B6CB30DC3C34}"/>
                </a:ext>
              </a:extLst>
            </p:cNvPr>
            <p:cNvSpPr txBox="1"/>
            <p:nvPr/>
          </p:nvSpPr>
          <p:spPr>
            <a:xfrm>
              <a:off x="1659615" y="4819544"/>
              <a:ext cx="867545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504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A873006D-01B1-4604-BD90-67C61A4FC69A}"/>
              </a:ext>
            </a:extLst>
          </p:cNvPr>
          <p:cNvGrpSpPr/>
          <p:nvPr/>
        </p:nvGrpSpPr>
        <p:grpSpPr>
          <a:xfrm>
            <a:off x="9765463" y="2970227"/>
            <a:ext cx="1092161" cy="685800"/>
            <a:chOff x="1508519" y="4738254"/>
            <a:chExt cx="1092161" cy="685800"/>
          </a:xfrm>
          <a:solidFill>
            <a:srgbClr val="C4EBFC"/>
          </a:solidFill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C1D7B49D-6DE3-489D-A185-0D4E08A7370B}"/>
                </a:ext>
              </a:extLst>
            </p:cNvPr>
            <p:cNvSpPr/>
            <p:nvPr/>
          </p:nvSpPr>
          <p:spPr>
            <a:xfrm>
              <a:off x="1508519" y="4738254"/>
              <a:ext cx="109216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803AC5B-0A87-41A4-8C34-CFF9EE972E8F}"/>
                </a:ext>
              </a:extLst>
            </p:cNvPr>
            <p:cNvSpPr txBox="1"/>
            <p:nvPr/>
          </p:nvSpPr>
          <p:spPr>
            <a:xfrm>
              <a:off x="1659615" y="4819544"/>
              <a:ext cx="867545" cy="58477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cs typeface="+mn-cs"/>
                </a:rPr>
                <a:t>540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2954EAC-1CD2-4C6E-ABF8-1D00D256CCDA}"/>
              </a:ext>
            </a:extLst>
          </p:cNvPr>
          <p:cNvSpPr txBox="1"/>
          <p:nvPr/>
        </p:nvSpPr>
        <p:spPr>
          <a:xfrm>
            <a:off x="790869" y="3766345"/>
            <a:ext cx="10639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a.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7FDB696-121C-4F0D-B817-7BAC26222BBA}"/>
              </a:ext>
            </a:extLst>
          </p:cNvPr>
          <p:cNvSpPr txBox="1"/>
          <p:nvPr/>
        </p:nvSpPr>
        <p:spPr>
          <a:xfrm>
            <a:off x="3805924" y="4221169"/>
            <a:ext cx="4366488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: 540</a:t>
            </a:r>
          </a:p>
        </p:txBody>
      </p:sp>
      <p:sp>
        <p:nvSpPr>
          <p:cNvPr id="31" name="TextBox 30">
            <a:extLst/>
          </p:cNvPr>
          <p:cNvSpPr txBox="1"/>
          <p:nvPr/>
        </p:nvSpPr>
        <p:spPr>
          <a:xfrm>
            <a:off x="3911713" y="5067491"/>
            <a:ext cx="4366488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: 405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4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9" grpId="0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288</Words>
  <Application>Microsoft Office PowerPoint</Application>
  <PresentationFormat>Custom</PresentationFormat>
  <Paragraphs>55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Office Theme</vt:lpstr>
      <vt:lpstr>2_Office 主题</vt:lpstr>
      <vt:lpstr>第一PPT，www.1ppt.com</vt:lpstr>
      <vt:lpstr>Office 主题​​</vt:lpstr>
      <vt:lpstr>https://www.freeppt7.com</vt:lpstr>
      <vt:lpstr>3_Office 主题</vt:lpstr>
      <vt:lpstr>3_Office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50</cp:revision>
  <dcterms:created xsi:type="dcterms:W3CDTF">2021-07-20T01:55:21Z</dcterms:created>
  <dcterms:modified xsi:type="dcterms:W3CDTF">2022-04-22T03:18:55Z</dcterms:modified>
</cp:coreProperties>
</file>