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9" r:id="rId2"/>
    <p:sldMasterId id="2147483692" r:id="rId3"/>
  </p:sldMasterIdLst>
  <p:notesMasterIdLst>
    <p:notesMasterId r:id="rId17"/>
  </p:notesMasterIdLst>
  <p:handoutMasterIdLst>
    <p:handoutMasterId r:id="rId18"/>
  </p:handoutMasterIdLst>
  <p:sldIdLst>
    <p:sldId id="2007577118" r:id="rId4"/>
    <p:sldId id="276" r:id="rId5"/>
    <p:sldId id="277" r:id="rId6"/>
    <p:sldId id="278" r:id="rId7"/>
    <p:sldId id="279" r:id="rId8"/>
    <p:sldId id="2007577115" r:id="rId9"/>
    <p:sldId id="2007577110" r:id="rId10"/>
    <p:sldId id="2007577111" r:id="rId11"/>
    <p:sldId id="2007577112" r:id="rId12"/>
    <p:sldId id="2007577116" r:id="rId13"/>
    <p:sldId id="2007577113" r:id="rId14"/>
    <p:sldId id="2007577114" r:id="rId15"/>
    <p:sldId id="200757711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BFF"/>
    <a:srgbClr val="DB93FF"/>
    <a:srgbClr val="CC66FF"/>
    <a:srgbClr val="00CC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7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AFCFA878-B618-4B38-93B9-AA47A0F274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DA0C6BE-FECD-46F1-ADB3-715C6199A7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CA410-CD9D-4AF8-9A2E-8427E7CB6714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82547BF-7567-448E-954F-E00478A322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DDFFE7E-E5E4-485C-BD06-388DA58709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882D-54B9-471E-A101-F23B82F0E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66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066AF-5B26-4EDD-8FAD-595EFBF60D7E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5F507-1483-497D-B293-80E7E228D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89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E650A-89FF-4CC3-B1B5-DF8CF759A3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51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gi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svg"/><Relationship Id="rId4" Type="http://schemas.openxmlformats.org/officeDocument/2006/relationships/image" Target="../media/image2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7">
            <a:extLst>
              <a:ext uri="{FF2B5EF4-FFF2-40B4-BE49-F238E27FC236}">
                <a16:creationId xmlns:a16="http://schemas.microsoft.com/office/drawing/2014/main" xmlns="" id="{12A7224A-529B-49DF-8994-1AEB021B7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8" name="1">
            <a:extLst>
              <a:ext uri="{FF2B5EF4-FFF2-40B4-BE49-F238E27FC236}">
                <a16:creationId xmlns:a16="http://schemas.microsoft.com/office/drawing/2014/main" xmlns="" id="{97C5E7E8-2083-4C6A-A02C-1F010E8FF2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2038979" y="2601144"/>
            <a:ext cx="4906376" cy="3980824"/>
          </a:xfrm>
          <a:prstGeom prst="rect">
            <a:avLst/>
          </a:prstGeom>
        </p:spPr>
      </p:pic>
      <p:pic>
        <p:nvPicPr>
          <p:cNvPr id="9" name="19">
            <a:extLst>
              <a:ext uri="{FF2B5EF4-FFF2-40B4-BE49-F238E27FC236}">
                <a16:creationId xmlns:a16="http://schemas.microsoft.com/office/drawing/2014/main" xmlns="" id="{81F8E7DE-5A5C-446A-83F2-883FAF09DF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10" name="55">
            <a:extLst>
              <a:ext uri="{FF2B5EF4-FFF2-40B4-BE49-F238E27FC236}">
                <a16:creationId xmlns:a16="http://schemas.microsoft.com/office/drawing/2014/main" xmlns="" id="{A8904B3B-FC0C-4CA9-BFC2-AC0ADDB26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57532" y="-215471"/>
            <a:ext cx="9803219" cy="3679353"/>
          </a:xfrm>
          <a:prstGeom prst="rect">
            <a:avLst/>
          </a:prstGeom>
        </p:spPr>
      </p:pic>
      <p:grpSp>
        <p:nvGrpSpPr>
          <p:cNvPr id="11" name="57">
            <a:extLst>
              <a:ext uri="{FF2B5EF4-FFF2-40B4-BE49-F238E27FC236}">
                <a16:creationId xmlns:a16="http://schemas.microsoft.com/office/drawing/2014/main" xmlns="" id="{A79173E2-791C-4E72-A892-035137321C46}"/>
              </a:ext>
            </a:extLst>
          </p:cNvPr>
          <p:cNvGrpSpPr/>
          <p:nvPr userDrawn="1"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xmlns="" id="{5D588DCF-60C7-431C-9BB1-30DDF55E5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8" name="Freeform 5">
                <a:extLst>
                  <a:ext uri="{FF2B5EF4-FFF2-40B4-BE49-F238E27FC236}">
                    <a16:creationId xmlns:a16="http://schemas.microsoft.com/office/drawing/2014/main" xmlns="" id="{CF2BC369-B52A-49AF-A119-90F74F645577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xmlns="" id="{708F2D9C-5C1A-477C-9CFD-26BB7CFED78C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xmlns="" id="{1E23AC18-8118-42E4-B1E9-F8CF77208E60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21" name="Freeform 8">
                <a:extLst>
                  <a:ext uri="{FF2B5EF4-FFF2-40B4-BE49-F238E27FC236}">
                    <a16:creationId xmlns:a16="http://schemas.microsoft.com/office/drawing/2014/main" xmlns="" id="{B68DF67C-8D8B-498F-84A1-7F84C24436A6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xmlns="" id="{BE779103-3A43-4A28-A437-8BE7016DE6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xmlns="" id="{3B8992BB-9EDB-4AA9-869E-5FCD7A06CC89}"/>
                  </a:ext>
                </a:extLst>
              </p:cNvPr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xmlns="" id="{B05E5337-3163-434D-8B02-CA46BAE04D6A}"/>
                  </a:ext>
                </a:extLst>
              </p:cNvPr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xmlns="" id="{44239E07-7548-460D-8361-4A105F23336D}"/>
                  </a:ext>
                </a:extLst>
              </p:cNvPr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xmlns="" id="{9A611E1F-D27F-4022-A6CF-123AB156C43D}"/>
                  </a:ext>
                </a:extLst>
              </p:cNvPr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  <a:sym typeface="+mn-lt"/>
                </a:endParaRPr>
              </a:p>
            </p:txBody>
          </p:sp>
        </p:grpSp>
      </p:grpSp>
      <p:pic>
        <p:nvPicPr>
          <p:cNvPr id="22" name="69">
            <a:extLst>
              <a:ext uri="{FF2B5EF4-FFF2-40B4-BE49-F238E27FC236}">
                <a16:creationId xmlns:a16="http://schemas.microsoft.com/office/drawing/2014/main" xmlns="" id="{BBEDC40F-84C7-45C7-A70C-C10D5C83124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72515E06-B7CD-449A-99F5-8556C5050E5F}"/>
              </a:ext>
            </a:extLst>
          </p:cNvPr>
          <p:cNvSpPr/>
          <p:nvPr userDrawn="1"/>
        </p:nvSpPr>
        <p:spPr>
          <a:xfrm>
            <a:off x="1935999" y="1050116"/>
            <a:ext cx="7329805" cy="15684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Chào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mừng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các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em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đến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với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Môn</a:t>
            </a:r>
            <a:r>
              <a:rPr kumimoji="0" lang="en-US" altLang="zh-CN" sz="48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 </a:t>
            </a:r>
            <a:r>
              <a:rPr kumimoji="0" lang="en-US" altLang="zh-CN" sz="48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等线" panose="02010600030101010101" pitchFamily="2" charset="-122"/>
                <a:cs typeface="Arial-Rounded" panose="020B0500000000000000" pitchFamily="34" charset="0"/>
                <a:sym typeface="+mn-lt"/>
              </a:rPr>
              <a:t>Toán</a:t>
            </a:r>
            <a:endParaRPr kumimoji="0" lang="en-US" altLang="zh-CN" sz="48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等线" panose="02010600030101010101" pitchFamily="2" charset="-122"/>
              <a:cs typeface="Arial-Rounded" panose="020B0500000000000000" pitchFamily="34" charset="0"/>
              <a:sym typeface="+mn-lt"/>
            </a:endParaRPr>
          </a:p>
        </p:txBody>
      </p:sp>
      <p:pic>
        <p:nvPicPr>
          <p:cNvPr id="25" name="Picture 9" descr="E:\0000000我图PPT\00001PNG素材\儿童卡通\tr.png">
            <a:extLst>
              <a:ext uri="{FF2B5EF4-FFF2-40B4-BE49-F238E27FC236}">
                <a16:creationId xmlns:a16="http://schemas.microsoft.com/office/drawing/2014/main" xmlns="" id="{98AAE8C0-0F06-466A-9DBA-817AC3B18A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0" y="5065472"/>
            <a:ext cx="2354982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F9A88FF-981D-4D54-89F8-E14626D6ADBD}"/>
              </a:ext>
            </a:extLst>
          </p:cNvPr>
          <p:cNvSpPr txBox="1"/>
          <p:nvPr userDrawn="1"/>
        </p:nvSpPr>
        <p:spPr>
          <a:xfrm>
            <a:off x="1601226" y="6533239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76129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5F0B98-6806-4E5A-AF36-1A599EA8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BB575B3-456E-4BC5-9E8A-935920C8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970E6E-3D3A-4094-B7AB-5E51EF91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CCC1F2-EC4C-438A-A626-EF38FEB19E62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8DAD1E-B1EC-4442-91F3-A1B93E70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BFAE14-20AD-4F99-B50F-F8A5DB4E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9B525D6-B33C-4B02-B16B-D7EC1E9A09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 101">
            <a:extLst>
              <a:ext uri="{FF2B5EF4-FFF2-40B4-BE49-F238E27FC236}">
                <a16:creationId xmlns:a16="http://schemas.microsoft.com/office/drawing/2014/main" xmlns="" id="{F5619E5B-F788-4415-BCE7-377433451B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任意形状 34">
            <a:extLst>
              <a:ext uri="{FF2B5EF4-FFF2-40B4-BE49-F238E27FC236}">
                <a16:creationId xmlns:a16="http://schemas.microsoft.com/office/drawing/2014/main" xmlns="" id="{C14C9137-2D10-424B-A009-7AC8617014CB}"/>
              </a:ext>
            </a:extLst>
          </p:cNvPr>
          <p:cNvSpPr/>
          <p:nvPr userDrawn="1"/>
        </p:nvSpPr>
        <p:spPr>
          <a:xfrm>
            <a:off x="10059219" y="4741024"/>
            <a:ext cx="3074912" cy="3074912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7">
            <a:extLst>
              <a:ext uri="{FF2B5EF4-FFF2-40B4-BE49-F238E27FC236}">
                <a16:creationId xmlns:a16="http://schemas.microsoft.com/office/drawing/2014/main" xmlns="" id="{9716026E-F2E9-43B9-ACD3-D607B1334955}"/>
              </a:ext>
            </a:extLst>
          </p:cNvPr>
          <p:cNvSpPr/>
          <p:nvPr userDrawn="1"/>
        </p:nvSpPr>
        <p:spPr>
          <a:xfrm>
            <a:off x="1538273" y="1186048"/>
            <a:ext cx="9398018" cy="4774400"/>
          </a:xfrm>
          <a:prstGeom prst="rect">
            <a:avLst/>
          </a:prstGeom>
          <a:solidFill>
            <a:srgbClr val="FDCE66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xmlns="" id="{80AB0848-6063-41B9-888E-A6A8F3A902CB}"/>
              </a:ext>
            </a:extLst>
          </p:cNvPr>
          <p:cNvSpPr/>
          <p:nvPr userDrawn="1"/>
        </p:nvSpPr>
        <p:spPr>
          <a:xfrm>
            <a:off x="1247965" y="885551"/>
            <a:ext cx="9531354" cy="4987524"/>
          </a:xfrm>
          <a:prstGeom prst="rect">
            <a:avLst/>
          </a:prstGeom>
          <a:solidFill>
            <a:srgbClr val="039373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8">
            <a:extLst>
              <a:ext uri="{FF2B5EF4-FFF2-40B4-BE49-F238E27FC236}">
                <a16:creationId xmlns:a16="http://schemas.microsoft.com/office/drawing/2014/main" xmlns="" id="{05E1C943-43C2-45EC-9F62-0A38D90A0B7F}"/>
              </a:ext>
            </a:extLst>
          </p:cNvPr>
          <p:cNvSpPr/>
          <p:nvPr userDrawn="1"/>
        </p:nvSpPr>
        <p:spPr>
          <a:xfrm>
            <a:off x="867966" y="5630648"/>
            <a:ext cx="10456068" cy="482200"/>
          </a:xfrm>
          <a:prstGeom prst="rect">
            <a:avLst/>
          </a:prstGeom>
          <a:solidFill>
            <a:srgbClr val="DAA16D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3">
            <a:extLst>
              <a:ext uri="{FF2B5EF4-FFF2-40B4-BE49-F238E27FC236}">
                <a16:creationId xmlns:a16="http://schemas.microsoft.com/office/drawing/2014/main" xmlns="" id="{E35B7810-C6CA-4B43-BF87-92A05633EE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100000">
            <a:off x="1457379" y="5086237"/>
            <a:ext cx="971344" cy="972754"/>
          </a:xfrm>
          <a:prstGeom prst="rect">
            <a:avLst/>
          </a:prstGeom>
        </p:spPr>
      </p:pic>
      <p:sp>
        <p:nvSpPr>
          <p:cNvPr id="13" name="椭圆 14">
            <a:extLst>
              <a:ext uri="{FF2B5EF4-FFF2-40B4-BE49-F238E27FC236}">
                <a16:creationId xmlns:a16="http://schemas.microsoft.com/office/drawing/2014/main" xmlns="" id="{6047DAB5-B329-4A18-A0D9-69C5C3BD7D3C}"/>
              </a:ext>
            </a:extLst>
          </p:cNvPr>
          <p:cNvSpPr/>
          <p:nvPr userDrawn="1"/>
        </p:nvSpPr>
        <p:spPr>
          <a:xfrm>
            <a:off x="193568" y="344264"/>
            <a:ext cx="947231" cy="947231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xmlns="" id="{EACEA673-F397-42C2-840F-E109E4EC87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700000">
            <a:off x="10352336" y="4602419"/>
            <a:ext cx="602779" cy="1767959"/>
          </a:xfrm>
          <a:prstGeom prst="rect">
            <a:avLst/>
          </a:prstGeom>
        </p:spPr>
      </p:pic>
      <p:pic>
        <p:nvPicPr>
          <p:cNvPr id="15" name="image 102">
            <a:extLst>
              <a:ext uri="{FF2B5EF4-FFF2-40B4-BE49-F238E27FC236}">
                <a16:creationId xmlns:a16="http://schemas.microsoft.com/office/drawing/2014/main" xmlns="" id="{8DFADF00-A5EA-4AA8-88EF-F98171658C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11213302" y="343752"/>
            <a:ext cx="933436" cy="698048"/>
          </a:xfrm>
          <a:prstGeom prst="rect">
            <a:avLst/>
          </a:prstGeom>
        </p:spPr>
      </p:pic>
      <p:sp>
        <p:nvSpPr>
          <p:cNvPr id="16" name="椭圆 24">
            <a:extLst>
              <a:ext uri="{FF2B5EF4-FFF2-40B4-BE49-F238E27FC236}">
                <a16:creationId xmlns:a16="http://schemas.microsoft.com/office/drawing/2014/main" xmlns="" id="{EA6C425B-7238-4DD9-B228-6700E4407813}"/>
              </a:ext>
            </a:extLst>
          </p:cNvPr>
          <p:cNvSpPr/>
          <p:nvPr userDrawn="1"/>
        </p:nvSpPr>
        <p:spPr>
          <a:xfrm>
            <a:off x="11539852" y="750714"/>
            <a:ext cx="572351" cy="572351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36">
            <a:extLst>
              <a:ext uri="{FF2B5EF4-FFF2-40B4-BE49-F238E27FC236}">
                <a16:creationId xmlns:a16="http://schemas.microsoft.com/office/drawing/2014/main" xmlns="" id="{4EC2650B-0F3B-447D-83AA-A966A9988A02}"/>
              </a:ext>
            </a:extLst>
          </p:cNvPr>
          <p:cNvSpPr/>
          <p:nvPr userDrawn="1"/>
        </p:nvSpPr>
        <p:spPr>
          <a:xfrm>
            <a:off x="254897" y="6059218"/>
            <a:ext cx="572351" cy="57235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椭圆 37">
            <a:extLst>
              <a:ext uri="{FF2B5EF4-FFF2-40B4-BE49-F238E27FC236}">
                <a16:creationId xmlns:a16="http://schemas.microsoft.com/office/drawing/2014/main" xmlns="" id="{481AEDB8-B1A6-4129-BC93-70B0544013BB}"/>
              </a:ext>
            </a:extLst>
          </p:cNvPr>
          <p:cNvSpPr/>
          <p:nvPr userDrawn="1"/>
        </p:nvSpPr>
        <p:spPr>
          <a:xfrm>
            <a:off x="689352" y="4237643"/>
            <a:ext cx="359356" cy="35935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9" name="组合 6">
            <a:extLst>
              <a:ext uri="{FF2B5EF4-FFF2-40B4-BE49-F238E27FC236}">
                <a16:creationId xmlns:a16="http://schemas.microsoft.com/office/drawing/2014/main" xmlns="" id="{A0BC39FD-4813-49FA-9DA6-0CF2EBE8656C}"/>
              </a:ext>
            </a:extLst>
          </p:cNvPr>
          <p:cNvGrpSpPr/>
          <p:nvPr userDrawn="1"/>
        </p:nvGrpSpPr>
        <p:grpSpPr>
          <a:xfrm>
            <a:off x="2843213" y="5216309"/>
            <a:ext cx="1014412" cy="414337"/>
            <a:chOff x="2843213" y="5216309"/>
            <a:chExt cx="1014412" cy="414337"/>
          </a:xfrm>
        </p:grpSpPr>
        <p:sp>
          <p:nvSpPr>
            <p:cNvPr id="20" name="圆角矩形 38">
              <a:extLst>
                <a:ext uri="{FF2B5EF4-FFF2-40B4-BE49-F238E27FC236}">
                  <a16:creationId xmlns:a16="http://schemas.microsoft.com/office/drawing/2014/main" xmlns="" id="{AA2D5A7F-B74D-494D-813D-6361C99C4569}"/>
                </a:ext>
              </a:extLst>
            </p:cNvPr>
            <p:cNvSpPr/>
            <p:nvPr/>
          </p:nvSpPr>
          <p:spPr>
            <a:xfrm>
              <a:off x="2843213" y="5216311"/>
              <a:ext cx="1014412" cy="414335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圆角矩形 39">
              <a:extLst>
                <a:ext uri="{FF2B5EF4-FFF2-40B4-BE49-F238E27FC236}">
                  <a16:creationId xmlns:a16="http://schemas.microsoft.com/office/drawing/2014/main" xmlns="" id="{D7894BD1-88DD-4FC8-BCB6-2922907AA46A}"/>
                </a:ext>
              </a:extLst>
            </p:cNvPr>
            <p:cNvSpPr/>
            <p:nvPr/>
          </p:nvSpPr>
          <p:spPr>
            <a:xfrm>
              <a:off x="2843213" y="5216309"/>
              <a:ext cx="1014412" cy="144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圆角矩形 40">
            <a:extLst>
              <a:ext uri="{FF2B5EF4-FFF2-40B4-BE49-F238E27FC236}">
                <a16:creationId xmlns:a16="http://schemas.microsoft.com/office/drawing/2014/main" xmlns="" id="{3B8CAB01-2B7D-4D0B-9578-C612F98A27B9}"/>
              </a:ext>
            </a:extLst>
          </p:cNvPr>
          <p:cNvSpPr/>
          <p:nvPr userDrawn="1"/>
        </p:nvSpPr>
        <p:spPr>
          <a:xfrm>
            <a:off x="4064370" y="5437766"/>
            <a:ext cx="528638" cy="18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圆角矩形 41">
            <a:extLst>
              <a:ext uri="{FF2B5EF4-FFF2-40B4-BE49-F238E27FC236}">
                <a16:creationId xmlns:a16="http://schemas.microsoft.com/office/drawing/2014/main" xmlns="" id="{0C186285-9E91-4691-86D3-E46A74193EC4}"/>
              </a:ext>
            </a:extLst>
          </p:cNvPr>
          <p:cNvSpPr/>
          <p:nvPr userDrawn="1"/>
        </p:nvSpPr>
        <p:spPr>
          <a:xfrm>
            <a:off x="4764458" y="5437766"/>
            <a:ext cx="528638" cy="180000"/>
          </a:xfrm>
          <a:prstGeom prst="round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圆角矩形 42">
            <a:extLst>
              <a:ext uri="{FF2B5EF4-FFF2-40B4-BE49-F238E27FC236}">
                <a16:creationId xmlns:a16="http://schemas.microsoft.com/office/drawing/2014/main" xmlns="" id="{A2705D01-A040-4E4A-883D-4BD5C29C021A}"/>
              </a:ext>
            </a:extLst>
          </p:cNvPr>
          <p:cNvSpPr/>
          <p:nvPr userDrawn="1"/>
        </p:nvSpPr>
        <p:spPr>
          <a:xfrm>
            <a:off x="8536358" y="5437766"/>
            <a:ext cx="528638" cy="18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椭圆 23">
            <a:extLst>
              <a:ext uri="{FF2B5EF4-FFF2-40B4-BE49-F238E27FC236}">
                <a16:creationId xmlns:a16="http://schemas.microsoft.com/office/drawing/2014/main" xmlns="" id="{9EEF6288-0955-47AE-970F-1BDC347335AB}"/>
              </a:ext>
            </a:extLst>
          </p:cNvPr>
          <p:cNvSpPr/>
          <p:nvPr userDrawn="1"/>
        </p:nvSpPr>
        <p:spPr>
          <a:xfrm>
            <a:off x="1864528" y="304122"/>
            <a:ext cx="359136" cy="359136"/>
          </a:xfrm>
          <a:prstGeom prst="ellipse">
            <a:avLst/>
          </a:prstGeom>
          <a:solidFill>
            <a:srgbClr val="BD9EE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椭圆 25">
            <a:extLst>
              <a:ext uri="{FF2B5EF4-FFF2-40B4-BE49-F238E27FC236}">
                <a16:creationId xmlns:a16="http://schemas.microsoft.com/office/drawing/2014/main" xmlns="" id="{88A16611-3149-4D32-ADB6-394BBDB68EAE}"/>
              </a:ext>
            </a:extLst>
          </p:cNvPr>
          <p:cNvSpPr/>
          <p:nvPr userDrawn="1"/>
        </p:nvSpPr>
        <p:spPr>
          <a:xfrm>
            <a:off x="10059219" y="483690"/>
            <a:ext cx="359136" cy="359136"/>
          </a:xfrm>
          <a:prstGeom prst="ellipse">
            <a:avLst/>
          </a:prstGeom>
          <a:solidFill>
            <a:srgbClr val="F99450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7BA24C5-7A23-4C04-A532-B0BAAA602ECA}"/>
              </a:ext>
            </a:extLst>
          </p:cNvPr>
          <p:cNvSpPr txBox="1"/>
          <p:nvPr userDrawn="1"/>
        </p:nvSpPr>
        <p:spPr>
          <a:xfrm>
            <a:off x="1943051" y="6278480"/>
            <a:ext cx="7014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bởi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403240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">
            <a:extLst>
              <a:ext uri="{FF2B5EF4-FFF2-40B4-BE49-F238E27FC236}">
                <a16:creationId xmlns:a16="http://schemas.microsoft.com/office/drawing/2014/main" xmlns="" id="{AC79E82E-725A-4A5C-8870-87B87B2217D2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4">
            <a:extLst>
              <a:ext uri="{FF2B5EF4-FFF2-40B4-BE49-F238E27FC236}">
                <a16:creationId xmlns:a16="http://schemas.microsoft.com/office/drawing/2014/main" xmlns="" id="{7704643A-27F9-4F01-AE4B-E1CF77BBF78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任意形状 6">
            <a:extLst>
              <a:ext uri="{FF2B5EF4-FFF2-40B4-BE49-F238E27FC236}">
                <a16:creationId xmlns:a16="http://schemas.microsoft.com/office/drawing/2014/main" xmlns="" id="{52809BF3-EAF2-418A-8FE2-3182C056114E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xmlns="" id="{FFF22FB9-6783-415D-BC60-2669AA680D3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 8">
            <a:extLst>
              <a:ext uri="{FF2B5EF4-FFF2-40B4-BE49-F238E27FC236}">
                <a16:creationId xmlns:a16="http://schemas.microsoft.com/office/drawing/2014/main" xmlns="" id="{B600497A-4A7B-4AA5-AFC0-36CD65FDA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4" name="椭圆 9">
            <a:extLst>
              <a:ext uri="{FF2B5EF4-FFF2-40B4-BE49-F238E27FC236}">
                <a16:creationId xmlns:a16="http://schemas.microsoft.com/office/drawing/2014/main" xmlns="" id="{E108BAEE-4A24-4598-AEF4-3244CF1E929F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268FBC2-A039-41A8-B368-926DE1556C72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2148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2A9BE9-7F72-794D-9F3C-9A8FE2E8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3AC6F02-871E-DE47-AC93-1CD134CED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C55CEBD-7C39-394B-A99F-80554FC4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B79D43-DAE6-0F47-A9C1-04982654FBFB}" type="datetimeFigureOut">
              <a:rPr kumimoji="1" lang="zh-CN" altLang="en-US" smtClean="0"/>
              <a:t>2023/2/28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B24BB0A-6CBD-2E41-ACC7-D29880DA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CDC3A08-879E-9449-ADFD-682ABDEB9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F17B97-31AA-F046-A2B1-CB7B8C901C9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bkgr 2">
            <a:extLst>
              <a:ext uri="{FF2B5EF4-FFF2-40B4-BE49-F238E27FC236}">
                <a16:creationId xmlns:a16="http://schemas.microsoft.com/office/drawing/2014/main" xmlns="" id="{38AC285F-500F-4823-9925-F5126EFF53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kgr 3">
            <a:extLst>
              <a:ext uri="{FF2B5EF4-FFF2-40B4-BE49-F238E27FC236}">
                <a16:creationId xmlns:a16="http://schemas.microsoft.com/office/drawing/2014/main" xmlns="" id="{18D8E4D1-5BEA-47FB-B6B1-77140B0ACF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1616715"/>
            <a:ext cx="12191999" cy="3967171"/>
          </a:xfrm>
          <a:prstGeom prst="rect">
            <a:avLst/>
          </a:prstGeom>
        </p:spPr>
      </p:pic>
      <p:pic>
        <p:nvPicPr>
          <p:cNvPr id="10" name="Mây 3">
            <a:extLst>
              <a:ext uri="{FF2B5EF4-FFF2-40B4-BE49-F238E27FC236}">
                <a16:creationId xmlns:a16="http://schemas.microsoft.com/office/drawing/2014/main" xmlns="" id="{CF296135-D4DF-40CF-91AE-3DDE6EC7F5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737" y="459893"/>
            <a:ext cx="1164368" cy="535609"/>
          </a:xfrm>
          <a:prstGeom prst="rect">
            <a:avLst/>
          </a:prstGeom>
        </p:spPr>
      </p:pic>
      <p:pic>
        <p:nvPicPr>
          <p:cNvPr id="11" name="Mặt trời">
            <a:extLst>
              <a:ext uri="{FF2B5EF4-FFF2-40B4-BE49-F238E27FC236}">
                <a16:creationId xmlns:a16="http://schemas.microsoft.com/office/drawing/2014/main" xmlns="" id="{C82272DC-9AE7-4F8A-9DBC-18B437E63E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929" y="31135"/>
            <a:ext cx="1246993" cy="1242836"/>
          </a:xfrm>
          <a:prstGeom prst="rect">
            <a:avLst/>
          </a:prstGeom>
        </p:spPr>
      </p:pic>
      <p:pic>
        <p:nvPicPr>
          <p:cNvPr id="12" name="Bảng">
            <a:extLst>
              <a:ext uri="{FF2B5EF4-FFF2-40B4-BE49-F238E27FC236}">
                <a16:creationId xmlns:a16="http://schemas.microsoft.com/office/drawing/2014/main" xmlns="" id="{AE27FC4A-F65E-4234-B487-16E04BB5CC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31" y="1223058"/>
            <a:ext cx="7924136" cy="4570649"/>
          </a:xfrm>
          <a:prstGeom prst="rect">
            <a:avLst/>
          </a:prstGeom>
        </p:spPr>
      </p:pic>
      <p:pic>
        <p:nvPicPr>
          <p:cNvPr id="13" name="bkgr 1">
            <a:extLst>
              <a:ext uri="{FF2B5EF4-FFF2-40B4-BE49-F238E27FC236}">
                <a16:creationId xmlns:a16="http://schemas.microsoft.com/office/drawing/2014/main" xmlns="" id="{7E0198F7-54A5-4EEC-BF47-E179621E7B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806595"/>
            <a:ext cx="12192000" cy="2081605"/>
          </a:xfrm>
          <a:prstGeom prst="rect">
            <a:avLst/>
          </a:prstGeom>
        </p:spPr>
      </p:pic>
      <p:pic>
        <p:nvPicPr>
          <p:cNvPr id="14" name="bóng bay 1">
            <a:extLst>
              <a:ext uri="{FF2B5EF4-FFF2-40B4-BE49-F238E27FC236}">
                <a16:creationId xmlns:a16="http://schemas.microsoft.com/office/drawing/2014/main" xmlns="" id="{8F885F34-4254-40BD-92C3-F7D80F1CB33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1" y="2067453"/>
            <a:ext cx="722839" cy="1310747"/>
          </a:xfrm>
          <a:prstGeom prst="rect">
            <a:avLst/>
          </a:prstGeom>
        </p:spPr>
      </p:pic>
      <p:pic>
        <p:nvPicPr>
          <p:cNvPr id="15" name="bóng bay 2">
            <a:extLst>
              <a:ext uri="{FF2B5EF4-FFF2-40B4-BE49-F238E27FC236}">
                <a16:creationId xmlns:a16="http://schemas.microsoft.com/office/drawing/2014/main" xmlns="" id="{F2C01B6A-0FD4-4BBC-85EC-F4BAAEE6ED7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92" y="109483"/>
            <a:ext cx="528179" cy="1113575"/>
          </a:xfrm>
          <a:prstGeom prst="rect">
            <a:avLst/>
          </a:prstGeom>
        </p:spPr>
      </p:pic>
      <p:pic>
        <p:nvPicPr>
          <p:cNvPr id="16" name="bóng bay 3">
            <a:extLst>
              <a:ext uri="{FF2B5EF4-FFF2-40B4-BE49-F238E27FC236}">
                <a16:creationId xmlns:a16="http://schemas.microsoft.com/office/drawing/2014/main" xmlns="" id="{B9E1856F-AF55-4383-B3EA-76E97E7507B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350" y="286930"/>
            <a:ext cx="642833" cy="1165671"/>
          </a:xfrm>
          <a:prstGeom prst="rect">
            <a:avLst/>
          </a:prstGeom>
        </p:spPr>
      </p:pic>
      <p:pic>
        <p:nvPicPr>
          <p:cNvPr id="17" name="bóng bay 4">
            <a:extLst>
              <a:ext uri="{FF2B5EF4-FFF2-40B4-BE49-F238E27FC236}">
                <a16:creationId xmlns:a16="http://schemas.microsoft.com/office/drawing/2014/main" xmlns="" id="{0D410B0F-A90E-4663-98EB-8ABEA4FE8C7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549" y="2953679"/>
            <a:ext cx="810243" cy="1469239"/>
          </a:xfrm>
          <a:prstGeom prst="rect">
            <a:avLst/>
          </a:prstGeom>
        </p:spPr>
      </p:pic>
      <p:pic>
        <p:nvPicPr>
          <p:cNvPr id="18" name="Mây 1">
            <a:extLst>
              <a:ext uri="{FF2B5EF4-FFF2-40B4-BE49-F238E27FC236}">
                <a16:creationId xmlns:a16="http://schemas.microsoft.com/office/drawing/2014/main" xmlns="" id="{5A1E536F-40A7-4C4A-B8A2-B0B8687C6FD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" y="377784"/>
            <a:ext cx="1164368" cy="535609"/>
          </a:xfrm>
          <a:prstGeom prst="rect">
            <a:avLst/>
          </a:prstGeom>
        </p:spPr>
      </p:pic>
      <p:pic>
        <p:nvPicPr>
          <p:cNvPr id="19" name="Mây 2">
            <a:extLst>
              <a:ext uri="{FF2B5EF4-FFF2-40B4-BE49-F238E27FC236}">
                <a16:creationId xmlns:a16="http://schemas.microsoft.com/office/drawing/2014/main" xmlns="" id="{828C202E-19A0-4E74-A687-352B4AF94DC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8" y="487234"/>
            <a:ext cx="1163221" cy="527327"/>
          </a:xfrm>
          <a:prstGeom prst="rect">
            <a:avLst/>
          </a:prstGeom>
        </p:spPr>
      </p:pic>
      <p:pic>
        <p:nvPicPr>
          <p:cNvPr id="20" name="Mây 4">
            <a:extLst>
              <a:ext uri="{FF2B5EF4-FFF2-40B4-BE49-F238E27FC236}">
                <a16:creationId xmlns:a16="http://schemas.microsoft.com/office/drawing/2014/main" xmlns="" id="{39F10DAD-11CB-4B17-AB39-528CA599F5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99" y="703322"/>
            <a:ext cx="1373271" cy="6889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56D77B1-C2AC-4E51-885D-2E687FD792DE}"/>
              </a:ext>
            </a:extLst>
          </p:cNvPr>
          <p:cNvSpPr txBox="1"/>
          <p:nvPr userDrawn="1"/>
        </p:nvSpPr>
        <p:spPr>
          <a:xfrm>
            <a:off x="9201992" y="-18115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4281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xmlns="" id="{D7E4988E-D4F8-4DC0-B9CC-BB4B7F36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9" name="图形 1">
            <a:extLst>
              <a:ext uri="{FF2B5EF4-FFF2-40B4-BE49-F238E27FC236}">
                <a16:creationId xmlns:a16="http://schemas.microsoft.com/office/drawing/2014/main" xmlns="" id="{4147D270-CA58-46E3-A687-87D81398E6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0" y="5212224"/>
            <a:ext cx="3308946" cy="16457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69D82C2-117E-4A35-95BF-D458B26D688D}"/>
              </a:ext>
            </a:extLst>
          </p:cNvPr>
          <p:cNvSpPr txBox="1"/>
          <p:nvPr userDrawn="1"/>
        </p:nvSpPr>
        <p:spPr>
          <a:xfrm>
            <a:off x="8011749" y="0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365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01">
            <a:extLst>
              <a:ext uri="{FF2B5EF4-FFF2-40B4-BE49-F238E27FC236}">
                <a16:creationId xmlns:a16="http://schemas.microsoft.com/office/drawing/2014/main" xmlns="" id="{D514E436-AC77-4C62-A470-F269B0762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2" name="矩形 2">
            <a:extLst>
              <a:ext uri="{FF2B5EF4-FFF2-40B4-BE49-F238E27FC236}">
                <a16:creationId xmlns:a16="http://schemas.microsoft.com/office/drawing/2014/main" xmlns="" id="{85267853-B155-4C5A-B17D-13C99003FA45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4">
            <a:extLst>
              <a:ext uri="{FF2B5EF4-FFF2-40B4-BE49-F238E27FC236}">
                <a16:creationId xmlns:a16="http://schemas.microsoft.com/office/drawing/2014/main" xmlns="" id="{EAE8A449-7A3F-40C5-B305-E2A28C9FD942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任意形状 6">
            <a:extLst>
              <a:ext uri="{FF2B5EF4-FFF2-40B4-BE49-F238E27FC236}">
                <a16:creationId xmlns:a16="http://schemas.microsoft.com/office/drawing/2014/main" xmlns="" id="{61A8C16D-6509-4108-98A5-625CBDF5F070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7">
            <a:extLst>
              <a:ext uri="{FF2B5EF4-FFF2-40B4-BE49-F238E27FC236}">
                <a16:creationId xmlns:a16="http://schemas.microsoft.com/office/drawing/2014/main" xmlns="" id="{F3B873EF-BA25-43F8-B507-68795F3111ED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8">
            <a:extLst>
              <a:ext uri="{FF2B5EF4-FFF2-40B4-BE49-F238E27FC236}">
                <a16:creationId xmlns:a16="http://schemas.microsoft.com/office/drawing/2014/main" xmlns="" id="{1F61594D-16F0-4C27-A22F-50D3F14140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7" name="椭圆 9">
            <a:extLst>
              <a:ext uri="{FF2B5EF4-FFF2-40B4-BE49-F238E27FC236}">
                <a16:creationId xmlns:a16="http://schemas.microsoft.com/office/drawing/2014/main" xmlns="" id="{B20D4855-2AE0-48EF-9542-73C2EC19F99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5733CB7-2EEC-42DC-9103-2D109DD1CFEE}"/>
              </a:ext>
            </a:extLst>
          </p:cNvPr>
          <p:cNvSpPr txBox="1"/>
          <p:nvPr userDrawn="1"/>
        </p:nvSpPr>
        <p:spPr>
          <a:xfrm>
            <a:off x="7320632" y="6524284"/>
            <a:ext cx="63157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717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01">
            <a:extLst>
              <a:ext uri="{FF2B5EF4-FFF2-40B4-BE49-F238E27FC236}">
                <a16:creationId xmlns:a16="http://schemas.microsoft.com/office/drawing/2014/main" xmlns="" id="{1094CE54-B4B3-4C76-B9C9-971ECB34C2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8" name="矩形 2">
            <a:extLst>
              <a:ext uri="{FF2B5EF4-FFF2-40B4-BE49-F238E27FC236}">
                <a16:creationId xmlns:a16="http://schemas.microsoft.com/office/drawing/2014/main" xmlns="" id="{05B45BC2-AFD2-4521-86C7-28EA6A142BF8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4">
            <a:extLst>
              <a:ext uri="{FF2B5EF4-FFF2-40B4-BE49-F238E27FC236}">
                <a16:creationId xmlns:a16="http://schemas.microsoft.com/office/drawing/2014/main" xmlns="" id="{73E6612B-E6CF-431F-83A1-B242A79A465C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形状 6">
            <a:extLst>
              <a:ext uri="{FF2B5EF4-FFF2-40B4-BE49-F238E27FC236}">
                <a16:creationId xmlns:a16="http://schemas.microsoft.com/office/drawing/2014/main" xmlns="" id="{9B231B91-9FD3-46F5-8DB9-BCC8C6F58B0F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7">
            <a:extLst>
              <a:ext uri="{FF2B5EF4-FFF2-40B4-BE49-F238E27FC236}">
                <a16:creationId xmlns:a16="http://schemas.microsoft.com/office/drawing/2014/main" xmlns="" id="{75059DDB-9C2F-46FF-9EF1-50E22BC24E2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8">
            <a:extLst>
              <a:ext uri="{FF2B5EF4-FFF2-40B4-BE49-F238E27FC236}">
                <a16:creationId xmlns:a16="http://schemas.microsoft.com/office/drawing/2014/main" xmlns="" id="{A8997046-CAE6-4B59-8DDF-0EFAE5413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3" name="椭圆 9">
            <a:extLst>
              <a:ext uri="{FF2B5EF4-FFF2-40B4-BE49-F238E27FC236}">
                <a16:creationId xmlns:a16="http://schemas.microsoft.com/office/drawing/2014/main" xmlns="" id="{BE790CA5-EC6C-4F0B-B555-50D8033BE031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8D193922-661E-4324-B921-1DB8F942A2A9}"/>
              </a:ext>
            </a:extLst>
          </p:cNvPr>
          <p:cNvSpPr/>
          <p:nvPr userDrawn="1"/>
        </p:nvSpPr>
        <p:spPr>
          <a:xfrm rot="219724">
            <a:off x="4477184" y="1157469"/>
            <a:ext cx="6008783" cy="4661425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FE6874E-118B-4078-BE60-91865D019286}"/>
              </a:ext>
            </a:extLst>
          </p:cNvPr>
          <p:cNvSpPr/>
          <p:nvPr userDrawn="1"/>
        </p:nvSpPr>
        <p:spPr>
          <a:xfrm rot="2471267">
            <a:off x="9030857" y="1477608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E6DDB6A-D1EC-44AC-A42F-3D5C776DEBE6}"/>
              </a:ext>
            </a:extLst>
          </p:cNvPr>
          <p:cNvSpPr/>
          <p:nvPr userDrawn="1"/>
        </p:nvSpPr>
        <p:spPr>
          <a:xfrm rot="20410169">
            <a:off x="4016052" y="1064033"/>
            <a:ext cx="2397502" cy="495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3A11163-4540-4661-A7E2-7E02DE00886F}"/>
              </a:ext>
            </a:extLst>
          </p:cNvPr>
          <p:cNvSpPr txBox="1"/>
          <p:nvPr userDrawn="1"/>
        </p:nvSpPr>
        <p:spPr>
          <a:xfrm>
            <a:off x="5353380" y="198271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LUYỆN TẬP</a:t>
            </a:r>
          </a:p>
        </p:txBody>
      </p:sp>
      <p:pic>
        <p:nvPicPr>
          <p:cNvPr id="18" name="Picture 17" descr="A close-up of a map&#10;&#10;Description automatically generated with low confidence">
            <a:extLst>
              <a:ext uri="{FF2B5EF4-FFF2-40B4-BE49-F238E27FC236}">
                <a16:creationId xmlns:a16="http://schemas.microsoft.com/office/drawing/2014/main" xmlns="" id="{EC3B8C2B-5D7C-48F2-8FC7-FE45F136A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337" y="1150962"/>
            <a:ext cx="1481296" cy="49047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D616774-3438-47D7-81AB-B40EEBD5818D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334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1">
            <a:extLst>
              <a:ext uri="{FF2B5EF4-FFF2-40B4-BE49-F238E27FC236}">
                <a16:creationId xmlns:a16="http://schemas.microsoft.com/office/drawing/2014/main" xmlns="" id="{431122EC-FBF2-4C68-B7F9-E67ABB594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xmlns="" id="{26859808-0E4C-4601-BFD5-C6BA5BCC44FE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xmlns="" id="{C20B859B-7433-488D-AD26-C313806026F3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任意形状 6">
            <a:extLst>
              <a:ext uri="{FF2B5EF4-FFF2-40B4-BE49-F238E27FC236}">
                <a16:creationId xmlns:a16="http://schemas.microsoft.com/office/drawing/2014/main" xmlns="" id="{26C76A02-5C8B-42AD-8662-686E30606D34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xmlns="" id="{C6F4EA04-890C-4306-9211-FB1733E0C647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8">
            <a:extLst>
              <a:ext uri="{FF2B5EF4-FFF2-40B4-BE49-F238E27FC236}">
                <a16:creationId xmlns:a16="http://schemas.microsoft.com/office/drawing/2014/main" xmlns="" id="{A97A903A-09E9-4691-B496-37BE5D102D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2" name="椭圆 9">
            <a:extLst>
              <a:ext uri="{FF2B5EF4-FFF2-40B4-BE49-F238E27FC236}">
                <a16:creationId xmlns:a16="http://schemas.microsoft.com/office/drawing/2014/main" xmlns="" id="{0A2B951D-F19F-475D-B457-B86EF8DC984B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509803A-0360-4D33-9AB5-ED47ED9135D1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E0D0665-6999-4651-BD19-C7C402D30EEB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A77F017-DFC1-4D5F-8272-B3E76D6DA324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D542502-B1BA-4EEE-B113-19E670FE5796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HOẠT ĐỘNG</a:t>
            </a:r>
          </a:p>
        </p:txBody>
      </p:sp>
      <p:pic>
        <p:nvPicPr>
          <p:cNvPr id="18" name="图片 9">
            <a:extLst>
              <a:ext uri="{FF2B5EF4-FFF2-40B4-BE49-F238E27FC236}">
                <a16:creationId xmlns:a16="http://schemas.microsoft.com/office/drawing/2014/main" xmlns="" id="{9E265F87-F072-4C1C-809B-60B65BA79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707" y="2622107"/>
            <a:ext cx="3028932" cy="38474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C8F1E24-5B7F-481A-86BE-BC8D3CC99D79}"/>
              </a:ext>
            </a:extLst>
          </p:cNvPr>
          <p:cNvSpPr txBox="1"/>
          <p:nvPr userDrawn="1"/>
        </p:nvSpPr>
        <p:spPr>
          <a:xfrm>
            <a:off x="7320632" y="6524284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58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xmlns="" id="{0E1D8535-7268-4559-A162-57863C850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xmlns="" id="{3599D6A8-8376-4469-B1C4-0D0AB8B9FCB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xmlns="" id="{F6108594-A8DF-4763-BAD6-AFEBB0C3196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xmlns="" id="{B8502FED-250A-4CBC-8EE4-50D3D012EADA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xmlns="" id="{4B97A2AD-D2A2-4C3E-AA45-DF5B9EE1314C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xmlns="" id="{1D1F51E3-6E1F-4794-92D5-63FB01D635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xmlns="" id="{ECDDE16C-0075-42EB-A3AA-DDD1D96A76E4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FB12868-D957-45A4-B5D8-783DBD98F2C6}"/>
              </a:ext>
            </a:extLst>
          </p:cNvPr>
          <p:cNvSpPr/>
          <p:nvPr userDrawn="1"/>
        </p:nvSpPr>
        <p:spPr>
          <a:xfrm>
            <a:off x="3667342" y="983093"/>
            <a:ext cx="6008783" cy="4661425"/>
          </a:xfrm>
          <a:prstGeom prst="rect">
            <a:avLst/>
          </a:prstGeom>
          <a:solidFill>
            <a:srgbClr val="00CC66">
              <a:alpha val="49804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FA12B3A-07B6-44F1-A01E-33FD73C34EBA}"/>
              </a:ext>
            </a:extLst>
          </p:cNvPr>
          <p:cNvSpPr/>
          <p:nvPr userDrawn="1"/>
        </p:nvSpPr>
        <p:spPr>
          <a:xfrm rot="2109175">
            <a:off x="8040873" y="1261475"/>
            <a:ext cx="221102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A2EDEA0-7184-436C-992C-8D667AA8EB7F}"/>
              </a:ext>
            </a:extLst>
          </p:cNvPr>
          <p:cNvSpPr/>
          <p:nvPr userDrawn="1"/>
        </p:nvSpPr>
        <p:spPr>
          <a:xfrm rot="20048077">
            <a:off x="2977240" y="1148481"/>
            <a:ext cx="2397502" cy="495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F28E606-F052-4F98-9FBC-30FFA9B82FDA}"/>
              </a:ext>
            </a:extLst>
          </p:cNvPr>
          <p:cNvSpPr txBox="1"/>
          <p:nvPr userDrawn="1"/>
        </p:nvSpPr>
        <p:spPr>
          <a:xfrm>
            <a:off x="4557819" y="1913421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KHÁM PHÁ</a:t>
            </a:r>
          </a:p>
        </p:txBody>
      </p:sp>
      <p:pic>
        <p:nvPicPr>
          <p:cNvPr id="21" name="图形 1">
            <a:extLst>
              <a:ext uri="{FF2B5EF4-FFF2-40B4-BE49-F238E27FC236}">
                <a16:creationId xmlns:a16="http://schemas.microsoft.com/office/drawing/2014/main" xmlns="" id="{E7242FD6-D5A6-4563-A793-692CAF2069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16645" y="3997564"/>
            <a:ext cx="3980370" cy="19797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15E454A-B08C-4576-8333-920008E55294}"/>
              </a:ext>
            </a:extLst>
          </p:cNvPr>
          <p:cNvSpPr txBox="1"/>
          <p:nvPr userDrawn="1"/>
        </p:nvSpPr>
        <p:spPr>
          <a:xfrm>
            <a:off x="7668010" y="6560136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2630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01">
            <a:extLst>
              <a:ext uri="{FF2B5EF4-FFF2-40B4-BE49-F238E27FC236}">
                <a16:creationId xmlns:a16="http://schemas.microsoft.com/office/drawing/2014/main" xmlns="" id="{F9580584-93CE-465E-9188-9FA7FF0E8D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2" cy="6858001"/>
          </a:xfrm>
          <a:prstGeom prst="rect">
            <a:avLst/>
          </a:prstGeom>
        </p:spPr>
      </p:pic>
      <p:sp>
        <p:nvSpPr>
          <p:cNvPr id="10" name="矩形 2">
            <a:extLst>
              <a:ext uri="{FF2B5EF4-FFF2-40B4-BE49-F238E27FC236}">
                <a16:creationId xmlns:a16="http://schemas.microsoft.com/office/drawing/2014/main" xmlns="" id="{474D555A-C16A-473D-AF7C-F4FD4B48A8D9}"/>
              </a:ext>
            </a:extLst>
          </p:cNvPr>
          <p:cNvSpPr/>
          <p:nvPr userDrawn="1"/>
        </p:nvSpPr>
        <p:spPr>
          <a:xfrm>
            <a:off x="516732" y="469294"/>
            <a:ext cx="11158537" cy="5919412"/>
          </a:xfrm>
          <a:prstGeom prst="rect">
            <a:avLst/>
          </a:prstGeom>
          <a:noFill/>
          <a:ln w="63500">
            <a:solidFill>
              <a:schemeClr val="tx1">
                <a:lumMod val="85000"/>
                <a:lumOff val="1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4">
            <a:extLst>
              <a:ext uri="{FF2B5EF4-FFF2-40B4-BE49-F238E27FC236}">
                <a16:creationId xmlns:a16="http://schemas.microsoft.com/office/drawing/2014/main" xmlns="" id="{C65B931E-2ABD-4CF8-84F6-335ECD99B199}"/>
              </a:ext>
            </a:extLst>
          </p:cNvPr>
          <p:cNvSpPr/>
          <p:nvPr userDrawn="1"/>
        </p:nvSpPr>
        <p:spPr>
          <a:xfrm>
            <a:off x="-224147" y="-171430"/>
            <a:ext cx="703249" cy="703249"/>
          </a:xfrm>
          <a:prstGeom prst="ellipse">
            <a:avLst/>
          </a:prstGeom>
          <a:solidFill>
            <a:srgbClr val="FFE799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任意形状 6">
            <a:extLst>
              <a:ext uri="{FF2B5EF4-FFF2-40B4-BE49-F238E27FC236}">
                <a16:creationId xmlns:a16="http://schemas.microsoft.com/office/drawing/2014/main" xmlns="" id="{E2A2EEE9-A456-4E8F-8852-B76D53D8FF96}"/>
              </a:ext>
            </a:extLst>
          </p:cNvPr>
          <p:cNvSpPr/>
          <p:nvPr userDrawn="1"/>
        </p:nvSpPr>
        <p:spPr>
          <a:xfrm>
            <a:off x="-403246" y="5468729"/>
            <a:ext cx="1839953" cy="1839953"/>
          </a:xfrm>
          <a:custGeom>
            <a:avLst/>
            <a:gdLst>
              <a:gd name="connsiteX0" fmla="*/ 1537456 w 3074912"/>
              <a:gd name="connsiteY0" fmla="*/ 0 h 3074912"/>
              <a:gd name="connsiteX1" fmla="*/ 3074912 w 3074912"/>
              <a:gd name="connsiteY1" fmla="*/ 1537456 h 3074912"/>
              <a:gd name="connsiteX2" fmla="*/ 1537456 w 3074912"/>
              <a:gd name="connsiteY2" fmla="*/ 3074912 h 3074912"/>
              <a:gd name="connsiteX3" fmla="*/ 0 w 3074912"/>
              <a:gd name="connsiteY3" fmla="*/ 1537456 h 3074912"/>
              <a:gd name="connsiteX4" fmla="*/ 1537456 w 3074912"/>
              <a:gd name="connsiteY4" fmla="*/ 0 h 3074912"/>
              <a:gd name="connsiteX5" fmla="*/ 1540876 w 3074912"/>
              <a:gd name="connsiteY5" fmla="*/ 550444 h 3074912"/>
              <a:gd name="connsiteX6" fmla="*/ 553864 w 3074912"/>
              <a:gd name="connsiteY6" fmla="*/ 1537456 h 3074912"/>
              <a:gd name="connsiteX7" fmla="*/ 1540876 w 3074912"/>
              <a:gd name="connsiteY7" fmla="*/ 2524468 h 3074912"/>
              <a:gd name="connsiteX8" fmla="*/ 2527888 w 3074912"/>
              <a:gd name="connsiteY8" fmla="*/ 1537456 h 3074912"/>
              <a:gd name="connsiteX9" fmla="*/ 1540876 w 3074912"/>
              <a:gd name="connsiteY9" fmla="*/ 550444 h 30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4912" h="3074912">
                <a:moveTo>
                  <a:pt x="1537456" y="0"/>
                </a:moveTo>
                <a:cubicBezTo>
                  <a:pt x="2386570" y="0"/>
                  <a:pt x="3074912" y="688342"/>
                  <a:pt x="3074912" y="1537456"/>
                </a:cubicBezTo>
                <a:cubicBezTo>
                  <a:pt x="3074912" y="2386570"/>
                  <a:pt x="2386570" y="3074912"/>
                  <a:pt x="1537456" y="3074912"/>
                </a:cubicBezTo>
                <a:cubicBezTo>
                  <a:pt x="688342" y="3074912"/>
                  <a:pt x="0" y="2386570"/>
                  <a:pt x="0" y="1537456"/>
                </a:cubicBezTo>
                <a:cubicBezTo>
                  <a:pt x="0" y="688342"/>
                  <a:pt x="688342" y="0"/>
                  <a:pt x="1537456" y="0"/>
                </a:cubicBezTo>
                <a:close/>
                <a:moveTo>
                  <a:pt x="1540876" y="550444"/>
                </a:moveTo>
                <a:cubicBezTo>
                  <a:pt x="995764" y="550444"/>
                  <a:pt x="553864" y="992344"/>
                  <a:pt x="553864" y="1537456"/>
                </a:cubicBezTo>
                <a:cubicBezTo>
                  <a:pt x="553864" y="2082568"/>
                  <a:pt x="995764" y="2524468"/>
                  <a:pt x="1540876" y="2524468"/>
                </a:cubicBezTo>
                <a:cubicBezTo>
                  <a:pt x="2085988" y="2524468"/>
                  <a:pt x="2527888" y="2082568"/>
                  <a:pt x="2527888" y="1537456"/>
                </a:cubicBezTo>
                <a:cubicBezTo>
                  <a:pt x="2527888" y="992344"/>
                  <a:pt x="2085988" y="550444"/>
                  <a:pt x="1540876" y="550444"/>
                </a:cubicBezTo>
                <a:close/>
              </a:path>
            </a:pathLst>
          </a:custGeom>
          <a:solidFill>
            <a:srgbClr val="FCC4D2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xmlns="" id="{1E2A3415-52F3-43A8-85D2-8D6B017D46B0}"/>
              </a:ext>
            </a:extLst>
          </p:cNvPr>
          <p:cNvSpPr/>
          <p:nvPr userDrawn="1"/>
        </p:nvSpPr>
        <p:spPr>
          <a:xfrm>
            <a:off x="11764215" y="6442391"/>
            <a:ext cx="302177" cy="30217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8">
            <a:extLst>
              <a:ext uri="{FF2B5EF4-FFF2-40B4-BE49-F238E27FC236}">
                <a16:creationId xmlns:a16="http://schemas.microsoft.com/office/drawing/2014/main" xmlns="" id="{6CD0C1A9-71EF-4DBE-9601-B9F057464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00000">
            <a:off x="10957684" y="5135837"/>
            <a:ext cx="602779" cy="1767959"/>
          </a:xfrm>
          <a:prstGeom prst="rect">
            <a:avLst/>
          </a:prstGeom>
        </p:spPr>
      </p:pic>
      <p:sp>
        <p:nvSpPr>
          <p:cNvPr id="15" name="椭圆 9">
            <a:extLst>
              <a:ext uri="{FF2B5EF4-FFF2-40B4-BE49-F238E27FC236}">
                <a16:creationId xmlns:a16="http://schemas.microsoft.com/office/drawing/2014/main" xmlns="" id="{BC7E4DB5-7686-4871-BA09-0A5DDCFFD03D}"/>
              </a:ext>
            </a:extLst>
          </p:cNvPr>
          <p:cNvSpPr/>
          <p:nvPr userDrawn="1"/>
        </p:nvSpPr>
        <p:spPr>
          <a:xfrm>
            <a:off x="10478501" y="-122394"/>
            <a:ext cx="417175" cy="417175"/>
          </a:xfrm>
          <a:prstGeom prst="ellipse">
            <a:avLst/>
          </a:prstGeom>
          <a:solidFill>
            <a:srgbClr val="FCA1B7"/>
          </a:solidFill>
          <a:ln w="635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A705815-50C6-489B-A39B-E7D336F21CDD}"/>
              </a:ext>
            </a:extLst>
          </p:cNvPr>
          <p:cNvSpPr/>
          <p:nvPr userDrawn="1"/>
        </p:nvSpPr>
        <p:spPr>
          <a:xfrm rot="21228401">
            <a:off x="2278901" y="1179055"/>
            <a:ext cx="6008783" cy="4661425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5E3F9D9-E86C-450A-BAA6-C085040D4067}"/>
              </a:ext>
            </a:extLst>
          </p:cNvPr>
          <p:cNvSpPr/>
          <p:nvPr userDrawn="1"/>
        </p:nvSpPr>
        <p:spPr>
          <a:xfrm rot="1737576">
            <a:off x="6328895" y="1082086"/>
            <a:ext cx="2211022" cy="495300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F847D38E-29D5-4F6D-990E-43B85D6A3CCA}"/>
              </a:ext>
            </a:extLst>
          </p:cNvPr>
          <p:cNvSpPr/>
          <p:nvPr userDrawn="1"/>
        </p:nvSpPr>
        <p:spPr>
          <a:xfrm rot="19676478">
            <a:off x="1401292" y="1522000"/>
            <a:ext cx="2397502" cy="4953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D7DB6B0-739A-4370-B3E5-8A28161C766A}"/>
              </a:ext>
            </a:extLst>
          </p:cNvPr>
          <p:cNvSpPr txBox="1"/>
          <p:nvPr userDrawn="1"/>
        </p:nvSpPr>
        <p:spPr>
          <a:xfrm>
            <a:off x="3155097" y="2004297"/>
            <a:ext cx="42278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TRÒ CHƠI</a:t>
            </a:r>
          </a:p>
        </p:txBody>
      </p:sp>
      <p:grpSp>
        <p:nvGrpSpPr>
          <p:cNvPr id="21" name="Google Shape;769;p31">
            <a:extLst>
              <a:ext uri="{FF2B5EF4-FFF2-40B4-BE49-F238E27FC236}">
                <a16:creationId xmlns:a16="http://schemas.microsoft.com/office/drawing/2014/main" xmlns="" id="{A7F7820E-B6A1-4ABA-87C3-90A18D28B9AB}"/>
              </a:ext>
            </a:extLst>
          </p:cNvPr>
          <p:cNvGrpSpPr/>
          <p:nvPr userDrawn="1"/>
        </p:nvGrpSpPr>
        <p:grpSpPr>
          <a:xfrm>
            <a:off x="7976030" y="2989410"/>
            <a:ext cx="2842230" cy="2927642"/>
            <a:chOff x="5641385" y="2381306"/>
            <a:chExt cx="2599446" cy="2521829"/>
          </a:xfrm>
        </p:grpSpPr>
        <p:sp>
          <p:nvSpPr>
            <p:cNvPr id="22" name="Google Shape;770;p31">
              <a:extLst>
                <a:ext uri="{FF2B5EF4-FFF2-40B4-BE49-F238E27FC236}">
                  <a16:creationId xmlns:a16="http://schemas.microsoft.com/office/drawing/2014/main" xmlns="" id="{822219BD-B384-4310-9DAD-B8FE6C79198A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771;p31">
              <a:extLst>
                <a:ext uri="{FF2B5EF4-FFF2-40B4-BE49-F238E27FC236}">
                  <a16:creationId xmlns:a16="http://schemas.microsoft.com/office/drawing/2014/main" xmlns="" id="{67E305FE-2401-4EC5-9EDC-BF3EBF595F7C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78" name="Google Shape;772;p31">
                <a:extLst>
                  <a:ext uri="{FF2B5EF4-FFF2-40B4-BE49-F238E27FC236}">
                    <a16:creationId xmlns:a16="http://schemas.microsoft.com/office/drawing/2014/main" xmlns="" id="{79073A0C-EFD1-482A-8844-34F2AA65A7AD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73;p31">
                <a:extLst>
                  <a:ext uri="{FF2B5EF4-FFF2-40B4-BE49-F238E27FC236}">
                    <a16:creationId xmlns:a16="http://schemas.microsoft.com/office/drawing/2014/main" xmlns="" id="{206E4361-7ACE-4B2E-AC92-AA915875A491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774;p31">
                <a:extLst>
                  <a:ext uri="{FF2B5EF4-FFF2-40B4-BE49-F238E27FC236}">
                    <a16:creationId xmlns:a16="http://schemas.microsoft.com/office/drawing/2014/main" xmlns="" id="{D10680C6-1117-4253-BDAB-6AB4A92C8AAA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775;p31">
                <a:extLst>
                  <a:ext uri="{FF2B5EF4-FFF2-40B4-BE49-F238E27FC236}">
                    <a16:creationId xmlns:a16="http://schemas.microsoft.com/office/drawing/2014/main" xmlns="" id="{125023DC-71E7-48F1-8125-2957FE05FB42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776;p31">
                <a:extLst>
                  <a:ext uri="{FF2B5EF4-FFF2-40B4-BE49-F238E27FC236}">
                    <a16:creationId xmlns:a16="http://schemas.microsoft.com/office/drawing/2014/main" xmlns="" id="{65683981-D996-4A47-862F-BD6F9A936364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777;p31">
                <a:extLst>
                  <a:ext uri="{FF2B5EF4-FFF2-40B4-BE49-F238E27FC236}">
                    <a16:creationId xmlns:a16="http://schemas.microsoft.com/office/drawing/2014/main" xmlns="" id="{5E928E99-D4F1-4A2B-AB50-D702075E586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778;p31">
                <a:extLst>
                  <a:ext uri="{FF2B5EF4-FFF2-40B4-BE49-F238E27FC236}">
                    <a16:creationId xmlns:a16="http://schemas.microsoft.com/office/drawing/2014/main" xmlns="" id="{A114321D-AAAB-47D5-A0E2-0AED649A8D91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779;p31">
                <a:extLst>
                  <a:ext uri="{FF2B5EF4-FFF2-40B4-BE49-F238E27FC236}">
                    <a16:creationId xmlns:a16="http://schemas.microsoft.com/office/drawing/2014/main" xmlns="" id="{32F8B873-1BD3-4DA9-8362-DC0982E7E22B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780;p31">
                <a:extLst>
                  <a:ext uri="{FF2B5EF4-FFF2-40B4-BE49-F238E27FC236}">
                    <a16:creationId xmlns:a16="http://schemas.microsoft.com/office/drawing/2014/main" xmlns="" id="{E79DC200-D47E-4043-9579-D1B1CB1B43DC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781;p31">
                <a:extLst>
                  <a:ext uri="{FF2B5EF4-FFF2-40B4-BE49-F238E27FC236}">
                    <a16:creationId xmlns:a16="http://schemas.microsoft.com/office/drawing/2014/main" xmlns="" id="{EF1F8262-C0FD-4814-A3DF-CA09357F9CFF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782;p31">
                <a:extLst>
                  <a:ext uri="{FF2B5EF4-FFF2-40B4-BE49-F238E27FC236}">
                    <a16:creationId xmlns:a16="http://schemas.microsoft.com/office/drawing/2014/main" xmlns="" id="{0F18B579-59FC-48BE-B7F8-F07A127BD2BC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783;p31">
                <a:extLst>
                  <a:ext uri="{FF2B5EF4-FFF2-40B4-BE49-F238E27FC236}">
                    <a16:creationId xmlns:a16="http://schemas.microsoft.com/office/drawing/2014/main" xmlns="" id="{E67D8C9E-6430-4177-B4D1-8EA0D7E28526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784;p31">
                <a:extLst>
                  <a:ext uri="{FF2B5EF4-FFF2-40B4-BE49-F238E27FC236}">
                    <a16:creationId xmlns:a16="http://schemas.microsoft.com/office/drawing/2014/main" xmlns="" id="{14919EFC-4F19-42D3-9F77-4E44330A43E9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785;p31">
                <a:extLst>
                  <a:ext uri="{FF2B5EF4-FFF2-40B4-BE49-F238E27FC236}">
                    <a16:creationId xmlns:a16="http://schemas.microsoft.com/office/drawing/2014/main" xmlns="" id="{16A14984-E0E8-456B-BD84-8259DE0710F7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786;p31">
                <a:extLst>
                  <a:ext uri="{FF2B5EF4-FFF2-40B4-BE49-F238E27FC236}">
                    <a16:creationId xmlns:a16="http://schemas.microsoft.com/office/drawing/2014/main" xmlns="" id="{F1061FD4-18FB-4000-8538-542996E0E4A8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787;p31">
                <a:extLst>
                  <a:ext uri="{FF2B5EF4-FFF2-40B4-BE49-F238E27FC236}">
                    <a16:creationId xmlns:a16="http://schemas.microsoft.com/office/drawing/2014/main" xmlns="" id="{FA98C54B-4142-4BB3-8E04-33B83E3FA627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788;p31">
                <a:extLst>
                  <a:ext uri="{FF2B5EF4-FFF2-40B4-BE49-F238E27FC236}">
                    <a16:creationId xmlns:a16="http://schemas.microsoft.com/office/drawing/2014/main" xmlns="" id="{3B27D17C-087C-4659-B1BE-B20DF4979076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789;p31">
                <a:extLst>
                  <a:ext uri="{FF2B5EF4-FFF2-40B4-BE49-F238E27FC236}">
                    <a16:creationId xmlns:a16="http://schemas.microsoft.com/office/drawing/2014/main" xmlns="" id="{339F7ECD-CC9C-473F-B37B-2385B55D67B4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790;p31">
                <a:extLst>
                  <a:ext uri="{FF2B5EF4-FFF2-40B4-BE49-F238E27FC236}">
                    <a16:creationId xmlns:a16="http://schemas.microsoft.com/office/drawing/2014/main" xmlns="" id="{929A46A0-A9B7-43A8-8F42-C0A7E506D3DB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791;p31">
                <a:extLst>
                  <a:ext uri="{FF2B5EF4-FFF2-40B4-BE49-F238E27FC236}">
                    <a16:creationId xmlns:a16="http://schemas.microsoft.com/office/drawing/2014/main" xmlns="" id="{A2844C9A-294B-4908-9F85-F7A922CB807E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792;p31">
                <a:extLst>
                  <a:ext uri="{FF2B5EF4-FFF2-40B4-BE49-F238E27FC236}">
                    <a16:creationId xmlns:a16="http://schemas.microsoft.com/office/drawing/2014/main" xmlns="" id="{EC0E45FA-FFBF-43B9-9036-504713AF3952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793;p31">
                <a:extLst>
                  <a:ext uri="{FF2B5EF4-FFF2-40B4-BE49-F238E27FC236}">
                    <a16:creationId xmlns:a16="http://schemas.microsoft.com/office/drawing/2014/main" xmlns="" id="{83726AEE-62FB-444D-86C5-9675E2BA875D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794;p31">
                <a:extLst>
                  <a:ext uri="{FF2B5EF4-FFF2-40B4-BE49-F238E27FC236}">
                    <a16:creationId xmlns:a16="http://schemas.microsoft.com/office/drawing/2014/main" xmlns="" id="{44DF6C97-7DA7-4C6C-8148-AC7D8B13D7D4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795;p31">
                <a:extLst>
                  <a:ext uri="{FF2B5EF4-FFF2-40B4-BE49-F238E27FC236}">
                    <a16:creationId xmlns:a16="http://schemas.microsoft.com/office/drawing/2014/main" xmlns="" id="{A817511C-24B7-418A-8453-4B0B27C74A13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796;p31">
                <a:extLst>
                  <a:ext uri="{FF2B5EF4-FFF2-40B4-BE49-F238E27FC236}">
                    <a16:creationId xmlns:a16="http://schemas.microsoft.com/office/drawing/2014/main" xmlns="" id="{5702A604-299B-4E0A-8CAA-422A38FAE1B8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797;p31">
                <a:extLst>
                  <a:ext uri="{FF2B5EF4-FFF2-40B4-BE49-F238E27FC236}">
                    <a16:creationId xmlns:a16="http://schemas.microsoft.com/office/drawing/2014/main" xmlns="" id="{BC2EA9C4-550E-47B5-850B-387D456C9ED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798;p31">
                <a:extLst>
                  <a:ext uri="{FF2B5EF4-FFF2-40B4-BE49-F238E27FC236}">
                    <a16:creationId xmlns:a16="http://schemas.microsoft.com/office/drawing/2014/main" xmlns="" id="{60ECA93A-0A70-4E75-BDBB-602CA54BF29F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799;p31">
                <a:extLst>
                  <a:ext uri="{FF2B5EF4-FFF2-40B4-BE49-F238E27FC236}">
                    <a16:creationId xmlns:a16="http://schemas.microsoft.com/office/drawing/2014/main" xmlns="" id="{6E51DE60-88A3-4476-8A29-5219EF41C2D6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800;p31">
                <a:extLst>
                  <a:ext uri="{FF2B5EF4-FFF2-40B4-BE49-F238E27FC236}">
                    <a16:creationId xmlns:a16="http://schemas.microsoft.com/office/drawing/2014/main" xmlns="" id="{74928559-8DC3-47DA-B3CE-6E5677ECB2FA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801;p31">
                <a:extLst>
                  <a:ext uri="{FF2B5EF4-FFF2-40B4-BE49-F238E27FC236}">
                    <a16:creationId xmlns:a16="http://schemas.microsoft.com/office/drawing/2014/main" xmlns="" id="{4D9F3E95-39A3-4F6F-8D5C-312894EBF4B0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802;p31">
                <a:extLst>
                  <a:ext uri="{FF2B5EF4-FFF2-40B4-BE49-F238E27FC236}">
                    <a16:creationId xmlns:a16="http://schemas.microsoft.com/office/drawing/2014/main" xmlns="" id="{7E34CAAC-7E6B-4603-A200-F1A8D0F4644B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803;p31">
                <a:extLst>
                  <a:ext uri="{FF2B5EF4-FFF2-40B4-BE49-F238E27FC236}">
                    <a16:creationId xmlns:a16="http://schemas.microsoft.com/office/drawing/2014/main" xmlns="" id="{3AD01370-4B8F-4496-9D95-6595E0149232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804;p31">
                <a:extLst>
                  <a:ext uri="{FF2B5EF4-FFF2-40B4-BE49-F238E27FC236}">
                    <a16:creationId xmlns:a16="http://schemas.microsoft.com/office/drawing/2014/main" xmlns="" id="{A3B0FE1D-7532-4C11-A2E5-E5CE8102DF72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805;p31">
                <a:extLst>
                  <a:ext uri="{FF2B5EF4-FFF2-40B4-BE49-F238E27FC236}">
                    <a16:creationId xmlns:a16="http://schemas.microsoft.com/office/drawing/2014/main" xmlns="" id="{CB1B7A03-5FFD-4D48-A14D-5C93FBBAF079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806;p31">
                <a:extLst>
                  <a:ext uri="{FF2B5EF4-FFF2-40B4-BE49-F238E27FC236}">
                    <a16:creationId xmlns:a16="http://schemas.microsoft.com/office/drawing/2014/main" xmlns="" id="{B15AEFD6-717B-4F08-960E-612EA218F98B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807;p31">
                <a:extLst>
                  <a:ext uri="{FF2B5EF4-FFF2-40B4-BE49-F238E27FC236}">
                    <a16:creationId xmlns:a16="http://schemas.microsoft.com/office/drawing/2014/main" xmlns="" id="{50DDA634-2CAC-4919-93E3-E773A59EF94B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808;p31">
                <a:extLst>
                  <a:ext uri="{FF2B5EF4-FFF2-40B4-BE49-F238E27FC236}">
                    <a16:creationId xmlns:a16="http://schemas.microsoft.com/office/drawing/2014/main" xmlns="" id="{70CB55FC-28E5-4F67-8CEA-21C87C90C69F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809;p31">
                <a:extLst>
                  <a:ext uri="{FF2B5EF4-FFF2-40B4-BE49-F238E27FC236}">
                    <a16:creationId xmlns:a16="http://schemas.microsoft.com/office/drawing/2014/main" xmlns="" id="{DE76E0C0-D762-4F1A-A22C-A5F3B34FB390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810;p31">
                <a:extLst>
                  <a:ext uri="{FF2B5EF4-FFF2-40B4-BE49-F238E27FC236}">
                    <a16:creationId xmlns:a16="http://schemas.microsoft.com/office/drawing/2014/main" xmlns="" id="{A78ED98A-AABF-4B79-9EDD-2E5491638436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811;p31">
                <a:extLst>
                  <a:ext uri="{FF2B5EF4-FFF2-40B4-BE49-F238E27FC236}">
                    <a16:creationId xmlns:a16="http://schemas.microsoft.com/office/drawing/2014/main" xmlns="" id="{99FDF457-D1B3-46E7-9DC9-EFAA1C6DB508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812;p31">
                <a:extLst>
                  <a:ext uri="{FF2B5EF4-FFF2-40B4-BE49-F238E27FC236}">
                    <a16:creationId xmlns:a16="http://schemas.microsoft.com/office/drawing/2014/main" xmlns="" id="{83A94181-24E7-4AC4-A855-23B9D83E0EF2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813;p31">
                <a:extLst>
                  <a:ext uri="{FF2B5EF4-FFF2-40B4-BE49-F238E27FC236}">
                    <a16:creationId xmlns:a16="http://schemas.microsoft.com/office/drawing/2014/main" xmlns="" id="{FBEFC177-3B75-4B05-8E0A-5A1ACB1F2120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814;p31">
                <a:extLst>
                  <a:ext uri="{FF2B5EF4-FFF2-40B4-BE49-F238E27FC236}">
                    <a16:creationId xmlns:a16="http://schemas.microsoft.com/office/drawing/2014/main" xmlns="" id="{3033D383-976E-4F6D-9FF5-A5BD87885C50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815;p31">
                <a:extLst>
                  <a:ext uri="{FF2B5EF4-FFF2-40B4-BE49-F238E27FC236}">
                    <a16:creationId xmlns:a16="http://schemas.microsoft.com/office/drawing/2014/main" xmlns="" id="{FD643C5C-7BD5-49D3-95C0-BC466D1AAB35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816;p31">
                <a:extLst>
                  <a:ext uri="{FF2B5EF4-FFF2-40B4-BE49-F238E27FC236}">
                    <a16:creationId xmlns:a16="http://schemas.microsoft.com/office/drawing/2014/main" xmlns="" id="{6446AAA2-1CAF-407B-832C-D1E4217C16CD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817;p31">
                <a:extLst>
                  <a:ext uri="{FF2B5EF4-FFF2-40B4-BE49-F238E27FC236}">
                    <a16:creationId xmlns:a16="http://schemas.microsoft.com/office/drawing/2014/main" xmlns="" id="{88A98BB5-1F0B-46F7-AC38-2D707FF9BCE3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818;p31">
                <a:extLst>
                  <a:ext uri="{FF2B5EF4-FFF2-40B4-BE49-F238E27FC236}">
                    <a16:creationId xmlns:a16="http://schemas.microsoft.com/office/drawing/2014/main" xmlns="" id="{4CC8C184-78BF-47B5-9A22-AFB866DA2BE3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819;p31">
                <a:extLst>
                  <a:ext uri="{FF2B5EF4-FFF2-40B4-BE49-F238E27FC236}">
                    <a16:creationId xmlns:a16="http://schemas.microsoft.com/office/drawing/2014/main" xmlns="" id="{F1DB6690-918A-4AEA-87D3-B866B20DC885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820;p31">
                <a:extLst>
                  <a:ext uri="{FF2B5EF4-FFF2-40B4-BE49-F238E27FC236}">
                    <a16:creationId xmlns:a16="http://schemas.microsoft.com/office/drawing/2014/main" xmlns="" id="{A42793A7-B728-4D19-A38B-446AAA44314E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821;p31">
                <a:extLst>
                  <a:ext uri="{FF2B5EF4-FFF2-40B4-BE49-F238E27FC236}">
                    <a16:creationId xmlns:a16="http://schemas.microsoft.com/office/drawing/2014/main" xmlns="" id="{CA6E9802-B62C-4C82-B7A6-355F746E0597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822;p31">
                <a:extLst>
                  <a:ext uri="{FF2B5EF4-FFF2-40B4-BE49-F238E27FC236}">
                    <a16:creationId xmlns:a16="http://schemas.microsoft.com/office/drawing/2014/main" xmlns="" id="{C6A5C80D-FA28-4CFB-906F-A571A13D7502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823;p31">
                <a:extLst>
                  <a:ext uri="{FF2B5EF4-FFF2-40B4-BE49-F238E27FC236}">
                    <a16:creationId xmlns:a16="http://schemas.microsoft.com/office/drawing/2014/main" xmlns="" id="{CA337883-DA53-4A2C-85EF-E547A3B12347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824;p31">
                <a:extLst>
                  <a:ext uri="{FF2B5EF4-FFF2-40B4-BE49-F238E27FC236}">
                    <a16:creationId xmlns:a16="http://schemas.microsoft.com/office/drawing/2014/main" xmlns="" id="{DCA5891C-4D9D-4EF8-8190-41E11BC80CA4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825;p31">
                <a:extLst>
                  <a:ext uri="{FF2B5EF4-FFF2-40B4-BE49-F238E27FC236}">
                    <a16:creationId xmlns:a16="http://schemas.microsoft.com/office/drawing/2014/main" xmlns="" id="{3237B78C-4AEC-41B1-B117-C4F3AA2DC800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826;p31">
                <a:extLst>
                  <a:ext uri="{FF2B5EF4-FFF2-40B4-BE49-F238E27FC236}">
                    <a16:creationId xmlns:a16="http://schemas.microsoft.com/office/drawing/2014/main" xmlns="" id="{1521C7F7-8E1A-47C5-9DCA-90CDB5811C11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827;p31">
                <a:extLst>
                  <a:ext uri="{FF2B5EF4-FFF2-40B4-BE49-F238E27FC236}">
                    <a16:creationId xmlns:a16="http://schemas.microsoft.com/office/drawing/2014/main" xmlns="" id="{100455C1-4CC7-4A44-A713-8C4B71803359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" name="Google Shape;828;p31">
              <a:extLst>
                <a:ext uri="{FF2B5EF4-FFF2-40B4-BE49-F238E27FC236}">
                  <a16:creationId xmlns:a16="http://schemas.microsoft.com/office/drawing/2014/main" xmlns="" id="{325EC593-5286-4CEA-AD35-7B7118BAC552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9;p31">
              <a:extLst>
                <a:ext uri="{FF2B5EF4-FFF2-40B4-BE49-F238E27FC236}">
                  <a16:creationId xmlns:a16="http://schemas.microsoft.com/office/drawing/2014/main" xmlns="" id="{A15EBF99-6DE8-40C1-8121-3110897B443A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30;p31">
              <a:extLst>
                <a:ext uri="{FF2B5EF4-FFF2-40B4-BE49-F238E27FC236}">
                  <a16:creationId xmlns:a16="http://schemas.microsoft.com/office/drawing/2014/main" xmlns="" id="{4B39D613-D659-4322-B6E8-338191A4B7C2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31;p31">
              <a:extLst>
                <a:ext uri="{FF2B5EF4-FFF2-40B4-BE49-F238E27FC236}">
                  <a16:creationId xmlns:a16="http://schemas.microsoft.com/office/drawing/2014/main" xmlns="" id="{A9B86892-DD10-46D1-978E-9AAFD0121D5A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32;p31">
              <a:extLst>
                <a:ext uri="{FF2B5EF4-FFF2-40B4-BE49-F238E27FC236}">
                  <a16:creationId xmlns:a16="http://schemas.microsoft.com/office/drawing/2014/main" xmlns="" id="{F8BF754F-A651-4E17-83E5-71E641121B9A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33;p31">
              <a:extLst>
                <a:ext uri="{FF2B5EF4-FFF2-40B4-BE49-F238E27FC236}">
                  <a16:creationId xmlns:a16="http://schemas.microsoft.com/office/drawing/2014/main" xmlns="" id="{5C0E7C98-3C79-47FD-B395-D23C891830FC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34;p31">
              <a:extLst>
                <a:ext uri="{FF2B5EF4-FFF2-40B4-BE49-F238E27FC236}">
                  <a16:creationId xmlns:a16="http://schemas.microsoft.com/office/drawing/2014/main" xmlns="" id="{44A896B8-E41C-45BF-89E2-9D7AA3150C23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35;p31">
              <a:extLst>
                <a:ext uri="{FF2B5EF4-FFF2-40B4-BE49-F238E27FC236}">
                  <a16:creationId xmlns:a16="http://schemas.microsoft.com/office/drawing/2014/main" xmlns="" id="{76467C4B-6AF2-4641-8A7B-60DDF79BE146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36;p31">
              <a:extLst>
                <a:ext uri="{FF2B5EF4-FFF2-40B4-BE49-F238E27FC236}">
                  <a16:creationId xmlns:a16="http://schemas.microsoft.com/office/drawing/2014/main" xmlns="" id="{F6155CD0-9DBD-45BF-9F0F-3A68E979E4F7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37;p31">
              <a:extLst>
                <a:ext uri="{FF2B5EF4-FFF2-40B4-BE49-F238E27FC236}">
                  <a16:creationId xmlns:a16="http://schemas.microsoft.com/office/drawing/2014/main" xmlns="" id="{7A9E66BF-ABCD-46E5-9AC6-39D3007B99A2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38;p31">
              <a:extLst>
                <a:ext uri="{FF2B5EF4-FFF2-40B4-BE49-F238E27FC236}">
                  <a16:creationId xmlns:a16="http://schemas.microsoft.com/office/drawing/2014/main" xmlns="" id="{8EA4E3DC-B3C2-430A-8645-02EB0085B2DE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39;p31">
              <a:extLst>
                <a:ext uri="{FF2B5EF4-FFF2-40B4-BE49-F238E27FC236}">
                  <a16:creationId xmlns:a16="http://schemas.microsoft.com/office/drawing/2014/main" xmlns="" id="{5E8BB71E-1E11-4673-8E19-33DD7203DAFD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40;p31">
              <a:extLst>
                <a:ext uri="{FF2B5EF4-FFF2-40B4-BE49-F238E27FC236}">
                  <a16:creationId xmlns:a16="http://schemas.microsoft.com/office/drawing/2014/main" xmlns="" id="{58B7EB72-E5C6-4BA8-9E97-8201A4022397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41;p31">
              <a:extLst>
                <a:ext uri="{FF2B5EF4-FFF2-40B4-BE49-F238E27FC236}">
                  <a16:creationId xmlns:a16="http://schemas.microsoft.com/office/drawing/2014/main" xmlns="" id="{08D9E3A7-86E1-40F3-953F-1FE1E4FF633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42;p31">
              <a:extLst>
                <a:ext uri="{FF2B5EF4-FFF2-40B4-BE49-F238E27FC236}">
                  <a16:creationId xmlns:a16="http://schemas.microsoft.com/office/drawing/2014/main" xmlns="" id="{D6D5BB63-E9C8-4331-A34F-63DA54CE053D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43;p31">
              <a:extLst>
                <a:ext uri="{FF2B5EF4-FFF2-40B4-BE49-F238E27FC236}">
                  <a16:creationId xmlns:a16="http://schemas.microsoft.com/office/drawing/2014/main" xmlns="" id="{56B4D0FE-0B68-4651-862A-D837ACDA9C6A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44;p31">
              <a:extLst>
                <a:ext uri="{FF2B5EF4-FFF2-40B4-BE49-F238E27FC236}">
                  <a16:creationId xmlns:a16="http://schemas.microsoft.com/office/drawing/2014/main" xmlns="" id="{FA30B55F-35FE-40D8-B3E2-2D17EA757012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45;p31">
              <a:extLst>
                <a:ext uri="{FF2B5EF4-FFF2-40B4-BE49-F238E27FC236}">
                  <a16:creationId xmlns:a16="http://schemas.microsoft.com/office/drawing/2014/main" xmlns="" id="{A66095BE-9040-4BC4-96DE-EEF05E80816B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46;p31">
              <a:extLst>
                <a:ext uri="{FF2B5EF4-FFF2-40B4-BE49-F238E27FC236}">
                  <a16:creationId xmlns:a16="http://schemas.microsoft.com/office/drawing/2014/main" xmlns="" id="{4DF5FF6C-A1B3-41C0-B596-203947FE8C36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47;p31">
              <a:extLst>
                <a:ext uri="{FF2B5EF4-FFF2-40B4-BE49-F238E27FC236}">
                  <a16:creationId xmlns:a16="http://schemas.microsoft.com/office/drawing/2014/main" xmlns="" id="{E2994D42-0494-415C-BFB6-8F9B9C5271E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48;p31">
              <a:extLst>
                <a:ext uri="{FF2B5EF4-FFF2-40B4-BE49-F238E27FC236}">
                  <a16:creationId xmlns:a16="http://schemas.microsoft.com/office/drawing/2014/main" xmlns="" id="{2CB66865-7714-4A34-AED9-41AD60932962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49;p31">
              <a:extLst>
                <a:ext uri="{FF2B5EF4-FFF2-40B4-BE49-F238E27FC236}">
                  <a16:creationId xmlns:a16="http://schemas.microsoft.com/office/drawing/2014/main" xmlns="" id="{253D56D8-124E-4040-8949-78C5C960F31C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50;p31">
              <a:extLst>
                <a:ext uri="{FF2B5EF4-FFF2-40B4-BE49-F238E27FC236}">
                  <a16:creationId xmlns:a16="http://schemas.microsoft.com/office/drawing/2014/main" xmlns="" id="{11AC130C-D146-4C24-8153-A67B24755EA6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51;p31">
              <a:extLst>
                <a:ext uri="{FF2B5EF4-FFF2-40B4-BE49-F238E27FC236}">
                  <a16:creationId xmlns:a16="http://schemas.microsoft.com/office/drawing/2014/main" xmlns="" id="{ED725F0D-AE8C-4C62-A1D0-28AED534EF28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52;p31">
              <a:extLst>
                <a:ext uri="{FF2B5EF4-FFF2-40B4-BE49-F238E27FC236}">
                  <a16:creationId xmlns:a16="http://schemas.microsoft.com/office/drawing/2014/main" xmlns="" id="{CA2B1D70-9BCE-4DD2-BA34-2E4009D1622F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53;p31">
              <a:extLst>
                <a:ext uri="{FF2B5EF4-FFF2-40B4-BE49-F238E27FC236}">
                  <a16:creationId xmlns:a16="http://schemas.microsoft.com/office/drawing/2014/main" xmlns="" id="{3686F475-F542-484B-BD08-AA494971535B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54;p31">
              <a:extLst>
                <a:ext uri="{FF2B5EF4-FFF2-40B4-BE49-F238E27FC236}">
                  <a16:creationId xmlns:a16="http://schemas.microsoft.com/office/drawing/2014/main" xmlns="" id="{9B6100B7-6F05-45AC-8A7F-2591A20F2D37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55;p31">
              <a:extLst>
                <a:ext uri="{FF2B5EF4-FFF2-40B4-BE49-F238E27FC236}">
                  <a16:creationId xmlns:a16="http://schemas.microsoft.com/office/drawing/2014/main" xmlns="" id="{FBE42FD0-1063-42E2-93F4-90B8AFA16845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56;p31">
              <a:extLst>
                <a:ext uri="{FF2B5EF4-FFF2-40B4-BE49-F238E27FC236}">
                  <a16:creationId xmlns:a16="http://schemas.microsoft.com/office/drawing/2014/main" xmlns="" id="{A37A6433-D788-40AE-971C-D6785D37767F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57;p31">
              <a:extLst>
                <a:ext uri="{FF2B5EF4-FFF2-40B4-BE49-F238E27FC236}">
                  <a16:creationId xmlns:a16="http://schemas.microsoft.com/office/drawing/2014/main" xmlns="" id="{6BECF98D-222B-44E1-B71A-8F18FBEB97A1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58;p31">
              <a:extLst>
                <a:ext uri="{FF2B5EF4-FFF2-40B4-BE49-F238E27FC236}">
                  <a16:creationId xmlns:a16="http://schemas.microsoft.com/office/drawing/2014/main" xmlns="" id="{EDF4639D-2DB4-47CE-A5BE-27276F8AC578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59;p31">
              <a:extLst>
                <a:ext uri="{FF2B5EF4-FFF2-40B4-BE49-F238E27FC236}">
                  <a16:creationId xmlns:a16="http://schemas.microsoft.com/office/drawing/2014/main" xmlns="" id="{83E5E880-58FD-4D05-B8FA-566B946D8E5A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60;p31">
              <a:extLst>
                <a:ext uri="{FF2B5EF4-FFF2-40B4-BE49-F238E27FC236}">
                  <a16:creationId xmlns:a16="http://schemas.microsoft.com/office/drawing/2014/main" xmlns="" id="{C0322238-07EC-4432-8801-45CE1D4E8280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61;p31">
              <a:extLst>
                <a:ext uri="{FF2B5EF4-FFF2-40B4-BE49-F238E27FC236}">
                  <a16:creationId xmlns:a16="http://schemas.microsoft.com/office/drawing/2014/main" xmlns="" id="{0C31480F-A1B1-4138-B3A2-6EB278349808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62;p31">
              <a:extLst>
                <a:ext uri="{FF2B5EF4-FFF2-40B4-BE49-F238E27FC236}">
                  <a16:creationId xmlns:a16="http://schemas.microsoft.com/office/drawing/2014/main" xmlns="" id="{C26D60C6-B75D-4FB2-A13E-6698FB2AA5E1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63;p31">
              <a:extLst>
                <a:ext uri="{FF2B5EF4-FFF2-40B4-BE49-F238E27FC236}">
                  <a16:creationId xmlns:a16="http://schemas.microsoft.com/office/drawing/2014/main" xmlns="" id="{D47CE1BA-EF2A-4F4F-9D13-6B4B80889B8B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64;p31">
              <a:extLst>
                <a:ext uri="{FF2B5EF4-FFF2-40B4-BE49-F238E27FC236}">
                  <a16:creationId xmlns:a16="http://schemas.microsoft.com/office/drawing/2014/main" xmlns="" id="{10BF39A8-F37E-402C-A722-6342F10028AA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65;p31">
              <a:extLst>
                <a:ext uri="{FF2B5EF4-FFF2-40B4-BE49-F238E27FC236}">
                  <a16:creationId xmlns:a16="http://schemas.microsoft.com/office/drawing/2014/main" xmlns="" id="{D9344192-6461-4248-A41D-B18E3BEB47E5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66;p31">
              <a:extLst>
                <a:ext uri="{FF2B5EF4-FFF2-40B4-BE49-F238E27FC236}">
                  <a16:creationId xmlns:a16="http://schemas.microsoft.com/office/drawing/2014/main" xmlns="" id="{F1E40478-ED2C-452D-9185-ED87A82F83FB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67;p31">
              <a:extLst>
                <a:ext uri="{FF2B5EF4-FFF2-40B4-BE49-F238E27FC236}">
                  <a16:creationId xmlns:a16="http://schemas.microsoft.com/office/drawing/2014/main" xmlns="" id="{6AA9C373-6F60-441F-8AD2-DE57CDB4570F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68;p31">
              <a:extLst>
                <a:ext uri="{FF2B5EF4-FFF2-40B4-BE49-F238E27FC236}">
                  <a16:creationId xmlns:a16="http://schemas.microsoft.com/office/drawing/2014/main" xmlns="" id="{4968CCF2-285E-41A5-B58C-67FB41B3F123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69;p31">
              <a:extLst>
                <a:ext uri="{FF2B5EF4-FFF2-40B4-BE49-F238E27FC236}">
                  <a16:creationId xmlns:a16="http://schemas.microsoft.com/office/drawing/2014/main" xmlns="" id="{AD4C47AE-5273-4305-BF12-9302A28AC40A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70;p31">
              <a:extLst>
                <a:ext uri="{FF2B5EF4-FFF2-40B4-BE49-F238E27FC236}">
                  <a16:creationId xmlns:a16="http://schemas.microsoft.com/office/drawing/2014/main" xmlns="" id="{D6944283-6516-4CA1-8CED-1AD3BE6908E7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71;p31">
              <a:extLst>
                <a:ext uri="{FF2B5EF4-FFF2-40B4-BE49-F238E27FC236}">
                  <a16:creationId xmlns:a16="http://schemas.microsoft.com/office/drawing/2014/main" xmlns="" id="{8DE273E1-308F-4261-A7B3-20BDB9394868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72;p31">
              <a:extLst>
                <a:ext uri="{FF2B5EF4-FFF2-40B4-BE49-F238E27FC236}">
                  <a16:creationId xmlns:a16="http://schemas.microsoft.com/office/drawing/2014/main" xmlns="" id="{A49D15BD-2B3E-4B02-A32F-FDEC8E9179F3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73;p31">
              <a:extLst>
                <a:ext uri="{FF2B5EF4-FFF2-40B4-BE49-F238E27FC236}">
                  <a16:creationId xmlns:a16="http://schemas.microsoft.com/office/drawing/2014/main" xmlns="" id="{9EAAC4BC-88D8-4FD6-B267-BCCDE04FFB2E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74;p31">
              <a:extLst>
                <a:ext uri="{FF2B5EF4-FFF2-40B4-BE49-F238E27FC236}">
                  <a16:creationId xmlns:a16="http://schemas.microsoft.com/office/drawing/2014/main" xmlns="" id="{1EF84D3F-E17B-4D61-A310-AD71B008FBA5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75;p31">
              <a:extLst>
                <a:ext uri="{FF2B5EF4-FFF2-40B4-BE49-F238E27FC236}">
                  <a16:creationId xmlns:a16="http://schemas.microsoft.com/office/drawing/2014/main" xmlns="" id="{2D79EBC2-B216-4287-A3FC-2F2010CB2A81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76;p31">
              <a:extLst>
                <a:ext uri="{FF2B5EF4-FFF2-40B4-BE49-F238E27FC236}">
                  <a16:creationId xmlns:a16="http://schemas.microsoft.com/office/drawing/2014/main" xmlns="" id="{90D0DCC2-BEB8-4805-8864-9B8157D6D9D0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77;p31">
              <a:extLst>
                <a:ext uri="{FF2B5EF4-FFF2-40B4-BE49-F238E27FC236}">
                  <a16:creationId xmlns:a16="http://schemas.microsoft.com/office/drawing/2014/main" xmlns="" id="{DDBF39D6-19E0-4C1B-B36D-97334BDFA9C1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78;p31">
              <a:extLst>
                <a:ext uri="{FF2B5EF4-FFF2-40B4-BE49-F238E27FC236}">
                  <a16:creationId xmlns:a16="http://schemas.microsoft.com/office/drawing/2014/main" xmlns="" id="{DA0AA242-2B2A-4216-BEC0-813A5A117F4E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79;p31">
              <a:extLst>
                <a:ext uri="{FF2B5EF4-FFF2-40B4-BE49-F238E27FC236}">
                  <a16:creationId xmlns:a16="http://schemas.microsoft.com/office/drawing/2014/main" xmlns="" id="{98D43C14-947B-4828-8F17-C940B26377D2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80;p31">
              <a:extLst>
                <a:ext uri="{FF2B5EF4-FFF2-40B4-BE49-F238E27FC236}">
                  <a16:creationId xmlns:a16="http://schemas.microsoft.com/office/drawing/2014/main" xmlns="" id="{5222CF1F-77B6-4959-8DE9-292BB4779DAD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81;p31">
              <a:extLst>
                <a:ext uri="{FF2B5EF4-FFF2-40B4-BE49-F238E27FC236}">
                  <a16:creationId xmlns:a16="http://schemas.microsoft.com/office/drawing/2014/main" xmlns="" id="{50419D18-CC71-44FC-8EBE-8666CAB7D413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23418162-C26E-4370-9D2F-33E57C0A0B7E}"/>
              </a:ext>
            </a:extLst>
          </p:cNvPr>
          <p:cNvSpPr txBox="1"/>
          <p:nvPr userDrawn="1"/>
        </p:nvSpPr>
        <p:spPr>
          <a:xfrm>
            <a:off x="7514755" y="6517885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0926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E3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8CB28D7-CB5E-42A4-AC1B-49E9F84E1AA8}"/>
              </a:ext>
            </a:extLst>
          </p:cNvPr>
          <p:cNvSpPr/>
          <p:nvPr userDrawn="1"/>
        </p:nvSpPr>
        <p:spPr>
          <a:xfrm>
            <a:off x="212651" y="202019"/>
            <a:ext cx="11738344" cy="6507125"/>
          </a:xfrm>
          <a:custGeom>
            <a:avLst/>
            <a:gdLst>
              <a:gd name="connsiteX0" fmla="*/ 0 w 11738344"/>
              <a:gd name="connsiteY0" fmla="*/ 0 h 6507125"/>
              <a:gd name="connsiteX1" fmla="*/ 586917 w 11738344"/>
              <a:gd name="connsiteY1" fmla="*/ 0 h 6507125"/>
              <a:gd name="connsiteX2" fmla="*/ 939068 w 11738344"/>
              <a:gd name="connsiteY2" fmla="*/ 0 h 6507125"/>
              <a:gd name="connsiteX3" fmla="*/ 1525985 w 11738344"/>
              <a:gd name="connsiteY3" fmla="*/ 0 h 6507125"/>
              <a:gd name="connsiteX4" fmla="*/ 1760752 w 11738344"/>
              <a:gd name="connsiteY4" fmla="*/ 0 h 6507125"/>
              <a:gd name="connsiteX5" fmla="*/ 2347669 w 11738344"/>
              <a:gd name="connsiteY5" fmla="*/ 0 h 6507125"/>
              <a:gd name="connsiteX6" fmla="*/ 3051969 w 11738344"/>
              <a:gd name="connsiteY6" fmla="*/ 0 h 6507125"/>
              <a:gd name="connsiteX7" fmla="*/ 3521503 w 11738344"/>
              <a:gd name="connsiteY7" fmla="*/ 0 h 6507125"/>
              <a:gd name="connsiteX8" fmla="*/ 3756270 w 11738344"/>
              <a:gd name="connsiteY8" fmla="*/ 0 h 6507125"/>
              <a:gd name="connsiteX9" fmla="*/ 4577954 w 11738344"/>
              <a:gd name="connsiteY9" fmla="*/ 0 h 6507125"/>
              <a:gd name="connsiteX10" fmla="*/ 5164871 w 11738344"/>
              <a:gd name="connsiteY10" fmla="*/ 0 h 6507125"/>
              <a:gd name="connsiteX11" fmla="*/ 5751789 w 11738344"/>
              <a:gd name="connsiteY11" fmla="*/ 0 h 6507125"/>
              <a:gd name="connsiteX12" fmla="*/ 6221322 w 11738344"/>
              <a:gd name="connsiteY12" fmla="*/ 0 h 6507125"/>
              <a:gd name="connsiteX13" fmla="*/ 7043006 w 11738344"/>
              <a:gd name="connsiteY13" fmla="*/ 0 h 6507125"/>
              <a:gd name="connsiteX14" fmla="*/ 7277773 w 11738344"/>
              <a:gd name="connsiteY14" fmla="*/ 0 h 6507125"/>
              <a:gd name="connsiteX15" fmla="*/ 7629924 w 11738344"/>
              <a:gd name="connsiteY15" fmla="*/ 0 h 6507125"/>
              <a:gd name="connsiteX16" fmla="*/ 8216841 w 11738344"/>
              <a:gd name="connsiteY16" fmla="*/ 0 h 6507125"/>
              <a:gd name="connsiteX17" fmla="*/ 9038525 w 11738344"/>
              <a:gd name="connsiteY17" fmla="*/ 0 h 6507125"/>
              <a:gd name="connsiteX18" fmla="*/ 9273292 w 11738344"/>
              <a:gd name="connsiteY18" fmla="*/ 0 h 6507125"/>
              <a:gd name="connsiteX19" fmla="*/ 9742826 w 11738344"/>
              <a:gd name="connsiteY19" fmla="*/ 0 h 6507125"/>
              <a:gd name="connsiteX20" fmla="*/ 10564510 w 11738344"/>
              <a:gd name="connsiteY20" fmla="*/ 0 h 6507125"/>
              <a:gd name="connsiteX21" fmla="*/ 11151427 w 11738344"/>
              <a:gd name="connsiteY21" fmla="*/ 0 h 6507125"/>
              <a:gd name="connsiteX22" fmla="*/ 11738344 w 11738344"/>
              <a:gd name="connsiteY22" fmla="*/ 0 h 6507125"/>
              <a:gd name="connsiteX23" fmla="*/ 11738344 w 11738344"/>
              <a:gd name="connsiteY23" fmla="*/ 721699 h 6507125"/>
              <a:gd name="connsiteX24" fmla="*/ 11738344 w 11738344"/>
              <a:gd name="connsiteY24" fmla="*/ 1183114 h 6507125"/>
              <a:gd name="connsiteX25" fmla="*/ 11738344 w 11738344"/>
              <a:gd name="connsiteY25" fmla="*/ 1644528 h 6507125"/>
              <a:gd name="connsiteX26" fmla="*/ 11738344 w 11738344"/>
              <a:gd name="connsiteY26" fmla="*/ 2236085 h 6507125"/>
              <a:gd name="connsiteX27" fmla="*/ 11738344 w 11738344"/>
              <a:gd name="connsiteY27" fmla="*/ 2827642 h 6507125"/>
              <a:gd name="connsiteX28" fmla="*/ 11738344 w 11738344"/>
              <a:gd name="connsiteY28" fmla="*/ 3223985 h 6507125"/>
              <a:gd name="connsiteX29" fmla="*/ 11738344 w 11738344"/>
              <a:gd name="connsiteY29" fmla="*/ 3815541 h 6507125"/>
              <a:gd name="connsiteX30" fmla="*/ 11738344 w 11738344"/>
              <a:gd name="connsiteY30" fmla="*/ 4537241 h 6507125"/>
              <a:gd name="connsiteX31" fmla="*/ 11738344 w 11738344"/>
              <a:gd name="connsiteY31" fmla="*/ 4998655 h 6507125"/>
              <a:gd name="connsiteX32" fmla="*/ 11738344 w 11738344"/>
              <a:gd name="connsiteY32" fmla="*/ 5394998 h 6507125"/>
              <a:gd name="connsiteX33" fmla="*/ 11738344 w 11738344"/>
              <a:gd name="connsiteY33" fmla="*/ 5986555 h 6507125"/>
              <a:gd name="connsiteX34" fmla="*/ 11738344 w 11738344"/>
              <a:gd name="connsiteY34" fmla="*/ 6507125 h 6507125"/>
              <a:gd name="connsiteX35" fmla="*/ 11034043 w 11738344"/>
              <a:gd name="connsiteY35" fmla="*/ 6507125 h 6507125"/>
              <a:gd name="connsiteX36" fmla="*/ 10799276 w 11738344"/>
              <a:gd name="connsiteY36" fmla="*/ 6507125 h 6507125"/>
              <a:gd name="connsiteX37" fmla="*/ 10094976 w 11738344"/>
              <a:gd name="connsiteY37" fmla="*/ 6507125 h 6507125"/>
              <a:gd name="connsiteX38" fmla="*/ 9860209 w 11738344"/>
              <a:gd name="connsiteY38" fmla="*/ 6507125 h 6507125"/>
              <a:gd name="connsiteX39" fmla="*/ 9155908 w 11738344"/>
              <a:gd name="connsiteY39" fmla="*/ 6507125 h 6507125"/>
              <a:gd name="connsiteX40" fmla="*/ 8803758 w 11738344"/>
              <a:gd name="connsiteY40" fmla="*/ 6507125 h 6507125"/>
              <a:gd name="connsiteX41" fmla="*/ 8334224 w 11738344"/>
              <a:gd name="connsiteY41" fmla="*/ 6507125 h 6507125"/>
              <a:gd name="connsiteX42" fmla="*/ 8099457 w 11738344"/>
              <a:gd name="connsiteY42" fmla="*/ 6507125 h 6507125"/>
              <a:gd name="connsiteX43" fmla="*/ 7629924 w 11738344"/>
              <a:gd name="connsiteY43" fmla="*/ 6507125 h 6507125"/>
              <a:gd name="connsiteX44" fmla="*/ 6808240 w 11738344"/>
              <a:gd name="connsiteY44" fmla="*/ 6507125 h 6507125"/>
              <a:gd name="connsiteX45" fmla="*/ 6573473 w 11738344"/>
              <a:gd name="connsiteY45" fmla="*/ 6507125 h 6507125"/>
              <a:gd name="connsiteX46" fmla="*/ 5869172 w 11738344"/>
              <a:gd name="connsiteY46" fmla="*/ 6507125 h 6507125"/>
              <a:gd name="connsiteX47" fmla="*/ 5282255 w 11738344"/>
              <a:gd name="connsiteY47" fmla="*/ 6507125 h 6507125"/>
              <a:gd name="connsiteX48" fmla="*/ 4930104 w 11738344"/>
              <a:gd name="connsiteY48" fmla="*/ 6507125 h 6507125"/>
              <a:gd name="connsiteX49" fmla="*/ 4577954 w 11738344"/>
              <a:gd name="connsiteY49" fmla="*/ 6507125 h 6507125"/>
              <a:gd name="connsiteX50" fmla="*/ 4108420 w 11738344"/>
              <a:gd name="connsiteY50" fmla="*/ 6507125 h 6507125"/>
              <a:gd name="connsiteX51" fmla="*/ 3521503 w 11738344"/>
              <a:gd name="connsiteY51" fmla="*/ 6507125 h 6507125"/>
              <a:gd name="connsiteX52" fmla="*/ 2699819 w 11738344"/>
              <a:gd name="connsiteY52" fmla="*/ 6507125 h 6507125"/>
              <a:gd name="connsiteX53" fmla="*/ 1995518 w 11738344"/>
              <a:gd name="connsiteY53" fmla="*/ 6507125 h 6507125"/>
              <a:gd name="connsiteX54" fmla="*/ 1760752 w 11738344"/>
              <a:gd name="connsiteY54" fmla="*/ 6507125 h 6507125"/>
              <a:gd name="connsiteX55" fmla="*/ 939068 w 11738344"/>
              <a:gd name="connsiteY55" fmla="*/ 6507125 h 6507125"/>
              <a:gd name="connsiteX56" fmla="*/ 0 w 11738344"/>
              <a:gd name="connsiteY56" fmla="*/ 6507125 h 6507125"/>
              <a:gd name="connsiteX57" fmla="*/ 0 w 11738344"/>
              <a:gd name="connsiteY57" fmla="*/ 5785426 h 6507125"/>
              <a:gd name="connsiteX58" fmla="*/ 0 w 11738344"/>
              <a:gd name="connsiteY58" fmla="*/ 5128798 h 6507125"/>
              <a:gd name="connsiteX59" fmla="*/ 0 w 11738344"/>
              <a:gd name="connsiteY59" fmla="*/ 4537241 h 6507125"/>
              <a:gd name="connsiteX60" fmla="*/ 0 w 11738344"/>
              <a:gd name="connsiteY60" fmla="*/ 3880613 h 6507125"/>
              <a:gd name="connsiteX61" fmla="*/ 0 w 11738344"/>
              <a:gd name="connsiteY61" fmla="*/ 3158913 h 6507125"/>
              <a:gd name="connsiteX62" fmla="*/ 0 w 11738344"/>
              <a:gd name="connsiteY62" fmla="*/ 2437214 h 6507125"/>
              <a:gd name="connsiteX63" fmla="*/ 0 w 11738344"/>
              <a:gd name="connsiteY63" fmla="*/ 1715515 h 6507125"/>
              <a:gd name="connsiteX64" fmla="*/ 0 w 11738344"/>
              <a:gd name="connsiteY64" fmla="*/ 1319172 h 6507125"/>
              <a:gd name="connsiteX65" fmla="*/ 0 w 11738344"/>
              <a:gd name="connsiteY65" fmla="*/ 662544 h 6507125"/>
              <a:gd name="connsiteX66" fmla="*/ 0 w 11738344"/>
              <a:gd name="connsiteY66" fmla="*/ 0 h 650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38344" h="6507125" fill="none" extrusionOk="0">
                <a:moveTo>
                  <a:pt x="0" y="0"/>
                </a:moveTo>
                <a:cubicBezTo>
                  <a:pt x="193893" y="-53522"/>
                  <a:pt x="463900" y="48166"/>
                  <a:pt x="586917" y="0"/>
                </a:cubicBezTo>
                <a:cubicBezTo>
                  <a:pt x="709934" y="-48166"/>
                  <a:pt x="764999" y="37996"/>
                  <a:pt x="939068" y="0"/>
                </a:cubicBezTo>
                <a:cubicBezTo>
                  <a:pt x="1113137" y="-37996"/>
                  <a:pt x="1272302" y="9191"/>
                  <a:pt x="1525985" y="0"/>
                </a:cubicBezTo>
                <a:cubicBezTo>
                  <a:pt x="1779668" y="-9191"/>
                  <a:pt x="1703800" y="12915"/>
                  <a:pt x="1760752" y="0"/>
                </a:cubicBezTo>
                <a:cubicBezTo>
                  <a:pt x="1817704" y="-12915"/>
                  <a:pt x="2219250" y="17278"/>
                  <a:pt x="2347669" y="0"/>
                </a:cubicBezTo>
                <a:cubicBezTo>
                  <a:pt x="2476088" y="-17278"/>
                  <a:pt x="2906879" y="15114"/>
                  <a:pt x="3051969" y="0"/>
                </a:cubicBezTo>
                <a:cubicBezTo>
                  <a:pt x="3197059" y="-15114"/>
                  <a:pt x="3335226" y="47513"/>
                  <a:pt x="3521503" y="0"/>
                </a:cubicBezTo>
                <a:cubicBezTo>
                  <a:pt x="3707780" y="-47513"/>
                  <a:pt x="3669854" y="22779"/>
                  <a:pt x="3756270" y="0"/>
                </a:cubicBezTo>
                <a:cubicBezTo>
                  <a:pt x="3842686" y="-22779"/>
                  <a:pt x="4217773" y="11409"/>
                  <a:pt x="4577954" y="0"/>
                </a:cubicBezTo>
                <a:cubicBezTo>
                  <a:pt x="4938135" y="-11409"/>
                  <a:pt x="4970109" y="43871"/>
                  <a:pt x="5164871" y="0"/>
                </a:cubicBezTo>
                <a:cubicBezTo>
                  <a:pt x="5359633" y="-43871"/>
                  <a:pt x="5537198" y="17907"/>
                  <a:pt x="5751789" y="0"/>
                </a:cubicBezTo>
                <a:cubicBezTo>
                  <a:pt x="5966380" y="-17907"/>
                  <a:pt x="6096392" y="45142"/>
                  <a:pt x="6221322" y="0"/>
                </a:cubicBezTo>
                <a:cubicBezTo>
                  <a:pt x="6346252" y="-45142"/>
                  <a:pt x="6799085" y="67265"/>
                  <a:pt x="7043006" y="0"/>
                </a:cubicBezTo>
                <a:cubicBezTo>
                  <a:pt x="7286927" y="-67265"/>
                  <a:pt x="7173785" y="927"/>
                  <a:pt x="7277773" y="0"/>
                </a:cubicBezTo>
                <a:cubicBezTo>
                  <a:pt x="7381761" y="-927"/>
                  <a:pt x="7490336" y="8535"/>
                  <a:pt x="7629924" y="0"/>
                </a:cubicBezTo>
                <a:cubicBezTo>
                  <a:pt x="7769512" y="-8535"/>
                  <a:pt x="8023133" y="16918"/>
                  <a:pt x="8216841" y="0"/>
                </a:cubicBezTo>
                <a:cubicBezTo>
                  <a:pt x="8410549" y="-16918"/>
                  <a:pt x="8814563" y="56057"/>
                  <a:pt x="9038525" y="0"/>
                </a:cubicBezTo>
                <a:cubicBezTo>
                  <a:pt x="9262487" y="-56057"/>
                  <a:pt x="9219318" y="11550"/>
                  <a:pt x="9273292" y="0"/>
                </a:cubicBezTo>
                <a:cubicBezTo>
                  <a:pt x="9327266" y="-11550"/>
                  <a:pt x="9524285" y="54368"/>
                  <a:pt x="9742826" y="0"/>
                </a:cubicBezTo>
                <a:cubicBezTo>
                  <a:pt x="9961367" y="-54368"/>
                  <a:pt x="10315185" y="8251"/>
                  <a:pt x="10564510" y="0"/>
                </a:cubicBezTo>
                <a:cubicBezTo>
                  <a:pt x="10813835" y="-8251"/>
                  <a:pt x="10939532" y="59894"/>
                  <a:pt x="11151427" y="0"/>
                </a:cubicBezTo>
                <a:cubicBezTo>
                  <a:pt x="11363322" y="-59894"/>
                  <a:pt x="11609776" y="64994"/>
                  <a:pt x="11738344" y="0"/>
                </a:cubicBezTo>
                <a:cubicBezTo>
                  <a:pt x="11801788" y="212046"/>
                  <a:pt x="11737744" y="488839"/>
                  <a:pt x="11738344" y="721699"/>
                </a:cubicBezTo>
                <a:cubicBezTo>
                  <a:pt x="11738944" y="954559"/>
                  <a:pt x="11712416" y="1073711"/>
                  <a:pt x="11738344" y="1183114"/>
                </a:cubicBezTo>
                <a:cubicBezTo>
                  <a:pt x="11764272" y="1292518"/>
                  <a:pt x="11693621" y="1487929"/>
                  <a:pt x="11738344" y="1644528"/>
                </a:cubicBezTo>
                <a:cubicBezTo>
                  <a:pt x="11783067" y="1801127"/>
                  <a:pt x="11703009" y="2055674"/>
                  <a:pt x="11738344" y="2236085"/>
                </a:cubicBezTo>
                <a:cubicBezTo>
                  <a:pt x="11773679" y="2416496"/>
                  <a:pt x="11673979" y="2661380"/>
                  <a:pt x="11738344" y="2827642"/>
                </a:cubicBezTo>
                <a:cubicBezTo>
                  <a:pt x="11802709" y="2993904"/>
                  <a:pt x="11705654" y="3065710"/>
                  <a:pt x="11738344" y="3223985"/>
                </a:cubicBezTo>
                <a:cubicBezTo>
                  <a:pt x="11771034" y="3382260"/>
                  <a:pt x="11728644" y="3559281"/>
                  <a:pt x="11738344" y="3815541"/>
                </a:cubicBezTo>
                <a:cubicBezTo>
                  <a:pt x="11748044" y="4071801"/>
                  <a:pt x="11660229" y="4277915"/>
                  <a:pt x="11738344" y="4537241"/>
                </a:cubicBezTo>
                <a:cubicBezTo>
                  <a:pt x="11816459" y="4796567"/>
                  <a:pt x="11733753" y="4796994"/>
                  <a:pt x="11738344" y="4998655"/>
                </a:cubicBezTo>
                <a:cubicBezTo>
                  <a:pt x="11742935" y="5200316"/>
                  <a:pt x="11719250" y="5308582"/>
                  <a:pt x="11738344" y="5394998"/>
                </a:cubicBezTo>
                <a:cubicBezTo>
                  <a:pt x="11757438" y="5481414"/>
                  <a:pt x="11699476" y="5736459"/>
                  <a:pt x="11738344" y="5986555"/>
                </a:cubicBezTo>
                <a:cubicBezTo>
                  <a:pt x="11777212" y="6236651"/>
                  <a:pt x="11708423" y="6334874"/>
                  <a:pt x="11738344" y="6507125"/>
                </a:cubicBezTo>
                <a:cubicBezTo>
                  <a:pt x="11478827" y="6561764"/>
                  <a:pt x="11355604" y="6489109"/>
                  <a:pt x="11034043" y="6507125"/>
                </a:cubicBezTo>
                <a:cubicBezTo>
                  <a:pt x="10712482" y="6525141"/>
                  <a:pt x="10886680" y="6497141"/>
                  <a:pt x="10799276" y="6507125"/>
                </a:cubicBezTo>
                <a:cubicBezTo>
                  <a:pt x="10711872" y="6517109"/>
                  <a:pt x="10265533" y="6502056"/>
                  <a:pt x="10094976" y="6507125"/>
                </a:cubicBezTo>
                <a:cubicBezTo>
                  <a:pt x="9924419" y="6512194"/>
                  <a:pt x="9975231" y="6494613"/>
                  <a:pt x="9860209" y="6507125"/>
                </a:cubicBezTo>
                <a:cubicBezTo>
                  <a:pt x="9745187" y="6519637"/>
                  <a:pt x="9465544" y="6493149"/>
                  <a:pt x="9155908" y="6507125"/>
                </a:cubicBezTo>
                <a:cubicBezTo>
                  <a:pt x="8846272" y="6521101"/>
                  <a:pt x="8884191" y="6495076"/>
                  <a:pt x="8803758" y="6507125"/>
                </a:cubicBezTo>
                <a:cubicBezTo>
                  <a:pt x="8723325" y="6519174"/>
                  <a:pt x="8508753" y="6467331"/>
                  <a:pt x="8334224" y="6507125"/>
                </a:cubicBezTo>
                <a:cubicBezTo>
                  <a:pt x="8159695" y="6546919"/>
                  <a:pt x="8211920" y="6481971"/>
                  <a:pt x="8099457" y="6507125"/>
                </a:cubicBezTo>
                <a:cubicBezTo>
                  <a:pt x="7986994" y="6532279"/>
                  <a:pt x="7760338" y="6491342"/>
                  <a:pt x="7629924" y="6507125"/>
                </a:cubicBezTo>
                <a:cubicBezTo>
                  <a:pt x="7499510" y="6522908"/>
                  <a:pt x="7068285" y="6502086"/>
                  <a:pt x="6808240" y="6507125"/>
                </a:cubicBezTo>
                <a:cubicBezTo>
                  <a:pt x="6548195" y="6512164"/>
                  <a:pt x="6642810" y="6498574"/>
                  <a:pt x="6573473" y="6507125"/>
                </a:cubicBezTo>
                <a:cubicBezTo>
                  <a:pt x="6504136" y="6515676"/>
                  <a:pt x="6038855" y="6438771"/>
                  <a:pt x="5869172" y="6507125"/>
                </a:cubicBezTo>
                <a:cubicBezTo>
                  <a:pt x="5699489" y="6575479"/>
                  <a:pt x="5566362" y="6496885"/>
                  <a:pt x="5282255" y="6507125"/>
                </a:cubicBezTo>
                <a:cubicBezTo>
                  <a:pt x="4998148" y="6517365"/>
                  <a:pt x="5039221" y="6465905"/>
                  <a:pt x="4930104" y="6507125"/>
                </a:cubicBezTo>
                <a:cubicBezTo>
                  <a:pt x="4820987" y="6548345"/>
                  <a:pt x="4723325" y="6493648"/>
                  <a:pt x="4577954" y="6507125"/>
                </a:cubicBezTo>
                <a:cubicBezTo>
                  <a:pt x="4432583" y="6520602"/>
                  <a:pt x="4240580" y="6477186"/>
                  <a:pt x="4108420" y="6507125"/>
                </a:cubicBezTo>
                <a:cubicBezTo>
                  <a:pt x="3976260" y="6537064"/>
                  <a:pt x="3729849" y="6485756"/>
                  <a:pt x="3521503" y="6507125"/>
                </a:cubicBezTo>
                <a:cubicBezTo>
                  <a:pt x="3313157" y="6528494"/>
                  <a:pt x="2978184" y="6440521"/>
                  <a:pt x="2699819" y="6507125"/>
                </a:cubicBezTo>
                <a:cubicBezTo>
                  <a:pt x="2421454" y="6573729"/>
                  <a:pt x="2296956" y="6495816"/>
                  <a:pt x="1995518" y="6507125"/>
                </a:cubicBezTo>
                <a:cubicBezTo>
                  <a:pt x="1694080" y="6518434"/>
                  <a:pt x="1872133" y="6498123"/>
                  <a:pt x="1760752" y="6507125"/>
                </a:cubicBezTo>
                <a:cubicBezTo>
                  <a:pt x="1649371" y="6516127"/>
                  <a:pt x="1240399" y="6475880"/>
                  <a:pt x="939068" y="6507125"/>
                </a:cubicBezTo>
                <a:cubicBezTo>
                  <a:pt x="637737" y="6538370"/>
                  <a:pt x="388381" y="6477070"/>
                  <a:pt x="0" y="6507125"/>
                </a:cubicBezTo>
                <a:cubicBezTo>
                  <a:pt x="-47939" y="6337479"/>
                  <a:pt x="879" y="6060669"/>
                  <a:pt x="0" y="5785426"/>
                </a:cubicBezTo>
                <a:cubicBezTo>
                  <a:pt x="-879" y="5510183"/>
                  <a:pt x="581" y="5359991"/>
                  <a:pt x="0" y="5128798"/>
                </a:cubicBezTo>
                <a:cubicBezTo>
                  <a:pt x="-581" y="4897605"/>
                  <a:pt x="45467" y="4828334"/>
                  <a:pt x="0" y="4537241"/>
                </a:cubicBezTo>
                <a:cubicBezTo>
                  <a:pt x="-45467" y="4246148"/>
                  <a:pt x="61308" y="4034246"/>
                  <a:pt x="0" y="3880613"/>
                </a:cubicBezTo>
                <a:cubicBezTo>
                  <a:pt x="-61308" y="3726980"/>
                  <a:pt x="34030" y="3322956"/>
                  <a:pt x="0" y="3158913"/>
                </a:cubicBezTo>
                <a:cubicBezTo>
                  <a:pt x="-34030" y="2994870"/>
                  <a:pt x="80763" y="2717371"/>
                  <a:pt x="0" y="2437214"/>
                </a:cubicBezTo>
                <a:cubicBezTo>
                  <a:pt x="-80763" y="2157057"/>
                  <a:pt x="74414" y="2065681"/>
                  <a:pt x="0" y="1715515"/>
                </a:cubicBezTo>
                <a:cubicBezTo>
                  <a:pt x="-74414" y="1365349"/>
                  <a:pt x="34380" y="1412605"/>
                  <a:pt x="0" y="1319172"/>
                </a:cubicBezTo>
                <a:cubicBezTo>
                  <a:pt x="-34380" y="1225739"/>
                  <a:pt x="32469" y="795736"/>
                  <a:pt x="0" y="662544"/>
                </a:cubicBezTo>
                <a:cubicBezTo>
                  <a:pt x="-32469" y="529352"/>
                  <a:pt x="3735" y="263522"/>
                  <a:pt x="0" y="0"/>
                </a:cubicBezTo>
                <a:close/>
              </a:path>
              <a:path w="11738344" h="6507125" stroke="0" extrusionOk="0">
                <a:moveTo>
                  <a:pt x="0" y="0"/>
                </a:moveTo>
                <a:cubicBezTo>
                  <a:pt x="173958" y="-35120"/>
                  <a:pt x="364388" y="21400"/>
                  <a:pt x="586917" y="0"/>
                </a:cubicBezTo>
                <a:cubicBezTo>
                  <a:pt x="809446" y="-21400"/>
                  <a:pt x="772431" y="40444"/>
                  <a:pt x="939068" y="0"/>
                </a:cubicBezTo>
                <a:cubicBezTo>
                  <a:pt x="1105705" y="-40444"/>
                  <a:pt x="1060336" y="17590"/>
                  <a:pt x="1173834" y="0"/>
                </a:cubicBezTo>
                <a:cubicBezTo>
                  <a:pt x="1287332" y="-17590"/>
                  <a:pt x="1318549" y="16589"/>
                  <a:pt x="1408601" y="0"/>
                </a:cubicBezTo>
                <a:cubicBezTo>
                  <a:pt x="1498653" y="-16589"/>
                  <a:pt x="1785989" y="60612"/>
                  <a:pt x="1995518" y="0"/>
                </a:cubicBezTo>
                <a:cubicBezTo>
                  <a:pt x="2205047" y="-60612"/>
                  <a:pt x="2296353" y="59266"/>
                  <a:pt x="2582436" y="0"/>
                </a:cubicBezTo>
                <a:cubicBezTo>
                  <a:pt x="2868519" y="-59266"/>
                  <a:pt x="2862706" y="48799"/>
                  <a:pt x="3051969" y="0"/>
                </a:cubicBezTo>
                <a:cubicBezTo>
                  <a:pt x="3241232" y="-48799"/>
                  <a:pt x="3512635" y="60599"/>
                  <a:pt x="3638887" y="0"/>
                </a:cubicBezTo>
                <a:cubicBezTo>
                  <a:pt x="3765139" y="-60599"/>
                  <a:pt x="3923707" y="15178"/>
                  <a:pt x="4108420" y="0"/>
                </a:cubicBezTo>
                <a:cubicBezTo>
                  <a:pt x="4293133" y="-15178"/>
                  <a:pt x="4277880" y="17966"/>
                  <a:pt x="4343187" y="0"/>
                </a:cubicBezTo>
                <a:cubicBezTo>
                  <a:pt x="4408494" y="-17966"/>
                  <a:pt x="4582634" y="22799"/>
                  <a:pt x="4695338" y="0"/>
                </a:cubicBezTo>
                <a:cubicBezTo>
                  <a:pt x="4808042" y="-22799"/>
                  <a:pt x="5335945" y="38821"/>
                  <a:pt x="5517022" y="0"/>
                </a:cubicBezTo>
                <a:cubicBezTo>
                  <a:pt x="5698099" y="-38821"/>
                  <a:pt x="5766610" y="35566"/>
                  <a:pt x="5986555" y="0"/>
                </a:cubicBezTo>
                <a:cubicBezTo>
                  <a:pt x="6206500" y="-35566"/>
                  <a:pt x="6203895" y="19904"/>
                  <a:pt x="6338706" y="0"/>
                </a:cubicBezTo>
                <a:cubicBezTo>
                  <a:pt x="6473517" y="-19904"/>
                  <a:pt x="6653113" y="68070"/>
                  <a:pt x="6925623" y="0"/>
                </a:cubicBezTo>
                <a:cubicBezTo>
                  <a:pt x="7198133" y="-68070"/>
                  <a:pt x="7197960" y="16182"/>
                  <a:pt x="7277773" y="0"/>
                </a:cubicBezTo>
                <a:cubicBezTo>
                  <a:pt x="7357586" y="-16182"/>
                  <a:pt x="7733864" y="5492"/>
                  <a:pt x="7982074" y="0"/>
                </a:cubicBezTo>
                <a:cubicBezTo>
                  <a:pt x="8230284" y="-5492"/>
                  <a:pt x="8115232" y="12010"/>
                  <a:pt x="8216841" y="0"/>
                </a:cubicBezTo>
                <a:cubicBezTo>
                  <a:pt x="8318450" y="-12010"/>
                  <a:pt x="8383617" y="13899"/>
                  <a:pt x="8451608" y="0"/>
                </a:cubicBezTo>
                <a:cubicBezTo>
                  <a:pt x="8519599" y="-13899"/>
                  <a:pt x="8868654" y="41846"/>
                  <a:pt x="9155908" y="0"/>
                </a:cubicBezTo>
                <a:cubicBezTo>
                  <a:pt x="9443162" y="-41846"/>
                  <a:pt x="9583439" y="13929"/>
                  <a:pt x="9860209" y="0"/>
                </a:cubicBezTo>
                <a:cubicBezTo>
                  <a:pt x="10136979" y="-13929"/>
                  <a:pt x="9993296" y="22162"/>
                  <a:pt x="10094976" y="0"/>
                </a:cubicBezTo>
                <a:cubicBezTo>
                  <a:pt x="10196656" y="-22162"/>
                  <a:pt x="10442256" y="29850"/>
                  <a:pt x="10681893" y="0"/>
                </a:cubicBezTo>
                <a:cubicBezTo>
                  <a:pt x="10921530" y="-29850"/>
                  <a:pt x="10815120" y="25327"/>
                  <a:pt x="10916660" y="0"/>
                </a:cubicBezTo>
                <a:cubicBezTo>
                  <a:pt x="11018200" y="-25327"/>
                  <a:pt x="11478417" y="95792"/>
                  <a:pt x="11738344" y="0"/>
                </a:cubicBezTo>
                <a:cubicBezTo>
                  <a:pt x="11764798" y="249704"/>
                  <a:pt x="11736494" y="384548"/>
                  <a:pt x="11738344" y="591557"/>
                </a:cubicBezTo>
                <a:cubicBezTo>
                  <a:pt x="11740194" y="798566"/>
                  <a:pt x="11722809" y="866102"/>
                  <a:pt x="11738344" y="987900"/>
                </a:cubicBezTo>
                <a:cubicBezTo>
                  <a:pt x="11753879" y="1109698"/>
                  <a:pt x="11685233" y="1344087"/>
                  <a:pt x="11738344" y="1514385"/>
                </a:cubicBezTo>
                <a:cubicBezTo>
                  <a:pt x="11791455" y="1684683"/>
                  <a:pt x="11711044" y="1762913"/>
                  <a:pt x="11738344" y="1975800"/>
                </a:cubicBezTo>
                <a:cubicBezTo>
                  <a:pt x="11765644" y="2188687"/>
                  <a:pt x="11699886" y="2274464"/>
                  <a:pt x="11738344" y="2502285"/>
                </a:cubicBezTo>
                <a:cubicBezTo>
                  <a:pt x="11776802" y="2730106"/>
                  <a:pt x="11695385" y="2995182"/>
                  <a:pt x="11738344" y="3223985"/>
                </a:cubicBezTo>
                <a:cubicBezTo>
                  <a:pt x="11781303" y="3452788"/>
                  <a:pt x="11700748" y="3463165"/>
                  <a:pt x="11738344" y="3620328"/>
                </a:cubicBezTo>
                <a:cubicBezTo>
                  <a:pt x="11775940" y="3777491"/>
                  <a:pt x="11707001" y="4043633"/>
                  <a:pt x="11738344" y="4342027"/>
                </a:cubicBezTo>
                <a:cubicBezTo>
                  <a:pt x="11769687" y="4640421"/>
                  <a:pt x="11729213" y="4583818"/>
                  <a:pt x="11738344" y="4738370"/>
                </a:cubicBezTo>
                <a:cubicBezTo>
                  <a:pt x="11747475" y="4892922"/>
                  <a:pt x="11733578" y="4965083"/>
                  <a:pt x="11738344" y="5134713"/>
                </a:cubicBezTo>
                <a:cubicBezTo>
                  <a:pt x="11743110" y="5304343"/>
                  <a:pt x="11662322" y="5553418"/>
                  <a:pt x="11738344" y="5791341"/>
                </a:cubicBezTo>
                <a:cubicBezTo>
                  <a:pt x="11814366" y="6029264"/>
                  <a:pt x="11713020" y="6176136"/>
                  <a:pt x="11738344" y="6507125"/>
                </a:cubicBezTo>
                <a:cubicBezTo>
                  <a:pt x="11547327" y="6548973"/>
                  <a:pt x="11498077" y="6493046"/>
                  <a:pt x="11268810" y="6507125"/>
                </a:cubicBezTo>
                <a:cubicBezTo>
                  <a:pt x="11039543" y="6521204"/>
                  <a:pt x="11107069" y="6502334"/>
                  <a:pt x="11034043" y="6507125"/>
                </a:cubicBezTo>
                <a:cubicBezTo>
                  <a:pt x="10961017" y="6511916"/>
                  <a:pt x="10683932" y="6506699"/>
                  <a:pt x="10564510" y="6507125"/>
                </a:cubicBezTo>
                <a:cubicBezTo>
                  <a:pt x="10445088" y="6507551"/>
                  <a:pt x="10108637" y="6458162"/>
                  <a:pt x="9742826" y="6507125"/>
                </a:cubicBezTo>
                <a:cubicBezTo>
                  <a:pt x="9377015" y="6556088"/>
                  <a:pt x="9349509" y="6439682"/>
                  <a:pt x="9038525" y="6507125"/>
                </a:cubicBezTo>
                <a:cubicBezTo>
                  <a:pt x="8727541" y="6574568"/>
                  <a:pt x="8794847" y="6477168"/>
                  <a:pt x="8686375" y="6507125"/>
                </a:cubicBezTo>
                <a:cubicBezTo>
                  <a:pt x="8577903" y="6537082"/>
                  <a:pt x="8357039" y="6497360"/>
                  <a:pt x="8099457" y="6507125"/>
                </a:cubicBezTo>
                <a:cubicBezTo>
                  <a:pt x="7841875" y="6516890"/>
                  <a:pt x="7839028" y="6470904"/>
                  <a:pt x="7747307" y="6507125"/>
                </a:cubicBezTo>
                <a:cubicBezTo>
                  <a:pt x="7655586" y="6543346"/>
                  <a:pt x="7266710" y="6462145"/>
                  <a:pt x="7043006" y="6507125"/>
                </a:cubicBezTo>
                <a:cubicBezTo>
                  <a:pt x="6819302" y="6552105"/>
                  <a:pt x="6503498" y="6464456"/>
                  <a:pt x="6338706" y="6507125"/>
                </a:cubicBezTo>
                <a:cubicBezTo>
                  <a:pt x="6173914" y="6549794"/>
                  <a:pt x="6184575" y="6483218"/>
                  <a:pt x="6103939" y="6507125"/>
                </a:cubicBezTo>
                <a:cubicBezTo>
                  <a:pt x="6023303" y="6531032"/>
                  <a:pt x="5677300" y="6424778"/>
                  <a:pt x="5399638" y="6507125"/>
                </a:cubicBezTo>
                <a:cubicBezTo>
                  <a:pt x="5121976" y="6589472"/>
                  <a:pt x="5064059" y="6456168"/>
                  <a:pt x="4930104" y="6507125"/>
                </a:cubicBezTo>
                <a:cubicBezTo>
                  <a:pt x="4796149" y="6558082"/>
                  <a:pt x="4287006" y="6419485"/>
                  <a:pt x="4108420" y="6507125"/>
                </a:cubicBezTo>
                <a:cubicBezTo>
                  <a:pt x="3929834" y="6594765"/>
                  <a:pt x="3851012" y="6506127"/>
                  <a:pt x="3756270" y="6507125"/>
                </a:cubicBezTo>
                <a:cubicBezTo>
                  <a:pt x="3661528" y="6508123"/>
                  <a:pt x="3178681" y="6505194"/>
                  <a:pt x="2934586" y="6507125"/>
                </a:cubicBezTo>
                <a:cubicBezTo>
                  <a:pt x="2690491" y="6509056"/>
                  <a:pt x="2804760" y="6481921"/>
                  <a:pt x="2699819" y="6507125"/>
                </a:cubicBezTo>
                <a:cubicBezTo>
                  <a:pt x="2594878" y="6532329"/>
                  <a:pt x="2131310" y="6492863"/>
                  <a:pt x="1878135" y="6507125"/>
                </a:cubicBezTo>
                <a:cubicBezTo>
                  <a:pt x="1624960" y="6521387"/>
                  <a:pt x="1497787" y="6488583"/>
                  <a:pt x="1173834" y="6507125"/>
                </a:cubicBezTo>
                <a:cubicBezTo>
                  <a:pt x="849881" y="6525667"/>
                  <a:pt x="834993" y="6490955"/>
                  <a:pt x="704301" y="6507125"/>
                </a:cubicBezTo>
                <a:cubicBezTo>
                  <a:pt x="573609" y="6523295"/>
                  <a:pt x="308132" y="6478693"/>
                  <a:pt x="0" y="6507125"/>
                </a:cubicBezTo>
                <a:cubicBezTo>
                  <a:pt x="-29938" y="6329998"/>
                  <a:pt x="56135" y="6044585"/>
                  <a:pt x="0" y="5785426"/>
                </a:cubicBezTo>
                <a:cubicBezTo>
                  <a:pt x="-56135" y="5526267"/>
                  <a:pt x="39316" y="5376750"/>
                  <a:pt x="0" y="5193869"/>
                </a:cubicBezTo>
                <a:cubicBezTo>
                  <a:pt x="-39316" y="5010988"/>
                  <a:pt x="32117" y="4985215"/>
                  <a:pt x="0" y="4797526"/>
                </a:cubicBezTo>
                <a:cubicBezTo>
                  <a:pt x="-32117" y="4609837"/>
                  <a:pt x="57743" y="4276268"/>
                  <a:pt x="0" y="4075826"/>
                </a:cubicBezTo>
                <a:cubicBezTo>
                  <a:pt x="-57743" y="3875384"/>
                  <a:pt x="207" y="3518980"/>
                  <a:pt x="0" y="3354127"/>
                </a:cubicBezTo>
                <a:cubicBezTo>
                  <a:pt x="-207" y="3189274"/>
                  <a:pt x="26299" y="3135377"/>
                  <a:pt x="0" y="2957784"/>
                </a:cubicBezTo>
                <a:cubicBezTo>
                  <a:pt x="-26299" y="2780191"/>
                  <a:pt x="43986" y="2618936"/>
                  <a:pt x="0" y="2431299"/>
                </a:cubicBezTo>
                <a:cubicBezTo>
                  <a:pt x="-43986" y="2243663"/>
                  <a:pt x="78778" y="1984613"/>
                  <a:pt x="0" y="1709599"/>
                </a:cubicBezTo>
                <a:cubicBezTo>
                  <a:pt x="-78778" y="1434585"/>
                  <a:pt x="22960" y="1238508"/>
                  <a:pt x="0" y="987900"/>
                </a:cubicBezTo>
                <a:cubicBezTo>
                  <a:pt x="-22960" y="737292"/>
                  <a:pt x="46601" y="44191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  <a:extLst>
              <a:ext uri="{C807C97D-BFC1-408E-A445-0C87EB9F89A2}">
                <ask:lineSketchStyleProps xmlns="" xmlns:ask="http://schemas.microsoft.com/office/drawing/2018/sketchyshapes" sd="4767772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868546-2164-4C33-8F22-32B28A4FD9F0}"/>
              </a:ext>
            </a:extLst>
          </p:cNvPr>
          <p:cNvSpPr txBox="1"/>
          <p:nvPr userDrawn="1"/>
        </p:nvSpPr>
        <p:spPr>
          <a:xfrm>
            <a:off x="8942603" y="-31899"/>
            <a:ext cx="3249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tranthao121004@gmail.com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6983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14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375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8375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49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3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9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98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8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5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2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5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9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3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9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27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704" r:id="rId13"/>
    <p:sldLayoutId id="2147483705" r:id="rId1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77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28/2/2023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9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7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8.png"/><Relationship Id="rId11" Type="http://schemas.microsoft.com/office/2007/relationships/hdphoto" Target="../media/hdphoto1.wdp"/><Relationship Id="rId5" Type="http://schemas.openxmlformats.org/officeDocument/2006/relationships/image" Target="../media/image41.png"/><Relationship Id="rId10" Type="http://schemas.openxmlformats.org/officeDocument/2006/relationships/image" Target="../media/image45.png"/><Relationship Id="rId4" Type="http://schemas.openxmlformats.org/officeDocument/2006/relationships/image" Target="../media/image37.jpeg"/><Relationship Id="rId9" Type="http://schemas.openxmlformats.org/officeDocument/2006/relationships/image" Target="../media/image44.png"/><Relationship Id="rId1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2.png"/><Relationship Id="rId12" Type="http://schemas.microsoft.com/office/2007/relationships/hdphoto" Target="../media/hdphoto3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8.png"/><Relationship Id="rId11" Type="http://schemas.openxmlformats.org/officeDocument/2006/relationships/image" Target="../media/image49.png"/><Relationship Id="rId5" Type="http://schemas.openxmlformats.org/officeDocument/2006/relationships/image" Target="../media/image41.png"/><Relationship Id="rId15" Type="http://schemas.openxmlformats.org/officeDocument/2006/relationships/image" Target="../media/image40.png"/><Relationship Id="rId10" Type="http://schemas.microsoft.com/office/2007/relationships/hdphoto" Target="../media/hdphoto2.wdp"/><Relationship Id="rId4" Type="http://schemas.openxmlformats.org/officeDocument/2006/relationships/image" Target="../media/image37.jpeg"/><Relationship Id="rId9" Type="http://schemas.openxmlformats.org/officeDocument/2006/relationships/image" Target="../media/image48.pn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2.png"/><Relationship Id="rId12" Type="http://schemas.microsoft.com/office/2007/relationships/hdphoto" Target="../media/hdphoto5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8.png"/><Relationship Id="rId11" Type="http://schemas.openxmlformats.org/officeDocument/2006/relationships/image" Target="../media/image51.png"/><Relationship Id="rId5" Type="http://schemas.openxmlformats.org/officeDocument/2006/relationships/image" Target="../media/image41.png"/><Relationship Id="rId15" Type="http://schemas.openxmlformats.org/officeDocument/2006/relationships/image" Target="../media/image40.png"/><Relationship Id="rId10" Type="http://schemas.microsoft.com/office/2007/relationships/hdphoto" Target="../media/hdphoto4.wdp"/><Relationship Id="rId4" Type="http://schemas.openxmlformats.org/officeDocument/2006/relationships/image" Target="../media/image37.jpeg"/><Relationship Id="rId9" Type="http://schemas.openxmlformats.org/officeDocument/2006/relationships/image" Target="../media/image50.png"/><Relationship Id="rId1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5.png"/><Relationship Id="rId5" Type="http://schemas.microsoft.com/office/2007/relationships/hdphoto" Target="../media/hdphoto8.wdp"/><Relationship Id="rId4" Type="http://schemas.openxmlformats.org/officeDocument/2006/relationships/image" Target="../media/image54.png"/><Relationship Id="rId9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356" y="373462"/>
            <a:ext cx="1503363" cy="7616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018" y="1680310"/>
            <a:ext cx="1892506" cy="9588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4" y="2913485"/>
            <a:ext cx="12192000" cy="392380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0"/>
          <a:stretch/>
        </p:blipFill>
        <p:spPr>
          <a:xfrm>
            <a:off x="57924" y="-10429"/>
            <a:ext cx="12192000" cy="237744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457" y="4276684"/>
            <a:ext cx="6167457" cy="258131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64" y="4255974"/>
            <a:ext cx="6167457" cy="25813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2" y="318622"/>
            <a:ext cx="1855631" cy="21649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924" y="355755"/>
            <a:ext cx="1676754" cy="21526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77" y="3339017"/>
            <a:ext cx="889995" cy="736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2" y="2956868"/>
            <a:ext cx="1288686" cy="14186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59041C1-0297-43E5-9F8C-0E957D431BAB}"/>
              </a:ext>
            </a:extLst>
          </p:cNvPr>
          <p:cNvSpPr txBox="1"/>
          <p:nvPr/>
        </p:nvSpPr>
        <p:spPr>
          <a:xfrm>
            <a:off x="1429555" y="1565038"/>
            <a:ext cx="941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Chào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mừng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thầy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cô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và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các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em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đến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với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môn</a:t>
            </a:r>
            <a:r>
              <a:rPr lang="en-US" sz="5400" b="1" dirty="0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 </a:t>
            </a:r>
            <a:r>
              <a:rPr lang="en-US" sz="5400" b="1" dirty="0" err="1">
                <a:ln w="19050">
                  <a:solidFill>
                    <a:prstClr val="white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</a:rPr>
              <a:t>Toán</a:t>
            </a:r>
            <a:endParaRPr kumimoji="0" lang="en-US" sz="5400" b="1" i="0" u="none" strike="noStrike" kern="1200" cap="none" spc="0" normalizeH="0" baseline="0" noProof="0" dirty="0">
              <a:ln w="19050">
                <a:solidFill>
                  <a:prstClr val="white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9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4800" y="3927079"/>
            <a:ext cx="7038975" cy="912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DORAEMON CÂU CÁ</a:t>
            </a:r>
          </a:p>
        </p:txBody>
      </p:sp>
      <p:pic>
        <p:nvPicPr>
          <p:cNvPr id="16" name="Picture 3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eat – Dorem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03200" y="56134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3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9366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7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en-US" sz="41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lang="en-US" altLang="en-US" sz="4400" dirty="0">
                <a:solidFill>
                  <a:prstClr val="black"/>
                </a:solidFill>
                <a:latin typeface="Arial" panose="020B0604020202020204" pitchFamily="34" charset="0"/>
              </a:rPr>
              <a:t>&lt;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3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lang="en-US" altLang="en-US" sz="4400" dirty="0">
                <a:solidFill>
                  <a:prstClr val="black"/>
                </a:solidFill>
                <a:latin typeface="Arial" panose="020B0604020202020204" pitchFamily="34" charset="0"/>
              </a:rPr>
              <a:t>&gt;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3309" y="4233545"/>
            <a:ext cx="29290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314 ? 413</a:t>
            </a:r>
          </a:p>
        </p:txBody>
      </p:sp>
      <p:pic>
        <p:nvPicPr>
          <p:cNvPr id="1031" name="Picture 7" descr="C:\Users\ADMIN\Desktop\Doremon cau ca ( trac nghiem )\pc58yB99i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2252" flipH="1">
            <a:off x="3771068" y="77168"/>
            <a:ext cx="1633611" cy="115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1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5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7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5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ADMIN\Desktop\Doremon cau ca ( trac nghiem )\51688879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5250" y1="24668" x2="39875" y2="33422"/>
                        <a14:foregroundMark x1="51250" y1="30902" x2="35125" y2="41645"/>
                        <a14:foregroundMark x1="7125" y1="20822" x2="71375" y2="55570"/>
                        <a14:foregroundMark x1="32750" y1="10743" x2="41625" y2="15782"/>
                        <a14:foregroundMark x1="35125" y1="30902" x2="37500" y2="35411"/>
                        <a14:foregroundMark x1="32125" y1="48011" x2="24375" y2="56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8252" flipH="1">
            <a:off x="2400469" y="-549500"/>
            <a:ext cx="4038381" cy="46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5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times up"/>
          <p:cNvGrpSpPr/>
          <p:nvPr/>
        </p:nvGrpSpPr>
        <p:grpSpPr>
          <a:xfrm>
            <a:off x="240761" y="584200"/>
            <a:ext cx="2096039" cy="911669"/>
            <a:chOff x="2989747" y="438150"/>
            <a:chExt cx="1572029" cy="683752"/>
          </a:xfrm>
        </p:grpSpPr>
        <p:sp>
          <p:nvSpPr>
            <p:cNvPr id="96" name="Rounded Rectangle 9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027" name="Picture 3" descr="C:\Users\ADMIN\Desktop\Picture2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/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10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1177723" y="3087377"/>
            <a:ext cx="186535" cy="203293"/>
            <a:chOff x="2455863" y="2411803"/>
            <a:chExt cx="566738" cy="566738"/>
          </a:xfrm>
        </p:grpSpPr>
        <p:sp>
          <p:nvSpPr>
            <p:cNvPr id="108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1743865" y="2606996"/>
            <a:ext cx="186535" cy="203293"/>
            <a:chOff x="2455863" y="2411803"/>
            <a:chExt cx="566738" cy="566738"/>
          </a:xfrm>
        </p:grpSpPr>
        <p:sp>
          <p:nvSpPr>
            <p:cNvPr id="114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09600" y="2616107"/>
            <a:ext cx="186535" cy="203293"/>
            <a:chOff x="2455863" y="2411803"/>
            <a:chExt cx="566738" cy="566738"/>
          </a:xfrm>
        </p:grpSpPr>
        <p:sp>
          <p:nvSpPr>
            <p:cNvPr id="12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5" name="Oval 107"/>
          <p:cNvSpPr>
            <a:spLocks noChangeArrowheads="1"/>
          </p:cNvSpPr>
          <p:nvPr/>
        </p:nvSpPr>
        <p:spPr bwMode="auto">
          <a:xfrm>
            <a:off x="1199145" y="2574160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7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 bldLvl="0" animBg="1"/>
      <p:bldP spid="12" grpId="1" bldLvl="0" animBg="1"/>
      <p:bldP spid="15" grpId="0" bldLvl="0" animBg="1"/>
      <p:bldP spid="15" grpId="1" bldLvl="0" animBg="1"/>
      <p:bldP spid="4" grpId="0"/>
      <p:bldP spid="5" grpId="0" bldLvl="0" animBg="1"/>
      <p:bldP spid="5" grpId="1" bldLvl="0" animBg="1"/>
      <p:bldP spid="24" grpId="0" bldLvl="0" animBg="1"/>
      <p:bldP spid="24" grpId="1" bldLvl="0" animBg="1"/>
      <p:bldP spid="3" grpId="0" bldLvl="0" animBg="1"/>
      <p:bldP spid="3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5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7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=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3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&lt;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169" y="4111711"/>
            <a:ext cx="26981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634 ? 634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1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5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7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5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0" y="4030252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2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0" y="22877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5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1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177723" y="3087377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43865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9600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5" y="2574160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bldLvl="0" animBg="1"/>
      <p:bldP spid="12" grpId="1" bldLvl="0" animBg="1"/>
      <p:bldP spid="15" grpId="0" bldLvl="0" animBg="1"/>
      <p:bldP spid="15" grpId="1" bldLvl="0" animBg="1"/>
      <p:bldP spid="4" grpId="0"/>
      <p:bldP spid="5" grpId="0" bldLvl="0" animBg="1"/>
      <p:bldP spid="5" grpId="1" bldLvl="0" animBg="1"/>
      <p:bldP spid="24" grpId="0" bldLvl="0" animBg="1"/>
      <p:bldP spid="24" grpId="1" bldLvl="0" animBg="1"/>
      <p:bldP spid="49" grpId="0" bldLvl="0" animBg="1"/>
      <p:bldP spid="49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ình ảnh có liên qu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0800" y="1346200"/>
            <a:ext cx="24384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0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B. &gt;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0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 &lt;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33309" y="4170680"/>
            <a:ext cx="29290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537 ? 398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1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5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7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5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0" y="4030252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5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1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6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Bắt</a:t>
              </a:r>
              <a:r>
                <a:rPr kumimoji="0" lang="en-GB" sz="26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266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đầu</a:t>
              </a:r>
              <a:r>
                <a:rPr kumimoji="0" lang="en-GB" sz="26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177723" y="3087377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43865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9600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5" y="2574160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HẾT GIỜ</a:t>
            </a:r>
          </a:p>
        </p:txBody>
      </p:sp>
      <p:pic>
        <p:nvPicPr>
          <p:cNvPr id="50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208000" y="3858381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744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12" grpId="0" bldLvl="0" animBg="1"/>
      <p:bldP spid="12" grpId="1" bldLvl="0" animBg="1"/>
      <p:bldP spid="15" grpId="0" bldLvl="0" animBg="1"/>
      <p:bldP spid="15" grpId="1" bldLvl="0" animBg="1"/>
      <p:bldP spid="4" grpId="0"/>
      <p:bldP spid="5" grpId="0" bldLvl="0" animBg="1"/>
      <p:bldP spid="5" grpId="1" bldLvl="0" animBg="1"/>
      <p:bldP spid="24" grpId="0" bldLvl="0" animBg="1"/>
      <p:bldP spid="24" grpId="1" bldLvl="0" animBg="1"/>
      <p:bldP spid="49" grpId="0" bldLvl="0" animBg="1"/>
      <p:bldP spid="49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" y="-54588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72497" y="735482"/>
            <a:ext cx="266763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Toán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36618" y="1606317"/>
            <a:ext cx="795142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54: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Luyện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tập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chung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cs typeface="Times New Roman" pitchFamily="18" charset="0"/>
              </a:rPr>
              <a:t> </a:t>
            </a:r>
            <a:r>
              <a:rPr lang="en-US" sz="4000" b="1" smtClean="0">
                <a:solidFill>
                  <a:srgbClr val="FF0000"/>
                </a:solidFill>
                <a:latin typeface="HP001 5 hàng" pitchFamily="34" charset="0"/>
                <a:cs typeface="Times New Roman" pitchFamily="18" charset="0"/>
              </a:rPr>
              <a:t>(tiết 1</a:t>
            </a:r>
            <a:r>
              <a:rPr lang="en-US" sz="4000" b="1" dirty="0" smtClean="0">
                <a:solidFill>
                  <a:srgbClr val="FF0000"/>
                </a:solidFill>
                <a:latin typeface="HP001 5 hàng" pitchFamily="34" charset="0"/>
                <a:cs typeface="Times New Roman" pitchFamily="18" charset="0"/>
              </a:rPr>
              <a:t>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6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0">
            <a:extLst>
              <a:ext uri="{FF2B5EF4-FFF2-40B4-BE49-F238E27FC236}">
                <a16:creationId xmlns:a16="http://schemas.microsoft.com/office/drawing/2014/main" xmlns="" id="{8D70A52F-F467-5842-81B5-0CF2B702AC6F}"/>
              </a:ext>
            </a:extLst>
          </p:cNvPr>
          <p:cNvSpPr/>
          <p:nvPr/>
        </p:nvSpPr>
        <p:spPr>
          <a:xfrm>
            <a:off x="1023868" y="322223"/>
            <a:ext cx="1034386" cy="523220"/>
          </a:xfrm>
          <a:prstGeom prst="roundRect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44420287-8A30-7B48-8522-71085A870347}"/>
              </a:ext>
            </a:extLst>
          </p:cNvPr>
          <p:cNvGrpSpPr/>
          <p:nvPr/>
        </p:nvGrpSpPr>
        <p:grpSpPr>
          <a:xfrm>
            <a:off x="290955" y="298539"/>
            <a:ext cx="2033992" cy="570588"/>
            <a:chOff x="1183343" y="1464304"/>
            <a:chExt cx="2033992" cy="570588"/>
          </a:xfrm>
        </p:grpSpPr>
        <p:sp>
          <p:nvSpPr>
            <p:cNvPr id="22" name="TextBox 32">
              <a:extLst>
                <a:ext uri="{FF2B5EF4-FFF2-40B4-BE49-F238E27FC236}">
                  <a16:creationId xmlns:a16="http://schemas.microsoft.com/office/drawing/2014/main" xmlns="" id="{BE5D716E-1406-A548-B7CB-BECFA6392832}"/>
                </a:ext>
              </a:extLst>
            </p:cNvPr>
            <p:cNvSpPr txBox="1"/>
            <p:nvPr/>
          </p:nvSpPr>
          <p:spPr>
            <a:xfrm>
              <a:off x="1948377" y="1511671"/>
              <a:ext cx="1268958" cy="5232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err="1"/>
                <a:t>Số</a:t>
              </a:r>
              <a:r>
                <a:rPr lang="en-US" sz="2800" dirty="0"/>
                <a:t> ?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B05F96C2-5844-FD44-B8C8-D3D222331795}"/>
                </a:ext>
              </a:extLst>
            </p:cNvPr>
            <p:cNvSpPr/>
            <p:nvPr/>
          </p:nvSpPr>
          <p:spPr>
            <a:xfrm>
              <a:off x="1183343" y="1464304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0E3775E-4329-0943-97A0-227D4C3A9A32}"/>
              </a:ext>
            </a:extLst>
          </p:cNvPr>
          <p:cNvGrpSpPr/>
          <p:nvPr/>
        </p:nvGrpSpPr>
        <p:grpSpPr>
          <a:xfrm>
            <a:off x="734291" y="1461701"/>
            <a:ext cx="9945834" cy="4635749"/>
            <a:chOff x="863602" y="1369706"/>
            <a:chExt cx="9196244" cy="4635749"/>
          </a:xfrm>
        </p:grpSpPr>
        <p:sp>
          <p:nvSpPr>
            <p:cNvPr id="9" name="Rounded Rectangle 36">
              <a:extLst>
                <a:ext uri="{FF2B5EF4-FFF2-40B4-BE49-F238E27FC236}">
                  <a16:creationId xmlns:a16="http://schemas.microsoft.com/office/drawing/2014/main" xmlns="" id="{8448EAF3-D0D3-7C41-85A5-D7C73D2D19BD}"/>
                </a:ext>
              </a:extLst>
            </p:cNvPr>
            <p:cNvSpPr/>
            <p:nvPr/>
          </p:nvSpPr>
          <p:spPr>
            <a:xfrm>
              <a:off x="863602" y="1517174"/>
              <a:ext cx="4724400" cy="969818"/>
            </a:xfrm>
            <a:prstGeom prst="roundRect">
              <a:avLst/>
            </a:prstGeom>
            <a:solidFill>
              <a:srgbClr val="FCD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2800" dirty="0">
                  <a:solidFill>
                    <a:schemeClr val="tx1"/>
                  </a:solidFill>
                </a:rPr>
                <a:t>H</a:t>
              </a:r>
              <a:r>
                <a:rPr lang="en-US" sz="2800" dirty="0">
                  <a:solidFill>
                    <a:schemeClr val="tx1"/>
                  </a:solidFill>
                </a:rPr>
                <a:t>a</a:t>
              </a:r>
              <a:r>
                <a:rPr lang="x-none" sz="2800" dirty="0">
                  <a:solidFill>
                    <a:schemeClr val="tx1"/>
                  </a:solidFill>
                </a:rPr>
                <a:t>i trăm ba mươi mốt</a:t>
              </a:r>
            </a:p>
          </p:txBody>
        </p:sp>
        <p:sp>
          <p:nvSpPr>
            <p:cNvPr id="10" name="Rounded Rectangle 37">
              <a:extLst>
                <a:ext uri="{FF2B5EF4-FFF2-40B4-BE49-F238E27FC236}">
                  <a16:creationId xmlns:a16="http://schemas.microsoft.com/office/drawing/2014/main" xmlns="" id="{5632742F-6A53-0441-8CAD-17A5BE7A415C}"/>
                </a:ext>
              </a:extLst>
            </p:cNvPr>
            <p:cNvSpPr/>
            <p:nvPr/>
          </p:nvSpPr>
          <p:spPr>
            <a:xfrm>
              <a:off x="863602" y="2689995"/>
              <a:ext cx="4724400" cy="969818"/>
            </a:xfrm>
            <a:prstGeom prst="roundRect">
              <a:avLst/>
            </a:prstGeom>
            <a:solidFill>
              <a:srgbClr val="71CF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2800" dirty="0">
                  <a:solidFill>
                    <a:schemeClr val="tx1"/>
                  </a:solidFill>
                </a:rPr>
                <a:t>Bảy trăm chín mươi tư</a:t>
              </a:r>
            </a:p>
          </p:txBody>
        </p:sp>
        <p:sp>
          <p:nvSpPr>
            <p:cNvPr id="11" name="Rounded Rectangle 38">
              <a:extLst>
                <a:ext uri="{FF2B5EF4-FFF2-40B4-BE49-F238E27FC236}">
                  <a16:creationId xmlns:a16="http://schemas.microsoft.com/office/drawing/2014/main" xmlns="" id="{B4F758BC-1758-AB4C-A7E5-C9E29B35124B}"/>
                </a:ext>
              </a:extLst>
            </p:cNvPr>
            <p:cNvSpPr/>
            <p:nvPr/>
          </p:nvSpPr>
          <p:spPr>
            <a:xfrm>
              <a:off x="863602" y="3862816"/>
              <a:ext cx="4724400" cy="969818"/>
            </a:xfrm>
            <a:prstGeom prst="roundRect">
              <a:avLst/>
            </a:prstGeom>
            <a:solidFill>
              <a:srgbClr val="C3D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2800" dirty="0">
                  <a:solidFill>
                    <a:schemeClr val="tx1"/>
                  </a:solidFill>
                </a:rPr>
                <a:t>Sáu trăm linh một</a:t>
              </a:r>
            </a:p>
          </p:txBody>
        </p:sp>
        <p:sp>
          <p:nvSpPr>
            <p:cNvPr id="12" name="Rounded Rectangle 39">
              <a:extLst>
                <a:ext uri="{FF2B5EF4-FFF2-40B4-BE49-F238E27FC236}">
                  <a16:creationId xmlns:a16="http://schemas.microsoft.com/office/drawing/2014/main" xmlns="" id="{C272470B-5FA4-484E-B750-F81407CC8964}"/>
                </a:ext>
              </a:extLst>
            </p:cNvPr>
            <p:cNvSpPr/>
            <p:nvPr/>
          </p:nvSpPr>
          <p:spPr>
            <a:xfrm>
              <a:off x="863602" y="5035637"/>
              <a:ext cx="4724400" cy="969818"/>
            </a:xfrm>
            <a:prstGeom prst="roundRect">
              <a:avLst/>
            </a:prstGeom>
            <a:solidFill>
              <a:srgbClr val="F7C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2800" dirty="0">
                  <a:solidFill>
                    <a:schemeClr val="tx1"/>
                  </a:solidFill>
                </a:rPr>
                <a:t>Tám trăm năm mươi lăm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F669AA3C-B3F7-8846-A9A0-9F2790E54855}"/>
                </a:ext>
              </a:extLst>
            </p:cNvPr>
            <p:cNvSpPr/>
            <p:nvPr/>
          </p:nvSpPr>
          <p:spPr>
            <a:xfrm>
              <a:off x="8494645" y="5023322"/>
              <a:ext cx="982133" cy="982133"/>
            </a:xfrm>
            <a:prstGeom prst="ellipse">
              <a:avLst/>
            </a:prstGeom>
            <a:solidFill>
              <a:srgbClr val="FCD9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975F0E5C-4D04-3449-AADA-030FF828214C}"/>
                </a:ext>
              </a:extLst>
            </p:cNvPr>
            <p:cNvSpPr/>
            <p:nvPr/>
          </p:nvSpPr>
          <p:spPr>
            <a:xfrm>
              <a:off x="8507423" y="2470280"/>
              <a:ext cx="982133" cy="982133"/>
            </a:xfrm>
            <a:prstGeom prst="ellipse">
              <a:avLst/>
            </a:prstGeom>
            <a:solidFill>
              <a:srgbClr val="71CF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600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C797A230-5AB1-5C41-A68C-4653E32FE8CE}"/>
                </a:ext>
              </a:extLst>
            </p:cNvPr>
            <p:cNvSpPr/>
            <p:nvPr/>
          </p:nvSpPr>
          <p:spPr>
            <a:xfrm>
              <a:off x="8885558" y="1369706"/>
              <a:ext cx="982133" cy="982133"/>
            </a:xfrm>
            <a:prstGeom prst="ellipse">
              <a:avLst/>
            </a:prstGeom>
            <a:solidFill>
              <a:srgbClr val="F7C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600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xmlns="" id="{0FDF1BFE-8EDE-334E-B423-764C97754CD8}"/>
                </a:ext>
              </a:extLst>
            </p:cNvPr>
            <p:cNvSpPr/>
            <p:nvPr/>
          </p:nvSpPr>
          <p:spPr>
            <a:xfrm>
              <a:off x="5588000" y="4142026"/>
              <a:ext cx="3589867" cy="209841"/>
            </a:xfrm>
            <a:custGeom>
              <a:avLst/>
              <a:gdLst>
                <a:gd name="connsiteX0" fmla="*/ 0 w 3589867"/>
                <a:gd name="connsiteY0" fmla="*/ 209841 h 209841"/>
                <a:gd name="connsiteX1" fmla="*/ 474133 w 3589867"/>
                <a:gd name="connsiteY1" fmla="*/ 57441 h 209841"/>
                <a:gd name="connsiteX2" fmla="*/ 1032933 w 3589867"/>
                <a:gd name="connsiteY2" fmla="*/ 6641 h 209841"/>
                <a:gd name="connsiteX3" fmla="*/ 1964267 w 3589867"/>
                <a:gd name="connsiteY3" fmla="*/ 192907 h 209841"/>
                <a:gd name="connsiteX4" fmla="*/ 2827867 w 3589867"/>
                <a:gd name="connsiteY4" fmla="*/ 142107 h 209841"/>
                <a:gd name="connsiteX5" fmla="*/ 3589867 w 3589867"/>
                <a:gd name="connsiteY5" fmla="*/ 74374 h 209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89867" h="209841">
                  <a:moveTo>
                    <a:pt x="0" y="209841"/>
                  </a:moveTo>
                  <a:cubicBezTo>
                    <a:pt x="150989" y="150574"/>
                    <a:pt x="301978" y="91308"/>
                    <a:pt x="474133" y="57441"/>
                  </a:cubicBezTo>
                  <a:cubicBezTo>
                    <a:pt x="646288" y="23574"/>
                    <a:pt x="784577" y="-15937"/>
                    <a:pt x="1032933" y="6641"/>
                  </a:cubicBezTo>
                  <a:cubicBezTo>
                    <a:pt x="1281289" y="29219"/>
                    <a:pt x="1665111" y="170329"/>
                    <a:pt x="1964267" y="192907"/>
                  </a:cubicBezTo>
                  <a:cubicBezTo>
                    <a:pt x="2263423" y="215485"/>
                    <a:pt x="2556934" y="161862"/>
                    <a:pt x="2827867" y="142107"/>
                  </a:cubicBezTo>
                  <a:cubicBezTo>
                    <a:pt x="3098800" y="122352"/>
                    <a:pt x="3344333" y="98363"/>
                    <a:pt x="3589867" y="74374"/>
                  </a:cubicBezTo>
                </a:path>
              </a:pathLst>
            </a:cu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xmlns="" id="{111C7839-FC73-9047-A817-52E9F63A9EF3}"/>
                </a:ext>
              </a:extLst>
            </p:cNvPr>
            <p:cNvSpPr/>
            <p:nvPr/>
          </p:nvSpPr>
          <p:spPr>
            <a:xfrm>
              <a:off x="5588000" y="3031067"/>
              <a:ext cx="2946400" cy="761999"/>
            </a:xfrm>
            <a:custGeom>
              <a:avLst/>
              <a:gdLst>
                <a:gd name="connsiteX0" fmla="*/ 0 w 2946400"/>
                <a:gd name="connsiteY0" fmla="*/ 118533 h 694576"/>
                <a:gd name="connsiteX1" fmla="*/ 592667 w 2946400"/>
                <a:gd name="connsiteY1" fmla="*/ 440266 h 694576"/>
                <a:gd name="connsiteX2" fmla="*/ 1625600 w 2946400"/>
                <a:gd name="connsiteY2" fmla="*/ 694266 h 694576"/>
                <a:gd name="connsiteX3" fmla="*/ 2556933 w 2946400"/>
                <a:gd name="connsiteY3" fmla="*/ 389466 h 694576"/>
                <a:gd name="connsiteX4" fmla="*/ 2946400 w 2946400"/>
                <a:gd name="connsiteY4" fmla="*/ 0 h 694576"/>
                <a:gd name="connsiteX0" fmla="*/ 0 w 2946400"/>
                <a:gd name="connsiteY0" fmla="*/ 118533 h 694576"/>
                <a:gd name="connsiteX1" fmla="*/ 592667 w 2946400"/>
                <a:gd name="connsiteY1" fmla="*/ 440266 h 694576"/>
                <a:gd name="connsiteX2" fmla="*/ 1490133 w 2946400"/>
                <a:gd name="connsiteY2" fmla="*/ 694266 h 694576"/>
                <a:gd name="connsiteX3" fmla="*/ 2556933 w 2946400"/>
                <a:gd name="connsiteY3" fmla="*/ 389466 h 694576"/>
                <a:gd name="connsiteX4" fmla="*/ 2946400 w 2946400"/>
                <a:gd name="connsiteY4" fmla="*/ 0 h 694576"/>
                <a:gd name="connsiteX0" fmla="*/ 0 w 2946400"/>
                <a:gd name="connsiteY0" fmla="*/ 118533 h 694408"/>
                <a:gd name="connsiteX1" fmla="*/ 592667 w 2946400"/>
                <a:gd name="connsiteY1" fmla="*/ 440266 h 694408"/>
                <a:gd name="connsiteX2" fmla="*/ 1490133 w 2946400"/>
                <a:gd name="connsiteY2" fmla="*/ 694266 h 694408"/>
                <a:gd name="connsiteX3" fmla="*/ 2472266 w 2946400"/>
                <a:gd name="connsiteY3" fmla="*/ 406400 h 694408"/>
                <a:gd name="connsiteX4" fmla="*/ 2946400 w 2946400"/>
                <a:gd name="connsiteY4" fmla="*/ 0 h 694408"/>
                <a:gd name="connsiteX0" fmla="*/ 0 w 2946400"/>
                <a:gd name="connsiteY0" fmla="*/ 118533 h 694408"/>
                <a:gd name="connsiteX1" fmla="*/ 592667 w 2946400"/>
                <a:gd name="connsiteY1" fmla="*/ 440266 h 694408"/>
                <a:gd name="connsiteX2" fmla="*/ 1490133 w 2946400"/>
                <a:gd name="connsiteY2" fmla="*/ 694266 h 694408"/>
                <a:gd name="connsiteX3" fmla="*/ 2472266 w 2946400"/>
                <a:gd name="connsiteY3" fmla="*/ 406400 h 694408"/>
                <a:gd name="connsiteX4" fmla="*/ 2946400 w 2946400"/>
                <a:gd name="connsiteY4" fmla="*/ 0 h 694408"/>
                <a:gd name="connsiteX0" fmla="*/ 0 w 2946400"/>
                <a:gd name="connsiteY0" fmla="*/ 118533 h 694408"/>
                <a:gd name="connsiteX1" fmla="*/ 592667 w 2946400"/>
                <a:gd name="connsiteY1" fmla="*/ 440266 h 694408"/>
                <a:gd name="connsiteX2" fmla="*/ 1490133 w 2946400"/>
                <a:gd name="connsiteY2" fmla="*/ 694266 h 694408"/>
                <a:gd name="connsiteX3" fmla="*/ 2472266 w 2946400"/>
                <a:gd name="connsiteY3" fmla="*/ 406400 h 694408"/>
                <a:gd name="connsiteX4" fmla="*/ 2946400 w 2946400"/>
                <a:gd name="connsiteY4" fmla="*/ 0 h 694408"/>
                <a:gd name="connsiteX0" fmla="*/ 0 w 2946400"/>
                <a:gd name="connsiteY0" fmla="*/ 118533 h 694474"/>
                <a:gd name="connsiteX1" fmla="*/ 592667 w 2946400"/>
                <a:gd name="connsiteY1" fmla="*/ 440266 h 694474"/>
                <a:gd name="connsiteX2" fmla="*/ 1490133 w 2946400"/>
                <a:gd name="connsiteY2" fmla="*/ 694266 h 694474"/>
                <a:gd name="connsiteX3" fmla="*/ 2404533 w 2946400"/>
                <a:gd name="connsiteY3" fmla="*/ 474133 h 694474"/>
                <a:gd name="connsiteX4" fmla="*/ 2946400 w 2946400"/>
                <a:gd name="connsiteY4" fmla="*/ 0 h 694474"/>
                <a:gd name="connsiteX0" fmla="*/ 0 w 2946400"/>
                <a:gd name="connsiteY0" fmla="*/ 118533 h 695494"/>
                <a:gd name="connsiteX1" fmla="*/ 711200 w 2946400"/>
                <a:gd name="connsiteY1" fmla="*/ 541866 h 695494"/>
                <a:gd name="connsiteX2" fmla="*/ 1490133 w 2946400"/>
                <a:gd name="connsiteY2" fmla="*/ 694266 h 695494"/>
                <a:gd name="connsiteX3" fmla="*/ 2404533 w 2946400"/>
                <a:gd name="connsiteY3" fmla="*/ 474133 h 695494"/>
                <a:gd name="connsiteX4" fmla="*/ 2946400 w 2946400"/>
                <a:gd name="connsiteY4" fmla="*/ 0 h 695494"/>
                <a:gd name="connsiteX0" fmla="*/ 0 w 2946400"/>
                <a:gd name="connsiteY0" fmla="*/ 118533 h 745866"/>
                <a:gd name="connsiteX1" fmla="*/ 711200 w 2946400"/>
                <a:gd name="connsiteY1" fmla="*/ 541866 h 745866"/>
                <a:gd name="connsiteX2" fmla="*/ 1540933 w 2946400"/>
                <a:gd name="connsiteY2" fmla="*/ 745066 h 745866"/>
                <a:gd name="connsiteX3" fmla="*/ 2404533 w 2946400"/>
                <a:gd name="connsiteY3" fmla="*/ 474133 h 745866"/>
                <a:gd name="connsiteX4" fmla="*/ 2946400 w 2946400"/>
                <a:gd name="connsiteY4" fmla="*/ 0 h 745866"/>
                <a:gd name="connsiteX0" fmla="*/ 0 w 2946400"/>
                <a:gd name="connsiteY0" fmla="*/ 118533 h 745284"/>
                <a:gd name="connsiteX1" fmla="*/ 711200 w 2946400"/>
                <a:gd name="connsiteY1" fmla="*/ 541866 h 745284"/>
                <a:gd name="connsiteX2" fmla="*/ 1540933 w 2946400"/>
                <a:gd name="connsiteY2" fmla="*/ 745066 h 745284"/>
                <a:gd name="connsiteX3" fmla="*/ 2404533 w 2946400"/>
                <a:gd name="connsiteY3" fmla="*/ 507999 h 745284"/>
                <a:gd name="connsiteX4" fmla="*/ 2946400 w 2946400"/>
                <a:gd name="connsiteY4" fmla="*/ 0 h 745284"/>
                <a:gd name="connsiteX0" fmla="*/ 0 w 2946400"/>
                <a:gd name="connsiteY0" fmla="*/ 118533 h 762193"/>
                <a:gd name="connsiteX1" fmla="*/ 711200 w 2946400"/>
                <a:gd name="connsiteY1" fmla="*/ 541866 h 762193"/>
                <a:gd name="connsiteX2" fmla="*/ 1625600 w 2946400"/>
                <a:gd name="connsiteY2" fmla="*/ 761999 h 762193"/>
                <a:gd name="connsiteX3" fmla="*/ 2404533 w 2946400"/>
                <a:gd name="connsiteY3" fmla="*/ 507999 h 762193"/>
                <a:gd name="connsiteX4" fmla="*/ 2946400 w 2946400"/>
                <a:gd name="connsiteY4" fmla="*/ 0 h 762193"/>
                <a:gd name="connsiteX0" fmla="*/ 0 w 2946400"/>
                <a:gd name="connsiteY0" fmla="*/ 118533 h 761999"/>
                <a:gd name="connsiteX1" fmla="*/ 711200 w 2946400"/>
                <a:gd name="connsiteY1" fmla="*/ 541866 h 761999"/>
                <a:gd name="connsiteX2" fmla="*/ 1625600 w 2946400"/>
                <a:gd name="connsiteY2" fmla="*/ 761999 h 761999"/>
                <a:gd name="connsiteX3" fmla="*/ 2411018 w 2946400"/>
                <a:gd name="connsiteY3" fmla="*/ 540425 h 761999"/>
                <a:gd name="connsiteX4" fmla="*/ 2946400 w 2946400"/>
                <a:gd name="connsiteY4" fmla="*/ 0 h 761999"/>
                <a:gd name="connsiteX0" fmla="*/ 0 w 2946400"/>
                <a:gd name="connsiteY0" fmla="*/ 118533 h 761999"/>
                <a:gd name="connsiteX1" fmla="*/ 711200 w 2946400"/>
                <a:gd name="connsiteY1" fmla="*/ 541866 h 761999"/>
                <a:gd name="connsiteX2" fmla="*/ 1625600 w 2946400"/>
                <a:gd name="connsiteY2" fmla="*/ 761999 h 761999"/>
                <a:gd name="connsiteX3" fmla="*/ 2411018 w 2946400"/>
                <a:gd name="connsiteY3" fmla="*/ 540425 h 761999"/>
                <a:gd name="connsiteX4" fmla="*/ 2946400 w 2946400"/>
                <a:gd name="connsiteY4" fmla="*/ 0 h 761999"/>
                <a:gd name="connsiteX0" fmla="*/ 0 w 2946400"/>
                <a:gd name="connsiteY0" fmla="*/ 118533 h 761999"/>
                <a:gd name="connsiteX1" fmla="*/ 711200 w 2946400"/>
                <a:gd name="connsiteY1" fmla="*/ 541866 h 761999"/>
                <a:gd name="connsiteX2" fmla="*/ 1625600 w 2946400"/>
                <a:gd name="connsiteY2" fmla="*/ 761999 h 761999"/>
                <a:gd name="connsiteX3" fmla="*/ 2411018 w 2946400"/>
                <a:gd name="connsiteY3" fmla="*/ 540425 h 761999"/>
                <a:gd name="connsiteX4" fmla="*/ 2946400 w 2946400"/>
                <a:gd name="connsiteY4" fmla="*/ 0 h 761999"/>
                <a:gd name="connsiteX0" fmla="*/ 0 w 2946400"/>
                <a:gd name="connsiteY0" fmla="*/ 118533 h 761999"/>
                <a:gd name="connsiteX1" fmla="*/ 711200 w 2946400"/>
                <a:gd name="connsiteY1" fmla="*/ 541866 h 761999"/>
                <a:gd name="connsiteX2" fmla="*/ 1625600 w 2946400"/>
                <a:gd name="connsiteY2" fmla="*/ 761999 h 761999"/>
                <a:gd name="connsiteX3" fmla="*/ 2411018 w 2946400"/>
                <a:gd name="connsiteY3" fmla="*/ 540425 h 761999"/>
                <a:gd name="connsiteX4" fmla="*/ 2946400 w 2946400"/>
                <a:gd name="connsiteY4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400" h="761999">
                  <a:moveTo>
                    <a:pt x="0" y="118533"/>
                  </a:moveTo>
                  <a:cubicBezTo>
                    <a:pt x="160867" y="231421"/>
                    <a:pt x="440267" y="434622"/>
                    <a:pt x="711200" y="541866"/>
                  </a:cubicBezTo>
                  <a:cubicBezTo>
                    <a:pt x="982133" y="649110"/>
                    <a:pt x="1342297" y="762239"/>
                    <a:pt x="1625600" y="761999"/>
                  </a:cubicBezTo>
                  <a:cubicBezTo>
                    <a:pt x="1908903" y="761759"/>
                    <a:pt x="2216826" y="669107"/>
                    <a:pt x="2411018" y="540425"/>
                  </a:cubicBezTo>
                  <a:cubicBezTo>
                    <a:pt x="2568822" y="439125"/>
                    <a:pt x="2810933" y="153810"/>
                    <a:pt x="2946400" y="0"/>
                  </a:cubicBezTo>
                </a:path>
              </a:pathLst>
            </a:custGeom>
            <a:noFill/>
            <a:ln w="38100">
              <a:solidFill>
                <a:srgbClr val="71CF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xmlns="" id="{096627C5-37EF-894C-A3B9-EDC74916A059}"/>
                </a:ext>
              </a:extLst>
            </p:cNvPr>
            <p:cNvSpPr/>
            <p:nvPr/>
          </p:nvSpPr>
          <p:spPr>
            <a:xfrm>
              <a:off x="5565913" y="1967948"/>
              <a:ext cx="2927074" cy="3602935"/>
            </a:xfrm>
            <a:custGeom>
              <a:avLst/>
              <a:gdLst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54157 w 3041374"/>
                <a:gd name="connsiteY4" fmla="*/ 894522 h 3747496"/>
                <a:gd name="connsiteX5" fmla="*/ 596348 w 3041374"/>
                <a:gd name="connsiteY5" fmla="*/ 695739 h 3747496"/>
                <a:gd name="connsiteX6" fmla="*/ 675861 w 3041374"/>
                <a:gd name="connsiteY6" fmla="*/ 397565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54157 w 3041374"/>
                <a:gd name="connsiteY4" fmla="*/ 894522 h 3747496"/>
                <a:gd name="connsiteX5" fmla="*/ 596348 w 3041374"/>
                <a:gd name="connsiteY5" fmla="*/ 695739 h 3747496"/>
                <a:gd name="connsiteX6" fmla="*/ 661113 w 3041374"/>
                <a:gd name="connsiteY6" fmla="*/ 368068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54157 w 3041374"/>
                <a:gd name="connsiteY4" fmla="*/ 894522 h 3747496"/>
                <a:gd name="connsiteX5" fmla="*/ 633219 w 3041374"/>
                <a:gd name="connsiteY5" fmla="*/ 703113 h 3747496"/>
                <a:gd name="connsiteX6" fmla="*/ 661113 w 3041374"/>
                <a:gd name="connsiteY6" fmla="*/ 368068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54157 w 3041374"/>
                <a:gd name="connsiteY4" fmla="*/ 894522 h 3747496"/>
                <a:gd name="connsiteX5" fmla="*/ 633219 w 3041374"/>
                <a:gd name="connsiteY5" fmla="*/ 703113 h 3747496"/>
                <a:gd name="connsiteX6" fmla="*/ 756978 w 3041374"/>
                <a:gd name="connsiteY6" fmla="*/ 375442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54157 w 3041374"/>
                <a:gd name="connsiteY4" fmla="*/ 894522 h 3747496"/>
                <a:gd name="connsiteX5" fmla="*/ 633219 w 3041374"/>
                <a:gd name="connsiteY5" fmla="*/ 703113 h 3747496"/>
                <a:gd name="connsiteX6" fmla="*/ 756978 w 3041374"/>
                <a:gd name="connsiteY6" fmla="*/ 375442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54157 w 3041374"/>
                <a:gd name="connsiteY4" fmla="*/ 894522 h 3747496"/>
                <a:gd name="connsiteX5" fmla="*/ 633219 w 3041374"/>
                <a:gd name="connsiteY5" fmla="*/ 703113 h 3747496"/>
                <a:gd name="connsiteX6" fmla="*/ 756978 w 3041374"/>
                <a:gd name="connsiteY6" fmla="*/ 375442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1027899 w 3041374"/>
                <a:gd name="connsiteY4" fmla="*/ 901896 h 3747496"/>
                <a:gd name="connsiteX5" fmla="*/ 633219 w 3041374"/>
                <a:gd name="connsiteY5" fmla="*/ 703113 h 3747496"/>
                <a:gd name="connsiteX6" fmla="*/ 756978 w 3041374"/>
                <a:gd name="connsiteY6" fmla="*/ 375442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61531 w 3041374"/>
                <a:gd name="connsiteY4" fmla="*/ 909270 h 3747496"/>
                <a:gd name="connsiteX5" fmla="*/ 633219 w 3041374"/>
                <a:gd name="connsiteY5" fmla="*/ 703113 h 3747496"/>
                <a:gd name="connsiteX6" fmla="*/ 756978 w 3041374"/>
                <a:gd name="connsiteY6" fmla="*/ 375442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61531 w 3041374"/>
                <a:gd name="connsiteY4" fmla="*/ 909270 h 3747496"/>
                <a:gd name="connsiteX5" fmla="*/ 633219 w 3041374"/>
                <a:gd name="connsiteY5" fmla="*/ 703113 h 3747496"/>
                <a:gd name="connsiteX6" fmla="*/ 756978 w 3041374"/>
                <a:gd name="connsiteY6" fmla="*/ 375442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61531 w 3041374"/>
                <a:gd name="connsiteY4" fmla="*/ 909270 h 3747496"/>
                <a:gd name="connsiteX5" fmla="*/ 655342 w 3041374"/>
                <a:gd name="connsiteY5" fmla="*/ 688365 h 3747496"/>
                <a:gd name="connsiteX6" fmla="*/ 756978 w 3041374"/>
                <a:gd name="connsiteY6" fmla="*/ 375442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596348 h 3747496"/>
                <a:gd name="connsiteX4" fmla="*/ 961531 w 3041374"/>
                <a:gd name="connsiteY4" fmla="*/ 909270 h 3747496"/>
                <a:gd name="connsiteX5" fmla="*/ 655342 w 3041374"/>
                <a:gd name="connsiteY5" fmla="*/ 688365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655341 h 3747496"/>
                <a:gd name="connsiteX4" fmla="*/ 961531 w 3041374"/>
                <a:gd name="connsiteY4" fmla="*/ 909270 h 3747496"/>
                <a:gd name="connsiteX5" fmla="*/ 655342 w 3041374"/>
                <a:gd name="connsiteY5" fmla="*/ 688365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655341 h 3747496"/>
                <a:gd name="connsiteX4" fmla="*/ 961531 w 3041374"/>
                <a:gd name="connsiteY4" fmla="*/ 909270 h 3747496"/>
                <a:gd name="connsiteX5" fmla="*/ 655342 w 3041374"/>
                <a:gd name="connsiteY5" fmla="*/ 688365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655341 h 3747496"/>
                <a:gd name="connsiteX4" fmla="*/ 961531 w 3041374"/>
                <a:gd name="connsiteY4" fmla="*/ 909270 h 3747496"/>
                <a:gd name="connsiteX5" fmla="*/ 692213 w 3041374"/>
                <a:gd name="connsiteY5" fmla="*/ 695740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655341 h 3747496"/>
                <a:gd name="connsiteX4" fmla="*/ 961531 w 3041374"/>
                <a:gd name="connsiteY4" fmla="*/ 909270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31844 w 3041374"/>
                <a:gd name="connsiteY3" fmla="*/ 655341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57809 w 3041374"/>
                <a:gd name="connsiteY1" fmla="*/ 39756 h 3747496"/>
                <a:gd name="connsiteX2" fmla="*/ 1113183 w 3041374"/>
                <a:gd name="connsiteY2" fmla="*/ 178904 h 3747496"/>
                <a:gd name="connsiteX3" fmla="*/ 1317095 w 3041374"/>
                <a:gd name="connsiteY3" fmla="*/ 706961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65183 w 3041374"/>
                <a:gd name="connsiteY1" fmla="*/ 25007 h 3747496"/>
                <a:gd name="connsiteX2" fmla="*/ 1113183 w 3041374"/>
                <a:gd name="connsiteY2" fmla="*/ 178904 h 3747496"/>
                <a:gd name="connsiteX3" fmla="*/ 1317095 w 3041374"/>
                <a:gd name="connsiteY3" fmla="*/ 706961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65183 w 3041374"/>
                <a:gd name="connsiteY1" fmla="*/ 25007 h 3747496"/>
                <a:gd name="connsiteX2" fmla="*/ 1113183 w 3041374"/>
                <a:gd name="connsiteY2" fmla="*/ 178904 h 3747496"/>
                <a:gd name="connsiteX3" fmla="*/ 1317095 w 3041374"/>
                <a:gd name="connsiteY3" fmla="*/ 706961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65183 w 3041374"/>
                <a:gd name="connsiteY1" fmla="*/ 25007 h 3747496"/>
                <a:gd name="connsiteX2" fmla="*/ 1113183 w 3041374"/>
                <a:gd name="connsiteY2" fmla="*/ 178904 h 3747496"/>
                <a:gd name="connsiteX3" fmla="*/ 1317095 w 3041374"/>
                <a:gd name="connsiteY3" fmla="*/ 706961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65183 w 3041374"/>
                <a:gd name="connsiteY1" fmla="*/ 25007 h 3747496"/>
                <a:gd name="connsiteX2" fmla="*/ 1113183 w 3041374"/>
                <a:gd name="connsiteY2" fmla="*/ 178904 h 3747496"/>
                <a:gd name="connsiteX3" fmla="*/ 1294972 w 3041374"/>
                <a:gd name="connsiteY3" fmla="*/ 692212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11357 w 3041374"/>
                <a:gd name="connsiteY7" fmla="*/ 357809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65183 w 3041374"/>
                <a:gd name="connsiteY1" fmla="*/ 25007 h 3747496"/>
                <a:gd name="connsiteX2" fmla="*/ 1113183 w 3041374"/>
                <a:gd name="connsiteY2" fmla="*/ 178904 h 3747496"/>
                <a:gd name="connsiteX3" fmla="*/ 1294972 w 3041374"/>
                <a:gd name="connsiteY3" fmla="*/ 692212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55602 w 3041374"/>
                <a:gd name="connsiteY7" fmla="*/ 424177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908313 w 3041374"/>
                <a:gd name="connsiteY10" fmla="*/ 282271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65183 w 3041374"/>
                <a:gd name="connsiteY1" fmla="*/ 25007 h 3747496"/>
                <a:gd name="connsiteX2" fmla="*/ 1113183 w 3041374"/>
                <a:gd name="connsiteY2" fmla="*/ 178904 h 3747496"/>
                <a:gd name="connsiteX3" fmla="*/ 1294972 w 3041374"/>
                <a:gd name="connsiteY3" fmla="*/ 692212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55602 w 3041374"/>
                <a:gd name="connsiteY7" fmla="*/ 424177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871442 w 3041374"/>
                <a:gd name="connsiteY10" fmla="*/ 291120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65183 w 3041374"/>
                <a:gd name="connsiteY1" fmla="*/ 25007 h 3747496"/>
                <a:gd name="connsiteX2" fmla="*/ 1113183 w 3041374"/>
                <a:gd name="connsiteY2" fmla="*/ 178904 h 3747496"/>
                <a:gd name="connsiteX3" fmla="*/ 1294972 w 3041374"/>
                <a:gd name="connsiteY3" fmla="*/ 692212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55602 w 3041374"/>
                <a:gd name="connsiteY7" fmla="*/ 424177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871442 w 3041374"/>
                <a:gd name="connsiteY10" fmla="*/ 291120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47496"/>
                <a:gd name="connsiteX1" fmla="*/ 365183 w 3041374"/>
                <a:gd name="connsiteY1" fmla="*/ 25007 h 3747496"/>
                <a:gd name="connsiteX2" fmla="*/ 1113183 w 3041374"/>
                <a:gd name="connsiteY2" fmla="*/ 178904 h 3747496"/>
                <a:gd name="connsiteX3" fmla="*/ 1294972 w 3041374"/>
                <a:gd name="connsiteY3" fmla="*/ 692212 h 3747496"/>
                <a:gd name="connsiteX4" fmla="*/ 983654 w 3041374"/>
                <a:gd name="connsiteY4" fmla="*/ 887148 h 3747496"/>
                <a:gd name="connsiteX5" fmla="*/ 714336 w 3041374"/>
                <a:gd name="connsiteY5" fmla="*/ 666243 h 3747496"/>
                <a:gd name="connsiteX6" fmla="*/ 874966 w 3041374"/>
                <a:gd name="connsiteY6" fmla="*/ 360694 h 3747496"/>
                <a:gd name="connsiteX7" fmla="*/ 1455602 w 3041374"/>
                <a:gd name="connsiteY7" fmla="*/ 424177 h 3747496"/>
                <a:gd name="connsiteX8" fmla="*/ 1928191 w 3041374"/>
                <a:gd name="connsiteY8" fmla="*/ 1053548 h 3747496"/>
                <a:gd name="connsiteX9" fmla="*/ 1928191 w 3041374"/>
                <a:gd name="connsiteY9" fmla="*/ 2067339 h 3747496"/>
                <a:gd name="connsiteX10" fmla="*/ 1871442 w 3041374"/>
                <a:gd name="connsiteY10" fmla="*/ 2911203 h 3747496"/>
                <a:gd name="connsiteX11" fmla="*/ 2146852 w 3041374"/>
                <a:gd name="connsiteY11" fmla="*/ 3637722 h 3747496"/>
                <a:gd name="connsiteX12" fmla="*/ 3041374 w 3041374"/>
                <a:gd name="connsiteY12" fmla="*/ 3717235 h 3747496"/>
                <a:gd name="connsiteX0" fmla="*/ 0 w 3041374"/>
                <a:gd name="connsiteY0" fmla="*/ 0 h 3769479"/>
                <a:gd name="connsiteX1" fmla="*/ 365183 w 3041374"/>
                <a:gd name="connsiteY1" fmla="*/ 25007 h 3769479"/>
                <a:gd name="connsiteX2" fmla="*/ 1113183 w 3041374"/>
                <a:gd name="connsiteY2" fmla="*/ 178904 h 3769479"/>
                <a:gd name="connsiteX3" fmla="*/ 1294972 w 3041374"/>
                <a:gd name="connsiteY3" fmla="*/ 692212 h 3769479"/>
                <a:gd name="connsiteX4" fmla="*/ 983654 w 3041374"/>
                <a:gd name="connsiteY4" fmla="*/ 887148 h 3769479"/>
                <a:gd name="connsiteX5" fmla="*/ 714336 w 3041374"/>
                <a:gd name="connsiteY5" fmla="*/ 666243 h 3769479"/>
                <a:gd name="connsiteX6" fmla="*/ 874966 w 3041374"/>
                <a:gd name="connsiteY6" fmla="*/ 360694 h 3769479"/>
                <a:gd name="connsiteX7" fmla="*/ 1455602 w 3041374"/>
                <a:gd name="connsiteY7" fmla="*/ 424177 h 3769479"/>
                <a:gd name="connsiteX8" fmla="*/ 1928191 w 3041374"/>
                <a:gd name="connsiteY8" fmla="*/ 1053548 h 3769479"/>
                <a:gd name="connsiteX9" fmla="*/ 1928191 w 3041374"/>
                <a:gd name="connsiteY9" fmla="*/ 2067339 h 3769479"/>
                <a:gd name="connsiteX10" fmla="*/ 1871442 w 3041374"/>
                <a:gd name="connsiteY10" fmla="*/ 2911203 h 3769479"/>
                <a:gd name="connsiteX11" fmla="*/ 2124729 w 3041374"/>
                <a:gd name="connsiteY11" fmla="*/ 3681967 h 3769479"/>
                <a:gd name="connsiteX12" fmla="*/ 3041374 w 3041374"/>
                <a:gd name="connsiteY12" fmla="*/ 3717235 h 3769479"/>
                <a:gd name="connsiteX0" fmla="*/ 0 w 3041374"/>
                <a:gd name="connsiteY0" fmla="*/ 0 h 3769479"/>
                <a:gd name="connsiteX1" fmla="*/ 365183 w 3041374"/>
                <a:gd name="connsiteY1" fmla="*/ 25007 h 3769479"/>
                <a:gd name="connsiteX2" fmla="*/ 1113183 w 3041374"/>
                <a:gd name="connsiteY2" fmla="*/ 178904 h 3769479"/>
                <a:gd name="connsiteX3" fmla="*/ 1294972 w 3041374"/>
                <a:gd name="connsiteY3" fmla="*/ 692212 h 3769479"/>
                <a:gd name="connsiteX4" fmla="*/ 983654 w 3041374"/>
                <a:gd name="connsiteY4" fmla="*/ 887148 h 3769479"/>
                <a:gd name="connsiteX5" fmla="*/ 714336 w 3041374"/>
                <a:gd name="connsiteY5" fmla="*/ 666243 h 3769479"/>
                <a:gd name="connsiteX6" fmla="*/ 874966 w 3041374"/>
                <a:gd name="connsiteY6" fmla="*/ 360694 h 3769479"/>
                <a:gd name="connsiteX7" fmla="*/ 1455602 w 3041374"/>
                <a:gd name="connsiteY7" fmla="*/ 424177 h 3769479"/>
                <a:gd name="connsiteX8" fmla="*/ 1928191 w 3041374"/>
                <a:gd name="connsiteY8" fmla="*/ 1053548 h 3769479"/>
                <a:gd name="connsiteX9" fmla="*/ 1928191 w 3041374"/>
                <a:gd name="connsiteY9" fmla="*/ 2067339 h 3769479"/>
                <a:gd name="connsiteX10" fmla="*/ 1871442 w 3041374"/>
                <a:gd name="connsiteY10" fmla="*/ 2911203 h 3769479"/>
                <a:gd name="connsiteX11" fmla="*/ 2124729 w 3041374"/>
                <a:gd name="connsiteY11" fmla="*/ 3681967 h 3769479"/>
                <a:gd name="connsiteX12" fmla="*/ 3041374 w 3041374"/>
                <a:gd name="connsiteY12" fmla="*/ 3717235 h 3769479"/>
                <a:gd name="connsiteX0" fmla="*/ 0 w 3041374"/>
                <a:gd name="connsiteY0" fmla="*/ 0 h 3737347"/>
                <a:gd name="connsiteX1" fmla="*/ 365183 w 3041374"/>
                <a:gd name="connsiteY1" fmla="*/ 25007 h 3737347"/>
                <a:gd name="connsiteX2" fmla="*/ 1113183 w 3041374"/>
                <a:gd name="connsiteY2" fmla="*/ 178904 h 3737347"/>
                <a:gd name="connsiteX3" fmla="*/ 1294972 w 3041374"/>
                <a:gd name="connsiteY3" fmla="*/ 692212 h 3737347"/>
                <a:gd name="connsiteX4" fmla="*/ 983654 w 3041374"/>
                <a:gd name="connsiteY4" fmla="*/ 887148 h 3737347"/>
                <a:gd name="connsiteX5" fmla="*/ 714336 w 3041374"/>
                <a:gd name="connsiteY5" fmla="*/ 666243 h 3737347"/>
                <a:gd name="connsiteX6" fmla="*/ 874966 w 3041374"/>
                <a:gd name="connsiteY6" fmla="*/ 360694 h 3737347"/>
                <a:gd name="connsiteX7" fmla="*/ 1455602 w 3041374"/>
                <a:gd name="connsiteY7" fmla="*/ 424177 h 3737347"/>
                <a:gd name="connsiteX8" fmla="*/ 1928191 w 3041374"/>
                <a:gd name="connsiteY8" fmla="*/ 1053548 h 3737347"/>
                <a:gd name="connsiteX9" fmla="*/ 1928191 w 3041374"/>
                <a:gd name="connsiteY9" fmla="*/ 2067339 h 3737347"/>
                <a:gd name="connsiteX10" fmla="*/ 1871442 w 3041374"/>
                <a:gd name="connsiteY10" fmla="*/ 2911203 h 3737347"/>
                <a:gd name="connsiteX11" fmla="*/ 2124729 w 3041374"/>
                <a:gd name="connsiteY11" fmla="*/ 3681967 h 3737347"/>
                <a:gd name="connsiteX12" fmla="*/ 3041374 w 3041374"/>
                <a:gd name="connsiteY12" fmla="*/ 3717235 h 3737347"/>
                <a:gd name="connsiteX0" fmla="*/ 0 w 3041374"/>
                <a:gd name="connsiteY0" fmla="*/ 0 h 3737347"/>
                <a:gd name="connsiteX1" fmla="*/ 365183 w 3041374"/>
                <a:gd name="connsiteY1" fmla="*/ 25007 h 3737347"/>
                <a:gd name="connsiteX2" fmla="*/ 1113183 w 3041374"/>
                <a:gd name="connsiteY2" fmla="*/ 178904 h 3737347"/>
                <a:gd name="connsiteX3" fmla="*/ 1294972 w 3041374"/>
                <a:gd name="connsiteY3" fmla="*/ 692212 h 3737347"/>
                <a:gd name="connsiteX4" fmla="*/ 983654 w 3041374"/>
                <a:gd name="connsiteY4" fmla="*/ 887148 h 3737347"/>
                <a:gd name="connsiteX5" fmla="*/ 714336 w 3041374"/>
                <a:gd name="connsiteY5" fmla="*/ 666243 h 3737347"/>
                <a:gd name="connsiteX6" fmla="*/ 874966 w 3041374"/>
                <a:gd name="connsiteY6" fmla="*/ 360694 h 3737347"/>
                <a:gd name="connsiteX7" fmla="*/ 1455602 w 3041374"/>
                <a:gd name="connsiteY7" fmla="*/ 424177 h 3737347"/>
                <a:gd name="connsiteX8" fmla="*/ 1928191 w 3041374"/>
                <a:gd name="connsiteY8" fmla="*/ 1053548 h 3737347"/>
                <a:gd name="connsiteX9" fmla="*/ 1928191 w 3041374"/>
                <a:gd name="connsiteY9" fmla="*/ 2067339 h 3737347"/>
                <a:gd name="connsiteX10" fmla="*/ 1871442 w 3041374"/>
                <a:gd name="connsiteY10" fmla="*/ 2911203 h 3737347"/>
                <a:gd name="connsiteX11" fmla="*/ 2124729 w 3041374"/>
                <a:gd name="connsiteY11" fmla="*/ 3681967 h 3737347"/>
                <a:gd name="connsiteX12" fmla="*/ 3041374 w 3041374"/>
                <a:gd name="connsiteY12" fmla="*/ 3717235 h 3737347"/>
                <a:gd name="connsiteX0" fmla="*/ 0 w 3041374"/>
                <a:gd name="connsiteY0" fmla="*/ 0 h 3737347"/>
                <a:gd name="connsiteX1" fmla="*/ 365183 w 3041374"/>
                <a:gd name="connsiteY1" fmla="*/ 25007 h 3737347"/>
                <a:gd name="connsiteX2" fmla="*/ 1113183 w 3041374"/>
                <a:gd name="connsiteY2" fmla="*/ 178904 h 3737347"/>
                <a:gd name="connsiteX3" fmla="*/ 1294972 w 3041374"/>
                <a:gd name="connsiteY3" fmla="*/ 692212 h 3737347"/>
                <a:gd name="connsiteX4" fmla="*/ 983654 w 3041374"/>
                <a:gd name="connsiteY4" fmla="*/ 887148 h 3737347"/>
                <a:gd name="connsiteX5" fmla="*/ 714336 w 3041374"/>
                <a:gd name="connsiteY5" fmla="*/ 666243 h 3737347"/>
                <a:gd name="connsiteX6" fmla="*/ 874966 w 3041374"/>
                <a:gd name="connsiteY6" fmla="*/ 360694 h 3737347"/>
                <a:gd name="connsiteX7" fmla="*/ 1455602 w 3041374"/>
                <a:gd name="connsiteY7" fmla="*/ 424177 h 3737347"/>
                <a:gd name="connsiteX8" fmla="*/ 1935565 w 3041374"/>
                <a:gd name="connsiteY8" fmla="*/ 1009303 h 3737347"/>
                <a:gd name="connsiteX9" fmla="*/ 1928191 w 3041374"/>
                <a:gd name="connsiteY9" fmla="*/ 2067339 h 3737347"/>
                <a:gd name="connsiteX10" fmla="*/ 1871442 w 3041374"/>
                <a:gd name="connsiteY10" fmla="*/ 2911203 h 3737347"/>
                <a:gd name="connsiteX11" fmla="*/ 2124729 w 3041374"/>
                <a:gd name="connsiteY11" fmla="*/ 3681967 h 3737347"/>
                <a:gd name="connsiteX12" fmla="*/ 3041374 w 3041374"/>
                <a:gd name="connsiteY12" fmla="*/ 3717235 h 3737347"/>
                <a:gd name="connsiteX0" fmla="*/ 0 w 2941362"/>
                <a:gd name="connsiteY0" fmla="*/ 0 h 3710995"/>
                <a:gd name="connsiteX1" fmla="*/ 365183 w 2941362"/>
                <a:gd name="connsiteY1" fmla="*/ 25007 h 3710995"/>
                <a:gd name="connsiteX2" fmla="*/ 1113183 w 2941362"/>
                <a:gd name="connsiteY2" fmla="*/ 178904 h 3710995"/>
                <a:gd name="connsiteX3" fmla="*/ 1294972 w 2941362"/>
                <a:gd name="connsiteY3" fmla="*/ 692212 h 3710995"/>
                <a:gd name="connsiteX4" fmla="*/ 983654 w 2941362"/>
                <a:gd name="connsiteY4" fmla="*/ 887148 h 3710995"/>
                <a:gd name="connsiteX5" fmla="*/ 714336 w 2941362"/>
                <a:gd name="connsiteY5" fmla="*/ 666243 h 3710995"/>
                <a:gd name="connsiteX6" fmla="*/ 874966 w 2941362"/>
                <a:gd name="connsiteY6" fmla="*/ 360694 h 3710995"/>
                <a:gd name="connsiteX7" fmla="*/ 1455602 w 2941362"/>
                <a:gd name="connsiteY7" fmla="*/ 424177 h 3710995"/>
                <a:gd name="connsiteX8" fmla="*/ 1935565 w 2941362"/>
                <a:gd name="connsiteY8" fmla="*/ 1009303 h 3710995"/>
                <a:gd name="connsiteX9" fmla="*/ 1928191 w 2941362"/>
                <a:gd name="connsiteY9" fmla="*/ 2067339 h 3710995"/>
                <a:gd name="connsiteX10" fmla="*/ 1871442 w 2941362"/>
                <a:gd name="connsiteY10" fmla="*/ 2911203 h 3710995"/>
                <a:gd name="connsiteX11" fmla="*/ 2124729 w 2941362"/>
                <a:gd name="connsiteY11" fmla="*/ 3681967 h 3710995"/>
                <a:gd name="connsiteX12" fmla="*/ 2941362 w 2941362"/>
                <a:gd name="connsiteY12" fmla="*/ 3660085 h 3710995"/>
                <a:gd name="connsiteX0" fmla="*/ 0 w 2941362"/>
                <a:gd name="connsiteY0" fmla="*/ 0 h 3714626"/>
                <a:gd name="connsiteX1" fmla="*/ 365183 w 2941362"/>
                <a:gd name="connsiteY1" fmla="*/ 25007 h 3714626"/>
                <a:gd name="connsiteX2" fmla="*/ 1113183 w 2941362"/>
                <a:gd name="connsiteY2" fmla="*/ 178904 h 3714626"/>
                <a:gd name="connsiteX3" fmla="*/ 1294972 w 2941362"/>
                <a:gd name="connsiteY3" fmla="*/ 692212 h 3714626"/>
                <a:gd name="connsiteX4" fmla="*/ 983654 w 2941362"/>
                <a:gd name="connsiteY4" fmla="*/ 887148 h 3714626"/>
                <a:gd name="connsiteX5" fmla="*/ 714336 w 2941362"/>
                <a:gd name="connsiteY5" fmla="*/ 666243 h 3714626"/>
                <a:gd name="connsiteX6" fmla="*/ 874966 w 2941362"/>
                <a:gd name="connsiteY6" fmla="*/ 360694 h 3714626"/>
                <a:gd name="connsiteX7" fmla="*/ 1455602 w 2941362"/>
                <a:gd name="connsiteY7" fmla="*/ 424177 h 3714626"/>
                <a:gd name="connsiteX8" fmla="*/ 1935565 w 2941362"/>
                <a:gd name="connsiteY8" fmla="*/ 1009303 h 3714626"/>
                <a:gd name="connsiteX9" fmla="*/ 1928191 w 2941362"/>
                <a:gd name="connsiteY9" fmla="*/ 2067339 h 3714626"/>
                <a:gd name="connsiteX10" fmla="*/ 1871442 w 2941362"/>
                <a:gd name="connsiteY10" fmla="*/ 2911203 h 3714626"/>
                <a:gd name="connsiteX11" fmla="*/ 2124729 w 2941362"/>
                <a:gd name="connsiteY11" fmla="*/ 3681967 h 3714626"/>
                <a:gd name="connsiteX12" fmla="*/ 2941362 w 2941362"/>
                <a:gd name="connsiteY12" fmla="*/ 3660085 h 3714626"/>
                <a:gd name="connsiteX0" fmla="*/ 0 w 2941362"/>
                <a:gd name="connsiteY0" fmla="*/ 0 h 3697868"/>
                <a:gd name="connsiteX1" fmla="*/ 365183 w 2941362"/>
                <a:gd name="connsiteY1" fmla="*/ 25007 h 3697868"/>
                <a:gd name="connsiteX2" fmla="*/ 1113183 w 2941362"/>
                <a:gd name="connsiteY2" fmla="*/ 178904 h 3697868"/>
                <a:gd name="connsiteX3" fmla="*/ 1294972 w 2941362"/>
                <a:gd name="connsiteY3" fmla="*/ 692212 h 3697868"/>
                <a:gd name="connsiteX4" fmla="*/ 983654 w 2941362"/>
                <a:gd name="connsiteY4" fmla="*/ 887148 h 3697868"/>
                <a:gd name="connsiteX5" fmla="*/ 714336 w 2941362"/>
                <a:gd name="connsiteY5" fmla="*/ 666243 h 3697868"/>
                <a:gd name="connsiteX6" fmla="*/ 874966 w 2941362"/>
                <a:gd name="connsiteY6" fmla="*/ 360694 h 3697868"/>
                <a:gd name="connsiteX7" fmla="*/ 1455602 w 2941362"/>
                <a:gd name="connsiteY7" fmla="*/ 424177 h 3697868"/>
                <a:gd name="connsiteX8" fmla="*/ 1935565 w 2941362"/>
                <a:gd name="connsiteY8" fmla="*/ 1009303 h 3697868"/>
                <a:gd name="connsiteX9" fmla="*/ 1928191 w 2941362"/>
                <a:gd name="connsiteY9" fmla="*/ 2067339 h 3697868"/>
                <a:gd name="connsiteX10" fmla="*/ 1871442 w 2941362"/>
                <a:gd name="connsiteY10" fmla="*/ 2911203 h 3697868"/>
                <a:gd name="connsiteX11" fmla="*/ 2067579 w 2941362"/>
                <a:gd name="connsiteY11" fmla="*/ 3653392 h 3697868"/>
                <a:gd name="connsiteX12" fmla="*/ 2941362 w 2941362"/>
                <a:gd name="connsiteY12" fmla="*/ 3660085 h 3697868"/>
                <a:gd name="connsiteX0" fmla="*/ 0 w 2941362"/>
                <a:gd name="connsiteY0" fmla="*/ 0 h 3697868"/>
                <a:gd name="connsiteX1" fmla="*/ 365183 w 2941362"/>
                <a:gd name="connsiteY1" fmla="*/ 25007 h 3697868"/>
                <a:gd name="connsiteX2" fmla="*/ 1113183 w 2941362"/>
                <a:gd name="connsiteY2" fmla="*/ 178904 h 3697868"/>
                <a:gd name="connsiteX3" fmla="*/ 1294972 w 2941362"/>
                <a:gd name="connsiteY3" fmla="*/ 692212 h 3697868"/>
                <a:gd name="connsiteX4" fmla="*/ 983654 w 2941362"/>
                <a:gd name="connsiteY4" fmla="*/ 887148 h 3697868"/>
                <a:gd name="connsiteX5" fmla="*/ 714336 w 2941362"/>
                <a:gd name="connsiteY5" fmla="*/ 666243 h 3697868"/>
                <a:gd name="connsiteX6" fmla="*/ 874966 w 2941362"/>
                <a:gd name="connsiteY6" fmla="*/ 360694 h 3697868"/>
                <a:gd name="connsiteX7" fmla="*/ 1455602 w 2941362"/>
                <a:gd name="connsiteY7" fmla="*/ 424177 h 3697868"/>
                <a:gd name="connsiteX8" fmla="*/ 1935565 w 2941362"/>
                <a:gd name="connsiteY8" fmla="*/ 1009303 h 3697868"/>
                <a:gd name="connsiteX9" fmla="*/ 1928191 w 2941362"/>
                <a:gd name="connsiteY9" fmla="*/ 2067339 h 3697868"/>
                <a:gd name="connsiteX10" fmla="*/ 1199930 w 2941362"/>
                <a:gd name="connsiteY10" fmla="*/ 2925491 h 3697868"/>
                <a:gd name="connsiteX11" fmla="*/ 2067579 w 2941362"/>
                <a:gd name="connsiteY11" fmla="*/ 3653392 h 3697868"/>
                <a:gd name="connsiteX12" fmla="*/ 2941362 w 2941362"/>
                <a:gd name="connsiteY12" fmla="*/ 3660085 h 3697868"/>
                <a:gd name="connsiteX0" fmla="*/ 0 w 2941362"/>
                <a:gd name="connsiteY0" fmla="*/ 0 h 3697868"/>
                <a:gd name="connsiteX1" fmla="*/ 365183 w 2941362"/>
                <a:gd name="connsiteY1" fmla="*/ 25007 h 3697868"/>
                <a:gd name="connsiteX2" fmla="*/ 1113183 w 2941362"/>
                <a:gd name="connsiteY2" fmla="*/ 178904 h 3697868"/>
                <a:gd name="connsiteX3" fmla="*/ 1294972 w 2941362"/>
                <a:gd name="connsiteY3" fmla="*/ 692212 h 3697868"/>
                <a:gd name="connsiteX4" fmla="*/ 983654 w 2941362"/>
                <a:gd name="connsiteY4" fmla="*/ 887148 h 3697868"/>
                <a:gd name="connsiteX5" fmla="*/ 714336 w 2941362"/>
                <a:gd name="connsiteY5" fmla="*/ 666243 h 3697868"/>
                <a:gd name="connsiteX6" fmla="*/ 874966 w 2941362"/>
                <a:gd name="connsiteY6" fmla="*/ 360694 h 3697868"/>
                <a:gd name="connsiteX7" fmla="*/ 1455602 w 2941362"/>
                <a:gd name="connsiteY7" fmla="*/ 424177 h 3697868"/>
                <a:gd name="connsiteX8" fmla="*/ 1935565 w 2941362"/>
                <a:gd name="connsiteY8" fmla="*/ 1009303 h 3697868"/>
                <a:gd name="connsiteX9" fmla="*/ 1628154 w 2941362"/>
                <a:gd name="connsiteY9" fmla="*/ 2010189 h 3697868"/>
                <a:gd name="connsiteX10" fmla="*/ 1199930 w 2941362"/>
                <a:gd name="connsiteY10" fmla="*/ 2925491 h 3697868"/>
                <a:gd name="connsiteX11" fmla="*/ 2067579 w 2941362"/>
                <a:gd name="connsiteY11" fmla="*/ 3653392 h 3697868"/>
                <a:gd name="connsiteX12" fmla="*/ 2941362 w 2941362"/>
                <a:gd name="connsiteY12" fmla="*/ 3660085 h 3697868"/>
                <a:gd name="connsiteX0" fmla="*/ 0 w 2941362"/>
                <a:gd name="connsiteY0" fmla="*/ 0 h 3697868"/>
                <a:gd name="connsiteX1" fmla="*/ 365183 w 2941362"/>
                <a:gd name="connsiteY1" fmla="*/ 25007 h 3697868"/>
                <a:gd name="connsiteX2" fmla="*/ 1113183 w 2941362"/>
                <a:gd name="connsiteY2" fmla="*/ 178904 h 3697868"/>
                <a:gd name="connsiteX3" fmla="*/ 1294972 w 2941362"/>
                <a:gd name="connsiteY3" fmla="*/ 692212 h 3697868"/>
                <a:gd name="connsiteX4" fmla="*/ 983654 w 2941362"/>
                <a:gd name="connsiteY4" fmla="*/ 887148 h 3697868"/>
                <a:gd name="connsiteX5" fmla="*/ 714336 w 2941362"/>
                <a:gd name="connsiteY5" fmla="*/ 666243 h 3697868"/>
                <a:gd name="connsiteX6" fmla="*/ 874966 w 2941362"/>
                <a:gd name="connsiteY6" fmla="*/ 360694 h 3697868"/>
                <a:gd name="connsiteX7" fmla="*/ 1455602 w 2941362"/>
                <a:gd name="connsiteY7" fmla="*/ 424177 h 3697868"/>
                <a:gd name="connsiteX8" fmla="*/ 1935565 w 2941362"/>
                <a:gd name="connsiteY8" fmla="*/ 1009303 h 3697868"/>
                <a:gd name="connsiteX9" fmla="*/ 1628154 w 2941362"/>
                <a:gd name="connsiteY9" fmla="*/ 2010189 h 3697868"/>
                <a:gd name="connsiteX10" fmla="*/ 1171355 w 2941362"/>
                <a:gd name="connsiteY10" fmla="*/ 3039791 h 3697868"/>
                <a:gd name="connsiteX11" fmla="*/ 2067579 w 2941362"/>
                <a:gd name="connsiteY11" fmla="*/ 3653392 h 3697868"/>
                <a:gd name="connsiteX12" fmla="*/ 2941362 w 2941362"/>
                <a:gd name="connsiteY12" fmla="*/ 3660085 h 3697868"/>
                <a:gd name="connsiteX0" fmla="*/ 0 w 2941362"/>
                <a:gd name="connsiteY0" fmla="*/ 0 h 3663409"/>
                <a:gd name="connsiteX1" fmla="*/ 365183 w 2941362"/>
                <a:gd name="connsiteY1" fmla="*/ 25007 h 3663409"/>
                <a:gd name="connsiteX2" fmla="*/ 1113183 w 2941362"/>
                <a:gd name="connsiteY2" fmla="*/ 178904 h 3663409"/>
                <a:gd name="connsiteX3" fmla="*/ 1294972 w 2941362"/>
                <a:gd name="connsiteY3" fmla="*/ 692212 h 3663409"/>
                <a:gd name="connsiteX4" fmla="*/ 983654 w 2941362"/>
                <a:gd name="connsiteY4" fmla="*/ 887148 h 3663409"/>
                <a:gd name="connsiteX5" fmla="*/ 714336 w 2941362"/>
                <a:gd name="connsiteY5" fmla="*/ 666243 h 3663409"/>
                <a:gd name="connsiteX6" fmla="*/ 874966 w 2941362"/>
                <a:gd name="connsiteY6" fmla="*/ 360694 h 3663409"/>
                <a:gd name="connsiteX7" fmla="*/ 1455602 w 2941362"/>
                <a:gd name="connsiteY7" fmla="*/ 424177 h 3663409"/>
                <a:gd name="connsiteX8" fmla="*/ 1935565 w 2941362"/>
                <a:gd name="connsiteY8" fmla="*/ 1009303 h 3663409"/>
                <a:gd name="connsiteX9" fmla="*/ 1628154 w 2941362"/>
                <a:gd name="connsiteY9" fmla="*/ 2010189 h 3663409"/>
                <a:gd name="connsiteX10" fmla="*/ 1171355 w 2941362"/>
                <a:gd name="connsiteY10" fmla="*/ 3039791 h 3663409"/>
                <a:gd name="connsiteX11" fmla="*/ 2353329 w 2941362"/>
                <a:gd name="connsiteY11" fmla="*/ 3139042 h 3663409"/>
                <a:gd name="connsiteX12" fmla="*/ 2941362 w 2941362"/>
                <a:gd name="connsiteY12" fmla="*/ 3660085 h 3663409"/>
                <a:gd name="connsiteX0" fmla="*/ 0 w 2941362"/>
                <a:gd name="connsiteY0" fmla="*/ 0 h 3663409"/>
                <a:gd name="connsiteX1" fmla="*/ 365183 w 2941362"/>
                <a:gd name="connsiteY1" fmla="*/ 25007 h 3663409"/>
                <a:gd name="connsiteX2" fmla="*/ 1113183 w 2941362"/>
                <a:gd name="connsiteY2" fmla="*/ 178904 h 3663409"/>
                <a:gd name="connsiteX3" fmla="*/ 1294972 w 2941362"/>
                <a:gd name="connsiteY3" fmla="*/ 692212 h 3663409"/>
                <a:gd name="connsiteX4" fmla="*/ 983654 w 2941362"/>
                <a:gd name="connsiteY4" fmla="*/ 887148 h 3663409"/>
                <a:gd name="connsiteX5" fmla="*/ 714336 w 2941362"/>
                <a:gd name="connsiteY5" fmla="*/ 666243 h 3663409"/>
                <a:gd name="connsiteX6" fmla="*/ 874966 w 2941362"/>
                <a:gd name="connsiteY6" fmla="*/ 360694 h 3663409"/>
                <a:gd name="connsiteX7" fmla="*/ 1455602 w 2941362"/>
                <a:gd name="connsiteY7" fmla="*/ 424177 h 3663409"/>
                <a:gd name="connsiteX8" fmla="*/ 1935565 w 2941362"/>
                <a:gd name="connsiteY8" fmla="*/ 1009303 h 3663409"/>
                <a:gd name="connsiteX9" fmla="*/ 1628154 w 2941362"/>
                <a:gd name="connsiteY9" fmla="*/ 2010189 h 3663409"/>
                <a:gd name="connsiteX10" fmla="*/ 1171355 w 2941362"/>
                <a:gd name="connsiteY10" fmla="*/ 3182666 h 3663409"/>
                <a:gd name="connsiteX11" fmla="*/ 2353329 w 2941362"/>
                <a:gd name="connsiteY11" fmla="*/ 3139042 h 3663409"/>
                <a:gd name="connsiteX12" fmla="*/ 2941362 w 2941362"/>
                <a:gd name="connsiteY12" fmla="*/ 3660085 h 3663409"/>
                <a:gd name="connsiteX0" fmla="*/ 0 w 2941362"/>
                <a:gd name="connsiteY0" fmla="*/ 0 h 3663409"/>
                <a:gd name="connsiteX1" fmla="*/ 365183 w 2941362"/>
                <a:gd name="connsiteY1" fmla="*/ 25007 h 3663409"/>
                <a:gd name="connsiteX2" fmla="*/ 1113183 w 2941362"/>
                <a:gd name="connsiteY2" fmla="*/ 178904 h 3663409"/>
                <a:gd name="connsiteX3" fmla="*/ 1294972 w 2941362"/>
                <a:gd name="connsiteY3" fmla="*/ 692212 h 3663409"/>
                <a:gd name="connsiteX4" fmla="*/ 983654 w 2941362"/>
                <a:gd name="connsiteY4" fmla="*/ 887148 h 3663409"/>
                <a:gd name="connsiteX5" fmla="*/ 714336 w 2941362"/>
                <a:gd name="connsiteY5" fmla="*/ 666243 h 3663409"/>
                <a:gd name="connsiteX6" fmla="*/ 874966 w 2941362"/>
                <a:gd name="connsiteY6" fmla="*/ 360694 h 3663409"/>
                <a:gd name="connsiteX7" fmla="*/ 1455602 w 2941362"/>
                <a:gd name="connsiteY7" fmla="*/ 424177 h 3663409"/>
                <a:gd name="connsiteX8" fmla="*/ 1935565 w 2941362"/>
                <a:gd name="connsiteY8" fmla="*/ 1009303 h 3663409"/>
                <a:gd name="connsiteX9" fmla="*/ 1628154 w 2941362"/>
                <a:gd name="connsiteY9" fmla="*/ 2010189 h 3663409"/>
                <a:gd name="connsiteX10" fmla="*/ 1171355 w 2941362"/>
                <a:gd name="connsiteY10" fmla="*/ 3182666 h 3663409"/>
                <a:gd name="connsiteX11" fmla="*/ 2353329 w 2941362"/>
                <a:gd name="connsiteY11" fmla="*/ 3139042 h 3663409"/>
                <a:gd name="connsiteX12" fmla="*/ 2941362 w 2941362"/>
                <a:gd name="connsiteY12" fmla="*/ 3660085 h 3663409"/>
                <a:gd name="connsiteX0" fmla="*/ 0 w 2927074"/>
                <a:gd name="connsiteY0" fmla="*/ 0 h 3606649"/>
                <a:gd name="connsiteX1" fmla="*/ 365183 w 2927074"/>
                <a:gd name="connsiteY1" fmla="*/ 25007 h 3606649"/>
                <a:gd name="connsiteX2" fmla="*/ 1113183 w 2927074"/>
                <a:gd name="connsiteY2" fmla="*/ 178904 h 3606649"/>
                <a:gd name="connsiteX3" fmla="*/ 1294972 w 2927074"/>
                <a:gd name="connsiteY3" fmla="*/ 692212 h 3606649"/>
                <a:gd name="connsiteX4" fmla="*/ 983654 w 2927074"/>
                <a:gd name="connsiteY4" fmla="*/ 887148 h 3606649"/>
                <a:gd name="connsiteX5" fmla="*/ 714336 w 2927074"/>
                <a:gd name="connsiteY5" fmla="*/ 666243 h 3606649"/>
                <a:gd name="connsiteX6" fmla="*/ 874966 w 2927074"/>
                <a:gd name="connsiteY6" fmla="*/ 360694 h 3606649"/>
                <a:gd name="connsiteX7" fmla="*/ 1455602 w 2927074"/>
                <a:gd name="connsiteY7" fmla="*/ 424177 h 3606649"/>
                <a:gd name="connsiteX8" fmla="*/ 1935565 w 2927074"/>
                <a:gd name="connsiteY8" fmla="*/ 1009303 h 3606649"/>
                <a:gd name="connsiteX9" fmla="*/ 1628154 w 2927074"/>
                <a:gd name="connsiteY9" fmla="*/ 2010189 h 3606649"/>
                <a:gd name="connsiteX10" fmla="*/ 1171355 w 2927074"/>
                <a:gd name="connsiteY10" fmla="*/ 3182666 h 3606649"/>
                <a:gd name="connsiteX11" fmla="*/ 2353329 w 2927074"/>
                <a:gd name="connsiteY11" fmla="*/ 3139042 h 3606649"/>
                <a:gd name="connsiteX12" fmla="*/ 2927074 w 2927074"/>
                <a:gd name="connsiteY12" fmla="*/ 3602935 h 3606649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71355 w 2927074"/>
                <a:gd name="connsiteY10" fmla="*/ 3182666 h 3602935"/>
                <a:gd name="connsiteX11" fmla="*/ 2353329 w 2927074"/>
                <a:gd name="connsiteY11" fmla="*/ 313904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71355 w 2927074"/>
                <a:gd name="connsiteY10" fmla="*/ 3182666 h 3602935"/>
                <a:gd name="connsiteX11" fmla="*/ 2353329 w 2927074"/>
                <a:gd name="connsiteY11" fmla="*/ 313904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71355 w 2927074"/>
                <a:gd name="connsiteY10" fmla="*/ 3182666 h 3602935"/>
                <a:gd name="connsiteX11" fmla="*/ 2353329 w 2927074"/>
                <a:gd name="connsiteY11" fmla="*/ 313904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71355 w 2927074"/>
                <a:gd name="connsiteY10" fmla="*/ 3182666 h 3602935"/>
                <a:gd name="connsiteX11" fmla="*/ 2353329 w 2927074"/>
                <a:gd name="connsiteY11" fmla="*/ 313904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71355 w 2927074"/>
                <a:gd name="connsiteY10" fmla="*/ 3182666 h 3602935"/>
                <a:gd name="connsiteX11" fmla="*/ 2353329 w 2927074"/>
                <a:gd name="connsiteY11" fmla="*/ 313904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71355 w 2927074"/>
                <a:gd name="connsiteY10" fmla="*/ 3182666 h 3602935"/>
                <a:gd name="connsiteX11" fmla="*/ 2353329 w 2927074"/>
                <a:gd name="connsiteY11" fmla="*/ 313904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085630 w 2927074"/>
                <a:gd name="connsiteY10" fmla="*/ 3082654 h 3602935"/>
                <a:gd name="connsiteX11" fmla="*/ 2353329 w 2927074"/>
                <a:gd name="connsiteY11" fmla="*/ 313904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085630 w 2927074"/>
                <a:gd name="connsiteY10" fmla="*/ 3082654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085630 w 2927074"/>
                <a:gd name="connsiteY10" fmla="*/ 3082654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085630 w 2927074"/>
                <a:gd name="connsiteY10" fmla="*/ 3082654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085630 w 2927074"/>
                <a:gd name="connsiteY10" fmla="*/ 3082654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228505 w 2927074"/>
                <a:gd name="connsiteY10" fmla="*/ 3025504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228505 w 2927074"/>
                <a:gd name="connsiteY10" fmla="*/ 3025504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228505 w 2927074"/>
                <a:gd name="connsiteY10" fmla="*/ 3025504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874966 w 2927074"/>
                <a:gd name="connsiteY6" fmla="*/ 360694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932116 w 2927074"/>
                <a:gd name="connsiteY6" fmla="*/ 374981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196192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932116 w 2927074"/>
                <a:gd name="connsiteY6" fmla="*/ 374981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202498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932116 w 2927074"/>
                <a:gd name="connsiteY6" fmla="*/ 374981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202498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14336 w 2927074"/>
                <a:gd name="connsiteY5" fmla="*/ 666243 h 3602935"/>
                <a:gd name="connsiteX6" fmla="*/ 932116 w 2927074"/>
                <a:gd name="connsiteY6" fmla="*/ 374981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202498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52173 w 2927074"/>
                <a:gd name="connsiteY5" fmla="*/ 672550 h 3602935"/>
                <a:gd name="connsiteX6" fmla="*/ 932116 w 2927074"/>
                <a:gd name="connsiteY6" fmla="*/ 374981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202498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83654 w 2927074"/>
                <a:gd name="connsiteY4" fmla="*/ 887148 h 3602935"/>
                <a:gd name="connsiteX5" fmla="*/ 771091 w 2927074"/>
                <a:gd name="connsiteY5" fmla="*/ 672550 h 3602935"/>
                <a:gd name="connsiteX6" fmla="*/ 932116 w 2927074"/>
                <a:gd name="connsiteY6" fmla="*/ 374981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202498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96267 w 2927074"/>
                <a:gd name="connsiteY4" fmla="*/ 868230 h 3602935"/>
                <a:gd name="connsiteX5" fmla="*/ 771091 w 2927074"/>
                <a:gd name="connsiteY5" fmla="*/ 672550 h 3602935"/>
                <a:gd name="connsiteX6" fmla="*/ 932116 w 2927074"/>
                <a:gd name="connsiteY6" fmla="*/ 374981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202498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96267 w 2927074"/>
                <a:gd name="connsiteY4" fmla="*/ 868230 h 3602935"/>
                <a:gd name="connsiteX5" fmla="*/ 771091 w 2927074"/>
                <a:gd name="connsiteY5" fmla="*/ 672550 h 3602935"/>
                <a:gd name="connsiteX6" fmla="*/ 887973 w 2927074"/>
                <a:gd name="connsiteY6" fmla="*/ 412818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202498 h 3602935"/>
                <a:gd name="connsiteX12" fmla="*/ 2927074 w 2927074"/>
                <a:gd name="connsiteY12" fmla="*/ 3602935 h 3602935"/>
                <a:gd name="connsiteX0" fmla="*/ 0 w 2927074"/>
                <a:gd name="connsiteY0" fmla="*/ 0 h 3602935"/>
                <a:gd name="connsiteX1" fmla="*/ 365183 w 2927074"/>
                <a:gd name="connsiteY1" fmla="*/ 25007 h 3602935"/>
                <a:gd name="connsiteX2" fmla="*/ 1113183 w 2927074"/>
                <a:gd name="connsiteY2" fmla="*/ 178904 h 3602935"/>
                <a:gd name="connsiteX3" fmla="*/ 1294972 w 2927074"/>
                <a:gd name="connsiteY3" fmla="*/ 692212 h 3602935"/>
                <a:gd name="connsiteX4" fmla="*/ 996267 w 2927074"/>
                <a:gd name="connsiteY4" fmla="*/ 868230 h 3602935"/>
                <a:gd name="connsiteX5" fmla="*/ 771091 w 2927074"/>
                <a:gd name="connsiteY5" fmla="*/ 672550 h 3602935"/>
                <a:gd name="connsiteX6" fmla="*/ 900585 w 2927074"/>
                <a:gd name="connsiteY6" fmla="*/ 381287 h 3602935"/>
                <a:gd name="connsiteX7" fmla="*/ 1455602 w 2927074"/>
                <a:gd name="connsiteY7" fmla="*/ 424177 h 3602935"/>
                <a:gd name="connsiteX8" fmla="*/ 1935565 w 2927074"/>
                <a:gd name="connsiteY8" fmla="*/ 1009303 h 3602935"/>
                <a:gd name="connsiteX9" fmla="*/ 1628154 w 2927074"/>
                <a:gd name="connsiteY9" fmla="*/ 2010189 h 3602935"/>
                <a:gd name="connsiteX10" fmla="*/ 1199930 w 2927074"/>
                <a:gd name="connsiteY10" fmla="*/ 2882629 h 3602935"/>
                <a:gd name="connsiteX11" fmla="*/ 2167591 w 2927074"/>
                <a:gd name="connsiteY11" fmla="*/ 3202498 h 3602935"/>
                <a:gd name="connsiteX12" fmla="*/ 2927074 w 2927074"/>
                <a:gd name="connsiteY12" fmla="*/ 3602935 h 360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7074" h="3602935">
                  <a:moveTo>
                    <a:pt x="0" y="0"/>
                  </a:moveTo>
                  <a:cubicBezTo>
                    <a:pt x="86139" y="4969"/>
                    <a:pt x="275518" y="17313"/>
                    <a:pt x="365183" y="25007"/>
                  </a:cubicBezTo>
                  <a:cubicBezTo>
                    <a:pt x="454848" y="32701"/>
                    <a:pt x="958218" y="67703"/>
                    <a:pt x="1113183" y="178904"/>
                  </a:cubicBezTo>
                  <a:cubicBezTo>
                    <a:pt x="1268148" y="290105"/>
                    <a:pt x="1314458" y="577324"/>
                    <a:pt x="1294972" y="692212"/>
                  </a:cubicBezTo>
                  <a:cubicBezTo>
                    <a:pt x="1275486" y="807100"/>
                    <a:pt x="1083580" y="871507"/>
                    <a:pt x="996267" y="868230"/>
                  </a:cubicBezTo>
                  <a:cubicBezTo>
                    <a:pt x="908954" y="864953"/>
                    <a:pt x="787038" y="753707"/>
                    <a:pt x="771091" y="672550"/>
                  </a:cubicBezTo>
                  <a:cubicBezTo>
                    <a:pt x="755144" y="591393"/>
                    <a:pt x="786500" y="422682"/>
                    <a:pt x="900585" y="381287"/>
                  </a:cubicBezTo>
                  <a:cubicBezTo>
                    <a:pt x="1014670" y="339892"/>
                    <a:pt x="1283105" y="319508"/>
                    <a:pt x="1455602" y="424177"/>
                  </a:cubicBezTo>
                  <a:cubicBezTo>
                    <a:pt x="1628099" y="528846"/>
                    <a:pt x="1849656" y="730680"/>
                    <a:pt x="1935565" y="1009303"/>
                  </a:cubicBezTo>
                  <a:cubicBezTo>
                    <a:pt x="2021474" y="1287926"/>
                    <a:pt x="2093660" y="1826555"/>
                    <a:pt x="1628154" y="2010189"/>
                  </a:cubicBezTo>
                  <a:cubicBezTo>
                    <a:pt x="1162648" y="2193823"/>
                    <a:pt x="1110024" y="2683911"/>
                    <a:pt x="1199930" y="2882629"/>
                  </a:cubicBezTo>
                  <a:cubicBezTo>
                    <a:pt x="1289836" y="3081347"/>
                    <a:pt x="1807130" y="3226492"/>
                    <a:pt x="2167591" y="3202498"/>
                  </a:cubicBezTo>
                  <a:cubicBezTo>
                    <a:pt x="2364674" y="3174808"/>
                    <a:pt x="2588523" y="3209096"/>
                    <a:pt x="2927074" y="3602935"/>
                  </a:cubicBezTo>
                </a:path>
              </a:pathLst>
            </a:custGeom>
            <a:noFill/>
            <a:ln w="38100">
              <a:solidFill>
                <a:srgbClr val="FCD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237CD4BC-DE37-284B-BB93-63BD46AD2C37}"/>
                </a:ext>
              </a:extLst>
            </p:cNvPr>
            <p:cNvSpPr/>
            <p:nvPr/>
          </p:nvSpPr>
          <p:spPr>
            <a:xfrm>
              <a:off x="9077713" y="3662025"/>
              <a:ext cx="982133" cy="982133"/>
            </a:xfrm>
            <a:prstGeom prst="ellipse">
              <a:avLst/>
            </a:prstGeom>
            <a:solidFill>
              <a:srgbClr val="C3DE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600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20" name="Freeform 49">
              <a:extLst>
                <a:ext uri="{FF2B5EF4-FFF2-40B4-BE49-F238E27FC236}">
                  <a16:creationId xmlns:a16="http://schemas.microsoft.com/office/drawing/2014/main" xmlns="" id="{EDC00996-97F9-7943-8704-0E30485AF491}"/>
                </a:ext>
              </a:extLst>
            </p:cNvPr>
            <p:cNvSpPr/>
            <p:nvPr/>
          </p:nvSpPr>
          <p:spPr>
            <a:xfrm>
              <a:off x="5585791" y="1808091"/>
              <a:ext cx="3309731" cy="4024906"/>
            </a:xfrm>
            <a:custGeom>
              <a:avLst/>
              <a:gdLst>
                <a:gd name="connsiteX0" fmla="*/ 0 w 3309731"/>
                <a:gd name="connsiteY0" fmla="*/ 3810802 h 4050565"/>
                <a:gd name="connsiteX1" fmla="*/ 397566 w 3309731"/>
                <a:gd name="connsiteY1" fmla="*/ 3780984 h 4050565"/>
                <a:gd name="connsiteX2" fmla="*/ 715618 w 3309731"/>
                <a:gd name="connsiteY2" fmla="*/ 3582202 h 4050565"/>
                <a:gd name="connsiteX3" fmla="*/ 586409 w 3309731"/>
                <a:gd name="connsiteY3" fmla="*/ 3244271 h 4050565"/>
                <a:gd name="connsiteX4" fmla="*/ 308113 w 3309731"/>
                <a:gd name="connsiteY4" fmla="*/ 3452993 h 4050565"/>
                <a:gd name="connsiteX5" fmla="*/ 487018 w 3309731"/>
                <a:gd name="connsiteY5" fmla="*/ 3840619 h 4050565"/>
                <a:gd name="connsiteX6" fmla="*/ 1113183 w 3309731"/>
                <a:gd name="connsiteY6" fmla="*/ 4049341 h 4050565"/>
                <a:gd name="connsiteX7" fmla="*/ 1709531 w 3309731"/>
                <a:gd name="connsiteY7" fmla="*/ 3751167 h 4050565"/>
                <a:gd name="connsiteX8" fmla="*/ 2206487 w 3309731"/>
                <a:gd name="connsiteY8" fmla="*/ 2926219 h 4050565"/>
                <a:gd name="connsiteX9" fmla="*/ 2345635 w 3309731"/>
                <a:gd name="connsiteY9" fmla="*/ 1504923 h 4050565"/>
                <a:gd name="connsiteX10" fmla="*/ 2454966 w 3309731"/>
                <a:gd name="connsiteY10" fmla="*/ 759489 h 4050565"/>
                <a:gd name="connsiteX11" fmla="*/ 2852531 w 3309731"/>
                <a:gd name="connsiteY11" fmla="*/ 113445 h 4050565"/>
                <a:gd name="connsiteX12" fmla="*/ 3309731 w 3309731"/>
                <a:gd name="connsiteY12" fmla="*/ 4115 h 4050565"/>
                <a:gd name="connsiteX0" fmla="*/ 0 w 3309731"/>
                <a:gd name="connsiteY0" fmla="*/ 3810802 h 4050565"/>
                <a:gd name="connsiteX1" fmla="*/ 397566 w 3309731"/>
                <a:gd name="connsiteY1" fmla="*/ 3780984 h 4050565"/>
                <a:gd name="connsiteX2" fmla="*/ 715618 w 3309731"/>
                <a:gd name="connsiteY2" fmla="*/ 3582202 h 4050565"/>
                <a:gd name="connsiteX3" fmla="*/ 566531 w 3309731"/>
                <a:gd name="connsiteY3" fmla="*/ 3313845 h 4050565"/>
                <a:gd name="connsiteX4" fmla="*/ 308113 w 3309731"/>
                <a:gd name="connsiteY4" fmla="*/ 3452993 h 4050565"/>
                <a:gd name="connsiteX5" fmla="*/ 487018 w 3309731"/>
                <a:gd name="connsiteY5" fmla="*/ 3840619 h 4050565"/>
                <a:gd name="connsiteX6" fmla="*/ 1113183 w 3309731"/>
                <a:gd name="connsiteY6" fmla="*/ 4049341 h 4050565"/>
                <a:gd name="connsiteX7" fmla="*/ 1709531 w 3309731"/>
                <a:gd name="connsiteY7" fmla="*/ 3751167 h 4050565"/>
                <a:gd name="connsiteX8" fmla="*/ 2206487 w 3309731"/>
                <a:gd name="connsiteY8" fmla="*/ 2926219 h 4050565"/>
                <a:gd name="connsiteX9" fmla="*/ 2345635 w 3309731"/>
                <a:gd name="connsiteY9" fmla="*/ 1504923 h 4050565"/>
                <a:gd name="connsiteX10" fmla="*/ 2454966 w 3309731"/>
                <a:gd name="connsiteY10" fmla="*/ 759489 h 4050565"/>
                <a:gd name="connsiteX11" fmla="*/ 2852531 w 3309731"/>
                <a:gd name="connsiteY11" fmla="*/ 113445 h 4050565"/>
                <a:gd name="connsiteX12" fmla="*/ 3309731 w 3309731"/>
                <a:gd name="connsiteY12" fmla="*/ 4115 h 4050565"/>
                <a:gd name="connsiteX0" fmla="*/ 0 w 3309731"/>
                <a:gd name="connsiteY0" fmla="*/ 3810802 h 4050565"/>
                <a:gd name="connsiteX1" fmla="*/ 387626 w 3309731"/>
                <a:gd name="connsiteY1" fmla="*/ 3741228 h 4050565"/>
                <a:gd name="connsiteX2" fmla="*/ 715618 w 3309731"/>
                <a:gd name="connsiteY2" fmla="*/ 3582202 h 4050565"/>
                <a:gd name="connsiteX3" fmla="*/ 566531 w 3309731"/>
                <a:gd name="connsiteY3" fmla="*/ 3313845 h 4050565"/>
                <a:gd name="connsiteX4" fmla="*/ 308113 w 3309731"/>
                <a:gd name="connsiteY4" fmla="*/ 3452993 h 4050565"/>
                <a:gd name="connsiteX5" fmla="*/ 487018 w 3309731"/>
                <a:gd name="connsiteY5" fmla="*/ 3840619 h 4050565"/>
                <a:gd name="connsiteX6" fmla="*/ 1113183 w 3309731"/>
                <a:gd name="connsiteY6" fmla="*/ 4049341 h 4050565"/>
                <a:gd name="connsiteX7" fmla="*/ 1709531 w 3309731"/>
                <a:gd name="connsiteY7" fmla="*/ 3751167 h 4050565"/>
                <a:gd name="connsiteX8" fmla="*/ 2206487 w 3309731"/>
                <a:gd name="connsiteY8" fmla="*/ 2926219 h 4050565"/>
                <a:gd name="connsiteX9" fmla="*/ 2345635 w 3309731"/>
                <a:gd name="connsiteY9" fmla="*/ 1504923 h 4050565"/>
                <a:gd name="connsiteX10" fmla="*/ 2454966 w 3309731"/>
                <a:gd name="connsiteY10" fmla="*/ 759489 h 4050565"/>
                <a:gd name="connsiteX11" fmla="*/ 2852531 w 3309731"/>
                <a:gd name="connsiteY11" fmla="*/ 113445 h 4050565"/>
                <a:gd name="connsiteX12" fmla="*/ 3309731 w 3309731"/>
                <a:gd name="connsiteY12" fmla="*/ 4115 h 4050565"/>
                <a:gd name="connsiteX0" fmla="*/ 0 w 3309731"/>
                <a:gd name="connsiteY0" fmla="*/ 3810802 h 4050565"/>
                <a:gd name="connsiteX1" fmla="*/ 437321 w 3309731"/>
                <a:gd name="connsiteY1" fmla="*/ 3790923 h 4050565"/>
                <a:gd name="connsiteX2" fmla="*/ 715618 w 3309731"/>
                <a:gd name="connsiteY2" fmla="*/ 3582202 h 4050565"/>
                <a:gd name="connsiteX3" fmla="*/ 566531 w 3309731"/>
                <a:gd name="connsiteY3" fmla="*/ 3313845 h 4050565"/>
                <a:gd name="connsiteX4" fmla="*/ 308113 w 3309731"/>
                <a:gd name="connsiteY4" fmla="*/ 3452993 h 4050565"/>
                <a:gd name="connsiteX5" fmla="*/ 487018 w 3309731"/>
                <a:gd name="connsiteY5" fmla="*/ 3840619 h 4050565"/>
                <a:gd name="connsiteX6" fmla="*/ 1113183 w 3309731"/>
                <a:gd name="connsiteY6" fmla="*/ 4049341 h 4050565"/>
                <a:gd name="connsiteX7" fmla="*/ 1709531 w 3309731"/>
                <a:gd name="connsiteY7" fmla="*/ 3751167 h 4050565"/>
                <a:gd name="connsiteX8" fmla="*/ 2206487 w 3309731"/>
                <a:gd name="connsiteY8" fmla="*/ 2926219 h 4050565"/>
                <a:gd name="connsiteX9" fmla="*/ 2345635 w 3309731"/>
                <a:gd name="connsiteY9" fmla="*/ 1504923 h 4050565"/>
                <a:gd name="connsiteX10" fmla="*/ 2454966 w 3309731"/>
                <a:gd name="connsiteY10" fmla="*/ 759489 h 4050565"/>
                <a:gd name="connsiteX11" fmla="*/ 2852531 w 3309731"/>
                <a:gd name="connsiteY11" fmla="*/ 113445 h 4050565"/>
                <a:gd name="connsiteX12" fmla="*/ 3309731 w 3309731"/>
                <a:gd name="connsiteY12" fmla="*/ 4115 h 4050565"/>
                <a:gd name="connsiteX0" fmla="*/ 0 w 3309731"/>
                <a:gd name="connsiteY0" fmla="*/ 3810802 h 4050565"/>
                <a:gd name="connsiteX1" fmla="*/ 437321 w 3309731"/>
                <a:gd name="connsiteY1" fmla="*/ 3790923 h 4050565"/>
                <a:gd name="connsiteX2" fmla="*/ 715618 w 3309731"/>
                <a:gd name="connsiteY2" fmla="*/ 3542445 h 4050565"/>
                <a:gd name="connsiteX3" fmla="*/ 566531 w 3309731"/>
                <a:gd name="connsiteY3" fmla="*/ 3313845 h 4050565"/>
                <a:gd name="connsiteX4" fmla="*/ 308113 w 3309731"/>
                <a:gd name="connsiteY4" fmla="*/ 3452993 h 4050565"/>
                <a:gd name="connsiteX5" fmla="*/ 487018 w 3309731"/>
                <a:gd name="connsiteY5" fmla="*/ 3840619 h 4050565"/>
                <a:gd name="connsiteX6" fmla="*/ 1113183 w 3309731"/>
                <a:gd name="connsiteY6" fmla="*/ 4049341 h 4050565"/>
                <a:gd name="connsiteX7" fmla="*/ 1709531 w 3309731"/>
                <a:gd name="connsiteY7" fmla="*/ 3751167 h 4050565"/>
                <a:gd name="connsiteX8" fmla="*/ 2206487 w 3309731"/>
                <a:gd name="connsiteY8" fmla="*/ 2926219 h 4050565"/>
                <a:gd name="connsiteX9" fmla="*/ 2345635 w 3309731"/>
                <a:gd name="connsiteY9" fmla="*/ 1504923 h 4050565"/>
                <a:gd name="connsiteX10" fmla="*/ 2454966 w 3309731"/>
                <a:gd name="connsiteY10" fmla="*/ 759489 h 4050565"/>
                <a:gd name="connsiteX11" fmla="*/ 2852531 w 3309731"/>
                <a:gd name="connsiteY11" fmla="*/ 113445 h 4050565"/>
                <a:gd name="connsiteX12" fmla="*/ 3309731 w 3309731"/>
                <a:gd name="connsiteY12" fmla="*/ 4115 h 4050565"/>
                <a:gd name="connsiteX0" fmla="*/ 0 w 3309731"/>
                <a:gd name="connsiteY0" fmla="*/ 3810802 h 4050565"/>
                <a:gd name="connsiteX1" fmla="*/ 437321 w 3309731"/>
                <a:gd name="connsiteY1" fmla="*/ 3790923 h 4050565"/>
                <a:gd name="connsiteX2" fmla="*/ 715618 w 3309731"/>
                <a:gd name="connsiteY2" fmla="*/ 3542445 h 4050565"/>
                <a:gd name="connsiteX3" fmla="*/ 566531 w 3309731"/>
                <a:gd name="connsiteY3" fmla="*/ 3285623 h 4050565"/>
                <a:gd name="connsiteX4" fmla="*/ 308113 w 3309731"/>
                <a:gd name="connsiteY4" fmla="*/ 3452993 h 4050565"/>
                <a:gd name="connsiteX5" fmla="*/ 487018 w 3309731"/>
                <a:gd name="connsiteY5" fmla="*/ 3840619 h 4050565"/>
                <a:gd name="connsiteX6" fmla="*/ 1113183 w 3309731"/>
                <a:gd name="connsiteY6" fmla="*/ 4049341 h 4050565"/>
                <a:gd name="connsiteX7" fmla="*/ 1709531 w 3309731"/>
                <a:gd name="connsiteY7" fmla="*/ 3751167 h 4050565"/>
                <a:gd name="connsiteX8" fmla="*/ 2206487 w 3309731"/>
                <a:gd name="connsiteY8" fmla="*/ 2926219 h 4050565"/>
                <a:gd name="connsiteX9" fmla="*/ 2345635 w 3309731"/>
                <a:gd name="connsiteY9" fmla="*/ 1504923 h 4050565"/>
                <a:gd name="connsiteX10" fmla="*/ 2454966 w 3309731"/>
                <a:gd name="connsiteY10" fmla="*/ 759489 h 4050565"/>
                <a:gd name="connsiteX11" fmla="*/ 2852531 w 3309731"/>
                <a:gd name="connsiteY11" fmla="*/ 113445 h 4050565"/>
                <a:gd name="connsiteX12" fmla="*/ 3309731 w 3309731"/>
                <a:gd name="connsiteY12" fmla="*/ 4115 h 4050565"/>
                <a:gd name="connsiteX0" fmla="*/ 0 w 3309731"/>
                <a:gd name="connsiteY0" fmla="*/ 3810802 h 4050503"/>
                <a:gd name="connsiteX1" fmla="*/ 437321 w 3309731"/>
                <a:gd name="connsiteY1" fmla="*/ 3790923 h 4050503"/>
                <a:gd name="connsiteX2" fmla="*/ 715618 w 3309731"/>
                <a:gd name="connsiteY2" fmla="*/ 3542445 h 4050503"/>
                <a:gd name="connsiteX3" fmla="*/ 566531 w 3309731"/>
                <a:gd name="connsiteY3" fmla="*/ 3285623 h 4050503"/>
                <a:gd name="connsiteX4" fmla="*/ 291180 w 3309731"/>
                <a:gd name="connsiteY4" fmla="*/ 3498148 h 4050503"/>
                <a:gd name="connsiteX5" fmla="*/ 487018 w 3309731"/>
                <a:gd name="connsiteY5" fmla="*/ 3840619 h 4050503"/>
                <a:gd name="connsiteX6" fmla="*/ 1113183 w 3309731"/>
                <a:gd name="connsiteY6" fmla="*/ 4049341 h 4050503"/>
                <a:gd name="connsiteX7" fmla="*/ 1709531 w 3309731"/>
                <a:gd name="connsiteY7" fmla="*/ 3751167 h 4050503"/>
                <a:gd name="connsiteX8" fmla="*/ 2206487 w 3309731"/>
                <a:gd name="connsiteY8" fmla="*/ 2926219 h 4050503"/>
                <a:gd name="connsiteX9" fmla="*/ 2345635 w 3309731"/>
                <a:gd name="connsiteY9" fmla="*/ 1504923 h 4050503"/>
                <a:gd name="connsiteX10" fmla="*/ 2454966 w 3309731"/>
                <a:gd name="connsiteY10" fmla="*/ 759489 h 4050503"/>
                <a:gd name="connsiteX11" fmla="*/ 2852531 w 3309731"/>
                <a:gd name="connsiteY11" fmla="*/ 113445 h 4050503"/>
                <a:gd name="connsiteX12" fmla="*/ 3309731 w 3309731"/>
                <a:gd name="connsiteY12" fmla="*/ 4115 h 4050503"/>
                <a:gd name="connsiteX0" fmla="*/ 0 w 3309731"/>
                <a:gd name="connsiteY0" fmla="*/ 3810802 h 4050503"/>
                <a:gd name="connsiteX1" fmla="*/ 437321 w 3309731"/>
                <a:gd name="connsiteY1" fmla="*/ 3790923 h 4050503"/>
                <a:gd name="connsiteX2" fmla="*/ 715618 w 3309731"/>
                <a:gd name="connsiteY2" fmla="*/ 3542445 h 4050503"/>
                <a:gd name="connsiteX3" fmla="*/ 566531 w 3309731"/>
                <a:gd name="connsiteY3" fmla="*/ 3285623 h 4050503"/>
                <a:gd name="connsiteX4" fmla="*/ 291180 w 3309731"/>
                <a:gd name="connsiteY4" fmla="*/ 3498148 h 4050503"/>
                <a:gd name="connsiteX5" fmla="*/ 487018 w 3309731"/>
                <a:gd name="connsiteY5" fmla="*/ 3840619 h 4050503"/>
                <a:gd name="connsiteX6" fmla="*/ 1113183 w 3309731"/>
                <a:gd name="connsiteY6" fmla="*/ 4049341 h 4050503"/>
                <a:gd name="connsiteX7" fmla="*/ 1709531 w 3309731"/>
                <a:gd name="connsiteY7" fmla="*/ 3751167 h 4050503"/>
                <a:gd name="connsiteX8" fmla="*/ 2206487 w 3309731"/>
                <a:gd name="connsiteY8" fmla="*/ 2926219 h 4050503"/>
                <a:gd name="connsiteX9" fmla="*/ 2345635 w 3309731"/>
                <a:gd name="connsiteY9" fmla="*/ 1504923 h 4050503"/>
                <a:gd name="connsiteX10" fmla="*/ 2454966 w 3309731"/>
                <a:gd name="connsiteY10" fmla="*/ 759489 h 4050503"/>
                <a:gd name="connsiteX11" fmla="*/ 2852531 w 3309731"/>
                <a:gd name="connsiteY11" fmla="*/ 113445 h 4050503"/>
                <a:gd name="connsiteX12" fmla="*/ 3309731 w 3309731"/>
                <a:gd name="connsiteY12" fmla="*/ 4115 h 4050503"/>
                <a:gd name="connsiteX0" fmla="*/ 0 w 3309731"/>
                <a:gd name="connsiteY0" fmla="*/ 3810802 h 4050503"/>
                <a:gd name="connsiteX1" fmla="*/ 437321 w 3309731"/>
                <a:gd name="connsiteY1" fmla="*/ 3790923 h 4050503"/>
                <a:gd name="connsiteX2" fmla="*/ 738196 w 3309731"/>
                <a:gd name="connsiteY2" fmla="*/ 3576312 h 4050503"/>
                <a:gd name="connsiteX3" fmla="*/ 566531 w 3309731"/>
                <a:gd name="connsiteY3" fmla="*/ 3285623 h 4050503"/>
                <a:gd name="connsiteX4" fmla="*/ 291180 w 3309731"/>
                <a:gd name="connsiteY4" fmla="*/ 3498148 h 4050503"/>
                <a:gd name="connsiteX5" fmla="*/ 487018 w 3309731"/>
                <a:gd name="connsiteY5" fmla="*/ 3840619 h 4050503"/>
                <a:gd name="connsiteX6" fmla="*/ 1113183 w 3309731"/>
                <a:gd name="connsiteY6" fmla="*/ 4049341 h 4050503"/>
                <a:gd name="connsiteX7" fmla="*/ 1709531 w 3309731"/>
                <a:gd name="connsiteY7" fmla="*/ 3751167 h 4050503"/>
                <a:gd name="connsiteX8" fmla="*/ 2206487 w 3309731"/>
                <a:gd name="connsiteY8" fmla="*/ 2926219 h 4050503"/>
                <a:gd name="connsiteX9" fmla="*/ 2345635 w 3309731"/>
                <a:gd name="connsiteY9" fmla="*/ 1504923 h 4050503"/>
                <a:gd name="connsiteX10" fmla="*/ 2454966 w 3309731"/>
                <a:gd name="connsiteY10" fmla="*/ 759489 h 4050503"/>
                <a:gd name="connsiteX11" fmla="*/ 2852531 w 3309731"/>
                <a:gd name="connsiteY11" fmla="*/ 113445 h 4050503"/>
                <a:gd name="connsiteX12" fmla="*/ 3309731 w 3309731"/>
                <a:gd name="connsiteY12" fmla="*/ 4115 h 4050503"/>
                <a:gd name="connsiteX0" fmla="*/ 0 w 3309731"/>
                <a:gd name="connsiteY0" fmla="*/ 3810802 h 4050503"/>
                <a:gd name="connsiteX1" fmla="*/ 437321 w 3309731"/>
                <a:gd name="connsiteY1" fmla="*/ 3790923 h 4050503"/>
                <a:gd name="connsiteX2" fmla="*/ 738196 w 3309731"/>
                <a:gd name="connsiteY2" fmla="*/ 3576312 h 4050503"/>
                <a:gd name="connsiteX3" fmla="*/ 566531 w 3309731"/>
                <a:gd name="connsiteY3" fmla="*/ 3285623 h 4050503"/>
                <a:gd name="connsiteX4" fmla="*/ 291180 w 3309731"/>
                <a:gd name="connsiteY4" fmla="*/ 3498148 h 4050503"/>
                <a:gd name="connsiteX5" fmla="*/ 487018 w 3309731"/>
                <a:gd name="connsiteY5" fmla="*/ 3840619 h 4050503"/>
                <a:gd name="connsiteX6" fmla="*/ 1113183 w 3309731"/>
                <a:gd name="connsiteY6" fmla="*/ 4049341 h 4050503"/>
                <a:gd name="connsiteX7" fmla="*/ 1709531 w 3309731"/>
                <a:gd name="connsiteY7" fmla="*/ 3751167 h 4050503"/>
                <a:gd name="connsiteX8" fmla="*/ 2206487 w 3309731"/>
                <a:gd name="connsiteY8" fmla="*/ 2926219 h 4050503"/>
                <a:gd name="connsiteX9" fmla="*/ 2345635 w 3309731"/>
                <a:gd name="connsiteY9" fmla="*/ 1504923 h 4050503"/>
                <a:gd name="connsiteX10" fmla="*/ 2454966 w 3309731"/>
                <a:gd name="connsiteY10" fmla="*/ 759489 h 4050503"/>
                <a:gd name="connsiteX11" fmla="*/ 2852531 w 3309731"/>
                <a:gd name="connsiteY11" fmla="*/ 113445 h 4050503"/>
                <a:gd name="connsiteX12" fmla="*/ 3309731 w 3309731"/>
                <a:gd name="connsiteY12" fmla="*/ 4115 h 4050503"/>
                <a:gd name="connsiteX0" fmla="*/ 0 w 3309731"/>
                <a:gd name="connsiteY0" fmla="*/ 3810802 h 4050503"/>
                <a:gd name="connsiteX1" fmla="*/ 437321 w 3309731"/>
                <a:gd name="connsiteY1" fmla="*/ 3790923 h 4050503"/>
                <a:gd name="connsiteX2" fmla="*/ 738196 w 3309731"/>
                <a:gd name="connsiteY2" fmla="*/ 3576312 h 4050503"/>
                <a:gd name="connsiteX3" fmla="*/ 566531 w 3309731"/>
                <a:gd name="connsiteY3" fmla="*/ 3285623 h 4050503"/>
                <a:gd name="connsiteX4" fmla="*/ 291180 w 3309731"/>
                <a:gd name="connsiteY4" fmla="*/ 3498148 h 4050503"/>
                <a:gd name="connsiteX5" fmla="*/ 487018 w 3309731"/>
                <a:gd name="connsiteY5" fmla="*/ 3840619 h 4050503"/>
                <a:gd name="connsiteX6" fmla="*/ 1113183 w 3309731"/>
                <a:gd name="connsiteY6" fmla="*/ 4049341 h 4050503"/>
                <a:gd name="connsiteX7" fmla="*/ 1709531 w 3309731"/>
                <a:gd name="connsiteY7" fmla="*/ 3751167 h 4050503"/>
                <a:gd name="connsiteX8" fmla="*/ 2206487 w 3309731"/>
                <a:gd name="connsiteY8" fmla="*/ 2926219 h 4050503"/>
                <a:gd name="connsiteX9" fmla="*/ 2345635 w 3309731"/>
                <a:gd name="connsiteY9" fmla="*/ 1504923 h 4050503"/>
                <a:gd name="connsiteX10" fmla="*/ 2454966 w 3309731"/>
                <a:gd name="connsiteY10" fmla="*/ 759489 h 4050503"/>
                <a:gd name="connsiteX11" fmla="*/ 2852531 w 3309731"/>
                <a:gd name="connsiteY11" fmla="*/ 113445 h 4050503"/>
                <a:gd name="connsiteX12" fmla="*/ 3309731 w 3309731"/>
                <a:gd name="connsiteY12" fmla="*/ 4115 h 4050503"/>
                <a:gd name="connsiteX0" fmla="*/ 0 w 3309731"/>
                <a:gd name="connsiteY0" fmla="*/ 3810802 h 4050503"/>
                <a:gd name="connsiteX1" fmla="*/ 437321 w 3309731"/>
                <a:gd name="connsiteY1" fmla="*/ 3790923 h 4050503"/>
                <a:gd name="connsiteX2" fmla="*/ 698685 w 3309731"/>
                <a:gd name="connsiteY2" fmla="*/ 3627112 h 4050503"/>
                <a:gd name="connsiteX3" fmla="*/ 566531 w 3309731"/>
                <a:gd name="connsiteY3" fmla="*/ 3285623 h 4050503"/>
                <a:gd name="connsiteX4" fmla="*/ 291180 w 3309731"/>
                <a:gd name="connsiteY4" fmla="*/ 3498148 h 4050503"/>
                <a:gd name="connsiteX5" fmla="*/ 487018 w 3309731"/>
                <a:gd name="connsiteY5" fmla="*/ 3840619 h 4050503"/>
                <a:gd name="connsiteX6" fmla="*/ 1113183 w 3309731"/>
                <a:gd name="connsiteY6" fmla="*/ 4049341 h 4050503"/>
                <a:gd name="connsiteX7" fmla="*/ 1709531 w 3309731"/>
                <a:gd name="connsiteY7" fmla="*/ 3751167 h 4050503"/>
                <a:gd name="connsiteX8" fmla="*/ 2206487 w 3309731"/>
                <a:gd name="connsiteY8" fmla="*/ 2926219 h 4050503"/>
                <a:gd name="connsiteX9" fmla="*/ 2345635 w 3309731"/>
                <a:gd name="connsiteY9" fmla="*/ 1504923 h 4050503"/>
                <a:gd name="connsiteX10" fmla="*/ 2454966 w 3309731"/>
                <a:gd name="connsiteY10" fmla="*/ 759489 h 4050503"/>
                <a:gd name="connsiteX11" fmla="*/ 2852531 w 3309731"/>
                <a:gd name="connsiteY11" fmla="*/ 113445 h 4050503"/>
                <a:gd name="connsiteX12" fmla="*/ 3309731 w 3309731"/>
                <a:gd name="connsiteY12" fmla="*/ 4115 h 4050503"/>
                <a:gd name="connsiteX0" fmla="*/ 0 w 3309731"/>
                <a:gd name="connsiteY0" fmla="*/ 3810802 h 4050503"/>
                <a:gd name="connsiteX1" fmla="*/ 437321 w 3309731"/>
                <a:gd name="connsiteY1" fmla="*/ 3790923 h 4050503"/>
                <a:gd name="connsiteX2" fmla="*/ 698685 w 3309731"/>
                <a:gd name="connsiteY2" fmla="*/ 3627112 h 4050503"/>
                <a:gd name="connsiteX3" fmla="*/ 555242 w 3309731"/>
                <a:gd name="connsiteY3" fmla="*/ 3392867 h 4050503"/>
                <a:gd name="connsiteX4" fmla="*/ 291180 w 3309731"/>
                <a:gd name="connsiteY4" fmla="*/ 3498148 h 4050503"/>
                <a:gd name="connsiteX5" fmla="*/ 487018 w 3309731"/>
                <a:gd name="connsiteY5" fmla="*/ 3840619 h 4050503"/>
                <a:gd name="connsiteX6" fmla="*/ 1113183 w 3309731"/>
                <a:gd name="connsiteY6" fmla="*/ 4049341 h 4050503"/>
                <a:gd name="connsiteX7" fmla="*/ 1709531 w 3309731"/>
                <a:gd name="connsiteY7" fmla="*/ 3751167 h 4050503"/>
                <a:gd name="connsiteX8" fmla="*/ 2206487 w 3309731"/>
                <a:gd name="connsiteY8" fmla="*/ 2926219 h 4050503"/>
                <a:gd name="connsiteX9" fmla="*/ 2345635 w 3309731"/>
                <a:gd name="connsiteY9" fmla="*/ 1504923 h 4050503"/>
                <a:gd name="connsiteX10" fmla="*/ 2454966 w 3309731"/>
                <a:gd name="connsiteY10" fmla="*/ 759489 h 4050503"/>
                <a:gd name="connsiteX11" fmla="*/ 2852531 w 3309731"/>
                <a:gd name="connsiteY11" fmla="*/ 113445 h 4050503"/>
                <a:gd name="connsiteX12" fmla="*/ 3309731 w 3309731"/>
                <a:gd name="connsiteY12" fmla="*/ 4115 h 4050503"/>
                <a:gd name="connsiteX0" fmla="*/ 0 w 3309731"/>
                <a:gd name="connsiteY0" fmla="*/ 3810802 h 4050467"/>
                <a:gd name="connsiteX1" fmla="*/ 437321 w 3309731"/>
                <a:gd name="connsiteY1" fmla="*/ 3790923 h 4050467"/>
                <a:gd name="connsiteX2" fmla="*/ 698685 w 3309731"/>
                <a:gd name="connsiteY2" fmla="*/ 3627112 h 4050467"/>
                <a:gd name="connsiteX3" fmla="*/ 555242 w 3309731"/>
                <a:gd name="connsiteY3" fmla="*/ 3392867 h 4050467"/>
                <a:gd name="connsiteX4" fmla="*/ 308009 w 3309731"/>
                <a:gd name="connsiteY4" fmla="*/ 3526198 h 4050467"/>
                <a:gd name="connsiteX5" fmla="*/ 487018 w 3309731"/>
                <a:gd name="connsiteY5" fmla="*/ 3840619 h 4050467"/>
                <a:gd name="connsiteX6" fmla="*/ 1113183 w 3309731"/>
                <a:gd name="connsiteY6" fmla="*/ 4049341 h 4050467"/>
                <a:gd name="connsiteX7" fmla="*/ 1709531 w 3309731"/>
                <a:gd name="connsiteY7" fmla="*/ 3751167 h 4050467"/>
                <a:gd name="connsiteX8" fmla="*/ 2206487 w 3309731"/>
                <a:gd name="connsiteY8" fmla="*/ 2926219 h 4050467"/>
                <a:gd name="connsiteX9" fmla="*/ 2345635 w 3309731"/>
                <a:gd name="connsiteY9" fmla="*/ 1504923 h 4050467"/>
                <a:gd name="connsiteX10" fmla="*/ 2454966 w 3309731"/>
                <a:gd name="connsiteY10" fmla="*/ 759489 h 4050467"/>
                <a:gd name="connsiteX11" fmla="*/ 2852531 w 3309731"/>
                <a:gd name="connsiteY11" fmla="*/ 113445 h 4050467"/>
                <a:gd name="connsiteX12" fmla="*/ 3309731 w 3309731"/>
                <a:gd name="connsiteY12" fmla="*/ 4115 h 4050467"/>
                <a:gd name="connsiteX0" fmla="*/ 0 w 3309731"/>
                <a:gd name="connsiteY0" fmla="*/ 3810802 h 4050467"/>
                <a:gd name="connsiteX1" fmla="*/ 437321 w 3309731"/>
                <a:gd name="connsiteY1" fmla="*/ 3790923 h 4050467"/>
                <a:gd name="connsiteX2" fmla="*/ 698685 w 3309731"/>
                <a:gd name="connsiteY2" fmla="*/ 3627112 h 4050467"/>
                <a:gd name="connsiteX3" fmla="*/ 555242 w 3309731"/>
                <a:gd name="connsiteY3" fmla="*/ 3392867 h 4050467"/>
                <a:gd name="connsiteX4" fmla="*/ 308009 w 3309731"/>
                <a:gd name="connsiteY4" fmla="*/ 3526198 h 4050467"/>
                <a:gd name="connsiteX5" fmla="*/ 487018 w 3309731"/>
                <a:gd name="connsiteY5" fmla="*/ 3840619 h 4050467"/>
                <a:gd name="connsiteX6" fmla="*/ 1113183 w 3309731"/>
                <a:gd name="connsiteY6" fmla="*/ 4049341 h 4050467"/>
                <a:gd name="connsiteX7" fmla="*/ 1709531 w 3309731"/>
                <a:gd name="connsiteY7" fmla="*/ 3751167 h 4050467"/>
                <a:gd name="connsiteX8" fmla="*/ 2206487 w 3309731"/>
                <a:gd name="connsiteY8" fmla="*/ 2926219 h 4050467"/>
                <a:gd name="connsiteX9" fmla="*/ 2345635 w 3309731"/>
                <a:gd name="connsiteY9" fmla="*/ 1504923 h 4050467"/>
                <a:gd name="connsiteX10" fmla="*/ 2454966 w 3309731"/>
                <a:gd name="connsiteY10" fmla="*/ 759489 h 4050467"/>
                <a:gd name="connsiteX11" fmla="*/ 2852531 w 3309731"/>
                <a:gd name="connsiteY11" fmla="*/ 113445 h 4050467"/>
                <a:gd name="connsiteX12" fmla="*/ 3309731 w 3309731"/>
                <a:gd name="connsiteY12" fmla="*/ 4115 h 4050467"/>
                <a:gd name="connsiteX0" fmla="*/ 0 w 3309731"/>
                <a:gd name="connsiteY0" fmla="*/ 3810802 h 4050467"/>
                <a:gd name="connsiteX1" fmla="*/ 437321 w 3309731"/>
                <a:gd name="connsiteY1" fmla="*/ 3790923 h 4050467"/>
                <a:gd name="connsiteX2" fmla="*/ 687465 w 3309731"/>
                <a:gd name="connsiteY2" fmla="*/ 3632722 h 4050467"/>
                <a:gd name="connsiteX3" fmla="*/ 555242 w 3309731"/>
                <a:gd name="connsiteY3" fmla="*/ 3392867 h 4050467"/>
                <a:gd name="connsiteX4" fmla="*/ 308009 w 3309731"/>
                <a:gd name="connsiteY4" fmla="*/ 3526198 h 4050467"/>
                <a:gd name="connsiteX5" fmla="*/ 487018 w 3309731"/>
                <a:gd name="connsiteY5" fmla="*/ 3840619 h 4050467"/>
                <a:gd name="connsiteX6" fmla="*/ 1113183 w 3309731"/>
                <a:gd name="connsiteY6" fmla="*/ 4049341 h 4050467"/>
                <a:gd name="connsiteX7" fmla="*/ 1709531 w 3309731"/>
                <a:gd name="connsiteY7" fmla="*/ 3751167 h 4050467"/>
                <a:gd name="connsiteX8" fmla="*/ 2206487 w 3309731"/>
                <a:gd name="connsiteY8" fmla="*/ 2926219 h 4050467"/>
                <a:gd name="connsiteX9" fmla="*/ 2345635 w 3309731"/>
                <a:gd name="connsiteY9" fmla="*/ 1504923 h 4050467"/>
                <a:gd name="connsiteX10" fmla="*/ 2454966 w 3309731"/>
                <a:gd name="connsiteY10" fmla="*/ 759489 h 4050467"/>
                <a:gd name="connsiteX11" fmla="*/ 2852531 w 3309731"/>
                <a:gd name="connsiteY11" fmla="*/ 113445 h 4050467"/>
                <a:gd name="connsiteX12" fmla="*/ 3309731 w 3309731"/>
                <a:gd name="connsiteY12" fmla="*/ 4115 h 4050467"/>
                <a:gd name="connsiteX0" fmla="*/ 0 w 3309731"/>
                <a:gd name="connsiteY0" fmla="*/ 3810802 h 4050467"/>
                <a:gd name="connsiteX1" fmla="*/ 437321 w 3309731"/>
                <a:gd name="connsiteY1" fmla="*/ 3790923 h 4050467"/>
                <a:gd name="connsiteX2" fmla="*/ 687465 w 3309731"/>
                <a:gd name="connsiteY2" fmla="*/ 3632722 h 4050467"/>
                <a:gd name="connsiteX3" fmla="*/ 555242 w 3309731"/>
                <a:gd name="connsiteY3" fmla="*/ 3392867 h 4050467"/>
                <a:gd name="connsiteX4" fmla="*/ 308009 w 3309731"/>
                <a:gd name="connsiteY4" fmla="*/ 3526198 h 4050467"/>
                <a:gd name="connsiteX5" fmla="*/ 487018 w 3309731"/>
                <a:gd name="connsiteY5" fmla="*/ 3840619 h 4050467"/>
                <a:gd name="connsiteX6" fmla="*/ 1113183 w 3309731"/>
                <a:gd name="connsiteY6" fmla="*/ 4049341 h 4050467"/>
                <a:gd name="connsiteX7" fmla="*/ 1709531 w 3309731"/>
                <a:gd name="connsiteY7" fmla="*/ 3751167 h 4050467"/>
                <a:gd name="connsiteX8" fmla="*/ 2206487 w 3309731"/>
                <a:gd name="connsiteY8" fmla="*/ 2926219 h 4050467"/>
                <a:gd name="connsiteX9" fmla="*/ 2345635 w 3309731"/>
                <a:gd name="connsiteY9" fmla="*/ 1504923 h 4050467"/>
                <a:gd name="connsiteX10" fmla="*/ 2454966 w 3309731"/>
                <a:gd name="connsiteY10" fmla="*/ 759489 h 4050467"/>
                <a:gd name="connsiteX11" fmla="*/ 2852531 w 3309731"/>
                <a:gd name="connsiteY11" fmla="*/ 113445 h 4050467"/>
                <a:gd name="connsiteX12" fmla="*/ 3309731 w 3309731"/>
                <a:gd name="connsiteY12" fmla="*/ 4115 h 4050467"/>
                <a:gd name="connsiteX0" fmla="*/ 0 w 3309731"/>
                <a:gd name="connsiteY0" fmla="*/ 3810802 h 4028190"/>
                <a:gd name="connsiteX1" fmla="*/ 437321 w 3309731"/>
                <a:gd name="connsiteY1" fmla="*/ 3790923 h 4028190"/>
                <a:gd name="connsiteX2" fmla="*/ 687465 w 3309731"/>
                <a:gd name="connsiteY2" fmla="*/ 3632722 h 4028190"/>
                <a:gd name="connsiteX3" fmla="*/ 555242 w 3309731"/>
                <a:gd name="connsiteY3" fmla="*/ 3392867 h 4028190"/>
                <a:gd name="connsiteX4" fmla="*/ 308009 w 3309731"/>
                <a:gd name="connsiteY4" fmla="*/ 3526198 h 4028190"/>
                <a:gd name="connsiteX5" fmla="*/ 487018 w 3309731"/>
                <a:gd name="connsiteY5" fmla="*/ 3840619 h 4028190"/>
                <a:gd name="connsiteX6" fmla="*/ 1101964 w 3309731"/>
                <a:gd name="connsiteY6" fmla="*/ 4026902 h 4028190"/>
                <a:gd name="connsiteX7" fmla="*/ 1709531 w 3309731"/>
                <a:gd name="connsiteY7" fmla="*/ 3751167 h 4028190"/>
                <a:gd name="connsiteX8" fmla="*/ 2206487 w 3309731"/>
                <a:gd name="connsiteY8" fmla="*/ 2926219 h 4028190"/>
                <a:gd name="connsiteX9" fmla="*/ 2345635 w 3309731"/>
                <a:gd name="connsiteY9" fmla="*/ 1504923 h 4028190"/>
                <a:gd name="connsiteX10" fmla="*/ 2454966 w 3309731"/>
                <a:gd name="connsiteY10" fmla="*/ 759489 h 4028190"/>
                <a:gd name="connsiteX11" fmla="*/ 2852531 w 3309731"/>
                <a:gd name="connsiteY11" fmla="*/ 113445 h 4028190"/>
                <a:gd name="connsiteX12" fmla="*/ 3309731 w 3309731"/>
                <a:gd name="connsiteY12" fmla="*/ 4115 h 4028190"/>
                <a:gd name="connsiteX0" fmla="*/ 0 w 3309731"/>
                <a:gd name="connsiteY0" fmla="*/ 3810802 h 4028190"/>
                <a:gd name="connsiteX1" fmla="*/ 437321 w 3309731"/>
                <a:gd name="connsiteY1" fmla="*/ 3790923 h 4028190"/>
                <a:gd name="connsiteX2" fmla="*/ 687465 w 3309731"/>
                <a:gd name="connsiteY2" fmla="*/ 3632722 h 4028190"/>
                <a:gd name="connsiteX3" fmla="*/ 555242 w 3309731"/>
                <a:gd name="connsiteY3" fmla="*/ 3392867 h 4028190"/>
                <a:gd name="connsiteX4" fmla="*/ 308009 w 3309731"/>
                <a:gd name="connsiteY4" fmla="*/ 3526198 h 4028190"/>
                <a:gd name="connsiteX5" fmla="*/ 487018 w 3309731"/>
                <a:gd name="connsiteY5" fmla="*/ 3840619 h 4028190"/>
                <a:gd name="connsiteX6" fmla="*/ 1101964 w 3309731"/>
                <a:gd name="connsiteY6" fmla="*/ 4026902 h 4028190"/>
                <a:gd name="connsiteX7" fmla="*/ 1709531 w 3309731"/>
                <a:gd name="connsiteY7" fmla="*/ 3751167 h 4028190"/>
                <a:gd name="connsiteX8" fmla="*/ 2206487 w 3309731"/>
                <a:gd name="connsiteY8" fmla="*/ 2926219 h 4028190"/>
                <a:gd name="connsiteX9" fmla="*/ 2345635 w 3309731"/>
                <a:gd name="connsiteY9" fmla="*/ 1504923 h 4028190"/>
                <a:gd name="connsiteX10" fmla="*/ 2454966 w 3309731"/>
                <a:gd name="connsiteY10" fmla="*/ 759489 h 4028190"/>
                <a:gd name="connsiteX11" fmla="*/ 2852531 w 3309731"/>
                <a:gd name="connsiteY11" fmla="*/ 113445 h 4028190"/>
                <a:gd name="connsiteX12" fmla="*/ 3309731 w 3309731"/>
                <a:gd name="connsiteY12" fmla="*/ 4115 h 4028190"/>
                <a:gd name="connsiteX0" fmla="*/ 0 w 3309731"/>
                <a:gd name="connsiteY0" fmla="*/ 3810802 h 4028190"/>
                <a:gd name="connsiteX1" fmla="*/ 437321 w 3309731"/>
                <a:gd name="connsiteY1" fmla="*/ 3790923 h 4028190"/>
                <a:gd name="connsiteX2" fmla="*/ 687465 w 3309731"/>
                <a:gd name="connsiteY2" fmla="*/ 3632722 h 4028190"/>
                <a:gd name="connsiteX3" fmla="*/ 555242 w 3309731"/>
                <a:gd name="connsiteY3" fmla="*/ 3392867 h 4028190"/>
                <a:gd name="connsiteX4" fmla="*/ 308009 w 3309731"/>
                <a:gd name="connsiteY4" fmla="*/ 3526198 h 4028190"/>
                <a:gd name="connsiteX5" fmla="*/ 487018 w 3309731"/>
                <a:gd name="connsiteY5" fmla="*/ 3840619 h 4028190"/>
                <a:gd name="connsiteX6" fmla="*/ 1101964 w 3309731"/>
                <a:gd name="connsiteY6" fmla="*/ 4026902 h 4028190"/>
                <a:gd name="connsiteX7" fmla="*/ 1709531 w 3309731"/>
                <a:gd name="connsiteY7" fmla="*/ 3751167 h 4028190"/>
                <a:gd name="connsiteX8" fmla="*/ 2206487 w 3309731"/>
                <a:gd name="connsiteY8" fmla="*/ 2926219 h 4028190"/>
                <a:gd name="connsiteX9" fmla="*/ 2345635 w 3309731"/>
                <a:gd name="connsiteY9" fmla="*/ 1504923 h 4028190"/>
                <a:gd name="connsiteX10" fmla="*/ 2454966 w 3309731"/>
                <a:gd name="connsiteY10" fmla="*/ 759489 h 4028190"/>
                <a:gd name="connsiteX11" fmla="*/ 2852531 w 3309731"/>
                <a:gd name="connsiteY11" fmla="*/ 113445 h 4028190"/>
                <a:gd name="connsiteX12" fmla="*/ 3309731 w 3309731"/>
                <a:gd name="connsiteY12" fmla="*/ 4115 h 4028190"/>
                <a:gd name="connsiteX0" fmla="*/ 0 w 3309731"/>
                <a:gd name="connsiteY0" fmla="*/ 3807518 h 4024906"/>
                <a:gd name="connsiteX1" fmla="*/ 437321 w 3309731"/>
                <a:gd name="connsiteY1" fmla="*/ 3787639 h 4024906"/>
                <a:gd name="connsiteX2" fmla="*/ 687465 w 3309731"/>
                <a:gd name="connsiteY2" fmla="*/ 3629438 h 4024906"/>
                <a:gd name="connsiteX3" fmla="*/ 555242 w 3309731"/>
                <a:gd name="connsiteY3" fmla="*/ 3389583 h 4024906"/>
                <a:gd name="connsiteX4" fmla="*/ 308009 w 3309731"/>
                <a:gd name="connsiteY4" fmla="*/ 3522914 h 4024906"/>
                <a:gd name="connsiteX5" fmla="*/ 487018 w 3309731"/>
                <a:gd name="connsiteY5" fmla="*/ 3837335 h 4024906"/>
                <a:gd name="connsiteX6" fmla="*/ 1101964 w 3309731"/>
                <a:gd name="connsiteY6" fmla="*/ 4023618 h 4024906"/>
                <a:gd name="connsiteX7" fmla="*/ 1709531 w 3309731"/>
                <a:gd name="connsiteY7" fmla="*/ 3747883 h 4024906"/>
                <a:gd name="connsiteX8" fmla="*/ 2206487 w 3309731"/>
                <a:gd name="connsiteY8" fmla="*/ 2922935 h 4024906"/>
                <a:gd name="connsiteX9" fmla="*/ 2345635 w 3309731"/>
                <a:gd name="connsiteY9" fmla="*/ 1501639 h 4024906"/>
                <a:gd name="connsiteX10" fmla="*/ 2454966 w 3309731"/>
                <a:gd name="connsiteY10" fmla="*/ 756205 h 4024906"/>
                <a:gd name="connsiteX11" fmla="*/ 2729115 w 3309731"/>
                <a:gd name="connsiteY11" fmla="*/ 171869 h 4024906"/>
                <a:gd name="connsiteX12" fmla="*/ 3309731 w 3309731"/>
                <a:gd name="connsiteY12" fmla="*/ 831 h 4024906"/>
                <a:gd name="connsiteX0" fmla="*/ 0 w 3309731"/>
                <a:gd name="connsiteY0" fmla="*/ 3807518 h 4024906"/>
                <a:gd name="connsiteX1" fmla="*/ 437321 w 3309731"/>
                <a:gd name="connsiteY1" fmla="*/ 3787639 h 4024906"/>
                <a:gd name="connsiteX2" fmla="*/ 687465 w 3309731"/>
                <a:gd name="connsiteY2" fmla="*/ 3629438 h 4024906"/>
                <a:gd name="connsiteX3" fmla="*/ 555242 w 3309731"/>
                <a:gd name="connsiteY3" fmla="*/ 3389583 h 4024906"/>
                <a:gd name="connsiteX4" fmla="*/ 308009 w 3309731"/>
                <a:gd name="connsiteY4" fmla="*/ 3522914 h 4024906"/>
                <a:gd name="connsiteX5" fmla="*/ 487018 w 3309731"/>
                <a:gd name="connsiteY5" fmla="*/ 3837335 h 4024906"/>
                <a:gd name="connsiteX6" fmla="*/ 1101964 w 3309731"/>
                <a:gd name="connsiteY6" fmla="*/ 4023618 h 4024906"/>
                <a:gd name="connsiteX7" fmla="*/ 1709531 w 3309731"/>
                <a:gd name="connsiteY7" fmla="*/ 3747883 h 4024906"/>
                <a:gd name="connsiteX8" fmla="*/ 2206487 w 3309731"/>
                <a:gd name="connsiteY8" fmla="*/ 2922935 h 4024906"/>
                <a:gd name="connsiteX9" fmla="*/ 2345635 w 3309731"/>
                <a:gd name="connsiteY9" fmla="*/ 1501639 h 4024906"/>
                <a:gd name="connsiteX10" fmla="*/ 2454966 w 3309731"/>
                <a:gd name="connsiteY10" fmla="*/ 756205 h 4024906"/>
                <a:gd name="connsiteX11" fmla="*/ 2729115 w 3309731"/>
                <a:gd name="connsiteY11" fmla="*/ 171869 h 4024906"/>
                <a:gd name="connsiteX12" fmla="*/ 3309731 w 3309731"/>
                <a:gd name="connsiteY12" fmla="*/ 831 h 4024906"/>
                <a:gd name="connsiteX0" fmla="*/ 0 w 3309731"/>
                <a:gd name="connsiteY0" fmla="*/ 3807518 h 4024906"/>
                <a:gd name="connsiteX1" fmla="*/ 437321 w 3309731"/>
                <a:gd name="connsiteY1" fmla="*/ 3787639 h 4024906"/>
                <a:gd name="connsiteX2" fmla="*/ 687465 w 3309731"/>
                <a:gd name="connsiteY2" fmla="*/ 3629438 h 4024906"/>
                <a:gd name="connsiteX3" fmla="*/ 555242 w 3309731"/>
                <a:gd name="connsiteY3" fmla="*/ 3389583 h 4024906"/>
                <a:gd name="connsiteX4" fmla="*/ 308009 w 3309731"/>
                <a:gd name="connsiteY4" fmla="*/ 3522914 h 4024906"/>
                <a:gd name="connsiteX5" fmla="*/ 487018 w 3309731"/>
                <a:gd name="connsiteY5" fmla="*/ 3837335 h 4024906"/>
                <a:gd name="connsiteX6" fmla="*/ 1101964 w 3309731"/>
                <a:gd name="connsiteY6" fmla="*/ 4023618 h 4024906"/>
                <a:gd name="connsiteX7" fmla="*/ 1709531 w 3309731"/>
                <a:gd name="connsiteY7" fmla="*/ 3747883 h 4024906"/>
                <a:gd name="connsiteX8" fmla="*/ 2206487 w 3309731"/>
                <a:gd name="connsiteY8" fmla="*/ 2922935 h 4024906"/>
                <a:gd name="connsiteX9" fmla="*/ 2345635 w 3309731"/>
                <a:gd name="connsiteY9" fmla="*/ 1501639 h 4024906"/>
                <a:gd name="connsiteX10" fmla="*/ 2729115 w 3309731"/>
                <a:gd name="connsiteY10" fmla="*/ 171869 h 4024906"/>
                <a:gd name="connsiteX11" fmla="*/ 3309731 w 3309731"/>
                <a:gd name="connsiteY11" fmla="*/ 831 h 4024906"/>
                <a:gd name="connsiteX0" fmla="*/ 0 w 3309731"/>
                <a:gd name="connsiteY0" fmla="*/ 3807518 h 4024906"/>
                <a:gd name="connsiteX1" fmla="*/ 437321 w 3309731"/>
                <a:gd name="connsiteY1" fmla="*/ 3787639 h 4024906"/>
                <a:gd name="connsiteX2" fmla="*/ 687465 w 3309731"/>
                <a:gd name="connsiteY2" fmla="*/ 3629438 h 4024906"/>
                <a:gd name="connsiteX3" fmla="*/ 555242 w 3309731"/>
                <a:gd name="connsiteY3" fmla="*/ 3389583 h 4024906"/>
                <a:gd name="connsiteX4" fmla="*/ 308009 w 3309731"/>
                <a:gd name="connsiteY4" fmla="*/ 3522914 h 4024906"/>
                <a:gd name="connsiteX5" fmla="*/ 487018 w 3309731"/>
                <a:gd name="connsiteY5" fmla="*/ 3837335 h 4024906"/>
                <a:gd name="connsiteX6" fmla="*/ 1101964 w 3309731"/>
                <a:gd name="connsiteY6" fmla="*/ 4023618 h 4024906"/>
                <a:gd name="connsiteX7" fmla="*/ 1709531 w 3309731"/>
                <a:gd name="connsiteY7" fmla="*/ 3747883 h 4024906"/>
                <a:gd name="connsiteX8" fmla="*/ 2206487 w 3309731"/>
                <a:gd name="connsiteY8" fmla="*/ 2922935 h 4024906"/>
                <a:gd name="connsiteX9" fmla="*/ 2345635 w 3309731"/>
                <a:gd name="connsiteY9" fmla="*/ 1501639 h 4024906"/>
                <a:gd name="connsiteX10" fmla="*/ 2729115 w 3309731"/>
                <a:gd name="connsiteY10" fmla="*/ 171869 h 4024906"/>
                <a:gd name="connsiteX11" fmla="*/ 3309731 w 3309731"/>
                <a:gd name="connsiteY11" fmla="*/ 831 h 4024906"/>
                <a:gd name="connsiteX0" fmla="*/ 0 w 3309731"/>
                <a:gd name="connsiteY0" fmla="*/ 3807518 h 4024906"/>
                <a:gd name="connsiteX1" fmla="*/ 437321 w 3309731"/>
                <a:gd name="connsiteY1" fmla="*/ 3787639 h 4024906"/>
                <a:gd name="connsiteX2" fmla="*/ 687465 w 3309731"/>
                <a:gd name="connsiteY2" fmla="*/ 3629438 h 4024906"/>
                <a:gd name="connsiteX3" fmla="*/ 555242 w 3309731"/>
                <a:gd name="connsiteY3" fmla="*/ 3389583 h 4024906"/>
                <a:gd name="connsiteX4" fmla="*/ 308009 w 3309731"/>
                <a:gd name="connsiteY4" fmla="*/ 3522914 h 4024906"/>
                <a:gd name="connsiteX5" fmla="*/ 487018 w 3309731"/>
                <a:gd name="connsiteY5" fmla="*/ 3837335 h 4024906"/>
                <a:gd name="connsiteX6" fmla="*/ 1101964 w 3309731"/>
                <a:gd name="connsiteY6" fmla="*/ 4023618 h 4024906"/>
                <a:gd name="connsiteX7" fmla="*/ 1709531 w 3309731"/>
                <a:gd name="connsiteY7" fmla="*/ 3747883 h 4024906"/>
                <a:gd name="connsiteX8" fmla="*/ 2206487 w 3309731"/>
                <a:gd name="connsiteY8" fmla="*/ 2922935 h 4024906"/>
                <a:gd name="connsiteX9" fmla="*/ 2345635 w 3309731"/>
                <a:gd name="connsiteY9" fmla="*/ 1501639 h 4024906"/>
                <a:gd name="connsiteX10" fmla="*/ 2729115 w 3309731"/>
                <a:gd name="connsiteY10" fmla="*/ 171869 h 4024906"/>
                <a:gd name="connsiteX11" fmla="*/ 3309731 w 3309731"/>
                <a:gd name="connsiteY11" fmla="*/ 831 h 4024906"/>
                <a:gd name="connsiteX0" fmla="*/ 0 w 3309731"/>
                <a:gd name="connsiteY0" fmla="*/ 3807518 h 4024906"/>
                <a:gd name="connsiteX1" fmla="*/ 437321 w 3309731"/>
                <a:gd name="connsiteY1" fmla="*/ 3787639 h 4024906"/>
                <a:gd name="connsiteX2" fmla="*/ 687465 w 3309731"/>
                <a:gd name="connsiteY2" fmla="*/ 3629438 h 4024906"/>
                <a:gd name="connsiteX3" fmla="*/ 555242 w 3309731"/>
                <a:gd name="connsiteY3" fmla="*/ 3389583 h 4024906"/>
                <a:gd name="connsiteX4" fmla="*/ 308009 w 3309731"/>
                <a:gd name="connsiteY4" fmla="*/ 3522914 h 4024906"/>
                <a:gd name="connsiteX5" fmla="*/ 487018 w 3309731"/>
                <a:gd name="connsiteY5" fmla="*/ 3837335 h 4024906"/>
                <a:gd name="connsiteX6" fmla="*/ 1101964 w 3309731"/>
                <a:gd name="connsiteY6" fmla="*/ 4023618 h 4024906"/>
                <a:gd name="connsiteX7" fmla="*/ 1709531 w 3309731"/>
                <a:gd name="connsiteY7" fmla="*/ 3747883 h 4024906"/>
                <a:gd name="connsiteX8" fmla="*/ 2206487 w 3309731"/>
                <a:gd name="connsiteY8" fmla="*/ 2922935 h 4024906"/>
                <a:gd name="connsiteX9" fmla="*/ 2345635 w 3309731"/>
                <a:gd name="connsiteY9" fmla="*/ 1501639 h 4024906"/>
                <a:gd name="connsiteX10" fmla="*/ 2729115 w 3309731"/>
                <a:gd name="connsiteY10" fmla="*/ 171869 h 4024906"/>
                <a:gd name="connsiteX11" fmla="*/ 3309731 w 3309731"/>
                <a:gd name="connsiteY11" fmla="*/ 831 h 402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09731" h="4024906">
                  <a:moveTo>
                    <a:pt x="0" y="3807518"/>
                  </a:moveTo>
                  <a:cubicBezTo>
                    <a:pt x="139148" y="3811659"/>
                    <a:pt x="322744" y="3817319"/>
                    <a:pt x="437321" y="3787639"/>
                  </a:cubicBezTo>
                  <a:cubicBezTo>
                    <a:pt x="551899" y="3757959"/>
                    <a:pt x="662201" y="3718220"/>
                    <a:pt x="687465" y="3629438"/>
                  </a:cubicBezTo>
                  <a:cubicBezTo>
                    <a:pt x="712729" y="3540656"/>
                    <a:pt x="618485" y="3407337"/>
                    <a:pt x="555242" y="3389583"/>
                  </a:cubicBezTo>
                  <a:cubicBezTo>
                    <a:pt x="491999" y="3371829"/>
                    <a:pt x="330600" y="3403411"/>
                    <a:pt x="308009" y="3522914"/>
                  </a:cubicBezTo>
                  <a:cubicBezTo>
                    <a:pt x="285418" y="3642417"/>
                    <a:pt x="354692" y="3753884"/>
                    <a:pt x="487018" y="3837335"/>
                  </a:cubicBezTo>
                  <a:cubicBezTo>
                    <a:pt x="619344" y="3920786"/>
                    <a:pt x="898212" y="4038527"/>
                    <a:pt x="1101964" y="4023618"/>
                  </a:cubicBezTo>
                  <a:cubicBezTo>
                    <a:pt x="1305716" y="4008709"/>
                    <a:pt x="1525444" y="3931330"/>
                    <a:pt x="1709531" y="3747883"/>
                  </a:cubicBezTo>
                  <a:cubicBezTo>
                    <a:pt x="1893618" y="3564436"/>
                    <a:pt x="2100470" y="3297309"/>
                    <a:pt x="2206487" y="2922935"/>
                  </a:cubicBezTo>
                  <a:cubicBezTo>
                    <a:pt x="2312504" y="2548561"/>
                    <a:pt x="2342677" y="1657220"/>
                    <a:pt x="2345635" y="1501639"/>
                  </a:cubicBezTo>
                  <a:cubicBezTo>
                    <a:pt x="2348593" y="1346058"/>
                    <a:pt x="2360869" y="494932"/>
                    <a:pt x="2729115" y="171869"/>
                  </a:cubicBezTo>
                  <a:cubicBezTo>
                    <a:pt x="2871576" y="45973"/>
                    <a:pt x="3152361" y="-7452"/>
                    <a:pt x="3309731" y="831"/>
                  </a:cubicBezTo>
                </a:path>
              </a:pathLst>
            </a:custGeom>
            <a:noFill/>
            <a:ln w="38100">
              <a:solidFill>
                <a:srgbClr val="F7CB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x-none"/>
            </a:p>
          </p:txBody>
        </p:sp>
        <p:sp>
          <p:nvSpPr>
            <p:cNvPr id="21" name="TextBox 50">
              <a:extLst>
                <a:ext uri="{FF2B5EF4-FFF2-40B4-BE49-F238E27FC236}">
                  <a16:creationId xmlns:a16="http://schemas.microsoft.com/office/drawing/2014/main" xmlns="" id="{92111E86-FE5F-DB49-A691-0BA05A710267}"/>
                </a:ext>
              </a:extLst>
            </p:cNvPr>
            <p:cNvSpPr txBox="1"/>
            <p:nvPr/>
          </p:nvSpPr>
          <p:spPr>
            <a:xfrm>
              <a:off x="8564716" y="5232724"/>
              <a:ext cx="86754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x-none" sz="3200" dirty="0"/>
                <a:t>231</a:t>
              </a:r>
            </a:p>
          </p:txBody>
        </p:sp>
      </p:grpSp>
      <p:sp>
        <p:nvSpPr>
          <p:cNvPr id="6" name="TextBox 52">
            <a:extLst>
              <a:ext uri="{FF2B5EF4-FFF2-40B4-BE49-F238E27FC236}">
                <a16:creationId xmlns:a16="http://schemas.microsoft.com/office/drawing/2014/main" xmlns="" id="{1DF6B7FC-FABE-034C-BE23-B8C0C29D73F3}"/>
              </a:ext>
            </a:extLst>
          </p:cNvPr>
          <p:cNvSpPr txBox="1"/>
          <p:nvPr/>
        </p:nvSpPr>
        <p:spPr>
          <a:xfrm>
            <a:off x="9169497" y="2772052"/>
            <a:ext cx="867545" cy="584775"/>
          </a:xfrm>
          <a:prstGeom prst="rect">
            <a:avLst/>
          </a:prstGeom>
          <a:solidFill>
            <a:srgbClr val="71CFEC"/>
          </a:solidFill>
          <a:effectLst>
            <a:softEdge rad="63500"/>
          </a:effectLst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/>
              <a:t>794</a:t>
            </a:r>
          </a:p>
        </p:txBody>
      </p:sp>
      <p:sp>
        <p:nvSpPr>
          <p:cNvPr id="7" name="TextBox 54">
            <a:extLst>
              <a:ext uri="{FF2B5EF4-FFF2-40B4-BE49-F238E27FC236}">
                <a16:creationId xmlns:a16="http://schemas.microsoft.com/office/drawing/2014/main" xmlns="" id="{9F44B7E3-AB35-6B4D-93AF-06F2CC510A11}"/>
              </a:ext>
            </a:extLst>
          </p:cNvPr>
          <p:cNvSpPr txBox="1"/>
          <p:nvPr/>
        </p:nvSpPr>
        <p:spPr>
          <a:xfrm>
            <a:off x="9770742" y="3955340"/>
            <a:ext cx="867545" cy="584775"/>
          </a:xfrm>
          <a:prstGeom prst="rect">
            <a:avLst/>
          </a:prstGeom>
          <a:solidFill>
            <a:srgbClr val="C3DEA0"/>
          </a:solidFill>
          <a:effectLst>
            <a:softEdge rad="63500"/>
          </a:effectLst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/>
              <a:t>601</a:t>
            </a:r>
          </a:p>
        </p:txBody>
      </p:sp>
      <p:sp>
        <p:nvSpPr>
          <p:cNvPr id="8" name="TextBox 55">
            <a:extLst>
              <a:ext uri="{FF2B5EF4-FFF2-40B4-BE49-F238E27FC236}">
                <a16:creationId xmlns:a16="http://schemas.microsoft.com/office/drawing/2014/main" xmlns="" id="{477819E0-5ACB-544A-AB99-0D0C2C8CE4CE}"/>
              </a:ext>
            </a:extLst>
          </p:cNvPr>
          <p:cNvSpPr txBox="1"/>
          <p:nvPr/>
        </p:nvSpPr>
        <p:spPr>
          <a:xfrm>
            <a:off x="9563130" y="1671478"/>
            <a:ext cx="867545" cy="584775"/>
          </a:xfrm>
          <a:prstGeom prst="rect">
            <a:avLst/>
          </a:prstGeom>
          <a:solidFill>
            <a:srgbClr val="F7CBC9"/>
          </a:solidFill>
          <a:effectLst>
            <a:softEdge rad="63500"/>
          </a:effectLst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200" dirty="0"/>
              <a:t>855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27AC6E9-158E-6B40-9E96-8FEE0FED8C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688" b="60776"/>
          <a:stretch/>
        </p:blipFill>
        <p:spPr>
          <a:xfrm>
            <a:off x="9770742" y="1659039"/>
            <a:ext cx="2029654" cy="244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1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3AB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xmlns="" id="{9D6D23EC-4D11-0E41-897E-5079A9B5B768}"/>
              </a:ext>
            </a:extLst>
          </p:cNvPr>
          <p:cNvSpPr/>
          <p:nvPr/>
        </p:nvSpPr>
        <p:spPr>
          <a:xfrm>
            <a:off x="983526" y="383366"/>
            <a:ext cx="1411543" cy="523220"/>
          </a:xfrm>
          <a:prstGeom prst="roundRect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19751E1-502F-E043-A8A7-F510D00DFD21}"/>
              </a:ext>
            </a:extLst>
          </p:cNvPr>
          <p:cNvGrpSpPr/>
          <p:nvPr/>
        </p:nvGrpSpPr>
        <p:grpSpPr>
          <a:xfrm>
            <a:off x="274645" y="220544"/>
            <a:ext cx="11917354" cy="738664"/>
            <a:chOff x="371192" y="1356346"/>
            <a:chExt cx="11917354" cy="738664"/>
          </a:xfrm>
        </p:grpSpPr>
        <p:sp>
          <p:nvSpPr>
            <p:cNvPr id="41" name="TextBox 4">
              <a:extLst>
                <a:ext uri="{FF2B5EF4-FFF2-40B4-BE49-F238E27FC236}">
                  <a16:creationId xmlns:a16="http://schemas.microsoft.com/office/drawing/2014/main" xmlns="" id="{15FBF46D-92DA-6848-802B-6EF1B9955CCC}"/>
                </a:ext>
              </a:extLst>
            </p:cNvPr>
            <p:cNvSpPr txBox="1"/>
            <p:nvPr/>
          </p:nvSpPr>
          <p:spPr>
            <a:xfrm>
              <a:off x="1070569" y="1356346"/>
              <a:ext cx="11217977" cy="738664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2800" dirty="0"/>
                <a:t>Đ / S </a:t>
              </a:r>
              <a:r>
                <a:rPr lang="en-US" sz="2800" dirty="0" smtClean="0"/>
                <a:t>?    </a:t>
              </a:r>
              <a:r>
                <a:rPr lang="en-US" sz="2800" b="1" dirty="0" err="1" smtClean="0"/>
                <a:t>Ảnh</a:t>
              </a:r>
              <a:r>
                <a:rPr lang="en-US" sz="2800" b="1" dirty="0" smtClean="0"/>
                <a:t> </a:t>
              </a:r>
              <a:r>
                <a:rPr lang="en-US" sz="2800" b="1" dirty="0" err="1"/>
                <a:t>thẻ</a:t>
              </a:r>
              <a:r>
                <a:rPr lang="en-US" sz="2800" b="1" dirty="0"/>
                <a:t> </a:t>
              </a:r>
              <a:r>
                <a:rPr lang="en-US" sz="2800" b="1" dirty="0" err="1"/>
                <a:t>của</a:t>
              </a:r>
              <a:r>
                <a:rPr lang="en-US" sz="2800" b="1" dirty="0"/>
                <a:t> </a:t>
              </a:r>
              <a:r>
                <a:rPr lang="en-US" sz="2800" b="1" dirty="0" err="1"/>
                <a:t>mỗi</a:t>
              </a:r>
              <a:r>
                <a:rPr lang="en-US" sz="2800" b="1" dirty="0"/>
                <a:t> </a:t>
              </a:r>
              <a:r>
                <a:rPr lang="en-US" sz="2800" b="1" dirty="0" err="1"/>
                <a:t>bạn</a:t>
              </a:r>
              <a:r>
                <a:rPr lang="en-US" sz="2800" b="1" dirty="0"/>
                <a:t> </a:t>
              </a:r>
              <a:r>
                <a:rPr lang="en-US" sz="2800" b="1" dirty="0" err="1"/>
                <a:t>đã</a:t>
              </a:r>
              <a:r>
                <a:rPr lang="en-US" sz="2800" b="1" dirty="0"/>
                <a:t> </a:t>
              </a:r>
              <a:r>
                <a:rPr lang="en-US" sz="2800" b="1" dirty="0" err="1"/>
                <a:t>che</a:t>
              </a:r>
              <a:r>
                <a:rPr lang="en-US" sz="2800" b="1" dirty="0"/>
                <a:t> </a:t>
              </a:r>
              <a:r>
                <a:rPr lang="en-US" sz="2800" b="1" dirty="0" err="1"/>
                <a:t>một</a:t>
              </a:r>
              <a:r>
                <a:rPr lang="en-US" sz="2800" b="1" dirty="0"/>
                <a:t> </a:t>
              </a:r>
              <a:r>
                <a:rPr lang="en-US" sz="2800" b="1" dirty="0" err="1"/>
                <a:t>số</a:t>
              </a:r>
              <a:r>
                <a:rPr lang="en-US" sz="2800" b="1" dirty="0"/>
                <a:t> </a:t>
              </a:r>
              <a:r>
                <a:rPr lang="en-US" sz="2800" b="1" dirty="0" err="1"/>
                <a:t>trên</a:t>
              </a:r>
              <a:r>
                <a:rPr lang="en-US" sz="2800" b="1" dirty="0"/>
                <a:t> </a:t>
              </a:r>
              <a:r>
                <a:rPr lang="en-US" sz="2800" b="1" dirty="0" err="1"/>
                <a:t>tia</a:t>
              </a:r>
              <a:r>
                <a:rPr lang="en-US" sz="2800" b="1" dirty="0"/>
                <a:t> </a:t>
              </a:r>
              <a:r>
                <a:rPr lang="en-US" sz="2800" b="1" dirty="0" err="1"/>
                <a:t>số</a:t>
              </a:r>
              <a:r>
                <a:rPr lang="en-US" sz="2800" b="1" dirty="0"/>
                <a:t> </a:t>
              </a:r>
              <a:r>
                <a:rPr lang="en-US" sz="2800" b="1" dirty="0" err="1"/>
                <a:t>dưới</a:t>
              </a:r>
              <a:r>
                <a:rPr lang="en-US" sz="2800" b="1" dirty="0"/>
                <a:t> </a:t>
              </a:r>
              <a:r>
                <a:rPr lang="en-US" sz="2800" b="1" dirty="0" err="1"/>
                <a:t>đây</a:t>
              </a:r>
              <a:r>
                <a:rPr lang="en-US" sz="2800" b="1" dirty="0"/>
                <a:t>: 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xmlns="" id="{559A626F-D980-5A4D-9A89-8BBEB898A1BE}"/>
                </a:ext>
              </a:extLst>
            </p:cNvPr>
            <p:cNvSpPr/>
            <p:nvPr/>
          </p:nvSpPr>
          <p:spPr>
            <a:xfrm>
              <a:off x="371192" y="1464303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CA45135-14A9-544C-B896-55D2E24E14E9}"/>
              </a:ext>
            </a:extLst>
          </p:cNvPr>
          <p:cNvGrpSpPr/>
          <p:nvPr/>
        </p:nvGrpSpPr>
        <p:grpSpPr>
          <a:xfrm>
            <a:off x="1205362" y="3418010"/>
            <a:ext cx="6725743" cy="3619132"/>
            <a:chOff x="1049244" y="3417994"/>
            <a:chExt cx="6725743" cy="3619132"/>
          </a:xfrm>
        </p:grpSpPr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F8284FB0-CEAA-024E-82F6-925B95529DA1}"/>
                </a:ext>
              </a:extLst>
            </p:cNvPr>
            <p:cNvSpPr txBox="1"/>
            <p:nvPr/>
          </p:nvSpPr>
          <p:spPr>
            <a:xfrm>
              <a:off x="1049244" y="3417994"/>
              <a:ext cx="5894562" cy="36191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x-none" sz="2600" dirty="0"/>
                <a:t>Trong các số đã che đi:</a:t>
              </a:r>
            </a:p>
            <a:p>
              <a:pPr marL="342900" indent="-342900">
                <a:lnSpc>
                  <a:spcPct val="150000"/>
                </a:lnSpc>
                <a:buAutoNum type="alphaLcParenR"/>
              </a:pPr>
              <a:r>
                <a:rPr lang="x-none" sz="2600" dirty="0"/>
                <a:t>Ảnh thẻ của Nam che số lớn nhất.</a:t>
              </a:r>
            </a:p>
            <a:p>
              <a:pPr marL="342900" indent="-342900">
                <a:lnSpc>
                  <a:spcPct val="150000"/>
                </a:lnSpc>
                <a:buFontTx/>
                <a:buAutoNum type="alphaLcParenR"/>
              </a:pPr>
              <a:r>
                <a:rPr lang="x-none" sz="2600" dirty="0"/>
                <a:t>Ảnh thẻ của Rô-bốt che số lớn nhất.</a:t>
              </a:r>
            </a:p>
            <a:p>
              <a:pPr marL="342900" indent="-342900">
                <a:lnSpc>
                  <a:spcPct val="150000"/>
                </a:lnSpc>
                <a:buFontTx/>
                <a:buAutoNum type="alphaLcParenR"/>
              </a:pPr>
              <a:r>
                <a:rPr lang="x-none" sz="2600" dirty="0"/>
                <a:t>Ảnh thẻ của Việt che số 360.</a:t>
              </a:r>
            </a:p>
            <a:p>
              <a:pPr marL="342900" indent="-342900">
                <a:lnSpc>
                  <a:spcPct val="150000"/>
                </a:lnSpc>
                <a:buFontTx/>
                <a:buAutoNum type="alphaLcParenR"/>
              </a:pPr>
              <a:r>
                <a:rPr lang="x-none" sz="2600" dirty="0"/>
                <a:t>Ảnh thẻ của Mai che số 362.</a:t>
              </a:r>
            </a:p>
            <a:p>
              <a:pPr marL="342900" indent="-342900">
                <a:lnSpc>
                  <a:spcPct val="150000"/>
                </a:lnSpc>
                <a:buAutoNum type="alphaLcParenR"/>
              </a:pPr>
              <a:endParaRPr lang="x-none" sz="2600" dirty="0"/>
            </a:p>
          </p:txBody>
        </p:sp>
        <p:sp>
          <p:nvSpPr>
            <p:cNvPr id="15" name="Rounded Rectangle 34">
              <a:extLst>
                <a:ext uri="{FF2B5EF4-FFF2-40B4-BE49-F238E27FC236}">
                  <a16:creationId xmlns:a16="http://schemas.microsoft.com/office/drawing/2014/main" xmlns="" id="{1119EDA5-0BDF-1E4B-98FA-B484A6063B80}"/>
                </a:ext>
              </a:extLst>
            </p:cNvPr>
            <p:cNvSpPr/>
            <p:nvPr/>
          </p:nvSpPr>
          <p:spPr>
            <a:xfrm>
              <a:off x="7165041" y="3884974"/>
              <a:ext cx="589850" cy="64557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6" name="Rounded Rectangle 35">
              <a:extLst>
                <a:ext uri="{FF2B5EF4-FFF2-40B4-BE49-F238E27FC236}">
                  <a16:creationId xmlns:a16="http://schemas.microsoft.com/office/drawing/2014/main" xmlns="" id="{41D9B674-8C06-4F4F-9C40-FF2ADC0F2763}"/>
                </a:ext>
              </a:extLst>
            </p:cNvPr>
            <p:cNvSpPr/>
            <p:nvPr/>
          </p:nvSpPr>
          <p:spPr>
            <a:xfrm>
              <a:off x="7172789" y="4584051"/>
              <a:ext cx="58985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7" name="Rounded Rectangle 36">
              <a:extLst>
                <a:ext uri="{FF2B5EF4-FFF2-40B4-BE49-F238E27FC236}">
                  <a16:creationId xmlns:a16="http://schemas.microsoft.com/office/drawing/2014/main" xmlns="" id="{AEB0D29A-51D1-B142-AD50-A68E3C172743}"/>
                </a:ext>
              </a:extLst>
            </p:cNvPr>
            <p:cNvSpPr/>
            <p:nvPr/>
          </p:nvSpPr>
          <p:spPr>
            <a:xfrm>
              <a:off x="7185137" y="5210074"/>
              <a:ext cx="58985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8" name="Rounded Rectangle 37">
              <a:extLst>
                <a:ext uri="{FF2B5EF4-FFF2-40B4-BE49-F238E27FC236}">
                  <a16:creationId xmlns:a16="http://schemas.microsoft.com/office/drawing/2014/main" xmlns="" id="{4CF9A976-327D-1A43-93DD-2F2BC0CD5E08}"/>
                </a:ext>
              </a:extLst>
            </p:cNvPr>
            <p:cNvSpPr/>
            <p:nvPr/>
          </p:nvSpPr>
          <p:spPr>
            <a:xfrm>
              <a:off x="7182837" y="5846145"/>
              <a:ext cx="58985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sp>
        <p:nvSpPr>
          <p:cNvPr id="10" name="TextBox 39">
            <a:extLst>
              <a:ext uri="{FF2B5EF4-FFF2-40B4-BE49-F238E27FC236}">
                <a16:creationId xmlns:a16="http://schemas.microsoft.com/office/drawing/2014/main" xmlns="" id="{9F41C318-6195-4D44-8BFF-9C5BB885BE17}"/>
              </a:ext>
            </a:extLst>
          </p:cNvPr>
          <p:cNvSpPr txBox="1"/>
          <p:nvPr/>
        </p:nvSpPr>
        <p:spPr>
          <a:xfrm>
            <a:off x="7396940" y="3956402"/>
            <a:ext cx="44114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000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1" name="TextBox 40">
            <a:extLst>
              <a:ext uri="{FF2B5EF4-FFF2-40B4-BE49-F238E27FC236}">
                <a16:creationId xmlns:a16="http://schemas.microsoft.com/office/drawing/2014/main" xmlns="" id="{7FC05233-74CB-B24C-B678-B481534B70A2}"/>
              </a:ext>
            </a:extLst>
          </p:cNvPr>
          <p:cNvSpPr txBox="1"/>
          <p:nvPr/>
        </p:nvSpPr>
        <p:spPr>
          <a:xfrm>
            <a:off x="7411930" y="4602173"/>
            <a:ext cx="46198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rgbClr val="FF0000"/>
                </a:solidFill>
              </a:rPr>
              <a:t>Đ</a:t>
            </a:r>
            <a:endParaRPr lang="x-none" sz="3000" dirty="0">
              <a:solidFill>
                <a:srgbClr val="FF0000"/>
              </a:solidFill>
            </a:endParaRPr>
          </a:p>
        </p:txBody>
      </p:sp>
      <p:sp>
        <p:nvSpPr>
          <p:cNvPr id="12" name="TextBox 41">
            <a:extLst>
              <a:ext uri="{FF2B5EF4-FFF2-40B4-BE49-F238E27FC236}">
                <a16:creationId xmlns:a16="http://schemas.microsoft.com/office/drawing/2014/main" xmlns="" id="{410867D1-9AE2-A144-96B8-ACB3058A39C3}"/>
              </a:ext>
            </a:extLst>
          </p:cNvPr>
          <p:cNvSpPr txBox="1"/>
          <p:nvPr/>
        </p:nvSpPr>
        <p:spPr>
          <a:xfrm>
            <a:off x="7410927" y="5232479"/>
            <a:ext cx="44114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000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xtBox 42">
            <a:extLst>
              <a:ext uri="{FF2B5EF4-FFF2-40B4-BE49-F238E27FC236}">
                <a16:creationId xmlns:a16="http://schemas.microsoft.com/office/drawing/2014/main" xmlns="" id="{6120250A-1DF3-644E-ACBF-715CED0843E8}"/>
              </a:ext>
            </a:extLst>
          </p:cNvPr>
          <p:cNvSpPr txBox="1"/>
          <p:nvPr/>
        </p:nvSpPr>
        <p:spPr>
          <a:xfrm>
            <a:off x="7410927" y="5878250"/>
            <a:ext cx="44114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000" dirty="0">
                <a:solidFill>
                  <a:srgbClr val="FF0000"/>
                </a:solidFill>
              </a:rPr>
              <a:t>S</a:t>
            </a:r>
          </a:p>
        </p:txBody>
      </p:sp>
      <p:grpSp>
        <p:nvGrpSpPr>
          <p:cNvPr id="97" name="Group 96">
            <a:extLst/>
          </p:cNvPr>
          <p:cNvGrpSpPr/>
          <p:nvPr/>
        </p:nvGrpSpPr>
        <p:grpSpPr>
          <a:xfrm>
            <a:off x="979389" y="2244360"/>
            <a:ext cx="9972500" cy="980235"/>
            <a:chOff x="1131714" y="2464638"/>
            <a:chExt cx="8190855" cy="805110"/>
          </a:xfrm>
        </p:grpSpPr>
        <p:grpSp>
          <p:nvGrpSpPr>
            <p:cNvPr id="98" name="Group 97">
              <a:extLst/>
            </p:cNvPr>
            <p:cNvGrpSpPr/>
            <p:nvPr/>
          </p:nvGrpSpPr>
          <p:grpSpPr>
            <a:xfrm>
              <a:off x="1131714" y="2969690"/>
              <a:ext cx="8190855" cy="300058"/>
              <a:chOff x="422559" y="2976412"/>
              <a:chExt cx="8830234" cy="300058"/>
            </a:xfrm>
          </p:grpSpPr>
          <p:cxnSp>
            <p:nvCxnSpPr>
              <p:cNvPr id="109" name="Straight Arrow Connector 108">
                <a:extLst/>
              </p:cNvPr>
              <p:cNvCxnSpPr>
                <a:cxnSpLocks/>
              </p:cNvCxnSpPr>
              <p:nvPr/>
            </p:nvCxnSpPr>
            <p:spPr>
              <a:xfrm>
                <a:off x="422559" y="3119718"/>
                <a:ext cx="8830234" cy="6723"/>
              </a:xfrm>
              <a:prstGeom prst="straightConnector1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10" name="Straight Connector 109">
                <a:extLst/>
              </p:cNvPr>
              <p:cNvCxnSpPr/>
              <p:nvPr/>
            </p:nvCxnSpPr>
            <p:spPr>
              <a:xfrm>
                <a:off x="932331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1" name="Straight Connector 110">
                <a:extLst/>
              </p:cNvPr>
              <p:cNvCxnSpPr/>
              <p:nvPr/>
            </p:nvCxnSpPr>
            <p:spPr>
              <a:xfrm>
                <a:off x="1743637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2" name="Straight Connector 111">
                <a:extLst/>
              </p:cNvPr>
              <p:cNvCxnSpPr/>
              <p:nvPr/>
            </p:nvCxnSpPr>
            <p:spPr>
              <a:xfrm>
                <a:off x="2532531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3" name="Straight Connector 112">
                <a:extLst/>
              </p:cNvPr>
              <p:cNvCxnSpPr/>
              <p:nvPr/>
            </p:nvCxnSpPr>
            <p:spPr>
              <a:xfrm>
                <a:off x="3330390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4" name="Straight Connector 113">
                <a:extLst/>
              </p:cNvPr>
              <p:cNvCxnSpPr/>
              <p:nvPr/>
            </p:nvCxnSpPr>
            <p:spPr>
              <a:xfrm>
                <a:off x="4173073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5" name="Straight Connector 114">
                <a:extLst/>
              </p:cNvPr>
              <p:cNvCxnSpPr/>
              <p:nvPr/>
            </p:nvCxnSpPr>
            <p:spPr>
              <a:xfrm>
                <a:off x="4984379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6" name="Straight Connector 115">
                <a:extLst/>
              </p:cNvPr>
              <p:cNvCxnSpPr/>
              <p:nvPr/>
            </p:nvCxnSpPr>
            <p:spPr>
              <a:xfrm>
                <a:off x="5786720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7" name="Straight Connector 116">
                <a:extLst/>
              </p:cNvPr>
              <p:cNvCxnSpPr/>
              <p:nvPr/>
            </p:nvCxnSpPr>
            <p:spPr>
              <a:xfrm>
                <a:off x="6598026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8" name="Straight Connector 117">
                <a:extLst/>
              </p:cNvPr>
              <p:cNvCxnSpPr/>
              <p:nvPr/>
            </p:nvCxnSpPr>
            <p:spPr>
              <a:xfrm>
                <a:off x="7431744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9" name="Straight Connector 118">
                <a:extLst/>
              </p:cNvPr>
              <p:cNvCxnSpPr/>
              <p:nvPr/>
            </p:nvCxnSpPr>
            <p:spPr>
              <a:xfrm>
                <a:off x="8234085" y="2976412"/>
                <a:ext cx="0" cy="300058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1F1F1F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99" name="TextBox 98">
              <a:extLst/>
            </p:cNvPr>
            <p:cNvSpPr txBox="1"/>
            <p:nvPr/>
          </p:nvSpPr>
          <p:spPr>
            <a:xfrm>
              <a:off x="1268603" y="2464638"/>
              <a:ext cx="646500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prstClr val="black"/>
                  </a:solidFill>
                </a:rPr>
                <a:t>358</a:t>
              </a:r>
              <a:endParaRPr kumimoji="0" lang="x-none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TextBox 99">
              <a:extLst/>
            </p:cNvPr>
            <p:cNvSpPr txBox="1"/>
            <p:nvPr/>
          </p:nvSpPr>
          <p:spPr>
            <a:xfrm>
              <a:off x="1989918" y="2464638"/>
              <a:ext cx="699921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prstClr val="black"/>
                  </a:solidFill>
                </a:rPr>
                <a:t>359</a:t>
              </a:r>
              <a:endParaRPr kumimoji="0" lang="x-none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TextBox 100">
              <a:extLst/>
            </p:cNvPr>
            <p:cNvSpPr txBox="1"/>
            <p:nvPr/>
          </p:nvSpPr>
          <p:spPr>
            <a:xfrm>
              <a:off x="2734454" y="2467873"/>
              <a:ext cx="658907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kern="0" dirty="0">
                  <a:solidFill>
                    <a:srgbClr val="FF0000"/>
                  </a:solidFill>
                </a:rPr>
                <a:t>360</a:t>
              </a:r>
              <a:endParaRPr kumimoji="0" lang="x-none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TextBox 101">
              <a:extLst/>
            </p:cNvPr>
            <p:cNvSpPr txBox="1"/>
            <p:nvPr/>
          </p:nvSpPr>
          <p:spPr>
            <a:xfrm>
              <a:off x="3542506" y="2464638"/>
              <a:ext cx="585753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prstClr val="black"/>
                  </a:solidFill>
                </a:rPr>
                <a:t>361</a:t>
              </a:r>
              <a:endParaRPr kumimoji="0" lang="x-none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TextBox 102">
              <a:extLst/>
            </p:cNvPr>
            <p:cNvSpPr txBox="1"/>
            <p:nvPr/>
          </p:nvSpPr>
          <p:spPr>
            <a:xfrm>
              <a:off x="4300499" y="2467873"/>
              <a:ext cx="585753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kern="0" dirty="0">
                  <a:solidFill>
                    <a:srgbClr val="FF0000"/>
                  </a:solidFill>
                </a:rPr>
                <a:t>362</a:t>
              </a:r>
              <a:endParaRPr kumimoji="0" lang="x-none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TextBox 103">
              <a:extLst/>
            </p:cNvPr>
            <p:cNvSpPr txBox="1"/>
            <p:nvPr/>
          </p:nvSpPr>
          <p:spPr>
            <a:xfrm>
              <a:off x="5062024" y="2464638"/>
              <a:ext cx="585753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kern="0" dirty="0">
                  <a:solidFill>
                    <a:srgbClr val="FF0000"/>
                  </a:solidFill>
                </a:rPr>
                <a:t>363</a:t>
              </a:r>
              <a:endParaRPr kumimoji="0" lang="x-none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TextBox 104">
              <a:extLst/>
            </p:cNvPr>
            <p:cNvSpPr txBox="1"/>
            <p:nvPr/>
          </p:nvSpPr>
          <p:spPr>
            <a:xfrm>
              <a:off x="5806567" y="2467873"/>
              <a:ext cx="585753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prstClr val="black"/>
                  </a:solidFill>
                </a:rPr>
                <a:t>364</a:t>
              </a:r>
              <a:endParaRPr kumimoji="0" lang="x-none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TextBox 105">
              <a:extLst/>
            </p:cNvPr>
            <p:cNvSpPr txBox="1"/>
            <p:nvPr/>
          </p:nvSpPr>
          <p:spPr>
            <a:xfrm>
              <a:off x="6568093" y="2464638"/>
              <a:ext cx="585753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prstClr val="black"/>
                  </a:solidFill>
                </a:rPr>
                <a:t>365</a:t>
              </a:r>
              <a:endParaRPr kumimoji="0" lang="x-none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TextBox 106">
              <a:extLst/>
            </p:cNvPr>
            <p:cNvSpPr txBox="1"/>
            <p:nvPr/>
          </p:nvSpPr>
          <p:spPr>
            <a:xfrm>
              <a:off x="7361473" y="2464638"/>
              <a:ext cx="585753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kern="0" dirty="0">
                  <a:solidFill>
                    <a:srgbClr val="FF0000"/>
                  </a:solidFill>
                </a:rPr>
                <a:t>366</a:t>
              </a:r>
              <a:endParaRPr kumimoji="0" lang="x-none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TextBox 107">
              <a:extLst/>
            </p:cNvPr>
            <p:cNvSpPr txBox="1"/>
            <p:nvPr/>
          </p:nvSpPr>
          <p:spPr>
            <a:xfrm>
              <a:off x="8044511" y="2467873"/>
              <a:ext cx="708761" cy="37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prstClr val="black"/>
                  </a:solidFill>
                </a:rPr>
                <a:t>367</a:t>
              </a:r>
              <a:endParaRPr kumimoji="0" lang="x-none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20" name="Picture 119">
            <a:extLst/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16" t="7693" r="9998" b="1"/>
          <a:stretch/>
        </p:blipFill>
        <p:spPr>
          <a:xfrm>
            <a:off x="2925792" y="1661192"/>
            <a:ext cx="1008473" cy="1157327"/>
          </a:xfrm>
          <a:prstGeom prst="rect">
            <a:avLst/>
          </a:prstGeom>
        </p:spPr>
      </p:pic>
      <p:pic>
        <p:nvPicPr>
          <p:cNvPr id="121" name="Picture 120">
            <a:extLst/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3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39" t="3668" r="1345"/>
          <a:stretch/>
        </p:blipFill>
        <p:spPr>
          <a:xfrm>
            <a:off x="4746177" y="1682035"/>
            <a:ext cx="984679" cy="1159647"/>
          </a:xfrm>
          <a:prstGeom prst="rect">
            <a:avLst/>
          </a:prstGeom>
        </p:spPr>
      </p:pic>
      <p:pic>
        <p:nvPicPr>
          <p:cNvPr id="122" name="Picture 121">
            <a:extLst/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4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33" t="3179" b="-1"/>
          <a:stretch/>
        </p:blipFill>
        <p:spPr>
          <a:xfrm>
            <a:off x="5760926" y="1697960"/>
            <a:ext cx="940977" cy="1159647"/>
          </a:xfrm>
          <a:prstGeom prst="rect">
            <a:avLst/>
          </a:prstGeom>
        </p:spPr>
      </p:pic>
      <p:pic>
        <p:nvPicPr>
          <p:cNvPr id="123" name="Picture 122">
            <a:extLst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3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9" t="5521"/>
          <a:stretch/>
        </p:blipFill>
        <p:spPr>
          <a:xfrm>
            <a:off x="8480056" y="1671082"/>
            <a:ext cx="992614" cy="115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00039 -0.1076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0039 -0.1076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07407E-6 L -0.00039 -0.1076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00039 -0.1076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xmlns="" id="{8BF45735-0B61-B944-9D2B-0488482C2CB9}"/>
              </a:ext>
            </a:extLst>
          </p:cNvPr>
          <p:cNvSpPr/>
          <p:nvPr/>
        </p:nvSpPr>
        <p:spPr>
          <a:xfrm>
            <a:off x="357009" y="669252"/>
            <a:ext cx="570588" cy="570588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1D7C0E3-4562-2B4B-BE76-1662EBD8E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632" b="98867" l="3593" r="97006">
                        <a14:foregroundMark x1="5788" y1="63456" x2="5788" y2="63456"/>
                        <a14:foregroundMark x1="5589" y1="66006" x2="5589" y2="66006"/>
                        <a14:foregroundMark x1="22355" y1="91218" x2="28543" y2="91218"/>
                        <a14:foregroundMark x1="21557" y1="97450" x2="21557" y2="98867"/>
                        <a14:foregroundMark x1="59681" y1="90935" x2="59681" y2="90935"/>
                        <a14:foregroundMark x1="59681" y1="91501" x2="59681" y2="93768"/>
                        <a14:foregroundMark x1="65669" y1="87252" x2="65669" y2="87252"/>
                        <a14:foregroundMark x1="65669" y1="87252" x2="80040" y2="82436"/>
                        <a14:foregroundMark x1="80040" y1="82153" x2="70060" y2="79320"/>
                        <a14:foregroundMark x1="70060" y1="79320" x2="64271" y2="73371"/>
                        <a14:foregroundMark x1="64271" y1="73088" x2="80439" y2="73938"/>
                        <a14:foregroundMark x1="80439" y1="73938" x2="81038" y2="74221"/>
                        <a14:foregroundMark x1="81038" y1="73938" x2="85230" y2="81303"/>
                        <a14:foregroundMark x1="85230" y1="80737" x2="85230" y2="78754"/>
                        <a14:foregroundMark x1="85230" y1="78470" x2="78244" y2="73088"/>
                        <a14:foregroundMark x1="78244" y1="73088" x2="74052" y2="72805"/>
                        <a14:foregroundMark x1="61477" y1="87819" x2="69261" y2="88102"/>
                        <a14:foregroundMark x1="69261" y1="88102" x2="76647" y2="87252"/>
                        <a14:foregroundMark x1="79441" y1="86119" x2="84232" y2="84419"/>
                        <a14:foregroundMark x1="85230" y1="83569" x2="86627" y2="80453"/>
                        <a14:foregroundMark x1="54890" y1="28895" x2="66667" y2="28612"/>
                        <a14:foregroundMark x1="66667" y1="28329" x2="56287" y2="26062"/>
                        <a14:foregroundMark x1="87824" y1="34278" x2="93413" y2="27479"/>
                        <a14:foregroundMark x1="93413" y1="27479" x2="93413" y2="27479"/>
                        <a14:foregroundMark x1="97006" y1="22096" x2="97006" y2="22096"/>
                        <a14:foregroundMark x1="4990" y1="65439" x2="4990" y2="65439"/>
                        <a14:foregroundMark x1="3593" y1="44759" x2="3593" y2="447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823" y="1581301"/>
            <a:ext cx="4164580" cy="2934325"/>
          </a:xfrm>
          <a:prstGeom prst="rect">
            <a:avLst/>
          </a:prstGeom>
        </p:spPr>
      </p:pic>
      <p:sp>
        <p:nvSpPr>
          <p:cNvPr id="4" name="TextBox 10">
            <a:extLst>
              <a:ext uri="{FF2B5EF4-FFF2-40B4-BE49-F238E27FC236}">
                <a16:creationId xmlns:a16="http://schemas.microsoft.com/office/drawing/2014/main" xmlns="" id="{1DB81204-86BC-2644-8291-7CD95764ED0B}"/>
              </a:ext>
            </a:extLst>
          </p:cNvPr>
          <p:cNvSpPr txBox="1"/>
          <p:nvPr/>
        </p:nvSpPr>
        <p:spPr>
          <a:xfrm>
            <a:off x="357009" y="1463960"/>
            <a:ext cx="67428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200000"/>
              </a:lnSpc>
              <a:buAutoNum type="alphaLcParenR"/>
            </a:pPr>
            <a:r>
              <a:rPr lang="x-none" sz="3200" dirty="0"/>
              <a:t>Số liền trước của 680 </a:t>
            </a:r>
            <a:r>
              <a:rPr lang="x-none" sz="3200"/>
              <a:t>là</a:t>
            </a:r>
            <a:r>
              <a:rPr lang="x-none" sz="3200" smtClean="0"/>
              <a:t>:</a:t>
            </a:r>
            <a:r>
              <a:rPr lang="en-US" sz="3200" dirty="0" smtClean="0"/>
              <a:t> ....</a:t>
            </a:r>
            <a:endParaRPr lang="x-none" sz="3200" dirty="0"/>
          </a:p>
          <a:p>
            <a:pPr marL="342900" indent="-342900">
              <a:lnSpc>
                <a:spcPct val="200000"/>
              </a:lnSpc>
              <a:buFontTx/>
              <a:buAutoNum type="alphaLcParenR"/>
            </a:pPr>
            <a:r>
              <a:rPr lang="x-none" sz="3200" dirty="0"/>
              <a:t>Số liền sau của 999 </a:t>
            </a:r>
            <a:r>
              <a:rPr lang="x-none" sz="3200"/>
              <a:t>là</a:t>
            </a:r>
            <a:r>
              <a:rPr lang="x-none" sz="3200" smtClean="0"/>
              <a:t>:</a:t>
            </a:r>
            <a:r>
              <a:rPr lang="en-US" sz="3200" dirty="0" smtClean="0"/>
              <a:t> ...</a:t>
            </a:r>
            <a:endParaRPr lang="x-none" sz="3200" dirty="0"/>
          </a:p>
          <a:p>
            <a:pPr marL="342900" indent="-342900">
              <a:lnSpc>
                <a:spcPct val="200000"/>
              </a:lnSpc>
              <a:buFontTx/>
              <a:buAutoNum type="alphaLcParenR"/>
            </a:pPr>
            <a:r>
              <a:rPr lang="x-none" sz="3200" dirty="0"/>
              <a:t>Số 599 là số liền trước của </a:t>
            </a:r>
            <a:r>
              <a:rPr lang="x-none" sz="3200"/>
              <a:t>số</a:t>
            </a:r>
            <a:r>
              <a:rPr lang="x-none" sz="3200" smtClean="0"/>
              <a:t>:</a:t>
            </a:r>
            <a:r>
              <a:rPr lang="en-US" sz="3200" dirty="0" smtClean="0"/>
              <a:t> ...</a:t>
            </a:r>
            <a:r>
              <a:rPr lang="x-none" sz="3200" smtClean="0"/>
              <a:t> </a:t>
            </a:r>
            <a:endParaRPr lang="x-none" sz="3200" dirty="0"/>
          </a:p>
          <a:p>
            <a:pPr marL="342900" indent="-342900">
              <a:lnSpc>
                <a:spcPct val="200000"/>
              </a:lnSpc>
              <a:buFontTx/>
              <a:buAutoNum type="alphaLcParenR"/>
            </a:pPr>
            <a:r>
              <a:rPr lang="x-none" sz="3200" dirty="0"/>
              <a:t>Số 800 là số liền sau của </a:t>
            </a:r>
            <a:r>
              <a:rPr lang="x-none" sz="3200"/>
              <a:t>số</a:t>
            </a:r>
            <a:r>
              <a:rPr lang="x-none" sz="3200" smtClean="0"/>
              <a:t>:</a:t>
            </a:r>
            <a:r>
              <a:rPr lang="en-US" sz="3200" dirty="0" smtClean="0"/>
              <a:t> ....</a:t>
            </a:r>
            <a:endParaRPr lang="x-none" sz="3200" dirty="0"/>
          </a:p>
        </p:txBody>
      </p:sp>
    </p:spTree>
    <p:extLst>
      <p:ext uri="{BB962C8B-B14F-4D97-AF65-F5344CB8AC3E}">
        <p14:creationId xmlns:p14="http://schemas.microsoft.com/office/powerpoint/2010/main" val="1688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7202" y="443534"/>
            <a:ext cx="619058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3 (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tr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61):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6281" y="1604930"/>
            <a:ext cx="1136003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44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a.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liền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trước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của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680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là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: ...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3361" y="2534061"/>
            <a:ext cx="1136003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44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</a:t>
            </a:r>
            <a:r>
              <a:rPr lang="en-US" sz="4400" b="1" noProof="0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.</a:t>
            </a:r>
            <a:r>
              <a:rPr lang="en-US" sz="44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liền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sau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của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999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là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: ...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3360" y="3392629"/>
            <a:ext cx="1136003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44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</a:t>
            </a:r>
            <a:r>
              <a:rPr lang="en-US" sz="4400" b="1" noProof="0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.</a:t>
            </a:r>
            <a:r>
              <a:rPr lang="en-US" sz="44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599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là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liền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trước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của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: ...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3949" y="4284585"/>
            <a:ext cx="1136003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cs typeface="Times New Roman" pitchFamily="18" charset="0"/>
              </a:rPr>
              <a:t> </a:t>
            </a:r>
            <a:r>
              <a:rPr lang="en-US" sz="4400" b="1" noProof="0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d</a:t>
            </a:r>
            <a:r>
              <a:rPr lang="en-US" sz="4400" b="1" noProof="0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.</a:t>
            </a:r>
            <a:r>
              <a:rPr lang="en-US" sz="44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800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là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liền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sau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của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số</a:t>
            </a:r>
            <a:r>
              <a:rPr lang="en-US" sz="44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44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:... 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04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3AB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E043504-884A-9D46-A562-6F314E893EE1}"/>
              </a:ext>
            </a:extLst>
          </p:cNvPr>
          <p:cNvGrpSpPr/>
          <p:nvPr/>
        </p:nvGrpSpPr>
        <p:grpSpPr>
          <a:xfrm>
            <a:off x="201001" y="-123033"/>
            <a:ext cx="11533799" cy="1754326"/>
            <a:chOff x="822731" y="864926"/>
            <a:chExt cx="10135619" cy="1754326"/>
          </a:xfrm>
        </p:grpSpPr>
        <p:sp>
          <p:nvSpPr>
            <p:cNvPr id="22" name="TextBox 2">
              <a:extLst>
                <a:ext uri="{FF2B5EF4-FFF2-40B4-BE49-F238E27FC236}">
                  <a16:creationId xmlns:a16="http://schemas.microsoft.com/office/drawing/2014/main" xmlns="" id="{7277B5E3-F1C5-3B4A-A1A9-B3F4BE2BD9B4}"/>
                </a:ext>
              </a:extLst>
            </p:cNvPr>
            <p:cNvSpPr txBox="1"/>
            <p:nvPr/>
          </p:nvSpPr>
          <p:spPr>
            <a:xfrm>
              <a:off x="1512484" y="864926"/>
              <a:ext cx="9445866" cy="1754326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3600" dirty="0" err="1"/>
                <a:t>Rô-bốt</a:t>
              </a:r>
              <a:r>
                <a:rPr lang="en-US" sz="3600" dirty="0"/>
                <a:t> </a:t>
              </a:r>
              <a:r>
                <a:rPr lang="en-US" sz="3600" dirty="0" err="1"/>
                <a:t>được</a:t>
              </a:r>
              <a:r>
                <a:rPr lang="en-US" sz="3600" dirty="0"/>
                <a:t> Nam </a:t>
              </a:r>
              <a:r>
                <a:rPr lang="en-US" sz="3600" dirty="0" err="1"/>
                <a:t>tặng</a:t>
              </a:r>
              <a:r>
                <a:rPr lang="en-US" sz="3600" dirty="0"/>
                <a:t> </a:t>
              </a:r>
              <a:r>
                <a:rPr lang="en-US" sz="3600" dirty="0" err="1"/>
                <a:t>một</a:t>
              </a:r>
              <a:r>
                <a:rPr lang="en-US" sz="3600" dirty="0"/>
                <a:t> </a:t>
              </a:r>
              <a:r>
                <a:rPr lang="en-US" sz="3600" dirty="0" err="1"/>
                <a:t>bức</a:t>
              </a:r>
              <a:r>
                <a:rPr lang="en-US" sz="3600" dirty="0"/>
                <a:t> </a:t>
              </a:r>
              <a:r>
                <a:rPr lang="en-US" sz="3600" dirty="0" err="1"/>
                <a:t>tranh</a:t>
              </a:r>
              <a:r>
                <a:rPr lang="en-US" sz="3600" dirty="0"/>
                <a:t> </a:t>
              </a:r>
              <a:r>
                <a:rPr lang="en-US" sz="3600" dirty="0" err="1"/>
                <a:t>như</a:t>
              </a:r>
              <a:r>
                <a:rPr lang="en-US" sz="3600" dirty="0"/>
                <a:t> </a:t>
              </a:r>
              <a:r>
                <a:rPr lang="en-US" sz="3600" dirty="0" err="1"/>
                <a:t>sau</a:t>
              </a:r>
              <a:r>
                <a:rPr lang="en-US" sz="3600" dirty="0"/>
                <a:t>: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312ED9F6-DE77-794B-AAC4-0C1CB3E5D434}"/>
                </a:ext>
              </a:extLst>
            </p:cNvPr>
            <p:cNvSpPr/>
            <p:nvPr/>
          </p:nvSpPr>
          <p:spPr>
            <a:xfrm>
              <a:off x="822731" y="1051391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4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A674FD8-0B42-C44B-BD42-37DBDBE42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13" y="827990"/>
            <a:ext cx="9462052" cy="4071751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xmlns="" id="{982D53E1-1B2C-4B45-8B47-AE37BCAFA4E9}"/>
              </a:ext>
            </a:extLst>
          </p:cNvPr>
          <p:cNvSpPr txBox="1"/>
          <p:nvPr/>
        </p:nvSpPr>
        <p:spPr>
          <a:xfrm>
            <a:off x="496656" y="4899741"/>
            <a:ext cx="1157607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x-none" sz="2400" dirty="0"/>
              <a:t>Rô-bốt muốn tô màu đỏ cho những quả ghi số lớn hơn 365, màu xanh cho những quả ghi số bé hơn 365. Hỏi:</a:t>
            </a:r>
          </a:p>
          <a:p>
            <a:pPr marL="457200" indent="-457200">
              <a:lnSpc>
                <a:spcPct val="120000"/>
              </a:lnSpc>
              <a:buAutoNum type="alphaLcParenR"/>
            </a:pPr>
            <a:r>
              <a:rPr lang="x-none" sz="2400" dirty="0"/>
              <a:t>Có bao nhiêu quả sẽ được tô màu đỏ?</a:t>
            </a:r>
          </a:p>
          <a:p>
            <a:pPr marL="457200" indent="-457200">
              <a:lnSpc>
                <a:spcPct val="120000"/>
              </a:lnSpc>
              <a:buAutoNum type="alphaLcParenR"/>
            </a:pPr>
            <a:r>
              <a:rPr lang="x-none" sz="2400" dirty="0"/>
              <a:t>Có bao nhiêu quả sẽ được tô màu xanh?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79B8B2E9-518F-CB4F-95DA-29DD385892CF}"/>
              </a:ext>
            </a:extLst>
          </p:cNvPr>
          <p:cNvCxnSpPr/>
          <p:nvPr/>
        </p:nvCxnSpPr>
        <p:spPr>
          <a:xfrm>
            <a:off x="2794715" y="5344028"/>
            <a:ext cx="94566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C683FEFA-C9FE-CC42-A500-C8C539F70AF4}"/>
              </a:ext>
            </a:extLst>
          </p:cNvPr>
          <p:cNvCxnSpPr>
            <a:cxnSpLocks/>
          </p:cNvCxnSpPr>
          <p:nvPr/>
        </p:nvCxnSpPr>
        <p:spPr>
          <a:xfrm>
            <a:off x="6874217" y="5344028"/>
            <a:ext cx="170584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>
            <a:off x="4769431" y="1370757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b="1" dirty="0">
                <a:solidFill>
                  <a:schemeClr val="tx1"/>
                </a:solidFill>
              </a:rPr>
              <a:t>367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xmlns="" id="{28E32DEF-5BAD-E84D-BECF-9B623F04A1A7}"/>
              </a:ext>
            </a:extLst>
          </p:cNvPr>
          <p:cNvSpPr txBox="1"/>
          <p:nvPr/>
        </p:nvSpPr>
        <p:spPr>
          <a:xfrm>
            <a:off x="6333206" y="5737964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2800" dirty="0">
                <a:solidFill>
                  <a:srgbClr val="FF0000"/>
                </a:solidFill>
              </a:rPr>
              <a:t>7 quả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8F437885-1ECD-4E4A-B6C2-3C131722CBBC}"/>
              </a:ext>
            </a:extLst>
          </p:cNvPr>
          <p:cNvCxnSpPr/>
          <p:nvPr/>
        </p:nvCxnSpPr>
        <p:spPr>
          <a:xfrm>
            <a:off x="9422301" y="5344028"/>
            <a:ext cx="653143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6FA200F5-2DF8-A746-AF26-1D9231D8770F}"/>
              </a:ext>
            </a:extLst>
          </p:cNvPr>
          <p:cNvCxnSpPr>
            <a:cxnSpLocks/>
          </p:cNvCxnSpPr>
          <p:nvPr/>
        </p:nvCxnSpPr>
        <p:spPr>
          <a:xfrm>
            <a:off x="2107096" y="5763596"/>
            <a:ext cx="1492789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4">
            <a:extLst>
              <a:ext uri="{FF2B5EF4-FFF2-40B4-BE49-F238E27FC236}">
                <a16:creationId xmlns:a16="http://schemas.microsoft.com/office/drawing/2014/main" xmlns="" id="{C6C063A4-8A47-664B-848C-BC79AC0CBA17}"/>
              </a:ext>
            </a:extLst>
          </p:cNvPr>
          <p:cNvSpPr txBox="1"/>
          <p:nvPr/>
        </p:nvSpPr>
        <p:spPr>
          <a:xfrm>
            <a:off x="6762729" y="6200867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2800" dirty="0">
                <a:ln>
                  <a:solidFill>
                    <a:srgbClr val="00B050"/>
                  </a:solidFill>
                </a:ln>
                <a:solidFill>
                  <a:srgbClr val="92D050"/>
                </a:solidFill>
              </a:rPr>
              <a:t>3 quả </a:t>
            </a: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>
            <a:off x="7355199" y="1361970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408</a:t>
            </a:r>
            <a:endParaRPr lang="x-none" b="1" dirty="0">
              <a:solidFill>
                <a:schemeClr val="tx1"/>
              </a:solidFill>
            </a:endParaRPr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>
            <a:off x="4159601" y="2143848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600</a:t>
            </a:r>
            <a:endParaRPr lang="x-none" b="1" dirty="0">
              <a:solidFill>
                <a:schemeClr val="tx1"/>
              </a:solidFill>
            </a:endParaRPr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>
            <a:off x="5206456" y="2393511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391</a:t>
            </a:r>
            <a:endParaRPr lang="x-none" b="1" dirty="0">
              <a:solidFill>
                <a:schemeClr val="tx1"/>
              </a:solidFill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>
            <a:off x="6226055" y="2299513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486</a:t>
            </a:r>
            <a:endParaRPr lang="x-none" b="1" dirty="0">
              <a:solidFill>
                <a:schemeClr val="tx1"/>
              </a:solidFill>
            </a:endParaRPr>
          </a:p>
        </p:txBody>
      </p:sp>
      <p:sp>
        <p:nvSpPr>
          <p:cNvPr id="28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 rot="19096904">
            <a:off x="3303711" y="4065413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458</a:t>
            </a:r>
            <a:endParaRPr lang="x-none" b="1" dirty="0">
              <a:solidFill>
                <a:schemeClr val="tx1"/>
              </a:solidFill>
            </a:endParaRPr>
          </a:p>
        </p:txBody>
      </p:sp>
      <p:sp>
        <p:nvSpPr>
          <p:cNvPr id="29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 rot="2981045">
            <a:off x="6463879" y="3763976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9</a:t>
            </a:r>
            <a:r>
              <a:rPr lang="en-US" b="1" dirty="0" smtClean="0">
                <a:solidFill>
                  <a:schemeClr val="tx1"/>
                </a:solidFill>
              </a:rPr>
              <a:t>99</a:t>
            </a:r>
            <a:endParaRPr lang="x-none" b="1" dirty="0">
              <a:solidFill>
                <a:schemeClr val="tx1"/>
              </a:solidFill>
            </a:endParaRPr>
          </a:p>
        </p:txBody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>
            <a:off x="3551332" y="1469580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198</a:t>
            </a:r>
            <a:endParaRPr lang="x-none" b="1" dirty="0">
              <a:solidFill>
                <a:schemeClr val="tx1"/>
              </a:solidFill>
            </a:endParaRPr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>
            <a:off x="6029739" y="1361970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99</a:t>
            </a:r>
            <a:endParaRPr lang="x-none" b="1" dirty="0">
              <a:solidFill>
                <a:schemeClr val="tx1"/>
              </a:solidFill>
            </a:endParaRPr>
          </a:p>
        </p:txBody>
      </p:sp>
      <p:sp>
        <p:nvSpPr>
          <p:cNvPr id="33" name="Freeform 11">
            <a:extLst>
              <a:ext uri="{FF2B5EF4-FFF2-40B4-BE49-F238E27FC236}">
                <a16:creationId xmlns:a16="http://schemas.microsoft.com/office/drawing/2014/main" xmlns="" id="{9833508C-CA3E-AA40-B536-C07036513F46}"/>
              </a:ext>
            </a:extLst>
          </p:cNvPr>
          <p:cNvSpPr/>
          <p:nvPr/>
        </p:nvSpPr>
        <p:spPr>
          <a:xfrm>
            <a:off x="7349969" y="2064336"/>
            <a:ext cx="597700" cy="470354"/>
          </a:xfrm>
          <a:custGeom>
            <a:avLst/>
            <a:gdLst>
              <a:gd name="connsiteX0" fmla="*/ 199678 w 446230"/>
              <a:gd name="connsiteY0" fmla="*/ 4619 h 410132"/>
              <a:gd name="connsiteX1" fmla="*/ 145646 w 446230"/>
              <a:gd name="connsiteY1" fmla="*/ 4619 h 410132"/>
              <a:gd name="connsiteX2" fmla="*/ 83300 w 446230"/>
              <a:gd name="connsiteY2" fmla="*/ 463 h 410132"/>
              <a:gd name="connsiteX3" fmla="*/ 54206 w 446230"/>
              <a:gd name="connsiteY3" fmla="*/ 17089 h 410132"/>
              <a:gd name="connsiteX4" fmla="*/ 20955 w 446230"/>
              <a:gd name="connsiteY4" fmla="*/ 62809 h 410132"/>
              <a:gd name="connsiteX5" fmla="*/ 4329 w 446230"/>
              <a:gd name="connsiteY5" fmla="*/ 108529 h 410132"/>
              <a:gd name="connsiteX6" fmla="*/ 173 w 446230"/>
              <a:gd name="connsiteY6" fmla="*/ 154249 h 410132"/>
              <a:gd name="connsiteX7" fmla="*/ 8486 w 446230"/>
              <a:gd name="connsiteY7" fmla="*/ 204125 h 410132"/>
              <a:gd name="connsiteX8" fmla="*/ 33424 w 446230"/>
              <a:gd name="connsiteY8" fmla="*/ 266470 h 410132"/>
              <a:gd name="connsiteX9" fmla="*/ 79144 w 446230"/>
              <a:gd name="connsiteY9" fmla="*/ 345441 h 410132"/>
              <a:gd name="connsiteX10" fmla="*/ 120707 w 446230"/>
              <a:gd name="connsiteY10" fmla="*/ 387005 h 410132"/>
              <a:gd name="connsiteX11" fmla="*/ 149802 w 446230"/>
              <a:gd name="connsiteY11" fmla="*/ 407787 h 410132"/>
              <a:gd name="connsiteX12" fmla="*/ 191366 w 446230"/>
              <a:gd name="connsiteY12" fmla="*/ 407787 h 410132"/>
              <a:gd name="connsiteX13" fmla="*/ 220460 w 446230"/>
              <a:gd name="connsiteY13" fmla="*/ 391161 h 410132"/>
              <a:gd name="connsiteX14" fmla="*/ 249555 w 446230"/>
              <a:gd name="connsiteY14" fmla="*/ 399474 h 410132"/>
              <a:gd name="connsiteX15" fmla="*/ 282806 w 446230"/>
              <a:gd name="connsiteY15" fmla="*/ 407787 h 410132"/>
              <a:gd name="connsiteX16" fmla="*/ 320213 w 446230"/>
              <a:gd name="connsiteY16" fmla="*/ 387005 h 410132"/>
              <a:gd name="connsiteX17" fmla="*/ 390871 w 446230"/>
              <a:gd name="connsiteY17" fmla="*/ 299721 h 410132"/>
              <a:gd name="connsiteX18" fmla="*/ 440747 w 446230"/>
              <a:gd name="connsiteY18" fmla="*/ 195812 h 410132"/>
              <a:gd name="connsiteX19" fmla="*/ 440747 w 446230"/>
              <a:gd name="connsiteY19" fmla="*/ 116841 h 410132"/>
              <a:gd name="connsiteX20" fmla="*/ 403340 w 446230"/>
              <a:gd name="connsiteY20" fmla="*/ 37870 h 410132"/>
              <a:gd name="connsiteX21" fmla="*/ 357620 w 446230"/>
              <a:gd name="connsiteY21" fmla="*/ 8776 h 410132"/>
              <a:gd name="connsiteX22" fmla="*/ 316056 w 446230"/>
              <a:gd name="connsiteY22" fmla="*/ 8776 h 410132"/>
              <a:gd name="connsiteX23" fmla="*/ 278649 w 446230"/>
              <a:gd name="connsiteY23" fmla="*/ 17089 h 410132"/>
              <a:gd name="connsiteX24" fmla="*/ 199678 w 446230"/>
              <a:gd name="connsiteY24" fmla="*/ 4619 h 410132"/>
              <a:gd name="connsiteX0" fmla="*/ 203834 w 446230"/>
              <a:gd name="connsiteY0" fmla="*/ 25753 h 410484"/>
              <a:gd name="connsiteX1" fmla="*/ 145646 w 446230"/>
              <a:gd name="connsiteY1" fmla="*/ 4971 h 410484"/>
              <a:gd name="connsiteX2" fmla="*/ 83300 w 446230"/>
              <a:gd name="connsiteY2" fmla="*/ 815 h 410484"/>
              <a:gd name="connsiteX3" fmla="*/ 54206 w 446230"/>
              <a:gd name="connsiteY3" fmla="*/ 17441 h 410484"/>
              <a:gd name="connsiteX4" fmla="*/ 20955 w 446230"/>
              <a:gd name="connsiteY4" fmla="*/ 63161 h 410484"/>
              <a:gd name="connsiteX5" fmla="*/ 4329 w 446230"/>
              <a:gd name="connsiteY5" fmla="*/ 108881 h 410484"/>
              <a:gd name="connsiteX6" fmla="*/ 173 w 446230"/>
              <a:gd name="connsiteY6" fmla="*/ 154601 h 410484"/>
              <a:gd name="connsiteX7" fmla="*/ 8486 w 446230"/>
              <a:gd name="connsiteY7" fmla="*/ 204477 h 410484"/>
              <a:gd name="connsiteX8" fmla="*/ 33424 w 446230"/>
              <a:gd name="connsiteY8" fmla="*/ 266822 h 410484"/>
              <a:gd name="connsiteX9" fmla="*/ 79144 w 446230"/>
              <a:gd name="connsiteY9" fmla="*/ 345793 h 410484"/>
              <a:gd name="connsiteX10" fmla="*/ 120707 w 446230"/>
              <a:gd name="connsiteY10" fmla="*/ 387357 h 410484"/>
              <a:gd name="connsiteX11" fmla="*/ 149802 w 446230"/>
              <a:gd name="connsiteY11" fmla="*/ 408139 h 410484"/>
              <a:gd name="connsiteX12" fmla="*/ 191366 w 446230"/>
              <a:gd name="connsiteY12" fmla="*/ 408139 h 410484"/>
              <a:gd name="connsiteX13" fmla="*/ 220460 w 446230"/>
              <a:gd name="connsiteY13" fmla="*/ 391513 h 410484"/>
              <a:gd name="connsiteX14" fmla="*/ 249555 w 446230"/>
              <a:gd name="connsiteY14" fmla="*/ 399826 h 410484"/>
              <a:gd name="connsiteX15" fmla="*/ 282806 w 446230"/>
              <a:gd name="connsiteY15" fmla="*/ 408139 h 410484"/>
              <a:gd name="connsiteX16" fmla="*/ 320213 w 446230"/>
              <a:gd name="connsiteY16" fmla="*/ 387357 h 410484"/>
              <a:gd name="connsiteX17" fmla="*/ 390871 w 446230"/>
              <a:gd name="connsiteY17" fmla="*/ 300073 h 410484"/>
              <a:gd name="connsiteX18" fmla="*/ 440747 w 446230"/>
              <a:gd name="connsiteY18" fmla="*/ 196164 h 410484"/>
              <a:gd name="connsiteX19" fmla="*/ 440747 w 446230"/>
              <a:gd name="connsiteY19" fmla="*/ 117193 h 410484"/>
              <a:gd name="connsiteX20" fmla="*/ 403340 w 446230"/>
              <a:gd name="connsiteY20" fmla="*/ 38222 h 410484"/>
              <a:gd name="connsiteX21" fmla="*/ 357620 w 446230"/>
              <a:gd name="connsiteY21" fmla="*/ 9128 h 410484"/>
              <a:gd name="connsiteX22" fmla="*/ 316056 w 446230"/>
              <a:gd name="connsiteY22" fmla="*/ 9128 h 410484"/>
              <a:gd name="connsiteX23" fmla="*/ 278649 w 446230"/>
              <a:gd name="connsiteY23" fmla="*/ 17441 h 410484"/>
              <a:gd name="connsiteX24" fmla="*/ 203834 w 446230"/>
              <a:gd name="connsiteY24" fmla="*/ 25753 h 41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6230" h="410484">
                <a:moveTo>
                  <a:pt x="203834" y="25753"/>
                </a:moveTo>
                <a:cubicBezTo>
                  <a:pt x="181667" y="23675"/>
                  <a:pt x="165735" y="9127"/>
                  <a:pt x="145646" y="4971"/>
                </a:cubicBezTo>
                <a:cubicBezTo>
                  <a:pt x="125557" y="815"/>
                  <a:pt x="98540" y="-1263"/>
                  <a:pt x="83300" y="815"/>
                </a:cubicBezTo>
                <a:cubicBezTo>
                  <a:pt x="68060" y="2893"/>
                  <a:pt x="64597" y="7050"/>
                  <a:pt x="54206" y="17441"/>
                </a:cubicBezTo>
                <a:cubicBezTo>
                  <a:pt x="43815" y="27832"/>
                  <a:pt x="29268" y="47921"/>
                  <a:pt x="20955" y="63161"/>
                </a:cubicBezTo>
                <a:cubicBezTo>
                  <a:pt x="12642" y="78401"/>
                  <a:pt x="7793" y="93641"/>
                  <a:pt x="4329" y="108881"/>
                </a:cubicBezTo>
                <a:cubicBezTo>
                  <a:pt x="865" y="124121"/>
                  <a:pt x="-520" y="138668"/>
                  <a:pt x="173" y="154601"/>
                </a:cubicBezTo>
                <a:cubicBezTo>
                  <a:pt x="866" y="170534"/>
                  <a:pt x="2944" y="185774"/>
                  <a:pt x="8486" y="204477"/>
                </a:cubicBezTo>
                <a:cubicBezTo>
                  <a:pt x="14028" y="223180"/>
                  <a:pt x="21648" y="243269"/>
                  <a:pt x="33424" y="266822"/>
                </a:cubicBezTo>
                <a:cubicBezTo>
                  <a:pt x="45200" y="290375"/>
                  <a:pt x="64597" y="325704"/>
                  <a:pt x="79144" y="345793"/>
                </a:cubicBezTo>
                <a:cubicBezTo>
                  <a:pt x="93691" y="365882"/>
                  <a:pt x="108931" y="376966"/>
                  <a:pt x="120707" y="387357"/>
                </a:cubicBezTo>
                <a:cubicBezTo>
                  <a:pt x="132483" y="397748"/>
                  <a:pt x="138026" y="404675"/>
                  <a:pt x="149802" y="408139"/>
                </a:cubicBezTo>
                <a:cubicBezTo>
                  <a:pt x="161578" y="411603"/>
                  <a:pt x="179590" y="410910"/>
                  <a:pt x="191366" y="408139"/>
                </a:cubicBezTo>
                <a:cubicBezTo>
                  <a:pt x="203142" y="405368"/>
                  <a:pt x="210762" y="392899"/>
                  <a:pt x="220460" y="391513"/>
                </a:cubicBezTo>
                <a:cubicBezTo>
                  <a:pt x="230158" y="390127"/>
                  <a:pt x="239164" y="397055"/>
                  <a:pt x="249555" y="399826"/>
                </a:cubicBezTo>
                <a:cubicBezTo>
                  <a:pt x="259946" y="402597"/>
                  <a:pt x="271030" y="410217"/>
                  <a:pt x="282806" y="408139"/>
                </a:cubicBezTo>
                <a:cubicBezTo>
                  <a:pt x="294582" y="406061"/>
                  <a:pt x="302202" y="405368"/>
                  <a:pt x="320213" y="387357"/>
                </a:cubicBezTo>
                <a:cubicBezTo>
                  <a:pt x="338224" y="369346"/>
                  <a:pt x="370782" y="331939"/>
                  <a:pt x="390871" y="300073"/>
                </a:cubicBezTo>
                <a:cubicBezTo>
                  <a:pt x="410960" y="268207"/>
                  <a:pt x="432434" y="226644"/>
                  <a:pt x="440747" y="196164"/>
                </a:cubicBezTo>
                <a:cubicBezTo>
                  <a:pt x="449060" y="165684"/>
                  <a:pt x="446982" y="143517"/>
                  <a:pt x="440747" y="117193"/>
                </a:cubicBezTo>
                <a:cubicBezTo>
                  <a:pt x="434513" y="90869"/>
                  <a:pt x="417194" y="56233"/>
                  <a:pt x="403340" y="38222"/>
                </a:cubicBezTo>
                <a:cubicBezTo>
                  <a:pt x="389486" y="20211"/>
                  <a:pt x="372167" y="13977"/>
                  <a:pt x="357620" y="9128"/>
                </a:cubicBezTo>
                <a:cubicBezTo>
                  <a:pt x="343073" y="4279"/>
                  <a:pt x="329218" y="7743"/>
                  <a:pt x="316056" y="9128"/>
                </a:cubicBezTo>
                <a:cubicBezTo>
                  <a:pt x="302894" y="10513"/>
                  <a:pt x="297353" y="14670"/>
                  <a:pt x="278649" y="17441"/>
                </a:cubicBezTo>
                <a:cubicBezTo>
                  <a:pt x="259945" y="20212"/>
                  <a:pt x="226001" y="27831"/>
                  <a:pt x="203834" y="2575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281</a:t>
            </a:r>
            <a:endParaRPr lang="x-non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3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20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454EA163-8475-334D-BCDA-BDFC9994A416}"/>
              </a:ext>
            </a:extLst>
          </p:cNvPr>
          <p:cNvSpPr/>
          <p:nvPr/>
        </p:nvSpPr>
        <p:spPr>
          <a:xfrm>
            <a:off x="1198960" y="525125"/>
            <a:ext cx="2040107" cy="523220"/>
          </a:xfrm>
          <a:prstGeom prst="roundRect">
            <a:avLst/>
          </a:prstGeom>
          <a:solidFill>
            <a:srgbClr val="FFC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x-non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6C487A25-7567-FD49-8928-BE0A380A227F}"/>
              </a:ext>
            </a:extLst>
          </p:cNvPr>
          <p:cNvGrpSpPr/>
          <p:nvPr/>
        </p:nvGrpSpPr>
        <p:grpSpPr>
          <a:xfrm>
            <a:off x="465838" y="417594"/>
            <a:ext cx="2834497" cy="658770"/>
            <a:chOff x="679767" y="1224594"/>
            <a:chExt cx="2834497" cy="658770"/>
          </a:xfrm>
        </p:grpSpPr>
        <p:sp>
          <p:nvSpPr>
            <p:cNvPr id="17" name="TextBox 3">
              <a:extLst>
                <a:ext uri="{FF2B5EF4-FFF2-40B4-BE49-F238E27FC236}">
                  <a16:creationId xmlns:a16="http://schemas.microsoft.com/office/drawing/2014/main" xmlns="" id="{41B193EC-D27A-A44B-925F-88F641129087}"/>
                </a:ext>
              </a:extLst>
            </p:cNvPr>
            <p:cNvSpPr txBox="1"/>
            <p:nvPr/>
          </p:nvSpPr>
          <p:spPr>
            <a:xfrm>
              <a:off x="1474157" y="1224594"/>
              <a:ext cx="2040107" cy="65877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sz="2800" b="1" dirty="0"/>
                <a:t>&gt; , &lt; , = ?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262E52A6-EEDC-B64D-80B2-1FAE5AF982AC}"/>
                </a:ext>
              </a:extLst>
            </p:cNvPr>
            <p:cNvSpPr/>
            <p:nvPr/>
          </p:nvSpPr>
          <p:spPr>
            <a:xfrm>
              <a:off x="679767" y="1305280"/>
              <a:ext cx="570588" cy="570588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/>
                <a:t>5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AFE3527-6B1A-7348-ADCC-0F2B6E8D8D75}"/>
              </a:ext>
            </a:extLst>
          </p:cNvPr>
          <p:cNvGrpSpPr/>
          <p:nvPr/>
        </p:nvGrpSpPr>
        <p:grpSpPr>
          <a:xfrm>
            <a:off x="969414" y="1735165"/>
            <a:ext cx="10253171" cy="4546217"/>
            <a:chOff x="930678" y="1406347"/>
            <a:chExt cx="10253171" cy="454621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CEADB65E-49D8-D742-9ECA-08765F4DB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4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678" y="1406347"/>
              <a:ext cx="10253171" cy="4546217"/>
            </a:xfrm>
            <a:prstGeom prst="rect">
              <a:avLst/>
            </a:prstGeom>
          </p:spPr>
        </p:pic>
        <p:sp>
          <p:nvSpPr>
            <p:cNvPr id="12" name="Rounded Rectangle 8">
              <a:extLst>
                <a:ext uri="{FF2B5EF4-FFF2-40B4-BE49-F238E27FC236}">
                  <a16:creationId xmlns:a16="http://schemas.microsoft.com/office/drawing/2014/main" xmlns="" id="{ED41E9A6-1C13-B847-ACA5-84DCCD5E8DCB}"/>
                </a:ext>
              </a:extLst>
            </p:cNvPr>
            <p:cNvSpPr/>
            <p:nvPr/>
          </p:nvSpPr>
          <p:spPr>
            <a:xfrm>
              <a:off x="2998889" y="3428996"/>
              <a:ext cx="58985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3" name="Rounded Rectangle 9">
              <a:extLst>
                <a:ext uri="{FF2B5EF4-FFF2-40B4-BE49-F238E27FC236}">
                  <a16:creationId xmlns:a16="http://schemas.microsoft.com/office/drawing/2014/main" xmlns="" id="{8AB07C57-9AA4-2846-BABA-C01A18A5837A}"/>
                </a:ext>
              </a:extLst>
            </p:cNvPr>
            <p:cNvSpPr/>
            <p:nvPr/>
          </p:nvSpPr>
          <p:spPr>
            <a:xfrm>
              <a:off x="2998889" y="5028046"/>
              <a:ext cx="58985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4" name="Rounded Rectangle 10">
              <a:extLst>
                <a:ext uri="{FF2B5EF4-FFF2-40B4-BE49-F238E27FC236}">
                  <a16:creationId xmlns:a16="http://schemas.microsoft.com/office/drawing/2014/main" xmlns="" id="{4A219B0E-3528-5047-AA13-5293CDA02B36}"/>
                </a:ext>
              </a:extLst>
            </p:cNvPr>
            <p:cNvSpPr/>
            <p:nvPr/>
          </p:nvSpPr>
          <p:spPr>
            <a:xfrm>
              <a:off x="8621192" y="1865816"/>
              <a:ext cx="58985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5" name="Rounded Rectangle 11">
              <a:extLst>
                <a:ext uri="{FF2B5EF4-FFF2-40B4-BE49-F238E27FC236}">
                  <a16:creationId xmlns:a16="http://schemas.microsoft.com/office/drawing/2014/main" xmlns="" id="{5763F1AD-5279-674A-AA2C-2EFFD540F00E}"/>
                </a:ext>
              </a:extLst>
            </p:cNvPr>
            <p:cNvSpPr/>
            <p:nvPr/>
          </p:nvSpPr>
          <p:spPr>
            <a:xfrm>
              <a:off x="8639121" y="3393144"/>
              <a:ext cx="58985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6" name="Rounded Rectangle 12">
              <a:extLst>
                <a:ext uri="{FF2B5EF4-FFF2-40B4-BE49-F238E27FC236}">
                  <a16:creationId xmlns:a16="http://schemas.microsoft.com/office/drawing/2014/main" xmlns="" id="{F26907D6-E139-C94C-93B5-7854549D1216}"/>
                </a:ext>
              </a:extLst>
            </p:cNvPr>
            <p:cNvSpPr/>
            <p:nvPr/>
          </p:nvSpPr>
          <p:spPr>
            <a:xfrm>
              <a:off x="8639121" y="5028046"/>
              <a:ext cx="589850" cy="58985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vi-V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x-none" sz="3200" dirty="0">
                  <a:solidFill>
                    <a:srgbClr val="000000"/>
                  </a:solidFill>
                </a:rPr>
                <a:t>?</a:t>
              </a:r>
            </a:p>
          </p:txBody>
        </p:sp>
      </p:grpSp>
      <p:sp>
        <p:nvSpPr>
          <p:cNvPr id="5" name="TextBox 13">
            <a:extLst>
              <a:ext uri="{FF2B5EF4-FFF2-40B4-BE49-F238E27FC236}">
                <a16:creationId xmlns:a16="http://schemas.microsoft.com/office/drawing/2014/main" xmlns="" id="{27E6452A-F66A-1843-A2FA-F136832AAB50}"/>
              </a:ext>
            </a:extLst>
          </p:cNvPr>
          <p:cNvSpPr txBox="1"/>
          <p:nvPr/>
        </p:nvSpPr>
        <p:spPr>
          <a:xfrm>
            <a:off x="3092841" y="3793675"/>
            <a:ext cx="40908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000" dirty="0">
                <a:solidFill>
                  <a:srgbClr val="FF0000"/>
                </a:solidFill>
              </a:rPr>
              <a:t>&lt;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xmlns="" id="{F28AF903-2EC9-3644-B095-7E0748CFF16E}"/>
              </a:ext>
            </a:extLst>
          </p:cNvPr>
          <p:cNvSpPr txBox="1"/>
          <p:nvPr/>
        </p:nvSpPr>
        <p:spPr>
          <a:xfrm>
            <a:off x="3148057" y="5374793"/>
            <a:ext cx="40908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000" dirty="0">
                <a:solidFill>
                  <a:srgbClr val="FF0000"/>
                </a:solidFill>
              </a:rPr>
              <a:t>&gt;</a:t>
            </a: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xmlns="" id="{691AEE5D-4221-FD4B-B4F8-4B19CC4E0BE6}"/>
              </a:ext>
            </a:extLst>
          </p:cNvPr>
          <p:cNvSpPr txBox="1"/>
          <p:nvPr/>
        </p:nvSpPr>
        <p:spPr>
          <a:xfrm>
            <a:off x="8768239" y="2230486"/>
            <a:ext cx="40908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000" dirty="0">
                <a:solidFill>
                  <a:srgbClr val="FF0000"/>
                </a:solidFill>
              </a:rPr>
              <a:t>&lt;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xmlns="" id="{9C595844-1F10-554A-ACAA-89D9F2CB9094}"/>
              </a:ext>
            </a:extLst>
          </p:cNvPr>
          <p:cNvSpPr txBox="1"/>
          <p:nvPr/>
        </p:nvSpPr>
        <p:spPr>
          <a:xfrm>
            <a:off x="8780757" y="3731274"/>
            <a:ext cx="40908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0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xmlns="" id="{BD510849-F072-6749-93C7-7C8289218A13}"/>
              </a:ext>
            </a:extLst>
          </p:cNvPr>
          <p:cNvSpPr txBox="1"/>
          <p:nvPr/>
        </p:nvSpPr>
        <p:spPr>
          <a:xfrm>
            <a:off x="8780757" y="5374790"/>
            <a:ext cx="409086" cy="5539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x-none" sz="3000" dirty="0">
                <a:solidFill>
                  <a:srgbClr val="FF0000"/>
                </a:solidFill>
              </a:rPr>
              <a:t>&lt;</a:t>
            </a:r>
          </a:p>
        </p:txBody>
      </p:sp>
      <p:sp>
        <p:nvSpPr>
          <p:cNvPr id="20" name="Rounded Rectangle 8">
            <a:extLst/>
          </p:cNvPr>
          <p:cNvSpPr/>
          <p:nvPr/>
        </p:nvSpPr>
        <p:spPr>
          <a:xfrm>
            <a:off x="2967293" y="2194634"/>
            <a:ext cx="589850" cy="589850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x-none" sz="3200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67293" y="2194634"/>
            <a:ext cx="660182" cy="589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05509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605423" y="816620"/>
            <a:ext cx="9763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4. Dặn dò</a:t>
            </a:r>
            <a:endParaRPr lang="x-none" sz="4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6001506" y="3489449"/>
            <a:ext cx="35517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Chữ kí PH</a:t>
            </a:r>
            <a:endParaRPr lang="x-none" sz="4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440681" y="1723401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Vở BT TV làm bài 4, 5, 6, 7, 8 tr 35 + 36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440681" y="2597329"/>
            <a:ext cx="12003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/>
              <a:t>- Vở BTT làm bài 1, 2, 3, 4, 5 tr 57 + 58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81064E4-63AB-384A-B8A7-66B409FF15C6}"/>
              </a:ext>
            </a:extLst>
          </p:cNvPr>
          <p:cNvSpPr txBox="1"/>
          <p:nvPr/>
        </p:nvSpPr>
        <p:spPr>
          <a:xfrm>
            <a:off x="300623" y="0"/>
            <a:ext cx="9763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Bài ôn TV số 2 : …điểm</a:t>
            </a:r>
            <a:endParaRPr lang="x-none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16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7" grpId="0"/>
          <p:bldP spid="8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13" grpId="0"/>
          <p:bldP spid="7" grpId="0"/>
          <p:bldP spid="8" grpId="0"/>
          <p:bldP spid="6" grpId="0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 6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1F1F1F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1F1F1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431</Words>
  <Application>Microsoft Office PowerPoint</Application>
  <PresentationFormat>Custom</PresentationFormat>
  <Paragraphs>112</Paragraphs>
  <Slides>13</Slides>
  <Notes>1</Notes>
  <HiddenSlides>0</HiddenSlides>
  <MMClips>4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自定义设计方案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48</cp:revision>
  <dcterms:created xsi:type="dcterms:W3CDTF">2021-07-24T01:07:49Z</dcterms:created>
  <dcterms:modified xsi:type="dcterms:W3CDTF">2023-02-28T14:58:00Z</dcterms:modified>
</cp:coreProperties>
</file>