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notesMasterIdLst>
    <p:notesMasterId r:id="rId12"/>
  </p:notesMasterIdLst>
  <p:sldIdLst>
    <p:sldId id="269" r:id="rId3"/>
    <p:sldId id="277" r:id="rId4"/>
    <p:sldId id="300" r:id="rId5"/>
    <p:sldId id="301" r:id="rId6"/>
    <p:sldId id="303" r:id="rId7"/>
    <p:sldId id="417" r:id="rId8"/>
    <p:sldId id="416" r:id="rId9"/>
    <p:sldId id="419" r:id="rId10"/>
    <p:sldId id="418" r:id="rId11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6A9A4-06AB-4923-BC59-A0585311E183}" type="datetimeFigureOut">
              <a:rPr lang="vi-VN" smtClean="0"/>
              <a:t>30/12/2021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B3A7C-7946-4035-A1A6-72F6731DCE76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2379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407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2819940-F204-450A-ACE4-C1FAA7496E24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932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275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76809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5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08064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TRÒ CHƠI</a:t>
            </a:r>
          </a:p>
        </p:txBody>
      </p: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DD75D50-C8A9-46A9-A6B8-FF16B2FC7E80}"/>
              </a:ext>
            </a:extLst>
          </p:cNvPr>
          <p:cNvGrpSpPr/>
          <p:nvPr userDrawn="1"/>
        </p:nvGrpSpPr>
        <p:grpSpPr>
          <a:xfrm>
            <a:off x="2204474" y="3886315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296E8662-8EA3-4C8B-820E-4BF6DFD80CD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6C1A066B-AB0B-4489-8545-9A6C22C6D5CE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04FCC8BC-CDB6-4AD2-B06D-F0687FB90ABD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5383075D-EADF-4C11-840F-91164E34321C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A53E41FA-10BF-4870-BF2C-1C3E32928AA0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58800010-9A82-4E81-8E5B-0DFD2052E66C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B158E422-1902-4E29-A4CE-7AE300619172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6F9DE660-430D-4DC0-BDE0-D53AAF560A94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28443C46-AE51-4F8F-8DD4-1A2441132300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BDEE59E5-3E6B-47A6-A192-9E1CA173F702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1FCBE1A0-9104-49DF-86CE-4788FB463DF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50BEE43F-134E-41CE-9B7E-A5A812180F42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D21F54E6-8881-45B0-97D8-002CB72A1A90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AF7CA650-6488-4917-A81F-8B0E6245BDD8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3B4FFC92-6173-4A77-89EA-8DC117444B3A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77194712-7B2E-4F2D-AEF8-32FE8CB2AE33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EDB48CD4-455C-4B48-8CE7-66878C257A28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120BF107-E018-4DF4-B743-36924AEDAF6F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E47F8288-E77F-4C1B-A081-C85AF58E6D17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A7522094-7202-437A-928E-3DBD12EA380E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E646C7AF-5DFF-4D0A-BFCF-2B1953187AEF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1E341F08-FEC4-4E8C-93EA-134416B65ABD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37049977-2AF7-45DB-BE8D-26185630A595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5968E01A-D720-42F5-BACC-1CE94E670FAC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EFFB5181-4B7C-4DBC-9557-5604624D9814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BCDC0EFE-0ED6-48B1-9443-EF43A18AE1CD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0E0E28D6-59A1-4969-9133-5864882D79E2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17954B1A-55A0-4A56-8890-C6AE57C0687D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6C9624CB-AD7F-4119-BE35-31158A1249F3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C8C675A8-440C-4C62-9652-0D5635B1FE27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C9753C64-8E01-49C3-8CD9-17060FBE5618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F6CFEFFE-DF0E-47EE-9824-FAFD0FE7F6CD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C9A24EF2-0346-433C-A241-CA68F005651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FE9E4DA9-41B4-4901-8393-0F903CDE5936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20F273AC-86B8-4F5B-B6EB-14BCD9CBF2E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864D3505-7993-4AB0-947A-79419454B1D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230F51EA-E5B6-446E-AD13-D4101D564099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05F86326-3805-4FE4-95B0-258EC64E9E02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4A0FF057-5F69-498A-A2D3-04106984B60F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48556D-DDA5-40A1-A560-4ECD6C995026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0BA7DF30-D72A-4FC8-A0ED-E1F3FE8BA66C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04899CAB-A0A6-4D8E-BC98-224D47303F87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2494363C-74F9-459A-9222-63CD703C82A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7A17EA9B-D19F-4B6F-A468-C6A1A3F301B7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F48BA30-5499-4B2F-AFF4-79B992FF4822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5BB2DB8F-F279-43E3-98F8-309FC92782AE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046558E1-5AFE-4C58-98E0-7A8C467E3738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F24D903E-495C-4D31-942F-2F426BEB355E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9567D77-1C1D-4D16-A64F-119FE4762BE4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B5B4C8A3-4C37-457B-9DC3-881006E8E4CD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AE95CD98-7F86-40E0-BE34-64B6BB9D144E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04C370B4-7E44-4790-B2A9-7FF96DD0180C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0F8BA807-E34B-400B-8B0F-B5A0A6BEB92C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6D74C190-2720-4FB3-989A-DE5914D97966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AC826749-7293-498A-9378-07BD103E8C84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57F940B0-74CF-4BEF-A8E7-C17BA1101B9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84DFCA67-3788-430C-B58B-FFC0F634FC4D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397D4BF7-76F0-4E99-BFCD-43C81B8B138A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C9C3A80C-9B2E-460F-9C36-A0CFA83E050D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19A60A5-7DFE-4AE5-BE9A-BBE66161FFE8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C622E568-4F65-414A-98A7-5690D52ECFB5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D70CB92B-15DA-49CA-BCEE-D5FA7A4AD008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66F74D55-7445-4C90-B936-BA5BB634E999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631;p30">
            <a:extLst>
              <a:ext uri="{FF2B5EF4-FFF2-40B4-BE49-F238E27FC236}">
                <a16:creationId xmlns:a16="http://schemas.microsoft.com/office/drawing/2014/main" xmlns="" id="{68384AAF-B7B5-447C-A808-82D0AFB6AC77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03" name="Google Shape;632;p30">
              <a:extLst>
                <a:ext uri="{FF2B5EF4-FFF2-40B4-BE49-F238E27FC236}">
                  <a16:creationId xmlns:a16="http://schemas.microsoft.com/office/drawing/2014/main" xmlns="" id="{C8119E67-0B6B-4353-9F10-DB0F7D2FFDC2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633;p30">
              <a:extLst>
                <a:ext uri="{FF2B5EF4-FFF2-40B4-BE49-F238E27FC236}">
                  <a16:creationId xmlns:a16="http://schemas.microsoft.com/office/drawing/2014/main" xmlns="" id="{91702C4B-81BE-4D3A-B731-611758AFD442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634;p30">
              <a:extLst>
                <a:ext uri="{FF2B5EF4-FFF2-40B4-BE49-F238E27FC236}">
                  <a16:creationId xmlns:a16="http://schemas.microsoft.com/office/drawing/2014/main" xmlns="" id="{37C6E89E-E0C2-4EDE-B21C-928CA6FBF21B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635;p30">
              <a:extLst>
                <a:ext uri="{FF2B5EF4-FFF2-40B4-BE49-F238E27FC236}">
                  <a16:creationId xmlns:a16="http://schemas.microsoft.com/office/drawing/2014/main" xmlns="" id="{16E95490-5F86-43A3-BEDD-2967D5036D48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636;p30">
              <a:extLst>
                <a:ext uri="{FF2B5EF4-FFF2-40B4-BE49-F238E27FC236}">
                  <a16:creationId xmlns:a16="http://schemas.microsoft.com/office/drawing/2014/main" xmlns="" id="{F5861418-6D4E-4F3C-9ABD-4DCF91D0220A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637;p30">
              <a:extLst>
                <a:ext uri="{FF2B5EF4-FFF2-40B4-BE49-F238E27FC236}">
                  <a16:creationId xmlns:a16="http://schemas.microsoft.com/office/drawing/2014/main" xmlns="" id="{E852FCE3-C2C0-4D04-B168-357F8275842F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638;p30">
              <a:extLst>
                <a:ext uri="{FF2B5EF4-FFF2-40B4-BE49-F238E27FC236}">
                  <a16:creationId xmlns:a16="http://schemas.microsoft.com/office/drawing/2014/main" xmlns="" id="{5AE9FE46-679C-4FEA-8DCE-BE2F7FAF1946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639;p30">
              <a:extLst>
                <a:ext uri="{FF2B5EF4-FFF2-40B4-BE49-F238E27FC236}">
                  <a16:creationId xmlns:a16="http://schemas.microsoft.com/office/drawing/2014/main" xmlns="" id="{3D3D3ACC-4C06-42BE-9E79-FC88ADB68340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640;p30">
              <a:extLst>
                <a:ext uri="{FF2B5EF4-FFF2-40B4-BE49-F238E27FC236}">
                  <a16:creationId xmlns:a16="http://schemas.microsoft.com/office/drawing/2014/main" xmlns="" id="{C957BCC4-29D1-47EC-B1F7-73AEACDA49E0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641;p30">
              <a:extLst>
                <a:ext uri="{FF2B5EF4-FFF2-40B4-BE49-F238E27FC236}">
                  <a16:creationId xmlns:a16="http://schemas.microsoft.com/office/drawing/2014/main" xmlns="" id="{8C71BB02-EA7E-4A8A-A3C6-98D02317F5D9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642;p30">
              <a:extLst>
                <a:ext uri="{FF2B5EF4-FFF2-40B4-BE49-F238E27FC236}">
                  <a16:creationId xmlns:a16="http://schemas.microsoft.com/office/drawing/2014/main" xmlns="" id="{00AB493D-AF54-4CD3-B14C-B3F00B4FB2FF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643;p30">
              <a:extLst>
                <a:ext uri="{FF2B5EF4-FFF2-40B4-BE49-F238E27FC236}">
                  <a16:creationId xmlns:a16="http://schemas.microsoft.com/office/drawing/2014/main" xmlns="" id="{2DF8DF2D-C3A5-49F3-B510-02A1898F2777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644;p30">
              <a:extLst>
                <a:ext uri="{FF2B5EF4-FFF2-40B4-BE49-F238E27FC236}">
                  <a16:creationId xmlns:a16="http://schemas.microsoft.com/office/drawing/2014/main" xmlns="" id="{BC833655-5634-4240-9899-FD9224B9CC10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645;p30">
              <a:extLst>
                <a:ext uri="{FF2B5EF4-FFF2-40B4-BE49-F238E27FC236}">
                  <a16:creationId xmlns:a16="http://schemas.microsoft.com/office/drawing/2014/main" xmlns="" id="{FC412254-AB1A-4B56-9D34-43CDD9A006F5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646;p30">
              <a:extLst>
                <a:ext uri="{FF2B5EF4-FFF2-40B4-BE49-F238E27FC236}">
                  <a16:creationId xmlns:a16="http://schemas.microsoft.com/office/drawing/2014/main" xmlns="" id="{418836FC-F298-4B7A-83CA-FB6D988BE6CE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647;p30">
              <a:extLst>
                <a:ext uri="{FF2B5EF4-FFF2-40B4-BE49-F238E27FC236}">
                  <a16:creationId xmlns:a16="http://schemas.microsoft.com/office/drawing/2014/main" xmlns="" id="{52B85772-2E22-435E-9B8E-11AEBE3D05EC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648;p30">
              <a:extLst>
                <a:ext uri="{FF2B5EF4-FFF2-40B4-BE49-F238E27FC236}">
                  <a16:creationId xmlns:a16="http://schemas.microsoft.com/office/drawing/2014/main" xmlns="" id="{073E355F-591A-4F8F-ADE2-CD68B69DAFB9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649;p30">
              <a:extLst>
                <a:ext uri="{FF2B5EF4-FFF2-40B4-BE49-F238E27FC236}">
                  <a16:creationId xmlns:a16="http://schemas.microsoft.com/office/drawing/2014/main" xmlns="" id="{1592EFBB-BD34-4DC6-A753-9DF710D68B62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650;p30">
              <a:extLst>
                <a:ext uri="{FF2B5EF4-FFF2-40B4-BE49-F238E27FC236}">
                  <a16:creationId xmlns:a16="http://schemas.microsoft.com/office/drawing/2014/main" xmlns="" id="{D1763DA2-E91A-4647-9F88-CBAC0C1FF7C8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651;p30">
              <a:extLst>
                <a:ext uri="{FF2B5EF4-FFF2-40B4-BE49-F238E27FC236}">
                  <a16:creationId xmlns:a16="http://schemas.microsoft.com/office/drawing/2014/main" xmlns="" id="{A37B7A95-0D42-462E-ACB6-DF5E68B47F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652;p30">
              <a:extLst>
                <a:ext uri="{FF2B5EF4-FFF2-40B4-BE49-F238E27FC236}">
                  <a16:creationId xmlns:a16="http://schemas.microsoft.com/office/drawing/2014/main" xmlns="" id="{035B4059-F804-4F0A-A687-0578164FC201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653;p30">
              <a:extLst>
                <a:ext uri="{FF2B5EF4-FFF2-40B4-BE49-F238E27FC236}">
                  <a16:creationId xmlns:a16="http://schemas.microsoft.com/office/drawing/2014/main" xmlns="" id="{AC3F8667-F8EB-44D5-8E7C-F146BC3114FB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654;p30">
              <a:extLst>
                <a:ext uri="{FF2B5EF4-FFF2-40B4-BE49-F238E27FC236}">
                  <a16:creationId xmlns:a16="http://schemas.microsoft.com/office/drawing/2014/main" xmlns="" id="{5FAC0A30-3BED-4B9D-AAE7-EF7C7E0EE1E7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655;p30">
              <a:extLst>
                <a:ext uri="{FF2B5EF4-FFF2-40B4-BE49-F238E27FC236}">
                  <a16:creationId xmlns:a16="http://schemas.microsoft.com/office/drawing/2014/main" xmlns="" id="{3FD2F0B1-4C74-428D-B499-F24C02C809CA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656;p30">
              <a:extLst>
                <a:ext uri="{FF2B5EF4-FFF2-40B4-BE49-F238E27FC236}">
                  <a16:creationId xmlns:a16="http://schemas.microsoft.com/office/drawing/2014/main" xmlns="" id="{2A16750A-BA6E-4B19-8A8F-841516B81B55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657;p30">
              <a:extLst>
                <a:ext uri="{FF2B5EF4-FFF2-40B4-BE49-F238E27FC236}">
                  <a16:creationId xmlns:a16="http://schemas.microsoft.com/office/drawing/2014/main" xmlns="" id="{0ACCDDEA-6700-4981-96FD-F69C08E17911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658;p30">
              <a:extLst>
                <a:ext uri="{FF2B5EF4-FFF2-40B4-BE49-F238E27FC236}">
                  <a16:creationId xmlns:a16="http://schemas.microsoft.com/office/drawing/2014/main" xmlns="" id="{A186D19B-D827-45D7-8241-51DAE20706AF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659;p30">
              <a:extLst>
                <a:ext uri="{FF2B5EF4-FFF2-40B4-BE49-F238E27FC236}">
                  <a16:creationId xmlns:a16="http://schemas.microsoft.com/office/drawing/2014/main" xmlns="" id="{0F9E9CC8-7BF5-4B07-82B6-65F2EDB31903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660;p30">
              <a:extLst>
                <a:ext uri="{FF2B5EF4-FFF2-40B4-BE49-F238E27FC236}">
                  <a16:creationId xmlns:a16="http://schemas.microsoft.com/office/drawing/2014/main" xmlns="" id="{E89840E0-2312-4109-9B8E-27042911B01E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661;p30">
              <a:extLst>
                <a:ext uri="{FF2B5EF4-FFF2-40B4-BE49-F238E27FC236}">
                  <a16:creationId xmlns:a16="http://schemas.microsoft.com/office/drawing/2014/main" xmlns="" id="{ABDDA8C6-86B1-4D13-8477-26BFF49FE82A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662;p30">
              <a:extLst>
                <a:ext uri="{FF2B5EF4-FFF2-40B4-BE49-F238E27FC236}">
                  <a16:creationId xmlns:a16="http://schemas.microsoft.com/office/drawing/2014/main" xmlns="" id="{F4320CEA-EED6-4E76-A829-D7C121CC54BD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663;p30">
              <a:extLst>
                <a:ext uri="{FF2B5EF4-FFF2-40B4-BE49-F238E27FC236}">
                  <a16:creationId xmlns:a16="http://schemas.microsoft.com/office/drawing/2014/main" xmlns="" id="{EAB61CDD-5EC4-4093-8C2F-8464B40B6242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" name="Google Shape;664;p30">
              <a:extLst>
                <a:ext uri="{FF2B5EF4-FFF2-40B4-BE49-F238E27FC236}">
                  <a16:creationId xmlns:a16="http://schemas.microsoft.com/office/drawing/2014/main" xmlns="" id="{EF0AE066-94D1-4496-B873-6D37A4E8134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1" name="Google Shape;665;p30">
              <a:extLst>
                <a:ext uri="{FF2B5EF4-FFF2-40B4-BE49-F238E27FC236}">
                  <a16:creationId xmlns:a16="http://schemas.microsoft.com/office/drawing/2014/main" xmlns="" id="{42E21A7A-649B-451B-84CD-5B5E5210975A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2" name="Google Shape;666;p30">
              <a:extLst>
                <a:ext uri="{FF2B5EF4-FFF2-40B4-BE49-F238E27FC236}">
                  <a16:creationId xmlns:a16="http://schemas.microsoft.com/office/drawing/2014/main" xmlns="" id="{EFC63EFC-4985-4181-B268-BBE86AFEB9C5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3" name="Google Shape;667;p30">
              <a:extLst>
                <a:ext uri="{FF2B5EF4-FFF2-40B4-BE49-F238E27FC236}">
                  <a16:creationId xmlns:a16="http://schemas.microsoft.com/office/drawing/2014/main" xmlns="" id="{300F47C0-B7A0-440B-89C5-D425A98B829E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4" name="Google Shape;668;p30">
              <a:extLst>
                <a:ext uri="{FF2B5EF4-FFF2-40B4-BE49-F238E27FC236}">
                  <a16:creationId xmlns:a16="http://schemas.microsoft.com/office/drawing/2014/main" xmlns="" id="{C85A5A99-D403-4672-BF93-AAE1C98744FA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5" name="Google Shape;669;p30">
              <a:extLst>
                <a:ext uri="{FF2B5EF4-FFF2-40B4-BE49-F238E27FC236}">
                  <a16:creationId xmlns:a16="http://schemas.microsoft.com/office/drawing/2014/main" xmlns="" id="{CCDC3E1D-A4C6-480F-9648-58AF27DBC5F0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6" name="Google Shape;670;p30">
              <a:extLst>
                <a:ext uri="{FF2B5EF4-FFF2-40B4-BE49-F238E27FC236}">
                  <a16:creationId xmlns:a16="http://schemas.microsoft.com/office/drawing/2014/main" xmlns="" id="{4A6FFDD3-23DB-4E57-B21E-BB3086F18452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7" name="Google Shape;671;p30">
              <a:extLst>
                <a:ext uri="{FF2B5EF4-FFF2-40B4-BE49-F238E27FC236}">
                  <a16:creationId xmlns:a16="http://schemas.microsoft.com/office/drawing/2014/main" xmlns="" id="{0A863DF9-6C68-4CD3-A6D3-B635474FD1C1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8" name="Google Shape;672;p30">
              <a:extLst>
                <a:ext uri="{FF2B5EF4-FFF2-40B4-BE49-F238E27FC236}">
                  <a16:creationId xmlns:a16="http://schemas.microsoft.com/office/drawing/2014/main" xmlns="" id="{071D6E0A-9424-4050-8F03-C9F0079004E9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96228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95" grpId="0" animBg="1"/>
      <p:bldP spid="296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1E4DED0B-3FCF-4DB8-8C88-6AED41C3D872}"/>
              </a:ext>
            </a:extLst>
          </p:cNvPr>
          <p:cNvSpPr txBox="1"/>
          <p:nvPr userDrawn="1"/>
        </p:nvSpPr>
        <p:spPr>
          <a:xfrm>
            <a:off x="3615997" y="15575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30342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5" grpId="0"/>
      <p:bldP spid="219" grpId="0" animBg="1"/>
      <p:bldP spid="2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109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276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174929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32521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4555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4588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55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54782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63083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034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2638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742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64525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292006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705562" y="1647225"/>
            <a:ext cx="44848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548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557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745412" y="1491606"/>
            <a:ext cx="9867486" cy="4773077"/>
            <a:chOff x="623255" y="927125"/>
            <a:chExt cx="7691377" cy="3871900"/>
          </a:xfrm>
          <a:solidFill>
            <a:srgbClr val="F35757"/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2977025" y="927125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623255" y="973375"/>
              <a:ext cx="7691377" cy="3825650"/>
              <a:chOff x="623255" y="973375"/>
              <a:chExt cx="7691377" cy="382565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623255" y="973375"/>
                <a:ext cx="7691377" cy="38256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878425" y="11851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315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31187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17" grpId="0" animBg="1"/>
      <p:bldP spid="118" grpId="0" animBg="1"/>
      <p:bldP spid="236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65106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95" grpId="0" animBg="1"/>
      <p:bldP spid="296" grpId="0" animBg="1"/>
      <p:bldP spid="138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781444" y="1468551"/>
            <a:ext cx="45148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403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19" grpId="0" animBg="1"/>
      <p:bldP spid="220" grpId="0" animBg="1"/>
      <p:bldP spid="224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rgbClr val="FFE2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rgbClr val="FCFA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1244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8BBD-A89F-4C03-8BF2-F84B38772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9C10-21C4-44E5-A46E-E83D9AB0E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02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604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153500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61080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66545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171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xmlns="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756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:a16="http://schemas.microsoft.com/office/drawing/2014/main" xmlns="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8147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080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463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xmlns="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xmlns="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xmlns="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xmlns="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xmlns="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xmlns="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xmlns="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xmlns="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xmlns="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xmlns="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xmlns="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xmlns="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xmlns="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xmlns="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xmlns="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xmlns="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xmlns="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xmlns="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xmlns="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xmlns="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xmlns="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xmlns="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xmlns="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xmlns="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xmlns="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xmlns="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xmlns="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xmlns="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xmlns="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xmlns="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xmlns="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xmlns="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xmlns="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xmlns="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xmlns="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xmlns="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xmlns="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xmlns="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xmlns="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xmlns="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xmlns="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xmlns="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xmlns="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xmlns="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xmlns="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xmlns="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xmlns="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xmlns="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xmlns="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xmlns="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xmlns="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xmlns="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xmlns="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xmlns="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xmlns="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xmlns="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xmlns="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xmlns="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xmlns="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xmlns="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xmlns="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xmlns="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xmlns="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xmlns="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xmlns="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xmlns="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xmlns="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xmlns="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356;p30">
            <a:extLst>
              <a:ext uri="{FF2B5EF4-FFF2-40B4-BE49-F238E27FC236}">
                <a16:creationId xmlns:a16="http://schemas.microsoft.com/office/drawing/2014/main" xmlns="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:a16="http://schemas.microsoft.com/office/drawing/2014/main" xmlns="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:a16="http://schemas.microsoft.com/office/drawing/2014/main" xmlns="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:a16="http://schemas.microsoft.com/office/drawing/2014/main" xmlns="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:a16="http://schemas.microsoft.com/office/drawing/2014/main" xmlns="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:a16="http://schemas.microsoft.com/office/drawing/2014/main" xmlns="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xmlns="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xmlns="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xmlns="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xmlns="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xmlns="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xmlns="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xmlns="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xmlns="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xmlns="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xmlns="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xmlns="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xmlns="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xmlns="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xmlns="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xmlns="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xmlns="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xmlns="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xmlns="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xmlns="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xmlns="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xmlns="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xmlns="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xmlns="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xmlns="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xmlns="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xmlns="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xmlns="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xmlns="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xmlns="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xmlns="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xmlns="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xmlns="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xmlns="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xmlns="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xmlns="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xmlns="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xmlns="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xmlns="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xmlns="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xmlns="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xmlns="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xmlns="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xmlns="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xmlns="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xmlns="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xmlns="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xmlns="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xmlns="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xmlns="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xmlns="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xmlns="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xmlns="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xmlns="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xmlns="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xmlns="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xmlns="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xmlns="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xmlns="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xmlns="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xmlns="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xmlns="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xmlns="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xmlns="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xmlns="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xmlns="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xmlns="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xmlns="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xmlns="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xmlns="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xmlns="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xmlns="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xmlns="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xmlns="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xmlns="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xmlns="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xmlns="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xmlns="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xmlns="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xmlns="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xmlns="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xmlns="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xmlns="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xmlns="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xmlns="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xmlns="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xmlns="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xmlns="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xmlns="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xmlns="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xmlns="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xmlns="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xmlns="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xmlns="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xmlns="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xmlns="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xmlns="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xmlns="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xmlns="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xmlns="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xmlns="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xmlns="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xmlns="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xmlns="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xmlns="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xmlns="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xmlns="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xmlns="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xmlns="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xmlns="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xmlns="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xmlns="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xmlns="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xmlns="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xmlns="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xmlns="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xmlns="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xmlns="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xmlns="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xmlns="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xmlns="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xmlns="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xmlns="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xmlns="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xmlns="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xmlns="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xmlns="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xmlns="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xmlns="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xmlns="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xmlns="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xmlns="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xmlns="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xmlns="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xmlns="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xmlns="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xmlns="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xmlns="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xmlns="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19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xmlns="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xmlns="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xmlns="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xmlns="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xmlns="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xmlns="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xmlns="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xmlns="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xmlns="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xmlns="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xmlns="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xmlns="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xmlns="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xmlns="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xmlns="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xmlns="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xmlns="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xmlns="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xmlns="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xmlns="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xmlns="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xmlns="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xmlns="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xmlns="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xmlns="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xmlns="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xmlns="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xmlns="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xmlns="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xmlns="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xmlns="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xmlns="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xmlns="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xmlns="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xmlns="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xmlns="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xmlns="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xmlns="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xmlns="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xmlns="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xmlns="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xmlns="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xmlns="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xmlns="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xmlns="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xmlns="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xmlns="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xmlns="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xmlns="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xmlns="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xmlns="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xmlns="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xmlns="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xmlns="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xmlns="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xmlns="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xmlns="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xmlns="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xmlns="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xmlns="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xmlns="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xmlns="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xmlns="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xmlns="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xmlns="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xmlns="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xmlns="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xmlns="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xmlns="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xmlns="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xmlns="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xmlns="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xmlns="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xmlns="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xmlns="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xmlns="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xmlns="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xmlns="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xmlns="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xmlns="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xmlns="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xmlns="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xmlns="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xmlns="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xmlns="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xmlns="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xmlns="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xmlns="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xmlns="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xmlns="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xmlns="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xmlns="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xmlns="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xmlns="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xmlns="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xmlns="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xmlns="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xmlns="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xmlns="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xmlns="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xmlns="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xmlns="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xmlns="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xmlns="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xmlns="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xmlns="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xmlns="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xmlns="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xmlns="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xmlns="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xmlns="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xmlns="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xmlns="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xmlns="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xmlns="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xmlns="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xmlns="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xmlns="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xmlns="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xmlns="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xmlns="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xmlns="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xmlns="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xmlns="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xmlns="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xmlns="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xmlns="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xmlns="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xmlns="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xmlns="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xmlns="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xmlns="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xmlns="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xmlns="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xmlns="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xmlns="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47530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xmlns="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xmlns="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xmlns="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xmlns="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xmlns="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xmlns="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xmlns="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xmlns="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xmlns="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xmlns="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xmlns="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xmlns="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xmlns="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xmlns="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xmlns="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xmlns="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xmlns="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xmlns="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xmlns="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xmlns="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xmlns="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xmlns="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xmlns="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xmlns="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xmlns="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xmlns="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xmlns="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xmlns="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xmlns="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xmlns="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xmlns="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xmlns="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xmlns="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xmlns="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xmlns="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xmlns="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xmlns="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xmlns="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xmlns="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xmlns="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xmlns="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xmlns="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xmlns="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xmlns="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xmlns="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xmlns="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xmlns="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xmlns="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xmlns="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xmlns="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xmlns="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xmlns="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xmlns="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xmlns="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xmlns="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xmlns="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xmlns="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xmlns="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xmlns="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xmlns="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xmlns="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xmlns="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xmlns="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xmlns="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xmlns="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2664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xmlns="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xmlns="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xmlns="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xmlns="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xmlns="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xmlns="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xmlns="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xmlns="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xmlns="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xmlns="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xmlns="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xmlns="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xmlns="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xmlns="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xmlns="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xmlns="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xmlns="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xmlns="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xmlns="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xmlns="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xmlns="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xmlns="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xmlns="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xmlns="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xmlns="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xmlns="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xmlns="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xmlns="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xmlns="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xmlns="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xmlns="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xmlns="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xmlns="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xmlns="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xmlns="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xmlns="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xmlns="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xmlns="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xmlns="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xmlns="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xmlns="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xmlns="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xmlns="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xmlns="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xmlns="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xmlns="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xmlns="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xmlns="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xmlns="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xmlns="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xmlns="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xmlns="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xmlns="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xmlns="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xmlns="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xmlns="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xmlns="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xmlns="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xmlns="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xmlns="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xmlns="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xmlns="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xmlns="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xmlns="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xmlns="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xmlns="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xmlns="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xmlns="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xmlns="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xmlns="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xmlns="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xmlns="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xmlns="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xmlns="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xmlns="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xmlns="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xmlns="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xmlns="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xmlns="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xmlns="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xmlns="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xmlns="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xmlns="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xmlns="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xmlns="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xmlns="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xmlns="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xmlns="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xmlns="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xmlns="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69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94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xmlns="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082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:a16="http://schemas.microsoft.com/office/drawing/2014/main" xmlns="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282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61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xmlns="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xmlns="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xmlns="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xmlns="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xmlns="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xmlns="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xmlns="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xmlns="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xmlns="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xmlns="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xmlns="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xmlns="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xmlns="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xmlns="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xmlns="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xmlns="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xmlns="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xmlns="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xmlns="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xmlns="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xmlns="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xmlns="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xmlns="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xmlns="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xmlns="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xmlns="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xmlns="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xmlns="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xmlns="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xmlns="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xmlns="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xmlns="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xmlns="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xmlns="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xmlns="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xmlns="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xmlns="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xmlns="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xmlns="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xmlns="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xmlns="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xmlns="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xmlns="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xmlns="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xmlns="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xmlns="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xmlns="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xmlns="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xmlns="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xmlns="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xmlns="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xmlns="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xmlns="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xmlns="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xmlns="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xmlns="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xmlns="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xmlns="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xmlns="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xmlns="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xmlns="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xmlns="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xmlns="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xmlns="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xmlns="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xmlns="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xmlns="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xmlns="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6627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74D81-BE9C-4C9D-8371-8BC208C7A872}" type="datetimeFigureOut">
              <a:rPr lang="zh-CN" altLang="en-US" smtClean="0"/>
              <a:t>2021/12/30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5F6FF-76A1-4CE1-A727-BAA53E493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2762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4" y="617538"/>
            <a:ext cx="1039071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12"/>
          </p:nvPr>
        </p:nvSpPr>
        <p:spPr bwMode="auto">
          <a:xfrm>
            <a:off x="1219200" y="6324600"/>
            <a:ext cx="2540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3"/>
          </p:nvPr>
        </p:nvSpPr>
        <p:spPr bwMode="auto">
          <a:xfrm>
            <a:off x="4470400" y="6324600"/>
            <a:ext cx="38608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 bwMode="auto">
          <a:xfrm>
            <a:off x="9042400" y="6324600"/>
            <a:ext cx="2540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15D2767-D998-468D-9632-EA107E4ADF4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‹#›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718195"/>
      </p:ext>
    </p:extLst>
  </p:cSld>
  <p:clrMapOvr>
    <a:masterClrMapping/>
  </p:clrMapOvr>
  <p:transition spd="med" advClick="0" advTm="10000">
    <p:blinds dir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7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8BBD-A89F-4C03-8BF2-F84B38772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12/30/2021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A9C10-21C4-44E5-A46E-E83D9AB0E2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7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610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711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6429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589" y="1583179"/>
            <a:ext cx="8809795" cy="19357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51419" y="3754623"/>
            <a:ext cx="646811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marR="0" lvl="1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1200" cap="none" spc="0" normalizeH="0" baseline="0" noProof="0">
                <a:ln w="12700">
                  <a:solidFill>
                    <a:srgbClr val="4F81BD"/>
                  </a:solidFill>
                  <a:prstDash val="solid"/>
                </a:ln>
                <a:pattFill prst="pct50">
                  <a:fgClr>
                    <a:srgbClr val="4F81BD"/>
                  </a:fgClr>
                  <a:bgClr>
                    <a:srgbClr val="4F81B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F81BD"/>
                  </a:outerShdw>
                </a:effectLst>
                <a:uLnTx/>
                <a:uFillTx/>
                <a:latin typeface="UTM Cookies"/>
                <a:ea typeface="字魂17号-萌趣果冻体"/>
                <a:cs typeface="+mj-lt"/>
                <a:sym typeface="+mn-ea"/>
              </a:rPr>
              <a:t>Chào mừng các em </a:t>
            </a:r>
          </a:p>
          <a:p>
            <a:pPr marL="457200" marR="0" lvl="1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1" u="none" strike="noStrike" kern="1200" cap="none" spc="0" normalizeH="0" baseline="0" noProof="0">
                <a:ln w="12700">
                  <a:solidFill>
                    <a:srgbClr val="4F81BD"/>
                  </a:solidFill>
                  <a:prstDash val="solid"/>
                </a:ln>
                <a:pattFill prst="pct50">
                  <a:fgClr>
                    <a:srgbClr val="4F81BD"/>
                  </a:fgClr>
                  <a:bgClr>
                    <a:srgbClr val="4F81B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F81BD"/>
                  </a:outerShdw>
                </a:effectLst>
                <a:uLnTx/>
                <a:uFillTx/>
                <a:latin typeface="UTM Cookies"/>
                <a:ea typeface="字魂17号-萌趣果冻体"/>
                <a:cs typeface="+mj-lt"/>
                <a:sym typeface="+mn-ea"/>
              </a:rPr>
              <a:t>đến với tiết Toán</a:t>
            </a:r>
            <a:endParaRPr kumimoji="0" lang="en-US" altLang="zh-CN" sz="4800" b="1" i="1" u="none" strike="noStrike" kern="1200" cap="none" spc="0" normalizeH="0" baseline="0" noProof="0" dirty="0">
              <a:ln w="12700">
                <a:solidFill>
                  <a:srgbClr val="4F81BD"/>
                </a:solidFill>
                <a:prstDash val="solid"/>
              </a:ln>
              <a:pattFill prst="pct50">
                <a:fgClr>
                  <a:srgbClr val="4F81BD"/>
                </a:fgClr>
                <a:bgClr>
                  <a:srgbClr val="4F81BD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F81BD"/>
                </a:outerShdw>
              </a:effectLst>
              <a:uLnTx/>
              <a:uFillTx/>
              <a:latin typeface="UTM Cookies"/>
              <a:ea typeface="字魂17号-萌趣果冻体"/>
              <a:cs typeface="+mj-lt"/>
              <a:sym typeface="+mn-ea"/>
            </a:endParaRPr>
          </a:p>
        </p:txBody>
      </p:sp>
      <p:pic>
        <p:nvPicPr>
          <p:cNvPr id="9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392767" y="4650317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9" descr="1000401543874607298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401862" flipH="1">
            <a:off x="12496801" y="5925277"/>
            <a:ext cx="1322916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0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3819717" y="3124200"/>
            <a:ext cx="7112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1043855" y="4500603"/>
            <a:ext cx="1279101" cy="135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1043855" y="4535759"/>
            <a:ext cx="1279101" cy="135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82727" y="5551721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699748" y="2214501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50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20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2.59259E-6 C -0.02673 -0.01605 -0.10139 -0.0784 -0.15885 -0.0963 C -0.21632 -0.1142 -0.27083 -0.10926 -0.34375 -0.10741 C -0.41684 -0.10556 -0.51319 -0.11389 -0.59635 -0.08519 C -0.67934 -0.05648 -0.73211 0.04074 -0.84323 0.06543 C -0.95434 0.09012 -1.17534 0.06358 -1.26267 0.06296 " pathEditMode="relative" rAng="0" ptsTypes="aaaaaa">
                                      <p:cBhvr>
                                        <p:cTn id="22" dur="4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25" y="-12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81481E-6 C -0.02066 -0.00093 -0.08525 -0.00031 -0.12361 -0.00463 C -0.16198 -0.00896 -0.16268 0.02283 -0.23073 -0.02624 C -0.29879 -0.07531 -0.4375 -0.19538 -0.53229 -0.29908 C -0.62726 -0.40278 -0.72934 -0.52717 -0.80104 -0.64908 C -0.87275 -0.77099 -0.92882 -0.95124 -0.9625 -1.03056 " pathEditMode="relative" rAng="0" ptsTypes="aaaaaa">
                                      <p:cBhvr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504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-8.33333E-7 -4.19753E-6 C 0.0191 -0.00092 0.03837 0.00154 0.05729 -0.0037 C 0.0599 -0.00432 0.06198 -0.00833 0.06459 -0.00926 C 0.07118 -0.01142 0.07778 -0.01173 0.08438 -0.01296 C 0.10538 -0.02222 0.1257 -0.03518 0.14688 -0.04259 C 0.15452 -0.04846 0.16163 -0.05185 0.16875 -0.05926 C 0.17222 -0.06296 0.17917 -0.07037 0.17917 -0.07037 C 0.18195 -0.10895 0.18941 -0.11636 0.20417 -0.14259 C 0.21702 -0.16543 0.23212 -0.18271 0.24584 -0.2037 C 0.25278 -0.21451 0.26163 -0.22099 0.26875 -0.23148 C 0.27934 -0.24722 0.29358 -0.26204 0.30729 -0.26667 C 0.32031 -0.28055 0.33386 -0.29413 0.34792 -0.3037 C 0.35382 -0.30802 0.35643 -0.31265 0.3625 -0.31512 C 0.38212 -0.33858 0.40886 -0.35988 0.43229 -0.36667 C 0.4382 -0.37222 0.4434 -0.37438 0.45 -0.37623 C 0.46788 -0.38796 0.4875 -0.3963 0.50625 -0.40185 C 0.51997 -0.4142 0.53594 -0.41759 0.55104 -0.42253 C 0.56077 -0.43086 0.57205 -0.43333 0.58229 -0.44074 C 0.59254 -0.44784 0.60174 -0.46111 0.6125 -0.46481 C 0.62327 -0.47623 0.6408 -0.49815 0.64896 -0.51667 C 0.65399 -0.52809 0.65886 -0.53981 0.66459 -0.55 C 0.66684 -0.56234 0.66389 -0.54907 0.66875 -0.56111 C 0.67379 -0.57376 0.67899 -0.6037 0.68542 -0.61111 C 0.6875 -0.62037 0.6882 -0.62438 0.69271 -0.62963 C 0.69757 -0.65586 0.71511 -0.68518 0.72604 -0.70185 C 0.73195 -0.7108 0.73403 -0.71883 0.74167 -0.72407 C 0.75104 -0.74599 0.73872 -0.72037 0.74896 -0.73333 C 0.75035 -0.73518 0.7507 -0.73858 0.75209 -0.74074 C 0.75486 -0.74537 0.75868 -0.74784 0.76146 -0.75185 C 0.76771 -0.76142 0.77344 -0.77284 0.78021 -0.78148 C 0.78715 -0.79012 0.79011 -0.78951 0.79688 -0.7963 C 0.80278 -0.80216 0.80834 -0.80926 0.81459 -0.81481 C 0.81684 -0.82099 0.82292 -0.83148 0.82292 -0.83148 C 0.82639 -0.85 0.8316 -0.84753 0.83542 -0.86111 " pathEditMode="relative" ptsTypes="fffffffffffffffffffffffffffffffffA">
                                      <p:cBhvr>
                                        <p:cTn id="31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38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40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" y="-54588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83" y="70060"/>
            <a:ext cx="10156721" cy="7109445"/>
          </a:xfrm>
          <a:prstGeom prst="rect">
            <a:avLst/>
          </a:prstGeom>
        </p:spPr>
      </p:pic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06862" y="381581"/>
            <a:ext cx="8307448" cy="688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   </a:t>
            </a: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Thứ Năm ngày 30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tháng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 12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năm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 2021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35889" y="967529"/>
            <a:ext cx="26676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Toán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91425" y="1604600"/>
            <a:ext cx="8974253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ea typeface="+mn-ea"/>
                <a:cs typeface="Times New Roman" pitchFamily="18" charset="0"/>
              </a:rPr>
              <a:t>Bài</a:t>
            </a: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ea typeface="+mn-ea"/>
                <a:cs typeface="Times New Roman" pitchFamily="18" charset="0"/>
              </a:rPr>
              <a:t> 33: Luyện tập ( Tiết 4) 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69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316EDCB-A254-4302-A25E-D3CB23B5ADB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152" y="1215490"/>
            <a:ext cx="10011400" cy="247685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00553EA6-A673-477F-8B7E-26DB6507F10F}"/>
              </a:ext>
            </a:extLst>
          </p:cNvPr>
          <p:cNvSpPr/>
          <p:nvPr/>
        </p:nvSpPr>
        <p:spPr>
          <a:xfrm>
            <a:off x="954038" y="864484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354AEA21-78E4-4B4D-AE9D-E5A0BE1811FD}"/>
              </a:ext>
            </a:extLst>
          </p:cNvPr>
          <p:cNvGrpSpPr/>
          <p:nvPr/>
        </p:nvGrpSpPr>
        <p:grpSpPr>
          <a:xfrm>
            <a:off x="1465494" y="902374"/>
            <a:ext cx="1649811" cy="468262"/>
            <a:chOff x="1424803" y="1434057"/>
            <a:chExt cx="1649811" cy="46826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16B63E86-798A-4238-80D6-348F8488E74F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461665"/>
              <a:chOff x="1870518" y="1440654"/>
              <a:chExt cx="758382" cy="461665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xmlns="" id="{92EE4D1D-A8DD-421D-895F-8416F7308863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9EBAA207-A5ED-4339-B5CE-1DF5448E1B97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Số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2265829A-093C-48BD-9C65-1A3F23FB3D86}"/>
                </a:ext>
              </a:extLst>
            </p:cNvPr>
            <p:cNvSpPr txBox="1"/>
            <p:nvPr/>
          </p:nvSpPr>
          <p:spPr>
            <a:xfrm>
              <a:off x="1424803" y="1434057"/>
              <a:ext cx="16498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a)            ?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4EBE1EEF-41B1-4E8D-9DAD-134FFA953CB2}"/>
              </a:ext>
            </a:extLst>
          </p:cNvPr>
          <p:cNvSpPr/>
          <p:nvPr/>
        </p:nvSpPr>
        <p:spPr>
          <a:xfrm>
            <a:off x="3366053" y="1574435"/>
            <a:ext cx="649356" cy="609600"/>
          </a:xfrm>
          <a:prstGeom prst="roundRect">
            <a:avLst/>
          </a:prstGeom>
          <a:solidFill>
            <a:srgbClr val="FFD472"/>
          </a:solidFill>
          <a:ln>
            <a:solidFill>
              <a:srgbClr val="FFD4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35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699F4708-9E4B-4B20-8FDD-E0725F1D088E}"/>
              </a:ext>
            </a:extLst>
          </p:cNvPr>
          <p:cNvGrpSpPr/>
          <p:nvPr/>
        </p:nvGrpSpPr>
        <p:grpSpPr>
          <a:xfrm>
            <a:off x="5113000" y="2255291"/>
            <a:ext cx="784728" cy="754546"/>
            <a:chOff x="5113000" y="2796209"/>
            <a:chExt cx="784728" cy="754546"/>
          </a:xfrm>
        </p:grpSpPr>
        <p:sp>
          <p:nvSpPr>
            <p:cNvPr id="15" name="Star: 16 Points 14">
              <a:extLst>
                <a:ext uri="{FF2B5EF4-FFF2-40B4-BE49-F238E27FC236}">
                  <a16:creationId xmlns:a16="http://schemas.microsoft.com/office/drawing/2014/main" xmlns="" id="{7D520998-4DC6-4196-9D56-BC4FA50CD5E9}"/>
                </a:ext>
              </a:extLst>
            </p:cNvPr>
            <p:cNvSpPr/>
            <p:nvPr/>
          </p:nvSpPr>
          <p:spPr>
            <a:xfrm>
              <a:off x="5113000" y="2796209"/>
              <a:ext cx="784728" cy="754546"/>
            </a:xfrm>
            <a:prstGeom prst="star16">
              <a:avLst>
                <a:gd name="adj" fmla="val 43849"/>
              </a:avLst>
            </a:prstGeom>
            <a:solidFill>
              <a:srgbClr val="C4EBFC"/>
            </a:solidFill>
            <a:ln>
              <a:solidFill>
                <a:srgbClr val="C4EB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13004981-9BA5-4816-BA7D-CAE71EC250EE}"/>
                </a:ext>
              </a:extLst>
            </p:cNvPr>
            <p:cNvSpPr/>
            <p:nvPr/>
          </p:nvSpPr>
          <p:spPr>
            <a:xfrm>
              <a:off x="5212654" y="2928557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Arial"/>
                </a:rPr>
                <a:t>2</a:t>
              </a: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5F82D4A-3FCA-4D7B-A334-13E141DD10FA}"/>
              </a:ext>
            </a:extLst>
          </p:cNvPr>
          <p:cNvGrpSpPr/>
          <p:nvPr/>
        </p:nvGrpSpPr>
        <p:grpSpPr>
          <a:xfrm>
            <a:off x="7821252" y="2517848"/>
            <a:ext cx="784728" cy="753599"/>
            <a:chOff x="7821252" y="3058766"/>
            <a:chExt cx="784728" cy="753599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xmlns="" id="{F3EF6799-4524-43DA-87D7-C45064915C89}"/>
                </a:ext>
              </a:extLst>
            </p:cNvPr>
            <p:cNvSpPr/>
            <p:nvPr/>
          </p:nvSpPr>
          <p:spPr>
            <a:xfrm>
              <a:off x="7821252" y="3058766"/>
              <a:ext cx="784728" cy="700434"/>
            </a:xfrm>
            <a:prstGeom prst="triangle">
              <a:avLst/>
            </a:prstGeom>
            <a:solidFill>
              <a:srgbClr val="FCC8C3"/>
            </a:solidFill>
            <a:ln>
              <a:solidFill>
                <a:srgbClr val="FCC8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99631F6E-3CC7-4E01-9027-C830A85C68B6}"/>
                </a:ext>
              </a:extLst>
            </p:cNvPr>
            <p:cNvSpPr/>
            <p:nvPr/>
          </p:nvSpPr>
          <p:spPr>
            <a:xfrm>
              <a:off x="7920906" y="3289145"/>
              <a:ext cx="5854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16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6198018-9CFA-4CEB-A4A6-F28BF5FF1B74}"/>
              </a:ext>
            </a:extLst>
          </p:cNvPr>
          <p:cNvGrpSpPr/>
          <p:nvPr/>
        </p:nvGrpSpPr>
        <p:grpSpPr>
          <a:xfrm>
            <a:off x="9634200" y="1788702"/>
            <a:ext cx="784728" cy="754546"/>
            <a:chOff x="5113000" y="2796209"/>
            <a:chExt cx="784728" cy="754546"/>
          </a:xfrm>
          <a:solidFill>
            <a:srgbClr val="90E3EC"/>
          </a:solidFill>
        </p:grpSpPr>
        <p:sp>
          <p:nvSpPr>
            <p:cNvPr id="23" name="Star: 16 Points 22">
              <a:extLst>
                <a:ext uri="{FF2B5EF4-FFF2-40B4-BE49-F238E27FC236}">
                  <a16:creationId xmlns:a16="http://schemas.microsoft.com/office/drawing/2014/main" xmlns="" id="{FE4D4E72-86A2-432B-93B1-DF962D971702}"/>
                </a:ext>
              </a:extLst>
            </p:cNvPr>
            <p:cNvSpPr/>
            <p:nvPr/>
          </p:nvSpPr>
          <p:spPr>
            <a:xfrm>
              <a:off x="5113000" y="2796209"/>
              <a:ext cx="784728" cy="754546"/>
            </a:xfrm>
            <a:prstGeom prst="star16">
              <a:avLst>
                <a:gd name="adj" fmla="val 43849"/>
              </a:avLst>
            </a:prstGeom>
            <a:grpFill/>
            <a:ln>
              <a:solidFill>
                <a:srgbClr val="90E3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E7BBF3CE-BDDE-4F8F-9EC1-60EBEA495391}"/>
                </a:ext>
              </a:extLst>
            </p:cNvPr>
            <p:cNvSpPr/>
            <p:nvPr/>
          </p:nvSpPr>
          <p:spPr>
            <a:xfrm>
              <a:off x="5212654" y="2928557"/>
              <a:ext cx="585418" cy="523220"/>
            </a:xfrm>
            <a:prstGeom prst="rect">
              <a:avLst/>
            </a:prstGeom>
            <a:grpFill/>
            <a:ln>
              <a:solidFill>
                <a:srgbClr val="90E3EC"/>
              </a:solidFill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31</a:t>
              </a:r>
              <a:endPara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972C190-2D29-4C21-BE50-BA04D3A47CDB}"/>
              </a:ext>
            </a:extLst>
          </p:cNvPr>
          <p:cNvSpPr txBox="1"/>
          <p:nvPr/>
        </p:nvSpPr>
        <p:spPr>
          <a:xfrm>
            <a:off x="1450556" y="3430723"/>
            <a:ext cx="5210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 Tính tổng các số hạng bằng nhau.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08491035-498D-41E3-A4DD-6D53A0AC5216}"/>
              </a:ext>
            </a:extLst>
          </p:cNvPr>
          <p:cNvSpPr/>
          <p:nvPr/>
        </p:nvSpPr>
        <p:spPr>
          <a:xfrm>
            <a:off x="2182363" y="4046861"/>
            <a:ext cx="2930638" cy="670021"/>
          </a:xfrm>
          <a:prstGeom prst="roundRect">
            <a:avLst>
              <a:gd name="adj" fmla="val 31831"/>
            </a:avLst>
          </a:prstGeom>
          <a:solidFill>
            <a:schemeClr val="bg1"/>
          </a:solidFill>
          <a:ln w="38100">
            <a:solidFill>
              <a:srgbClr val="EDA85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 + 24 + 24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xmlns="" id="{B65C38BB-ECEB-468B-BA85-CA70EFE3F760}"/>
              </a:ext>
            </a:extLst>
          </p:cNvPr>
          <p:cNvSpPr/>
          <p:nvPr/>
        </p:nvSpPr>
        <p:spPr>
          <a:xfrm>
            <a:off x="6455586" y="4046861"/>
            <a:ext cx="3374213" cy="670021"/>
          </a:xfrm>
          <a:prstGeom prst="roundRect">
            <a:avLst>
              <a:gd name="adj" fmla="val 29935"/>
            </a:avLst>
          </a:prstGeom>
          <a:solidFill>
            <a:schemeClr val="bg1"/>
          </a:solidFill>
          <a:ln w="38100">
            <a:solidFill>
              <a:srgbClr val="EDA85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+ 2 + 2 + 2 + 2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B6C697A4-6A61-4F3B-9DD7-100AB159E1AA}"/>
              </a:ext>
            </a:extLst>
          </p:cNvPr>
          <p:cNvGrpSpPr/>
          <p:nvPr/>
        </p:nvGrpSpPr>
        <p:grpSpPr>
          <a:xfrm>
            <a:off x="3293781" y="4871355"/>
            <a:ext cx="793899" cy="662828"/>
            <a:chOff x="1750173" y="2926500"/>
            <a:chExt cx="793899" cy="66282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xmlns="" id="{4C58C39A-1022-4E53-9F23-4F4E19BA12D0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0741BC13-2598-4570-A2F1-2A5172AB886D}"/>
                </a:ext>
              </a:extLst>
            </p:cNvPr>
            <p:cNvSpPr txBox="1"/>
            <p:nvPr/>
          </p:nvSpPr>
          <p:spPr>
            <a:xfrm>
              <a:off x="1763424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0C666BE-6D30-4594-9533-8D9BECCBAF19}"/>
              </a:ext>
            </a:extLst>
          </p:cNvPr>
          <p:cNvGrpSpPr/>
          <p:nvPr/>
        </p:nvGrpSpPr>
        <p:grpSpPr>
          <a:xfrm>
            <a:off x="7838443" y="4877622"/>
            <a:ext cx="793899" cy="662828"/>
            <a:chOff x="1750173" y="2926500"/>
            <a:chExt cx="793899" cy="662828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xmlns="" id="{5473458F-6B97-458A-8D42-48321D8F6277}"/>
                </a:ext>
              </a:extLst>
            </p:cNvPr>
            <p:cNvSpPr/>
            <p:nvPr/>
          </p:nvSpPr>
          <p:spPr>
            <a:xfrm>
              <a:off x="1750173" y="2926500"/>
              <a:ext cx="662828" cy="66282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26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B1FA98B5-BE1B-441F-ACCF-275F1FC97B28}"/>
                </a:ext>
              </a:extLst>
            </p:cNvPr>
            <p:cNvSpPr txBox="1"/>
            <p:nvPr/>
          </p:nvSpPr>
          <p:spPr>
            <a:xfrm>
              <a:off x="1763424" y="2967336"/>
              <a:ext cx="7806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10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181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6" grpId="0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33EB82AF-7D39-4DB2-9D6E-D562D9C084D0}"/>
              </a:ext>
            </a:extLst>
          </p:cNvPr>
          <p:cNvSpPr/>
          <p:nvPr/>
        </p:nvSpPr>
        <p:spPr>
          <a:xfrm>
            <a:off x="997449" y="730640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A9E24B-07A6-478C-9C4C-204F722BB695}"/>
              </a:ext>
            </a:extLst>
          </p:cNvPr>
          <p:cNvSpPr txBox="1"/>
          <p:nvPr/>
        </p:nvSpPr>
        <p:spPr>
          <a:xfrm>
            <a:off x="1444681" y="730640"/>
            <a:ext cx="2188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 bảng sau: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C9FD9B0B-58CC-44BF-BB92-A07B52C54F0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811867"/>
          <a:ext cx="5638801" cy="3890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5543">
                  <a:extLst>
                    <a:ext uri="{9D8B030D-6E8A-4147-A177-3AD203B41FA5}">
                      <a16:colId xmlns:a16="http://schemas.microsoft.com/office/drawing/2014/main" xmlns="" val="3921487776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xmlns="" val="1970600277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xmlns="" val="2862837046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xmlns="" val="2415953353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xmlns="" val="2873707317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xmlns="" val="3693648948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xmlns="" val="4282844923"/>
                    </a:ext>
                  </a:extLst>
                </a:gridCol>
              </a:tblGrid>
              <a:tr h="77808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66114352"/>
                  </a:ext>
                </a:extLst>
              </a:tr>
              <a:tr h="77808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5496480"/>
                  </a:ext>
                </a:extLst>
              </a:tr>
              <a:tr h="77808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2946073"/>
                  </a:ext>
                </a:extLst>
              </a:tr>
              <a:tr h="77808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4696141"/>
                  </a:ext>
                </a:extLst>
              </a:tr>
              <a:tr h="778087"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41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43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60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892450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8DC4161-0318-4369-AD61-6CFD984865A9}"/>
              </a:ext>
            </a:extLst>
          </p:cNvPr>
          <p:cNvSpPr txBox="1"/>
          <p:nvPr/>
        </p:nvSpPr>
        <p:spPr>
          <a:xfrm>
            <a:off x="6639114" y="624623"/>
            <a:ext cx="4714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a) Tính tổng của ba số tròn chục có trong bảng.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E8AE62E-BB5A-4C32-A9AD-CB77222E6DF5}"/>
              </a:ext>
            </a:extLst>
          </p:cNvPr>
          <p:cNvSpPr/>
          <p:nvPr/>
        </p:nvSpPr>
        <p:spPr>
          <a:xfrm>
            <a:off x="2447926" y="2600325"/>
            <a:ext cx="809624" cy="73866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1778E55-D923-492C-ADB0-660FFC33E5B0}"/>
              </a:ext>
            </a:extLst>
          </p:cNvPr>
          <p:cNvSpPr/>
          <p:nvPr/>
        </p:nvSpPr>
        <p:spPr>
          <a:xfrm>
            <a:off x="4865472" y="3392478"/>
            <a:ext cx="809624" cy="73866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5971682-CC82-4127-8D87-EF72488460AB}"/>
              </a:ext>
            </a:extLst>
          </p:cNvPr>
          <p:cNvSpPr/>
          <p:nvPr/>
        </p:nvSpPr>
        <p:spPr>
          <a:xfrm>
            <a:off x="1647827" y="4938724"/>
            <a:ext cx="809624" cy="73866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F569C2E-A7CB-4427-9626-AFF407225454}"/>
              </a:ext>
            </a:extLst>
          </p:cNvPr>
          <p:cNvSpPr/>
          <p:nvPr/>
        </p:nvSpPr>
        <p:spPr>
          <a:xfrm>
            <a:off x="7080585" y="1674830"/>
            <a:ext cx="3978974" cy="7514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 + 30 + 40 =         </a:t>
            </a:r>
            <a:r>
              <a:rPr kumimoji="0" lang="vi-VN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990BBD5-AF47-4918-B2D0-45DBB3DE2318}"/>
              </a:ext>
            </a:extLst>
          </p:cNvPr>
          <p:cNvSpPr txBox="1"/>
          <p:nvPr/>
        </p:nvSpPr>
        <p:spPr>
          <a:xfrm>
            <a:off x="9870482" y="1802698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EB95F83-E1C2-451E-95E5-F44347B83253}"/>
              </a:ext>
            </a:extLst>
          </p:cNvPr>
          <p:cNvSpPr txBox="1"/>
          <p:nvPr/>
        </p:nvSpPr>
        <p:spPr>
          <a:xfrm>
            <a:off x="6639114" y="2554186"/>
            <a:ext cx="4714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 Hai số nào trong bảng có tổng là 23?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98B18DC-0DE3-4436-BCA7-22DCEA58C11E}"/>
              </a:ext>
            </a:extLst>
          </p:cNvPr>
          <p:cNvSpPr/>
          <p:nvPr/>
        </p:nvSpPr>
        <p:spPr>
          <a:xfrm>
            <a:off x="838200" y="1831446"/>
            <a:ext cx="796372" cy="7386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4876200-CD8F-4A00-A372-B19F22EC28D6}"/>
              </a:ext>
            </a:extLst>
          </p:cNvPr>
          <p:cNvSpPr/>
          <p:nvPr/>
        </p:nvSpPr>
        <p:spPr>
          <a:xfrm>
            <a:off x="1657904" y="1830364"/>
            <a:ext cx="786847" cy="73866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82A7C857-EE7C-4F44-9ABC-B5695C8095A4}"/>
              </a:ext>
            </a:extLst>
          </p:cNvPr>
          <p:cNvSpPr/>
          <p:nvPr/>
        </p:nvSpPr>
        <p:spPr>
          <a:xfrm>
            <a:off x="7648313" y="3486039"/>
            <a:ext cx="2701635" cy="583831"/>
          </a:xfrm>
          <a:prstGeom prst="roundRect">
            <a:avLst>
              <a:gd name="adj" fmla="val 31831"/>
            </a:avLst>
          </a:prstGeom>
          <a:solidFill>
            <a:schemeClr val="bg1"/>
          </a:solidFill>
          <a:ln w="38100">
            <a:solidFill>
              <a:srgbClr val="EDA85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 + 12 = 23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DE2FCD6-2FAD-4277-A06F-FBA9229CB1E6}"/>
              </a:ext>
            </a:extLst>
          </p:cNvPr>
          <p:cNvSpPr txBox="1"/>
          <p:nvPr/>
        </p:nvSpPr>
        <p:spPr>
          <a:xfrm>
            <a:off x="6639114" y="4243904"/>
            <a:ext cx="4714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 Hai số nào trong bảng có tổng lớn nhất?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D87C790-D3ED-4BAB-87B8-D3B20973F128}"/>
              </a:ext>
            </a:extLst>
          </p:cNvPr>
          <p:cNvSpPr/>
          <p:nvPr/>
        </p:nvSpPr>
        <p:spPr>
          <a:xfrm>
            <a:off x="4870450" y="4938724"/>
            <a:ext cx="796372" cy="738664"/>
          </a:xfrm>
          <a:prstGeom prst="rect">
            <a:avLst/>
          </a:prstGeom>
          <a:solidFill>
            <a:srgbClr val="90E3EC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FDFDAF6-A3E1-420E-8DFC-E971179C8D1A}"/>
              </a:ext>
            </a:extLst>
          </p:cNvPr>
          <p:cNvSpPr/>
          <p:nvPr/>
        </p:nvSpPr>
        <p:spPr>
          <a:xfrm>
            <a:off x="5690154" y="4937642"/>
            <a:ext cx="786847" cy="738664"/>
          </a:xfrm>
          <a:prstGeom prst="rect">
            <a:avLst/>
          </a:prstGeom>
          <a:solidFill>
            <a:srgbClr val="90E3EC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2AB75596-458F-4D30-AAA6-48F3640502CE}"/>
              </a:ext>
            </a:extLst>
          </p:cNvPr>
          <p:cNvSpPr/>
          <p:nvPr/>
        </p:nvSpPr>
        <p:spPr>
          <a:xfrm>
            <a:off x="7645639" y="5248935"/>
            <a:ext cx="2701635" cy="583831"/>
          </a:xfrm>
          <a:prstGeom prst="roundRect">
            <a:avLst>
              <a:gd name="adj" fmla="val 31831"/>
            </a:avLst>
          </a:prstGeom>
          <a:solidFill>
            <a:schemeClr val="bg1"/>
          </a:solidFill>
          <a:ln w="38100">
            <a:solidFill>
              <a:srgbClr val="EDA85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44 + 45 = 89</a:t>
            </a:r>
          </a:p>
        </p:txBody>
      </p:sp>
    </p:spTree>
    <p:extLst>
      <p:ext uri="{BB962C8B-B14F-4D97-AF65-F5344CB8AC3E}">
        <p14:creationId xmlns:p14="http://schemas.microsoft.com/office/powerpoint/2010/main" val="32197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ình ảnh Thợ Mộc PNG, Vector, PSD, và biểu tượng để tải về miễn phí |  pngtree">
            <a:extLst>
              <a:ext uri="{FF2B5EF4-FFF2-40B4-BE49-F238E27FC236}">
                <a16:creationId xmlns:a16="http://schemas.microsoft.com/office/drawing/2014/main" xmlns="" id="{EFBD4893-9D98-4C6E-86CC-4222FF4A2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3333" y1="37222" x2="43889" y2="37500"/>
                        <a14:foregroundMark x1="43889" y1="37500" x2="43889" y2="37500"/>
                        <a14:foregroundMark x1="54444" y1="46389" x2="54444" y2="46389"/>
                        <a14:foregroundMark x1="82222" y1="54444" x2="82222" y2="54444"/>
                        <a14:foregroundMark x1="82222" y1="54444" x2="82222" y2="54444"/>
                        <a14:foregroundMark x1="84167" y1="41944" x2="84167" y2="41944"/>
                        <a14:foregroundMark x1="44167" y1="36111" x2="44167" y2="36111"/>
                        <a14:foregroundMark x1="43889" y1="36389" x2="43611" y2="3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50" y="2417757"/>
            <a:ext cx="3213030" cy="344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xmlns="" id="{6CFC6F49-55A2-4C34-B62F-BB8586F1AE41}"/>
              </a:ext>
            </a:extLst>
          </p:cNvPr>
          <p:cNvSpPr/>
          <p:nvPr/>
        </p:nvSpPr>
        <p:spPr>
          <a:xfrm>
            <a:off x="918820" y="1246230"/>
            <a:ext cx="527871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32BC23-2CBA-4279-BB84-5413D2B887BC}"/>
              </a:ext>
            </a:extLst>
          </p:cNvPr>
          <p:cNvSpPr txBox="1"/>
          <p:nvPr/>
        </p:nvSpPr>
        <p:spPr>
          <a:xfrm>
            <a:off x="1511825" y="1246230"/>
            <a:ext cx="9712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Một thanh gỗ dài 92cm. Bác thợ mộc đã cưa đi một đoạn dài 27cm. Hỏi thanh gỗ còn lại dài bao nhiêu xăng-ti-mét?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FD15D74-7BBA-4D89-9FEA-E50D7C3DC3AF}"/>
              </a:ext>
            </a:extLst>
          </p:cNvPr>
          <p:cNvSpPr txBox="1"/>
          <p:nvPr/>
        </p:nvSpPr>
        <p:spPr>
          <a:xfrm>
            <a:off x="6504420" y="2586800"/>
            <a:ext cx="155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i="1">
                <a:solidFill>
                  <a:prstClr val="black"/>
                </a:solidFill>
                <a:latin typeface="Arial"/>
              </a:rPr>
              <a:t>Tóm tắt</a:t>
            </a:r>
            <a:endParaRPr kumimoji="0" lang="vi-VN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26F72E6-8C03-46F3-A816-BD18EDE32BE8}"/>
              </a:ext>
            </a:extLst>
          </p:cNvPr>
          <p:cNvSpPr txBox="1"/>
          <p:nvPr/>
        </p:nvSpPr>
        <p:spPr>
          <a:xfrm>
            <a:off x="6101610" y="3110020"/>
            <a:ext cx="2024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>
                <a:solidFill>
                  <a:srgbClr val="FF0000"/>
                </a:solidFill>
                <a:latin typeface="Arial"/>
              </a:rPr>
              <a:t>Dài : 92cm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1A2A1EE-1DCA-4F63-8ABF-66A18F45147E}"/>
              </a:ext>
            </a:extLst>
          </p:cNvPr>
          <p:cNvSpPr txBox="1"/>
          <p:nvPr/>
        </p:nvSpPr>
        <p:spPr>
          <a:xfrm>
            <a:off x="6096000" y="3662115"/>
            <a:ext cx="2344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>
                <a:solidFill>
                  <a:srgbClr val="FF0000"/>
                </a:solidFill>
                <a:latin typeface="Arial"/>
              </a:rPr>
              <a:t>Cưa đi: 27cm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B9F8DEA-F4D1-4F4E-AE66-52224DFE633A}"/>
              </a:ext>
            </a:extLst>
          </p:cNvPr>
          <p:cNvSpPr txBox="1"/>
          <p:nvPr/>
        </p:nvSpPr>
        <p:spPr>
          <a:xfrm>
            <a:off x="6116984" y="4214210"/>
            <a:ext cx="4250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800" dirty="0">
                <a:solidFill>
                  <a:srgbClr val="FF0000"/>
                </a:solidFill>
                <a:latin typeface="Arial"/>
              </a:rPr>
              <a:t>Còn lại</a:t>
            </a:r>
            <a:r>
              <a:rPr lang="vi-VN" sz="2800" dirty="0" smtClean="0">
                <a:solidFill>
                  <a:srgbClr val="FF0000"/>
                </a:solidFill>
                <a:latin typeface="Arial"/>
              </a:rPr>
              <a:t>:....</a:t>
            </a:r>
            <a:r>
              <a:rPr lang="en-US" sz="2800" dirty="0" err="1" smtClean="0">
                <a:solidFill>
                  <a:srgbClr val="FF0000"/>
                </a:solidFill>
                <a:latin typeface="Arial"/>
              </a:rPr>
              <a:t>xăng-ti-mét</a:t>
            </a:r>
            <a:r>
              <a:rPr lang="vi-VN" sz="2800" dirty="0" smtClean="0">
                <a:solidFill>
                  <a:srgbClr val="FF0000"/>
                </a:solidFill>
                <a:latin typeface="Arial"/>
              </a:rPr>
              <a:t>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55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" y="-54588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74" y="70060"/>
            <a:ext cx="10156721" cy="7109445"/>
          </a:xfrm>
          <a:prstGeom prst="rect">
            <a:avLst/>
          </a:prstGeom>
        </p:spPr>
      </p:pic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9385F15-8A4F-4DEC-8603-DAB14F25123D}"/>
              </a:ext>
            </a:extLst>
          </p:cNvPr>
          <p:cNvSpPr txBox="1"/>
          <p:nvPr/>
        </p:nvSpPr>
        <p:spPr>
          <a:xfrm>
            <a:off x="2567736" y="2341311"/>
            <a:ext cx="3717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Bài 3 ( tr 128)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B44CAB0-913E-4C4A-B80F-A446E662F0F5}"/>
              </a:ext>
            </a:extLst>
          </p:cNvPr>
          <p:cNvSpPr/>
          <p:nvPr/>
        </p:nvSpPr>
        <p:spPr>
          <a:xfrm>
            <a:off x="4559121" y="5483568"/>
            <a:ext cx="4211391" cy="1507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0420526-E7A9-471E-89E7-301812B7FCF7}"/>
              </a:ext>
            </a:extLst>
          </p:cNvPr>
          <p:cNvSpPr txBox="1"/>
          <p:nvPr/>
        </p:nvSpPr>
        <p:spPr>
          <a:xfrm>
            <a:off x="4941551" y="2967914"/>
            <a:ext cx="2281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Bài giải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7E27846-7D41-48B6-8624-0F5AEFB7FA67}"/>
              </a:ext>
            </a:extLst>
          </p:cNvPr>
          <p:cNvSpPr txBox="1"/>
          <p:nvPr/>
        </p:nvSpPr>
        <p:spPr>
          <a:xfrm>
            <a:off x="4606726" y="5421600"/>
            <a:ext cx="40736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Arial"/>
              </a:rPr>
              <a:t>     </a:t>
            </a:r>
            <a:r>
              <a:rPr lang="en-US" sz="2400" dirty="0" smtClean="0">
                <a:solidFill>
                  <a:prstClr val="black"/>
                </a:solidFill>
                <a:latin typeface="Arial"/>
              </a:rPr>
              <a:t>    </a:t>
            </a:r>
            <a:r>
              <a:rPr kumimoji="0" lang="vi-V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Tóm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tắt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Arial"/>
              </a:rPr>
              <a:t>Dài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  </a:t>
            </a:r>
            <a:r>
              <a:rPr kumimoji="0" lang="vi-V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: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92 cm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Arial"/>
              </a:rPr>
              <a:t>Cưa </a:t>
            </a:r>
            <a:r>
              <a:rPr lang="vi-VN" sz="2400" dirty="0" smtClean="0">
                <a:solidFill>
                  <a:prstClr val="black"/>
                </a:solidFill>
                <a:latin typeface="Arial"/>
              </a:rPr>
              <a:t>đi</a:t>
            </a:r>
            <a:r>
              <a:rPr lang="en-US" sz="2400" dirty="0" smtClean="0">
                <a:solidFill>
                  <a:prstClr val="black"/>
                </a:solidFill>
                <a:latin typeface="Arial"/>
              </a:rPr>
              <a:t>   </a:t>
            </a:r>
            <a:r>
              <a:rPr kumimoji="0" lang="vi-V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: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27 cm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Arial"/>
              </a:rPr>
              <a:t>Còn </a:t>
            </a:r>
            <a:r>
              <a:rPr lang="vi-VN" sz="2400" dirty="0" smtClean="0">
                <a:solidFill>
                  <a:prstClr val="black"/>
                </a:solidFill>
                <a:latin typeface="Arial"/>
              </a:rPr>
              <a:t>lại</a:t>
            </a:r>
            <a:r>
              <a:rPr lang="en-US" sz="2400" dirty="0" smtClean="0">
                <a:solidFill>
                  <a:prstClr val="black"/>
                </a:solidFill>
                <a:latin typeface="Arial"/>
              </a:rPr>
              <a:t>   </a:t>
            </a:r>
            <a:r>
              <a:rPr lang="vi-VN" sz="2400" dirty="0" smtClean="0">
                <a:solidFill>
                  <a:prstClr val="black"/>
                </a:solidFill>
                <a:latin typeface="Arial"/>
              </a:rPr>
              <a:t>:.....</a:t>
            </a:r>
            <a:r>
              <a:rPr lang="en-US" sz="2400" dirty="0" err="1" smtClean="0">
                <a:solidFill>
                  <a:prstClr val="black"/>
                </a:solidFill>
                <a:latin typeface="Arial"/>
              </a:rPr>
              <a:t>xăng-ti-mét</a:t>
            </a:r>
            <a:r>
              <a:rPr kumimoji="0" lang="vi-V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rPr>
              <a:t>?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94B1BE1-8E3E-4D4C-97C1-5DB254DC92C9}"/>
              </a:ext>
            </a:extLst>
          </p:cNvPr>
          <p:cNvSpPr txBox="1"/>
          <p:nvPr/>
        </p:nvSpPr>
        <p:spPr>
          <a:xfrm>
            <a:off x="5835889" y="967529"/>
            <a:ext cx="26676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Toán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10000"/>
                </a:prst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6419F7A-D0B3-4BCA-ABED-AF17A9BBB13B}"/>
              </a:ext>
            </a:extLst>
          </p:cNvPr>
          <p:cNvSpPr txBox="1"/>
          <p:nvPr/>
        </p:nvSpPr>
        <p:spPr>
          <a:xfrm>
            <a:off x="2206862" y="381581"/>
            <a:ext cx="8307448" cy="688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   </a:t>
            </a: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Thứ Năm ngày 30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tháng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 12 </a:t>
            </a:r>
            <a:r>
              <a:rPr kumimoji="0" lang="en-US" sz="3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năm</a:t>
            </a: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10000"/>
                  </a:prstClr>
                </a:solidFill>
                <a:effectLst/>
                <a:uLnTx/>
                <a:uFillTx/>
                <a:latin typeface="HP001 4 hàng" panose="020B0603050302020204" pitchFamily="34" charset="-93"/>
                <a:ea typeface="+mn-ea"/>
                <a:cs typeface="Times New Roman" pitchFamily="18" charset="0"/>
              </a:rPr>
              <a:t> 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6619581-E2F4-46A0-B6A1-9A02E38DE8C5}"/>
              </a:ext>
            </a:extLst>
          </p:cNvPr>
          <p:cNvSpPr txBox="1"/>
          <p:nvPr/>
        </p:nvSpPr>
        <p:spPr>
          <a:xfrm>
            <a:off x="3891425" y="1604600"/>
            <a:ext cx="8974253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ea typeface="+mn-ea"/>
                <a:cs typeface="Times New Roman" pitchFamily="18" charset="0"/>
              </a:rPr>
              <a:t>Bài</a:t>
            </a: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5 hàng" pitchFamily="34" charset="0"/>
                <a:ea typeface="+mn-ea"/>
                <a:cs typeface="Times New Roman" pitchFamily="18" charset="0"/>
              </a:rPr>
              <a:t> 33: Luyện tập ( Tiết 4) 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5 hàng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10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xmlns="" id="{FC75653F-3C1B-45BE-9AF0-DABE755F7AF1}"/>
              </a:ext>
            </a:extLst>
          </p:cNvPr>
          <p:cNvSpPr/>
          <p:nvPr/>
        </p:nvSpPr>
        <p:spPr>
          <a:xfrm>
            <a:off x="1032399" y="648347"/>
            <a:ext cx="437322" cy="43732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A55F989-53A5-4E6C-B26B-76DC5A0C4C1B}"/>
              </a:ext>
            </a:extLst>
          </p:cNvPr>
          <p:cNvGrpSpPr/>
          <p:nvPr/>
        </p:nvGrpSpPr>
        <p:grpSpPr>
          <a:xfrm>
            <a:off x="1596921" y="586201"/>
            <a:ext cx="1116312" cy="773649"/>
            <a:chOff x="1870518" y="1402933"/>
            <a:chExt cx="1116312" cy="5847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BC066485-493C-486D-9B4F-65B6471E13A8}"/>
                </a:ext>
              </a:extLst>
            </p:cNvPr>
            <p:cNvGrpSpPr/>
            <p:nvPr/>
          </p:nvGrpSpPr>
          <p:grpSpPr>
            <a:xfrm>
              <a:off x="1870518" y="1402933"/>
              <a:ext cx="758382" cy="584775"/>
              <a:chOff x="1870518" y="1402933"/>
              <a:chExt cx="758382" cy="584775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xmlns="" id="{93A3913E-98CC-4C9B-9928-223835B19185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A88CFCA7-4D5A-4E4C-AA3C-84E667E76639}"/>
                  </a:ext>
                </a:extLst>
              </p:cNvPr>
              <p:cNvSpPr txBox="1"/>
              <p:nvPr/>
            </p:nvSpPr>
            <p:spPr>
              <a:xfrm>
                <a:off x="1919730" y="1402933"/>
                <a:ext cx="6864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Số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8ED8B843-81C1-47E3-9153-D51D5A45DCAD}"/>
                </a:ext>
              </a:extLst>
            </p:cNvPr>
            <p:cNvSpPr txBox="1"/>
            <p:nvPr/>
          </p:nvSpPr>
          <p:spPr>
            <a:xfrm>
              <a:off x="2630642" y="144065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?</a:t>
              </a:r>
            </a:p>
          </p:txBody>
        </p:sp>
      </p:grp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B6FE272B-D4D5-4580-8973-D6535F3A068B}"/>
              </a:ext>
            </a:extLst>
          </p:cNvPr>
          <p:cNvSpPr/>
          <p:nvPr/>
        </p:nvSpPr>
        <p:spPr>
          <a:xfrm rot="5400000">
            <a:off x="2539678" y="2216431"/>
            <a:ext cx="658837" cy="406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AF04AC-6F6A-4E99-8C45-491B3DBD7225}"/>
              </a:ext>
            </a:extLst>
          </p:cNvPr>
          <p:cNvSpPr txBox="1"/>
          <p:nvPr/>
        </p:nvSpPr>
        <p:spPr>
          <a:xfrm>
            <a:off x="730152" y="2808875"/>
            <a:ext cx="41001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Số ở trên bằng tổng của hai số ở dưới.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9F74DDAE-D305-4F3A-BF97-78CB6D048E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6351" y="956753"/>
            <a:ext cx="6381881" cy="40868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DF25379-EBCB-4E8C-B998-BABCA9B83107}"/>
              </a:ext>
            </a:extLst>
          </p:cNvPr>
          <p:cNvSpPr/>
          <p:nvPr/>
        </p:nvSpPr>
        <p:spPr>
          <a:xfrm>
            <a:off x="7820438" y="3583938"/>
            <a:ext cx="910155" cy="3432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99FA4D6-40E1-46BA-9BA8-A850BF5D6D6D}"/>
              </a:ext>
            </a:extLst>
          </p:cNvPr>
          <p:cNvSpPr/>
          <p:nvPr/>
        </p:nvSpPr>
        <p:spPr>
          <a:xfrm>
            <a:off x="8806834" y="3583938"/>
            <a:ext cx="910155" cy="3432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240E339-B891-4E10-B75A-405E8B1AF1D5}"/>
              </a:ext>
            </a:extLst>
          </p:cNvPr>
          <p:cNvSpPr/>
          <p:nvPr/>
        </p:nvSpPr>
        <p:spPr>
          <a:xfrm>
            <a:off x="7357740" y="3165974"/>
            <a:ext cx="910155" cy="3432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4C14E8ED-3189-4A53-A956-A908737DD835}"/>
              </a:ext>
            </a:extLst>
          </p:cNvPr>
          <p:cNvSpPr/>
          <p:nvPr/>
        </p:nvSpPr>
        <p:spPr>
          <a:xfrm>
            <a:off x="8344136" y="3165974"/>
            <a:ext cx="910155" cy="3432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73B7996-C694-46E7-827C-668A0FE11520}"/>
              </a:ext>
            </a:extLst>
          </p:cNvPr>
          <p:cNvSpPr/>
          <p:nvPr/>
        </p:nvSpPr>
        <p:spPr>
          <a:xfrm>
            <a:off x="7937786" y="2748010"/>
            <a:ext cx="910155" cy="3432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28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E0F35C49-949E-4E9D-9910-77551F5404DC}"/>
              </a:ext>
            </a:extLst>
          </p:cNvPr>
          <p:cNvSpPr/>
          <p:nvPr/>
        </p:nvSpPr>
        <p:spPr>
          <a:xfrm>
            <a:off x="7433981" y="2333822"/>
            <a:ext cx="910155" cy="3432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32393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" y="-54588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FEA66F5-FD50-4DD8-AB4A-C54262D6B7D9}"/>
              </a:ext>
            </a:extLst>
          </p:cNvPr>
          <p:cNvSpPr txBox="1"/>
          <p:nvPr/>
        </p:nvSpPr>
        <p:spPr>
          <a:xfrm>
            <a:off x="2781630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600" b="1" dirty="0">
                <a:solidFill>
                  <a:srgbClr val="000000">
                    <a:lumMod val="95000"/>
                    <a:lumOff val="5000"/>
                  </a:srgbClr>
                </a:solidFill>
                <a:latin typeface="HP001 4H" panose="020B0603050302020204" pitchFamily="34" charset="0"/>
                <a:cs typeface="Times New Roman" pitchFamily="18" charset="0"/>
              </a:rPr>
              <a:t> </a:t>
            </a:r>
            <a:endParaRPr lang="en-US" sz="2600" b="1" dirty="0">
              <a:solidFill>
                <a:srgbClr val="000000">
                  <a:lumMod val="95000"/>
                  <a:lumOff val="5000"/>
                </a:srgbClr>
              </a:solidFill>
              <a:latin typeface="HP001 4 hàng" panose="020B0603050302020204" pitchFamily="34" charset="-93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83" y="70060"/>
            <a:ext cx="10156721" cy="7109445"/>
          </a:xfrm>
          <a:prstGeom prst="rect">
            <a:avLst/>
          </a:prstGeom>
        </p:spPr>
      </p:pic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216763" y="381384"/>
            <a:ext cx="3889143" cy="688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1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Ngày</a:t>
            </a:r>
            <a:r>
              <a:rPr lang="en-US" sz="31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30/12/2021</a:t>
            </a:r>
            <a:endParaRPr lang="en-US" sz="3100" b="1" dirty="0">
              <a:solidFill>
                <a:prstClr val="white">
                  <a:lumMod val="10000"/>
                </a:prstClr>
              </a:solidFill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64162" y="979881"/>
            <a:ext cx="274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1. </a:t>
            </a:r>
            <a:r>
              <a:rPr lang="en-US" sz="3200" b="1" dirty="0" err="1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Tiếng</a:t>
            </a:r>
            <a:r>
              <a:rPr lang="en-US" sz="3200" b="1" dirty="0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Việt</a:t>
            </a:r>
            <a:endParaRPr lang="en-US" sz="3200" b="1" dirty="0">
              <a:solidFill>
                <a:srgbClr val="FF0000"/>
              </a:solidFill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1824" y="43590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07388" y="1603923"/>
            <a:ext cx="69676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-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Làm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4, </a:t>
            </a:r>
            <a:r>
              <a:rPr lang="en-US" sz="3200" b="1" dirty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5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, 6, 7, 8 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70 + 71</a:t>
            </a:r>
            <a:endParaRPr lang="en-US" sz="3200" b="1" dirty="0">
              <a:solidFill>
                <a:prstClr val="white">
                  <a:lumMod val="10000"/>
                </a:prstClr>
              </a:solidFill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5525" y="2237730"/>
            <a:ext cx="2747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2</a:t>
            </a:r>
            <a:r>
              <a:rPr lang="en-US" sz="3200" b="1" dirty="0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. </a:t>
            </a:r>
            <a:r>
              <a:rPr lang="en-US" sz="3200" b="1" dirty="0" err="1" smtClean="0">
                <a:solidFill>
                  <a:srgbClr val="FF0000"/>
                </a:solidFill>
                <a:latin typeface="HP001 4 hàng" panose="020B0603050302020204" pitchFamily="34" charset="-93"/>
                <a:cs typeface="Times New Roman" pitchFamily="18" charset="0"/>
              </a:rPr>
              <a:t>Toán</a:t>
            </a:r>
            <a:endParaRPr lang="en-US" sz="3200" b="1" dirty="0">
              <a:solidFill>
                <a:srgbClr val="FF0000"/>
              </a:solidFill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81630" y="2861772"/>
            <a:ext cx="69676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-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Làm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bài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1, 2, 3, 4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tr</a:t>
            </a:r>
            <a:r>
              <a:rPr lang="en-US" sz="3200" b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125</a:t>
            </a:r>
            <a:endParaRPr lang="en-US" sz="3200" b="1" dirty="0">
              <a:solidFill>
                <a:prstClr val="white">
                  <a:lumMod val="10000"/>
                </a:prstClr>
              </a:solidFill>
              <a:latin typeface="HP001 4 hàng" panose="020B0603050302020204" pitchFamily="34" charset="-93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65821" y="3438804"/>
            <a:ext cx="28246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Chữ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kí</a:t>
            </a:r>
            <a:r>
              <a:rPr lang="en-US" sz="3200" b="1" dirty="0" smtClean="0">
                <a:solidFill>
                  <a:prstClr val="white">
                    <a:lumMod val="10000"/>
                  </a:prstClr>
                </a:solidFill>
                <a:latin typeface="HP001 4 hàng" panose="020B0603050302020204" pitchFamily="34" charset="-93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prstClr val="white">
                    <a:lumMod val="10000"/>
                  </a:prstClr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endParaRPr lang="en-US" sz="3200" dirty="0">
              <a:solidFill>
                <a:prstClr val="white">
                  <a:lumMod val="10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34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9"/>
          <p:cNvGrpSpPr/>
          <p:nvPr/>
        </p:nvGrpSpPr>
        <p:grpSpPr>
          <a:xfrm>
            <a:off x="0" y="121024"/>
            <a:ext cx="12192000" cy="6602506"/>
            <a:chOff x="134471" y="121024"/>
            <a:chExt cx="11944115" cy="6602506"/>
          </a:xfrm>
        </p:grpSpPr>
        <p:cxnSp>
          <p:nvCxnSpPr>
            <p:cNvPr id="254" name="Google Shape;254;p9"/>
            <p:cNvCxnSpPr/>
            <p:nvPr/>
          </p:nvCxnSpPr>
          <p:spPr>
            <a:xfrm>
              <a:off x="134471" y="121024"/>
              <a:ext cx="11944115" cy="0"/>
            </a:xfrm>
            <a:prstGeom prst="straightConnector1">
              <a:avLst/>
            </a:prstGeom>
            <a:noFill/>
            <a:ln w="19050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5" name="Google Shape;255;p9"/>
            <p:cNvCxnSpPr/>
            <p:nvPr/>
          </p:nvCxnSpPr>
          <p:spPr>
            <a:xfrm>
              <a:off x="134471" y="6723530"/>
              <a:ext cx="11944115" cy="0"/>
            </a:xfrm>
            <a:prstGeom prst="straightConnector1">
              <a:avLst/>
            </a:prstGeom>
            <a:noFill/>
            <a:ln w="19050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6" name="Google Shape;256;p9"/>
            <p:cNvCxnSpPr/>
            <p:nvPr/>
          </p:nvCxnSpPr>
          <p:spPr>
            <a:xfrm>
              <a:off x="134471" y="121024"/>
              <a:ext cx="0" cy="6602506"/>
            </a:xfrm>
            <a:prstGeom prst="straightConnector1">
              <a:avLst/>
            </a:prstGeom>
            <a:noFill/>
            <a:ln w="19050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7" name="Google Shape;257;p9"/>
            <p:cNvCxnSpPr/>
            <p:nvPr/>
          </p:nvCxnSpPr>
          <p:spPr>
            <a:xfrm>
              <a:off x="12078586" y="121024"/>
              <a:ext cx="0" cy="6602506"/>
            </a:xfrm>
            <a:prstGeom prst="straightConnector1">
              <a:avLst/>
            </a:prstGeom>
            <a:noFill/>
            <a:ln w="19050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58" name="Google Shape;258;p9"/>
          <p:cNvPicPr preferRelativeResize="0"/>
          <p:nvPr/>
        </p:nvPicPr>
        <p:blipFill rotWithShape="1">
          <a:blip r:embed="rId3">
            <a:alphaModFix/>
          </a:blip>
          <a:srcRect l="37348" t="19463" b="18295"/>
          <a:stretch/>
        </p:blipFill>
        <p:spPr>
          <a:xfrm rot="850378">
            <a:off x="8939206" y="193124"/>
            <a:ext cx="2047960" cy="698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9"/>
          <p:cNvPicPr preferRelativeResize="0"/>
          <p:nvPr/>
        </p:nvPicPr>
        <p:blipFill rotWithShape="1">
          <a:blip r:embed="rId3">
            <a:alphaModFix/>
          </a:blip>
          <a:srcRect l="37348" t="19463" b="18295"/>
          <a:stretch/>
        </p:blipFill>
        <p:spPr>
          <a:xfrm rot="2528252">
            <a:off x="9288470" y="524666"/>
            <a:ext cx="1661796" cy="698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9"/>
          <p:cNvPicPr preferRelativeResize="0"/>
          <p:nvPr/>
        </p:nvPicPr>
        <p:blipFill rotWithShape="1">
          <a:blip r:embed="rId4">
            <a:alphaModFix/>
          </a:blip>
          <a:srcRect l="4193" t="2191" r="2693" b="6031"/>
          <a:stretch/>
        </p:blipFill>
        <p:spPr>
          <a:xfrm>
            <a:off x="-2" y="2878201"/>
            <a:ext cx="2333028" cy="2827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9" descr="7025f93bab81e29a45dfc8ebfbf481b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4786" y="1570251"/>
            <a:ext cx="2681339" cy="50526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9"/>
          <p:cNvGrpSpPr/>
          <p:nvPr/>
        </p:nvGrpSpPr>
        <p:grpSpPr>
          <a:xfrm>
            <a:off x="-1" y="4352544"/>
            <a:ext cx="12192000" cy="2505456"/>
            <a:chOff x="-91440" y="4352544"/>
            <a:chExt cx="12283440" cy="2505456"/>
          </a:xfrm>
        </p:grpSpPr>
        <p:pic>
          <p:nvPicPr>
            <p:cNvPr id="263" name="Google Shape;263;p9"/>
            <p:cNvPicPr preferRelativeResize="0"/>
            <p:nvPr/>
          </p:nvPicPr>
          <p:blipFill rotWithShape="1">
            <a:blip r:embed="rId6">
              <a:alphaModFix/>
            </a:blip>
            <a:srcRect t="45600" r="48882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9"/>
            <p:cNvPicPr preferRelativeResize="0"/>
            <p:nvPr/>
          </p:nvPicPr>
          <p:blipFill rotWithShape="1">
            <a:blip r:embed="rId6">
              <a:alphaModFix/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5" name="Google Shape;265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114066">
            <a:off x="1675425" y="471817"/>
            <a:ext cx="1524347" cy="72406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9"/>
          <p:cNvSpPr txBox="1"/>
          <p:nvPr/>
        </p:nvSpPr>
        <p:spPr>
          <a:xfrm>
            <a:off x="795131" y="1664284"/>
            <a:ext cx="10747512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Tạm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biệt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và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hẹn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gặp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lại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các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con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vào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những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tiết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học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sau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!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768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330</Words>
  <Application>Microsoft Office PowerPoint</Application>
  <PresentationFormat>Custom</PresentationFormat>
  <Paragraphs>112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Hằng Nguyễn</dc:creator>
  <cp:lastModifiedBy>AnhBinh</cp:lastModifiedBy>
  <cp:revision>10</cp:revision>
  <dcterms:created xsi:type="dcterms:W3CDTF">2021-12-26T07:41:01Z</dcterms:created>
  <dcterms:modified xsi:type="dcterms:W3CDTF">2021-12-30T03:37:34Z</dcterms:modified>
</cp:coreProperties>
</file>