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3" r:id="rId3"/>
    <p:sldMasterId id="2147483725" r:id="rId4"/>
  </p:sldMasterIdLst>
  <p:sldIdLst>
    <p:sldId id="353" r:id="rId5"/>
    <p:sldId id="285" r:id="rId6"/>
    <p:sldId id="2007577120" r:id="rId7"/>
    <p:sldId id="307" r:id="rId8"/>
    <p:sldId id="2007577121" r:id="rId9"/>
    <p:sldId id="2007577122" r:id="rId10"/>
    <p:sldId id="325" r:id="rId11"/>
    <p:sldId id="326" r:id="rId12"/>
    <p:sldId id="328" r:id="rId13"/>
    <p:sldId id="327" r:id="rId14"/>
    <p:sldId id="2007577116" r:id="rId15"/>
    <p:sldId id="2007577123" r:id="rId16"/>
  </p:sldIdLst>
  <p:sldSz cx="12192000" cy="6858000"/>
  <p:notesSz cx="6858000" cy="9144000"/>
  <p:custDataLst>
    <p:tags r:id="rId17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1D12"/>
    <a:srgbClr val="FEEA88"/>
    <a:srgbClr val="ABEAEB"/>
    <a:srgbClr val="FDB653"/>
    <a:srgbClr val="FFC600"/>
    <a:srgbClr val="F1FF23"/>
    <a:srgbClr val="A4C735"/>
    <a:srgbClr val="FF0066"/>
    <a:srgbClr val="F7941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3969" autoAdjust="0"/>
  </p:normalViewPr>
  <p:slideViewPr>
    <p:cSldViewPr snapToGrid="0">
      <p:cViewPr varScale="1">
        <p:scale>
          <a:sx n="57" d="100"/>
          <a:sy n="57" d="100"/>
        </p:scale>
        <p:origin x="-78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4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4.sv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4.gi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5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33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=""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=""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=""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2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=""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=""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=""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37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=""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=""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=""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=""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=""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13771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943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8169815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1872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4493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88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6124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1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=""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9000089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=""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=""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=""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=""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=""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=""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49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9757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=""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85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402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490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=""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=""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=""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=""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000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=""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=""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94260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=""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=""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=""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=""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=""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=""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=""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=""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=""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=""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9088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239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1815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312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9695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9892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01919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99341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20362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1648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3061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2245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4077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12038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4549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2022/5/12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630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=""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2840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677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3148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3603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589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877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6117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52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91662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0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393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1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8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7479C6D-4457-4FD6-8712-08CDB240C306}"/>
              </a:ext>
            </a:extLst>
          </p:cNvPr>
          <p:cNvSpPr txBox="1"/>
          <p:nvPr/>
        </p:nvSpPr>
        <p:spPr>
          <a:xfrm>
            <a:off x="312419" y="1363317"/>
            <a:ext cx="111639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thầy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cô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đến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môn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Arial-Rounded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D5C811F-626F-E6E3-79B8-A723022DAE8D}"/>
              </a:ext>
            </a:extLst>
          </p:cNvPr>
          <p:cNvSpPr/>
          <p:nvPr/>
        </p:nvSpPr>
        <p:spPr>
          <a:xfrm>
            <a:off x="9263270" y="0"/>
            <a:ext cx="2928730" cy="318052"/>
          </a:xfrm>
          <a:prstGeom prst="rect">
            <a:avLst/>
          </a:prstGeom>
          <a:solidFill>
            <a:srgbClr val="B0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4EA326D-0082-4CEB-AB18-4B018F28D6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3837"/>
          <a:stretch/>
        </p:blipFill>
        <p:spPr>
          <a:xfrm>
            <a:off x="1312495" y="1309604"/>
            <a:ext cx="9594044" cy="538214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2BA8AE2D-DF15-4C15-8FE4-28EE42DD2D67}"/>
              </a:ext>
            </a:extLst>
          </p:cNvPr>
          <p:cNvSpPr/>
          <p:nvPr/>
        </p:nvSpPr>
        <p:spPr>
          <a:xfrm>
            <a:off x="160279" y="11246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5</a:t>
            </a:r>
            <a:endParaRPr lang="vi-VN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711992C-D764-44B6-941A-E5B66E263FE4}"/>
              </a:ext>
            </a:extLst>
          </p:cNvPr>
          <p:cNvSpPr txBox="1"/>
          <p:nvPr/>
        </p:nvSpPr>
        <p:spPr>
          <a:xfrm>
            <a:off x="730724" y="112469"/>
            <a:ext cx="11289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Bà</a:t>
            </a:r>
            <a:r>
              <a:rPr lang="en-US" sz="3600" dirty="0"/>
              <a:t> </a:t>
            </a:r>
            <a:r>
              <a:rPr lang="en-US" sz="3600" dirty="0" err="1"/>
              <a:t>Năm</a:t>
            </a:r>
            <a:r>
              <a:rPr lang="en-US" sz="3600" dirty="0"/>
              <a:t> ra </a:t>
            </a:r>
            <a:r>
              <a:rPr lang="en-US" sz="3600" dirty="0" err="1"/>
              <a:t>cửa</a:t>
            </a:r>
            <a:r>
              <a:rPr lang="en-US" sz="3600" dirty="0"/>
              <a:t> </a:t>
            </a:r>
            <a:r>
              <a:rPr lang="en-US" sz="3600" dirty="0" err="1"/>
              <a:t>hàng</a:t>
            </a:r>
            <a:r>
              <a:rPr lang="en-US" sz="3600" dirty="0"/>
              <a:t> </a:t>
            </a:r>
            <a:r>
              <a:rPr lang="en-US" sz="3600" dirty="0" err="1"/>
              <a:t>mua</a:t>
            </a:r>
            <a:r>
              <a:rPr lang="en-US" sz="3600" dirty="0"/>
              <a:t> 5 chai </a:t>
            </a:r>
            <a:r>
              <a:rPr lang="en-US" sz="3600" dirty="0" err="1"/>
              <a:t>nước</a:t>
            </a:r>
            <a:r>
              <a:rPr lang="en-US" sz="3600" dirty="0"/>
              <a:t> </a:t>
            </a:r>
            <a:r>
              <a:rPr lang="en-US" sz="3600" dirty="0" err="1"/>
              <a:t>mắm</a:t>
            </a:r>
            <a:r>
              <a:rPr lang="en-US" sz="3600" dirty="0"/>
              <a:t>, </a:t>
            </a:r>
            <a:r>
              <a:rPr lang="en-US" sz="3600" dirty="0" err="1"/>
              <a:t>mỗi</a:t>
            </a:r>
            <a:r>
              <a:rPr lang="en-US" sz="3600" dirty="0"/>
              <a:t> chai 2 </a:t>
            </a:r>
            <a:r>
              <a:rPr lang="en-US" sz="3600" b="1" i="1" dirty="0">
                <a:latin typeface="Book Antiqua" panose="02040602050305030304" pitchFamily="18" charset="0"/>
              </a:rPr>
              <a:t>l</a:t>
            </a:r>
            <a:r>
              <a:rPr lang="en-US" sz="3600" dirty="0"/>
              <a:t>. </a:t>
            </a:r>
            <a:r>
              <a:rPr lang="en-US" sz="3600" dirty="0" err="1"/>
              <a:t>Hỏi</a:t>
            </a:r>
            <a:r>
              <a:rPr lang="en-US" sz="3600" dirty="0"/>
              <a:t> </a:t>
            </a:r>
            <a:r>
              <a:rPr lang="en-US" sz="3600" dirty="0" err="1"/>
              <a:t>bà</a:t>
            </a:r>
            <a:r>
              <a:rPr lang="en-US" sz="3600" dirty="0"/>
              <a:t> </a:t>
            </a:r>
            <a:r>
              <a:rPr lang="en-US" sz="3600" dirty="0" err="1"/>
              <a:t>Năm</a:t>
            </a:r>
            <a:r>
              <a:rPr lang="en-US" sz="3600" dirty="0"/>
              <a:t> </a:t>
            </a:r>
            <a:r>
              <a:rPr lang="en-US" sz="3600" dirty="0" err="1"/>
              <a:t>đã</a:t>
            </a:r>
            <a:r>
              <a:rPr lang="en-US" sz="3600" dirty="0"/>
              <a:t> </a:t>
            </a:r>
            <a:r>
              <a:rPr lang="en-US" sz="3600" dirty="0" err="1"/>
              <a:t>mua</a:t>
            </a:r>
            <a:r>
              <a:rPr lang="en-US" sz="3600" dirty="0"/>
              <a:t> bao </a:t>
            </a:r>
            <a:r>
              <a:rPr lang="en-US" sz="3600" dirty="0" err="1"/>
              <a:t>nhiêu</a:t>
            </a:r>
            <a:r>
              <a:rPr lang="en-US" sz="3600" dirty="0"/>
              <a:t> </a:t>
            </a:r>
            <a:r>
              <a:rPr lang="en-US" sz="3600" dirty="0" err="1"/>
              <a:t>lít</a:t>
            </a:r>
            <a:r>
              <a:rPr lang="en-US" sz="3600" dirty="0"/>
              <a:t> </a:t>
            </a:r>
            <a:r>
              <a:rPr lang="en-US" sz="3600" dirty="0" err="1"/>
              <a:t>nước</a:t>
            </a:r>
            <a:r>
              <a:rPr lang="en-US" sz="3600" dirty="0"/>
              <a:t> </a:t>
            </a:r>
            <a:r>
              <a:rPr lang="en-US" sz="3600" dirty="0" err="1"/>
              <a:t>mắm</a:t>
            </a:r>
            <a:r>
              <a:rPr lang="en-US" sz="3600" dirty="0"/>
              <a:t>?</a:t>
            </a:r>
            <a:endParaRPr lang="vi-VN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264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12200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42276" y="377248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5 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tr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137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).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86288" y="1625873"/>
            <a:ext cx="7796005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Số lít nước mắm bà Năm đã mua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là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: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48264" y="99782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49397" y="2221777"/>
            <a:ext cx="66328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2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 </a:t>
            </a:r>
            <a:r>
              <a:rPr lang="en-US" sz="3200" dirty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  <a:sym typeface="Arial"/>
              </a:rPr>
              <a:t>x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5   =   10 (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l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48264" y="2847202"/>
            <a:ext cx="49064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số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: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10 l nước mắm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107693" y="2842839"/>
            <a:ext cx="7832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5704E11-E52D-2414-3AB5-BB3E7E107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763" y="3888026"/>
            <a:ext cx="9271528" cy="224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6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12/5/2022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627471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………………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: 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6213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7" y="3461064"/>
            <a:ext cx="93051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Tiếng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Việt tr 71, 72, 73, 74, 75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8" y="4091844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Toán làm bài 1, 2,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3, 4, 5 tr 125 + 126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37026" y="4703766"/>
            <a:ext cx="93051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Chuẩn bị giấy để làm bài kiểm tra môn Tiếng Việt ( dòng kẻ 4 li, viết sẵn họ tên, trường, lớp,..)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0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3129202" cy="980661"/>
            <a:chOff x="1523998" y="0"/>
            <a:chExt cx="2208945" cy="980661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="" xmlns:a16="http://schemas.microsoft.com/office/drawing/2014/main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="" xmlns:a16="http://schemas.microsoft.com/office/drawing/2014/main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190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7030A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7030A0"/>
                  </a:solidFill>
                  <a:latin typeface="+mj-lt"/>
                </a:rPr>
                <a:t>14</a:t>
              </a:r>
              <a:endParaRPr lang="vi-VN" sz="32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1D5657-02F9-4206-8D9F-84DE1BC35A4E}"/>
              </a:ext>
            </a:extLst>
          </p:cNvPr>
          <p:cNvSpPr txBox="1"/>
          <p:nvPr/>
        </p:nvSpPr>
        <p:spPr>
          <a:xfrm>
            <a:off x="3172735" y="317237"/>
            <a:ext cx="6586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7030A0"/>
                </a:solidFill>
                <a:latin typeface="+mj-lt"/>
              </a:rPr>
              <a:t>ÔN TẬP </a:t>
            </a:r>
            <a:r>
              <a:rPr lang="en-US" sz="3600">
                <a:solidFill>
                  <a:srgbClr val="7030A0"/>
                </a:solidFill>
                <a:latin typeface="+mj-lt"/>
              </a:rPr>
              <a:t>CUỐI NĂM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A2A65E-4925-443C-973E-2B692A7DB1DB}"/>
              </a:ext>
            </a:extLst>
          </p:cNvPr>
          <p:cNvSpPr txBox="1"/>
          <p:nvPr/>
        </p:nvSpPr>
        <p:spPr>
          <a:xfrm>
            <a:off x="1252490" y="2024841"/>
            <a:ext cx="9035459" cy="25594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72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BÀI </a:t>
            </a:r>
            <a:r>
              <a:rPr lang="en-US" sz="72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75</a:t>
            </a:r>
            <a:endParaRPr lang="vi-VN" sz="7200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66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ÔN TẬP </a:t>
            </a:r>
            <a:r>
              <a:rPr lang="en-US" sz="66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CHUNG</a:t>
            </a:r>
            <a:endParaRPr lang="vi-VN" sz="6600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7063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ăm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75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51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19B20532-FB07-4848-91BB-7181F8B0E95B}"/>
              </a:ext>
            </a:extLst>
          </p:cNvPr>
          <p:cNvSpPr/>
          <p:nvPr/>
        </p:nvSpPr>
        <p:spPr>
          <a:xfrm>
            <a:off x="206962" y="35066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  <a:endParaRPr lang="vi-VN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D20F8D-7545-4E33-BF00-A45C28ABB1F4}"/>
              </a:ext>
            </a:extLst>
          </p:cNvPr>
          <p:cNvSpPr txBox="1"/>
          <p:nvPr/>
        </p:nvSpPr>
        <p:spPr>
          <a:xfrm>
            <a:off x="644284" y="237620"/>
            <a:ext cx="4686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a) </a:t>
            </a:r>
            <a:r>
              <a:rPr lang="en-US" sz="3200" dirty="0" err="1"/>
              <a:t>Viết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đọc</a:t>
            </a:r>
            <a:r>
              <a:rPr lang="en-US" sz="3200" dirty="0"/>
              <a:t>.</a:t>
            </a:r>
            <a:endParaRPr lang="vi-VN" sz="3200" dirty="0"/>
          </a:p>
        </p:txBody>
      </p:sp>
      <p:graphicFrame>
        <p:nvGraphicFramePr>
          <p:cNvPr id="25" name="Table 9">
            <a:extLst>
              <a:ext uri="{FF2B5EF4-FFF2-40B4-BE49-F238E27FC236}">
                <a16:creationId xmlns="" xmlns:a16="http://schemas.microsoft.com/office/drawing/2014/main" id="{A02CB6DC-9E8A-4945-96F1-2A2568346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073742"/>
              </p:ext>
            </p:extLst>
          </p:nvPr>
        </p:nvGraphicFramePr>
        <p:xfrm>
          <a:off x="997527" y="916507"/>
          <a:ext cx="9609513" cy="3141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47074">
                  <a:extLst>
                    <a:ext uri="{9D8B030D-6E8A-4147-A177-3AD203B41FA5}">
                      <a16:colId xmlns="" xmlns:a16="http://schemas.microsoft.com/office/drawing/2014/main" val="2669805008"/>
                    </a:ext>
                  </a:extLst>
                </a:gridCol>
                <a:gridCol w="3762439">
                  <a:extLst>
                    <a:ext uri="{9D8B030D-6E8A-4147-A177-3AD203B41FA5}">
                      <a16:colId xmlns="" xmlns:a16="http://schemas.microsoft.com/office/drawing/2014/main" val="3701947888"/>
                    </a:ext>
                  </a:extLst>
                </a:gridCol>
              </a:tblGrid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Đọc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số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Viết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số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4434943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/>
                        <a:t>Năm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trăm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hai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mươi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lăm</a:t>
                      </a:r>
                      <a:r>
                        <a:rPr lang="en-US" sz="3600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89164476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/>
                        <a:t>Bảy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trăm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linh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bảy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11982005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/>
                        <a:t>Bốn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trăm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bốn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mươi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tư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650986822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/>
                        <a:t>Một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nghìn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752782540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F6A2F7C-5021-4048-A286-53AB3EA2B531}"/>
              </a:ext>
            </a:extLst>
          </p:cNvPr>
          <p:cNvSpPr txBox="1"/>
          <p:nvPr/>
        </p:nvSpPr>
        <p:spPr>
          <a:xfrm>
            <a:off x="7167478" y="1516506"/>
            <a:ext cx="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525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12BF500-B29E-4998-9377-804BD4E7C0FF}"/>
              </a:ext>
            </a:extLst>
          </p:cNvPr>
          <p:cNvSpPr txBox="1"/>
          <p:nvPr/>
        </p:nvSpPr>
        <p:spPr>
          <a:xfrm>
            <a:off x="7167478" y="2147158"/>
            <a:ext cx="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707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EF1C2D0E-32FC-4781-B66A-12B944741149}"/>
              </a:ext>
            </a:extLst>
          </p:cNvPr>
          <p:cNvSpPr txBox="1"/>
          <p:nvPr/>
        </p:nvSpPr>
        <p:spPr>
          <a:xfrm>
            <a:off x="7200728" y="2777725"/>
            <a:ext cx="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444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83DD3131-7702-4E76-8478-41AFEB686BBD}"/>
              </a:ext>
            </a:extLst>
          </p:cNvPr>
          <p:cNvSpPr txBox="1"/>
          <p:nvPr/>
        </p:nvSpPr>
        <p:spPr>
          <a:xfrm>
            <a:off x="7075804" y="3442739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1000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63785392-3686-42C5-82BF-9F538376E612}"/>
              </a:ext>
            </a:extLst>
          </p:cNvPr>
          <p:cNvSpPr txBox="1"/>
          <p:nvPr/>
        </p:nvSpPr>
        <p:spPr>
          <a:xfrm>
            <a:off x="746066" y="4169419"/>
            <a:ext cx="4936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b) </a:t>
            </a:r>
            <a:r>
              <a:rPr lang="en-US" sz="3200" dirty="0" err="1"/>
              <a:t>Viết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, </a:t>
            </a:r>
            <a:r>
              <a:rPr lang="en-US" sz="3200" dirty="0" err="1"/>
              <a:t>biết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đó</a:t>
            </a:r>
            <a:r>
              <a:rPr lang="en-US" sz="3200" dirty="0"/>
              <a:t> </a:t>
            </a:r>
            <a:r>
              <a:rPr lang="en-US" sz="3200" dirty="0" err="1"/>
              <a:t>gồm</a:t>
            </a:r>
            <a:r>
              <a:rPr lang="en-US" sz="3200" dirty="0"/>
              <a:t>:</a:t>
            </a:r>
            <a:endParaRPr lang="vi-VN" sz="3200" dirty="0"/>
          </a:p>
        </p:txBody>
      </p: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0092701C-70FF-4301-B171-BCE82A2256EC}"/>
              </a:ext>
            </a:extLst>
          </p:cNvPr>
          <p:cNvGrpSpPr/>
          <p:nvPr/>
        </p:nvGrpSpPr>
        <p:grpSpPr>
          <a:xfrm>
            <a:off x="299250" y="4851044"/>
            <a:ext cx="4628196" cy="549695"/>
            <a:chOff x="854902" y="4731514"/>
            <a:chExt cx="4628196" cy="549695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="" xmlns:a16="http://schemas.microsoft.com/office/drawing/2014/main" id="{299DB31F-D476-4152-B059-D095AB06BD23}"/>
                </a:ext>
              </a:extLst>
            </p:cNvPr>
            <p:cNvSpPr/>
            <p:nvPr/>
          </p:nvSpPr>
          <p:spPr>
            <a:xfrm>
              <a:off x="854902" y="4738254"/>
              <a:ext cx="4628196" cy="542955"/>
            </a:xfrm>
            <a:prstGeom prst="roundRect">
              <a:avLst/>
            </a:prstGeom>
            <a:solidFill>
              <a:srgbClr val="9DD046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6096DEBB-0AB5-47C1-9C8B-20C65BF6CCBF}"/>
                </a:ext>
              </a:extLst>
            </p:cNvPr>
            <p:cNvSpPr txBox="1"/>
            <p:nvPr/>
          </p:nvSpPr>
          <p:spPr>
            <a:xfrm>
              <a:off x="1059324" y="4731514"/>
              <a:ext cx="44212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trăm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5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chục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7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đơn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vị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EC5926A6-CC9A-49C4-961E-11AEDD16ACB8}"/>
              </a:ext>
            </a:extLst>
          </p:cNvPr>
          <p:cNvGrpSpPr/>
          <p:nvPr/>
        </p:nvGrpSpPr>
        <p:grpSpPr>
          <a:xfrm>
            <a:off x="299250" y="5758618"/>
            <a:ext cx="4628196" cy="563864"/>
            <a:chOff x="1508520" y="4738254"/>
            <a:chExt cx="3974578" cy="563864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8" name="Rectangle: Rounded Corners 57">
              <a:extLst>
                <a:ext uri="{FF2B5EF4-FFF2-40B4-BE49-F238E27FC236}">
                  <a16:creationId xmlns="" xmlns:a16="http://schemas.microsoft.com/office/drawing/2014/main" id="{BF4DF8D8-AEC8-433E-BFEE-2BF1D0B75DC9}"/>
                </a:ext>
              </a:extLst>
            </p:cNvPr>
            <p:cNvSpPr/>
            <p:nvPr/>
          </p:nvSpPr>
          <p:spPr>
            <a:xfrm>
              <a:off x="1508520" y="4738254"/>
              <a:ext cx="3974578" cy="54295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DC17E25E-8181-4562-8625-79D0A5A6B2A1}"/>
                </a:ext>
              </a:extLst>
            </p:cNvPr>
            <p:cNvSpPr txBox="1"/>
            <p:nvPr/>
          </p:nvSpPr>
          <p:spPr>
            <a:xfrm>
              <a:off x="1659615" y="4778898"/>
              <a:ext cx="3809379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trăm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0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chục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8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đơn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vị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A48A783-D399-400E-8E80-47314AC826EB}"/>
              </a:ext>
            </a:extLst>
          </p:cNvPr>
          <p:cNvGrpSpPr/>
          <p:nvPr/>
        </p:nvGrpSpPr>
        <p:grpSpPr>
          <a:xfrm>
            <a:off x="6283821" y="4827413"/>
            <a:ext cx="4672353" cy="563864"/>
            <a:chOff x="1508520" y="4738254"/>
            <a:chExt cx="3974578" cy="563864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1" name="Rectangle: Rounded Corners 60">
              <a:extLst>
                <a:ext uri="{FF2B5EF4-FFF2-40B4-BE49-F238E27FC236}">
                  <a16:creationId xmlns="" xmlns:a16="http://schemas.microsoft.com/office/drawing/2014/main" id="{0A8AB221-7832-4C56-AC8C-3C44AA6DBF08}"/>
                </a:ext>
              </a:extLst>
            </p:cNvPr>
            <p:cNvSpPr/>
            <p:nvPr/>
          </p:nvSpPr>
          <p:spPr>
            <a:xfrm>
              <a:off x="1508520" y="4738254"/>
              <a:ext cx="3974578" cy="54295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855A8671-B2C0-4BC6-A6E5-1E694F7C67F6}"/>
                </a:ext>
              </a:extLst>
            </p:cNvPr>
            <p:cNvSpPr txBox="1"/>
            <p:nvPr/>
          </p:nvSpPr>
          <p:spPr>
            <a:xfrm>
              <a:off x="1659615" y="4778898"/>
              <a:ext cx="3773378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6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trăm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6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chục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6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đơn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vị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014041D7-C333-41C2-9925-5C8F5D1C9159}"/>
              </a:ext>
            </a:extLst>
          </p:cNvPr>
          <p:cNvGrpSpPr/>
          <p:nvPr/>
        </p:nvGrpSpPr>
        <p:grpSpPr>
          <a:xfrm>
            <a:off x="6283822" y="5788982"/>
            <a:ext cx="4672352" cy="584048"/>
            <a:chOff x="1508520" y="4738254"/>
            <a:chExt cx="3942963" cy="58404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4" name="Rectangle: Rounded Corners 63">
              <a:extLst>
                <a:ext uri="{FF2B5EF4-FFF2-40B4-BE49-F238E27FC236}">
                  <a16:creationId xmlns="" xmlns:a16="http://schemas.microsoft.com/office/drawing/2014/main" id="{1D1D5744-479F-4F4F-9097-1F57E4EFCC95}"/>
                </a:ext>
              </a:extLst>
            </p:cNvPr>
            <p:cNvSpPr/>
            <p:nvPr/>
          </p:nvSpPr>
          <p:spPr>
            <a:xfrm>
              <a:off x="1508520" y="4738254"/>
              <a:ext cx="3942963" cy="54295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089247EC-638B-4E81-A699-B3E5CAF3D43F}"/>
                </a:ext>
              </a:extLst>
            </p:cNvPr>
            <p:cNvSpPr txBox="1"/>
            <p:nvPr/>
          </p:nvSpPr>
          <p:spPr>
            <a:xfrm>
              <a:off x="1646674" y="4799082"/>
              <a:ext cx="2482589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8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trăm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8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chục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ADE16DA7-F9C2-4311-81F3-1B0370885DC0}"/>
              </a:ext>
            </a:extLst>
          </p:cNvPr>
          <p:cNvSpPr txBox="1"/>
          <p:nvPr/>
        </p:nvSpPr>
        <p:spPr>
          <a:xfrm>
            <a:off x="5007816" y="4856041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357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123C142D-1F18-4FCB-880E-8AF8647EBBAE}"/>
              </a:ext>
            </a:extLst>
          </p:cNvPr>
          <p:cNvSpPr txBox="1"/>
          <p:nvPr/>
        </p:nvSpPr>
        <p:spPr>
          <a:xfrm>
            <a:off x="4931968" y="5761741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108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66EB4784-9ABB-4E22-8F57-8C42197B2A90}"/>
              </a:ext>
            </a:extLst>
          </p:cNvPr>
          <p:cNvSpPr txBox="1"/>
          <p:nvPr/>
        </p:nvSpPr>
        <p:spPr>
          <a:xfrm>
            <a:off x="11099944" y="4785593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666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F637F234-6DFF-4DCC-A3A5-28A5F1A25604}"/>
              </a:ext>
            </a:extLst>
          </p:cNvPr>
          <p:cNvSpPr txBox="1"/>
          <p:nvPr/>
        </p:nvSpPr>
        <p:spPr>
          <a:xfrm>
            <a:off x="11099944" y="5716629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880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525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6" grpId="0"/>
      <p:bldP spid="28" grpId="0"/>
      <p:bldP spid="29" grpId="0"/>
      <p:bldP spid="34" grpId="0"/>
      <p:bldP spid="44" grpId="0"/>
      <p:bldP spid="66" grpId="0"/>
      <p:bldP spid="67" grpId="0"/>
      <p:bldP spid="68" grpId="0"/>
      <p:bldP spid="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7063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N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ăm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75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A88BAA8-7ACF-94D9-D0BC-26AE241F34E8}"/>
              </a:ext>
            </a:extLst>
          </p:cNvPr>
          <p:cNvSpPr txBox="1"/>
          <p:nvPr/>
        </p:nvSpPr>
        <p:spPr>
          <a:xfrm>
            <a:off x="2529879" y="2261053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1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 tr 136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):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E2B7123-4A7D-5C33-8A9E-C6B4753886BC}"/>
              </a:ext>
            </a:extLst>
          </p:cNvPr>
          <p:cNvSpPr txBox="1"/>
          <p:nvPr/>
        </p:nvSpPr>
        <p:spPr>
          <a:xfrm>
            <a:off x="2611609" y="2857918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latin typeface="HP001 5 hàng" pitchFamily="34" charset="0"/>
                <a:cs typeface="Times New Roman" pitchFamily="18" charset="0"/>
                <a:sym typeface="Arial"/>
              </a:rPr>
              <a:t>a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  Năm trăm hai mươi lăm: ……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794B680-C6E9-AEDE-AFAD-C4BD8D0778B0}"/>
              </a:ext>
            </a:extLst>
          </p:cNvPr>
          <p:cNvSpPr txBox="1"/>
          <p:nvPr/>
        </p:nvSpPr>
        <p:spPr>
          <a:xfrm>
            <a:off x="3281824" y="3486610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latin typeface="HP001 5 hàng" pitchFamily="34" charset="0"/>
                <a:cs typeface="Times New Roman" pitchFamily="18" charset="0"/>
                <a:sym typeface="Arial"/>
              </a:rPr>
              <a:t>Bảy trăm linh bảy     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…….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4A736D0-72C6-FDAD-4515-9ABFAB4B1658}"/>
              </a:ext>
            </a:extLst>
          </p:cNvPr>
          <p:cNvSpPr txBox="1"/>
          <p:nvPr/>
        </p:nvSpPr>
        <p:spPr>
          <a:xfrm>
            <a:off x="3253248" y="4097763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latin typeface="HP001 5 hàng" pitchFamily="34" charset="0"/>
                <a:cs typeface="Times New Roman" pitchFamily="18" charset="0"/>
                <a:sym typeface="Arial"/>
              </a:rPr>
              <a:t>Bốn trăm bốn mươi tư  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…….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1BB56DFB-DE8A-6046-5FE8-905DCC8D07A2}"/>
              </a:ext>
            </a:extLst>
          </p:cNvPr>
          <p:cNvSpPr txBox="1"/>
          <p:nvPr/>
        </p:nvSpPr>
        <p:spPr>
          <a:xfrm>
            <a:off x="3281824" y="4703268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Một ngh</a:t>
            </a:r>
            <a:r>
              <a:rPr lang="en-US" sz="3100" b="1">
                <a:latin typeface="HP001 5 hàng" pitchFamily="34" charset="0"/>
                <a:cs typeface="Times New Roman" pitchFamily="18" charset="0"/>
                <a:sym typeface="Arial"/>
              </a:rPr>
              <a:t>ìn               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…….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26E19787-9DBF-9F28-A1E3-44F3764FA62B}"/>
              </a:ext>
            </a:extLst>
          </p:cNvPr>
          <p:cNvSpPr txBox="1"/>
          <p:nvPr/>
        </p:nvSpPr>
        <p:spPr>
          <a:xfrm>
            <a:off x="2683049" y="532350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b)  3 trăm, 5 chục, 7 đơn vị :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…….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1BF3DFC-C674-E677-D290-E08B54EDB48C}"/>
              </a:ext>
            </a:extLst>
          </p:cNvPr>
          <p:cNvSpPr txBox="1"/>
          <p:nvPr/>
        </p:nvSpPr>
        <p:spPr>
          <a:xfrm>
            <a:off x="3320387" y="5950662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trăm,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0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chục, </a:t>
            </a:r>
            <a:r>
              <a:rPr lang="en-US" sz="3100" b="1">
                <a:latin typeface="HP001 5 hàng" pitchFamily="34" charset="0"/>
                <a:cs typeface="Times New Roman" pitchFamily="18" charset="0"/>
                <a:sym typeface="Arial"/>
              </a:rPr>
              <a:t>8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đơn vị  : …….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861E866-21A1-1A77-48AF-ED5A965E43EB}"/>
              </a:ext>
            </a:extLst>
          </p:cNvPr>
          <p:cNvSpPr txBox="1"/>
          <p:nvPr/>
        </p:nvSpPr>
        <p:spPr>
          <a:xfrm>
            <a:off x="3292161" y="6571338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6 trăm, 6 chục, 6 đơn vị :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…….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49B68BB-96DE-37E2-220D-106DA2A6381D}"/>
              </a:ext>
            </a:extLst>
          </p:cNvPr>
          <p:cNvSpPr txBox="1"/>
          <p:nvPr/>
        </p:nvSpPr>
        <p:spPr>
          <a:xfrm>
            <a:off x="7872407" y="2851275"/>
            <a:ext cx="134020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525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C533794-C04C-5CE1-0DFB-961204AA1519}"/>
              </a:ext>
            </a:extLst>
          </p:cNvPr>
          <p:cNvSpPr txBox="1"/>
          <p:nvPr/>
        </p:nvSpPr>
        <p:spPr>
          <a:xfrm>
            <a:off x="7872407" y="3467965"/>
            <a:ext cx="9761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707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21AAEA2-F2CF-5E05-CF2A-D7375C8FAA75}"/>
              </a:ext>
            </a:extLst>
          </p:cNvPr>
          <p:cNvSpPr txBox="1"/>
          <p:nvPr/>
        </p:nvSpPr>
        <p:spPr>
          <a:xfrm>
            <a:off x="7872407" y="4073607"/>
            <a:ext cx="134020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444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C5481DA-619B-18EB-84C5-0C6318FA99E8}"/>
              </a:ext>
            </a:extLst>
          </p:cNvPr>
          <p:cNvSpPr txBox="1"/>
          <p:nvPr/>
        </p:nvSpPr>
        <p:spPr>
          <a:xfrm>
            <a:off x="7872406" y="4693522"/>
            <a:ext cx="134020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1000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622CD03-8A02-40A3-914C-854D5B5942E5}"/>
              </a:ext>
            </a:extLst>
          </p:cNvPr>
          <p:cNvSpPr txBox="1"/>
          <p:nvPr/>
        </p:nvSpPr>
        <p:spPr>
          <a:xfrm>
            <a:off x="7897619" y="5316722"/>
            <a:ext cx="134020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357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DEDF2E0B-F990-5EB3-DA63-BDEE6953730E}"/>
              </a:ext>
            </a:extLst>
          </p:cNvPr>
          <p:cNvSpPr txBox="1"/>
          <p:nvPr/>
        </p:nvSpPr>
        <p:spPr>
          <a:xfrm>
            <a:off x="7897619" y="5929461"/>
            <a:ext cx="134020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smtClean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108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EF95FF66-1219-196A-8DF0-3FFA9066C8B9}"/>
              </a:ext>
            </a:extLst>
          </p:cNvPr>
          <p:cNvSpPr txBox="1"/>
          <p:nvPr/>
        </p:nvSpPr>
        <p:spPr>
          <a:xfrm>
            <a:off x="7886482" y="6534309"/>
            <a:ext cx="134020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666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D391E79E-0147-1A00-C5EA-E91ABBDAAD47}"/>
              </a:ext>
            </a:extLst>
          </p:cNvPr>
          <p:cNvSpPr txBox="1"/>
          <p:nvPr/>
        </p:nvSpPr>
        <p:spPr>
          <a:xfrm>
            <a:off x="8751656" y="2837521"/>
            <a:ext cx="53070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B1D12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B1D12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5BB932B-38D5-CB78-D4E0-69B227722486}"/>
              </a:ext>
            </a:extLst>
          </p:cNvPr>
          <p:cNvSpPr txBox="1"/>
          <p:nvPr/>
        </p:nvSpPr>
        <p:spPr>
          <a:xfrm>
            <a:off x="8749565" y="3454210"/>
            <a:ext cx="53070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B1D12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B1D12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C363CD11-472D-2A2B-9B6F-E9A004E631FB}"/>
              </a:ext>
            </a:extLst>
          </p:cNvPr>
          <p:cNvSpPr txBox="1"/>
          <p:nvPr/>
        </p:nvSpPr>
        <p:spPr>
          <a:xfrm>
            <a:off x="8749565" y="4072365"/>
            <a:ext cx="53070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B1D12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B1D12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3E3FCD7F-D8F1-AD7F-4631-564FADD3E962}"/>
              </a:ext>
            </a:extLst>
          </p:cNvPr>
          <p:cNvSpPr txBox="1"/>
          <p:nvPr/>
        </p:nvSpPr>
        <p:spPr>
          <a:xfrm>
            <a:off x="8776421" y="4691953"/>
            <a:ext cx="53070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B1D12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B1D12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5F52C58-C2B5-7F0A-C6BF-ECE886DBE18E}"/>
              </a:ext>
            </a:extLst>
          </p:cNvPr>
          <p:cNvSpPr txBox="1"/>
          <p:nvPr/>
        </p:nvSpPr>
        <p:spPr>
          <a:xfrm>
            <a:off x="8732985" y="5324707"/>
            <a:ext cx="53070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B1D12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B1D12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144D9E36-38AB-F7CC-4C5C-6FEEE721F334}"/>
              </a:ext>
            </a:extLst>
          </p:cNvPr>
          <p:cNvSpPr txBox="1"/>
          <p:nvPr/>
        </p:nvSpPr>
        <p:spPr>
          <a:xfrm>
            <a:off x="8733641" y="5929461"/>
            <a:ext cx="53070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B1D12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B1D12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7476AD38-FA8A-F1B4-9ECD-6C4444540781}"/>
              </a:ext>
            </a:extLst>
          </p:cNvPr>
          <p:cNvSpPr txBox="1"/>
          <p:nvPr/>
        </p:nvSpPr>
        <p:spPr>
          <a:xfrm>
            <a:off x="8760657" y="6533679"/>
            <a:ext cx="53070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B1D12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B1D12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485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  <p:bldP spid="32" grpId="0"/>
      <p:bldP spid="33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1BF3DFC-C674-E677-D290-E08B54EDB48C}"/>
              </a:ext>
            </a:extLst>
          </p:cNvPr>
          <p:cNvSpPr txBox="1"/>
          <p:nvPr/>
        </p:nvSpPr>
        <p:spPr>
          <a:xfrm>
            <a:off x="3292161" y="39282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trăm, 0 chục, 8 đơn vị  :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…….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E402ED8-3E1C-8FC0-81AF-186B90179B7D}"/>
              </a:ext>
            </a:extLst>
          </p:cNvPr>
          <p:cNvSpPr txBox="1"/>
          <p:nvPr/>
        </p:nvSpPr>
        <p:spPr>
          <a:xfrm>
            <a:off x="7915270" y="392824"/>
            <a:ext cx="134020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108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B198AC0-99BC-4DBB-FEB6-7C507C5E8172}"/>
              </a:ext>
            </a:extLst>
          </p:cNvPr>
          <p:cNvSpPr txBox="1"/>
          <p:nvPr/>
        </p:nvSpPr>
        <p:spPr>
          <a:xfrm>
            <a:off x="8794519" y="379070"/>
            <a:ext cx="53070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B1D12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B1D12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082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DB921B4-5817-463F-850E-9BFDABA5C3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1950"/>
          <a:stretch/>
        </p:blipFill>
        <p:spPr>
          <a:xfrm>
            <a:off x="885511" y="1263536"/>
            <a:ext cx="9961902" cy="507076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864EBAC0-2963-4516-8780-471A28153D13}"/>
              </a:ext>
            </a:extLst>
          </p:cNvPr>
          <p:cNvSpPr/>
          <p:nvPr/>
        </p:nvSpPr>
        <p:spPr>
          <a:xfrm>
            <a:off x="263498" y="343753"/>
            <a:ext cx="614363" cy="571638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  <a:endParaRPr lang="vi-VN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D870B0C-F16C-42F6-8FE5-12CFE7EA907B}"/>
              </a:ext>
            </a:extLst>
          </p:cNvPr>
          <p:cNvSpPr txBox="1"/>
          <p:nvPr/>
        </p:nvSpPr>
        <p:spPr>
          <a:xfrm>
            <a:off x="877861" y="306407"/>
            <a:ext cx="7080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Mỗi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được</a:t>
            </a:r>
            <a:r>
              <a:rPr lang="en-US" sz="3600" dirty="0"/>
              <a:t> </a:t>
            </a:r>
            <a:r>
              <a:rPr lang="en-US" sz="3600" dirty="0" err="1"/>
              <a:t>viết</a:t>
            </a:r>
            <a:r>
              <a:rPr lang="en-US" sz="3600" dirty="0"/>
              <a:t> </a:t>
            </a:r>
            <a:r>
              <a:rPr lang="en-US" sz="3600" dirty="0" err="1"/>
              <a:t>thành</a:t>
            </a:r>
            <a:r>
              <a:rPr lang="en-US" sz="3600" dirty="0"/>
              <a:t> </a:t>
            </a:r>
            <a:r>
              <a:rPr lang="en-US" sz="3600" dirty="0" err="1"/>
              <a:t>tổng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  <a:endParaRPr lang="vi-VN" sz="3600" dirty="0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16923ECF-1C50-440F-B889-A85ED9D9479B}"/>
              </a:ext>
            </a:extLst>
          </p:cNvPr>
          <p:cNvSpPr/>
          <p:nvPr/>
        </p:nvSpPr>
        <p:spPr>
          <a:xfrm>
            <a:off x="2551471" y="3841166"/>
            <a:ext cx="702269" cy="1013460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1EDB53E5-2DC4-4C13-B037-0394F3FA12FA}"/>
              </a:ext>
            </a:extLst>
          </p:cNvPr>
          <p:cNvSpPr/>
          <p:nvPr/>
        </p:nvSpPr>
        <p:spPr>
          <a:xfrm flipV="1">
            <a:off x="2551470" y="3957541"/>
            <a:ext cx="702269" cy="1314450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4426F98C-7016-404F-97BB-60D6FCFDE631}"/>
              </a:ext>
            </a:extLst>
          </p:cNvPr>
          <p:cNvSpPr/>
          <p:nvPr/>
        </p:nvSpPr>
        <p:spPr>
          <a:xfrm flipV="1">
            <a:off x="8306386" y="2340815"/>
            <a:ext cx="837614" cy="1314450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E0E11714-92C8-4975-B5BA-AC7A6A96E73C}"/>
              </a:ext>
            </a:extLst>
          </p:cNvPr>
          <p:cNvSpPr/>
          <p:nvPr/>
        </p:nvSpPr>
        <p:spPr>
          <a:xfrm flipV="1">
            <a:off x="8306386" y="3891041"/>
            <a:ext cx="837614" cy="1013460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08D30941-BB61-41A9-81F0-0C6A59786644}"/>
              </a:ext>
            </a:extLst>
          </p:cNvPr>
          <p:cNvSpPr/>
          <p:nvPr/>
        </p:nvSpPr>
        <p:spPr>
          <a:xfrm>
            <a:off x="8306386" y="2836879"/>
            <a:ext cx="837614" cy="2501612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740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CBD02D16-3E09-4D21-B643-81EE35B893ED}"/>
              </a:ext>
            </a:extLst>
          </p:cNvPr>
          <p:cNvSpPr/>
          <p:nvPr/>
        </p:nvSpPr>
        <p:spPr>
          <a:xfrm>
            <a:off x="178723" y="188928"/>
            <a:ext cx="50150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791CB7F-FB5C-4AFE-A400-9C98CDE5F9D3}"/>
              </a:ext>
            </a:extLst>
          </p:cNvPr>
          <p:cNvSpPr txBox="1"/>
          <p:nvPr/>
        </p:nvSpPr>
        <p:spPr>
          <a:xfrm>
            <a:off x="846474" y="115201"/>
            <a:ext cx="1005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học</a:t>
            </a:r>
            <a:r>
              <a:rPr lang="en-US" sz="3600" dirty="0"/>
              <a:t> </a:t>
            </a:r>
            <a:r>
              <a:rPr lang="en-US" sz="3600" dirty="0" err="1"/>
              <a:t>sinh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trường</a:t>
            </a:r>
            <a:r>
              <a:rPr lang="en-US" sz="3600" dirty="0"/>
              <a:t> </a:t>
            </a:r>
            <a:r>
              <a:rPr lang="en-US" sz="3600" dirty="0" err="1"/>
              <a:t>Thắng</a:t>
            </a:r>
            <a:r>
              <a:rPr lang="en-US" sz="3600" dirty="0"/>
              <a:t> </a:t>
            </a:r>
            <a:r>
              <a:rPr lang="en-US" sz="3600" dirty="0" err="1"/>
              <a:t>Lợi</a:t>
            </a:r>
            <a:r>
              <a:rPr lang="en-US" sz="3600" dirty="0"/>
              <a:t> </a:t>
            </a:r>
            <a:r>
              <a:rPr lang="en-US" sz="3600" dirty="0" err="1"/>
              <a:t>như</a:t>
            </a:r>
            <a:r>
              <a:rPr lang="en-US" sz="3600" dirty="0"/>
              <a:t> </a:t>
            </a:r>
            <a:r>
              <a:rPr lang="en-US" sz="3600" dirty="0" err="1"/>
              <a:t>sau</a:t>
            </a:r>
            <a:r>
              <a:rPr lang="en-US" sz="3600" dirty="0"/>
              <a:t>:</a:t>
            </a:r>
            <a:endParaRPr lang="vi-VN" sz="3600" dirty="0"/>
          </a:p>
        </p:txBody>
      </p:sp>
      <p:graphicFrame>
        <p:nvGraphicFramePr>
          <p:cNvPr id="6" name="Table 9">
            <a:extLst>
              <a:ext uri="{FF2B5EF4-FFF2-40B4-BE49-F238E27FC236}">
                <a16:creationId xmlns="" xmlns:a16="http://schemas.microsoft.com/office/drawing/2014/main" id="{2740E950-5090-48DE-AD49-2F283FE05C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285936"/>
              </p:ext>
            </p:extLst>
          </p:nvPr>
        </p:nvGraphicFramePr>
        <p:xfrm>
          <a:off x="795903" y="1194628"/>
          <a:ext cx="10346268" cy="1648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0580">
                  <a:extLst>
                    <a:ext uri="{9D8B030D-6E8A-4147-A177-3AD203B41FA5}">
                      <a16:colId xmlns="" xmlns:a16="http://schemas.microsoft.com/office/drawing/2014/main" val="830967614"/>
                    </a:ext>
                  </a:extLst>
                </a:gridCol>
                <a:gridCol w="1654629">
                  <a:extLst>
                    <a:ext uri="{9D8B030D-6E8A-4147-A177-3AD203B41FA5}">
                      <a16:colId xmlns="" xmlns:a16="http://schemas.microsoft.com/office/drawing/2014/main" val="3413534761"/>
                    </a:ext>
                  </a:extLst>
                </a:gridCol>
                <a:gridCol w="1756228">
                  <a:extLst>
                    <a:ext uri="{9D8B030D-6E8A-4147-A177-3AD203B41FA5}">
                      <a16:colId xmlns="" xmlns:a16="http://schemas.microsoft.com/office/drawing/2014/main" val="2669805008"/>
                    </a:ext>
                  </a:extLst>
                </a:gridCol>
                <a:gridCol w="1669143">
                  <a:extLst>
                    <a:ext uri="{9D8B030D-6E8A-4147-A177-3AD203B41FA5}">
                      <a16:colId xmlns="" xmlns:a16="http://schemas.microsoft.com/office/drawing/2014/main" val="3701947888"/>
                    </a:ext>
                  </a:extLst>
                </a:gridCol>
                <a:gridCol w="1571310">
                  <a:extLst>
                    <a:ext uri="{9D8B030D-6E8A-4147-A177-3AD203B41FA5}">
                      <a16:colId xmlns="" xmlns:a16="http://schemas.microsoft.com/office/drawing/2014/main" val="2785692249"/>
                    </a:ext>
                  </a:extLst>
                </a:gridCol>
                <a:gridCol w="1724378">
                  <a:extLst>
                    <a:ext uri="{9D8B030D-6E8A-4147-A177-3AD203B41FA5}">
                      <a16:colId xmlns="" xmlns:a16="http://schemas.microsoft.com/office/drawing/2014/main" val="3491403741"/>
                    </a:ext>
                  </a:extLst>
                </a:gridCol>
              </a:tblGrid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Khối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lớp</a:t>
                      </a:r>
                      <a:endParaRPr lang="en-US" sz="32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Một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Bốn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Năm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894434943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học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sinh</a:t>
                      </a:r>
                      <a:endParaRPr lang="en-US" sz="32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8916447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D2F716D-52BA-4F88-B34F-DE8AB07C9B5D}"/>
              </a:ext>
            </a:extLst>
          </p:cNvPr>
          <p:cNvSpPr txBox="1"/>
          <p:nvPr/>
        </p:nvSpPr>
        <p:spPr>
          <a:xfrm>
            <a:off x="646093" y="2807413"/>
            <a:ext cx="11741170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lphaLcParenR"/>
            </a:pPr>
            <a:r>
              <a:rPr lang="en-US" sz="3200"/>
              <a:t>Viết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học</a:t>
            </a:r>
            <a:r>
              <a:rPr lang="en-US" sz="3200" dirty="0"/>
              <a:t> </a:t>
            </a:r>
            <a:r>
              <a:rPr lang="en-US" sz="3200" dirty="0" err="1"/>
              <a:t>sinh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khối</a:t>
            </a:r>
            <a:r>
              <a:rPr lang="en-US" sz="3200" dirty="0"/>
              <a:t> </a:t>
            </a:r>
            <a:r>
              <a:rPr lang="en-US" sz="3200" dirty="0" err="1"/>
              <a:t>lớp</a:t>
            </a:r>
            <a:r>
              <a:rPr lang="en-US" sz="3200" dirty="0"/>
              <a:t> Hai, Ba, </a:t>
            </a:r>
            <a:r>
              <a:rPr lang="en-US" sz="3200" dirty="0" err="1"/>
              <a:t>Bốn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err="1"/>
              <a:t>Năm</a:t>
            </a:r>
            <a:r>
              <a:rPr lang="en-US" sz="3200"/>
              <a:t> </a:t>
            </a:r>
            <a:r>
              <a:rPr lang="en-US" sz="3200" smtClean="0"/>
              <a:t>theo </a:t>
            </a:r>
            <a:r>
              <a:rPr lang="en-US" sz="3200" dirty="0" err="1"/>
              <a:t>thứ</a:t>
            </a:r>
            <a:r>
              <a:rPr lang="en-US" sz="3200" dirty="0"/>
              <a:t> </a:t>
            </a:r>
            <a:r>
              <a:rPr lang="en-US" sz="3200" dirty="0" err="1"/>
              <a:t>tự</a:t>
            </a:r>
            <a:r>
              <a:rPr lang="en-US" sz="3200" dirty="0"/>
              <a:t> </a:t>
            </a:r>
            <a:r>
              <a:rPr lang="en-US" sz="3200" dirty="0" err="1"/>
              <a:t>từ</a:t>
            </a:r>
            <a:r>
              <a:rPr lang="en-US" sz="3200" dirty="0"/>
              <a:t> </a:t>
            </a:r>
            <a:r>
              <a:rPr lang="en-US" sz="3200" dirty="0" err="1"/>
              <a:t>bé</a:t>
            </a:r>
            <a:r>
              <a:rPr lang="en-US" sz="3200" dirty="0"/>
              <a:t> </a:t>
            </a:r>
            <a:r>
              <a:rPr lang="en-US" sz="3200" dirty="0" err="1"/>
              <a:t>đến</a:t>
            </a:r>
            <a:r>
              <a:rPr lang="en-US" sz="3200" dirty="0"/>
              <a:t> </a:t>
            </a:r>
            <a:r>
              <a:rPr lang="en-US" sz="3200" dirty="0" err="1"/>
              <a:t>lớn</a:t>
            </a:r>
            <a:r>
              <a:rPr lang="en-US" sz="3200" dirty="0"/>
              <a:t>.</a:t>
            </a:r>
            <a:endParaRPr lang="vi-VN" sz="32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0DC8E883-1409-449D-9EDD-D83D1F540FD5}"/>
              </a:ext>
            </a:extLst>
          </p:cNvPr>
          <p:cNvSpPr/>
          <p:nvPr/>
        </p:nvSpPr>
        <p:spPr>
          <a:xfrm>
            <a:off x="5969037" y="3754430"/>
            <a:ext cx="4427467" cy="44604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sym typeface="Wingdings" panose="05000000000000000000" pitchFamily="2" charset="2"/>
              </a:rPr>
              <a:t> 295, 306, 316, 340.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0067C3E-5B9A-4033-8B91-B5111E4B2461}"/>
              </a:ext>
            </a:extLst>
          </p:cNvPr>
          <p:cNvSpPr txBox="1"/>
          <p:nvPr/>
        </p:nvSpPr>
        <p:spPr>
          <a:xfrm>
            <a:off x="680225" y="4097695"/>
            <a:ext cx="9478188" cy="221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b)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khối</a:t>
            </a:r>
            <a:r>
              <a:rPr lang="en-US" sz="3200" dirty="0"/>
              <a:t> </a:t>
            </a:r>
            <a:r>
              <a:rPr lang="en-US" sz="3200" dirty="0" err="1"/>
              <a:t>lớp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, Hai, Ba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Bốn</a:t>
            </a:r>
            <a:r>
              <a:rPr lang="en-US" sz="3200" dirty="0"/>
              <a:t>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/>
              <a:t>Khối</a:t>
            </a:r>
            <a:r>
              <a:rPr lang="en-US" sz="3200" dirty="0"/>
              <a:t> </a:t>
            </a:r>
            <a:r>
              <a:rPr lang="en-US" sz="3200" dirty="0" err="1"/>
              <a:t>lớp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nhiều</a:t>
            </a:r>
            <a:r>
              <a:rPr lang="en-US" sz="3200" dirty="0"/>
              <a:t> </a:t>
            </a:r>
            <a:r>
              <a:rPr lang="en-US" sz="3200" dirty="0" err="1"/>
              <a:t>học</a:t>
            </a:r>
            <a:r>
              <a:rPr lang="en-US" sz="3200" dirty="0"/>
              <a:t> </a:t>
            </a:r>
            <a:r>
              <a:rPr lang="en-US" sz="3200" dirty="0" err="1"/>
              <a:t>sinh</a:t>
            </a:r>
            <a:r>
              <a:rPr lang="en-US" sz="3200" dirty="0"/>
              <a:t> </a:t>
            </a:r>
            <a:r>
              <a:rPr lang="en-US" sz="3200" dirty="0" err="1"/>
              <a:t>nhất</a:t>
            </a:r>
            <a:r>
              <a:rPr lang="en-US" sz="3200" dirty="0"/>
              <a:t>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/>
              <a:t>Khối</a:t>
            </a:r>
            <a:r>
              <a:rPr lang="en-US" sz="3200" dirty="0"/>
              <a:t> </a:t>
            </a:r>
            <a:r>
              <a:rPr lang="en-US" sz="3200" dirty="0" err="1"/>
              <a:t>lớp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ít</a:t>
            </a:r>
            <a:r>
              <a:rPr lang="en-US" sz="3200" dirty="0"/>
              <a:t> </a:t>
            </a:r>
            <a:r>
              <a:rPr lang="en-US" sz="3200" dirty="0" err="1"/>
              <a:t>học</a:t>
            </a:r>
            <a:r>
              <a:rPr lang="en-US" sz="3200" dirty="0"/>
              <a:t> </a:t>
            </a:r>
            <a:r>
              <a:rPr lang="en-US" sz="3200" dirty="0" err="1"/>
              <a:t>sinh</a:t>
            </a:r>
            <a:r>
              <a:rPr lang="en-US" sz="3200" dirty="0"/>
              <a:t> </a:t>
            </a:r>
            <a:r>
              <a:rPr lang="en-US" sz="3200" dirty="0" err="1"/>
              <a:t>nhất</a:t>
            </a:r>
            <a:r>
              <a:rPr lang="en-US" sz="3200" dirty="0"/>
              <a:t>?</a:t>
            </a:r>
            <a:endParaRPr lang="vi-VN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7F8890A2-60BE-4110-94D5-90184075F039}"/>
              </a:ext>
            </a:extLst>
          </p:cNvPr>
          <p:cNvSpPr/>
          <p:nvPr/>
        </p:nvSpPr>
        <p:spPr>
          <a:xfrm>
            <a:off x="7921626" y="5068638"/>
            <a:ext cx="2865437" cy="44604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3200" dirty="0" err="1">
                <a:solidFill>
                  <a:srgbClr val="FF0000"/>
                </a:solidFill>
                <a:sym typeface="Wingdings" panose="05000000000000000000" pitchFamily="2" charset="2"/>
              </a:rPr>
              <a:t>Khối</a:t>
            </a:r>
            <a:r>
              <a:rPr lang="en-US" sz="3200" dirty="0">
                <a:solidFill>
                  <a:srgbClr val="FF0000"/>
                </a:solidFill>
                <a:sym typeface="Wingdings" panose="05000000000000000000" pitchFamily="2" charset="2"/>
              </a:rPr>
              <a:t> Hai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527D184-DF85-438B-90D1-EB8696719F9D}"/>
              </a:ext>
            </a:extLst>
          </p:cNvPr>
          <p:cNvSpPr/>
          <p:nvPr/>
        </p:nvSpPr>
        <p:spPr>
          <a:xfrm>
            <a:off x="7921626" y="5823046"/>
            <a:ext cx="3165475" cy="44604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3200" dirty="0" err="1">
                <a:solidFill>
                  <a:srgbClr val="FF0000"/>
                </a:solidFill>
                <a:sym typeface="Wingdings" panose="05000000000000000000" pitchFamily="2" charset="2"/>
              </a:rPr>
              <a:t>Khối</a:t>
            </a:r>
            <a:r>
              <a:rPr lang="en-US" sz="32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FF0000"/>
                </a:solidFill>
                <a:sym typeface="Wingdings" panose="05000000000000000000" pitchFamily="2" charset="2"/>
              </a:rPr>
              <a:t>Bốn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548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 animBg="1"/>
      <p:bldP spid="9" grpId="0"/>
      <p:bldP spid="10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79769C53-A0AA-464F-8271-7817D20C50A7}"/>
              </a:ext>
            </a:extLst>
          </p:cNvPr>
          <p:cNvSpPr/>
          <p:nvPr/>
        </p:nvSpPr>
        <p:spPr>
          <a:xfrm>
            <a:off x="149789" y="20449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4</a:t>
            </a:r>
            <a:endParaRPr lang="vi-VN" sz="36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FF8E114-4B17-476D-9302-27967AD57F2A}"/>
              </a:ext>
            </a:extLst>
          </p:cNvPr>
          <p:cNvGrpSpPr/>
          <p:nvPr/>
        </p:nvGrpSpPr>
        <p:grpSpPr>
          <a:xfrm>
            <a:off x="797825" y="152104"/>
            <a:ext cx="1054112" cy="638379"/>
            <a:chOff x="1931814" y="1440654"/>
            <a:chExt cx="1054112" cy="584775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E6A13E9B-5F54-4D02-9278-4CD957F6A453}"/>
                </a:ext>
              </a:extLst>
            </p:cNvPr>
            <p:cNvGrpSpPr/>
            <p:nvPr/>
          </p:nvGrpSpPr>
          <p:grpSpPr>
            <a:xfrm>
              <a:off x="1931814" y="1440654"/>
              <a:ext cx="950179" cy="584775"/>
              <a:chOff x="1931814" y="1440654"/>
              <a:chExt cx="950179" cy="584775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id="{C8466EC5-4050-4B82-BD5E-41077F088944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751693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17592B4F-E893-4476-8384-566AFAC047FA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9129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/>
                  <a:t>Số</a:t>
                </a:r>
                <a:endParaRPr lang="vi-VN" sz="3200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CE77603E-900C-4310-AF1C-AE6E1307395C}"/>
                </a:ext>
              </a:extLst>
            </p:cNvPr>
            <p:cNvSpPr txBox="1"/>
            <p:nvPr/>
          </p:nvSpPr>
          <p:spPr>
            <a:xfrm>
              <a:off x="2659935" y="1458961"/>
              <a:ext cx="3259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?</a:t>
              </a:r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="" xmlns:a16="http://schemas.microsoft.com/office/drawing/2014/main" id="{4276C257-D7AE-4059-876E-335154F40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352411"/>
              </p:ext>
            </p:extLst>
          </p:nvPr>
        </p:nvGraphicFramePr>
        <p:xfrm>
          <a:off x="627517" y="994907"/>
          <a:ext cx="11243057" cy="22636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5698">
                  <a:extLst>
                    <a:ext uri="{9D8B030D-6E8A-4147-A177-3AD203B41FA5}">
                      <a16:colId xmlns="" xmlns:a16="http://schemas.microsoft.com/office/drawing/2014/main" val="830967614"/>
                    </a:ext>
                  </a:extLst>
                </a:gridCol>
                <a:gridCol w="1373041">
                  <a:extLst>
                    <a:ext uri="{9D8B030D-6E8A-4147-A177-3AD203B41FA5}">
                      <a16:colId xmlns="" xmlns:a16="http://schemas.microsoft.com/office/drawing/2014/main" val="3413534761"/>
                    </a:ext>
                  </a:extLst>
                </a:gridCol>
                <a:gridCol w="1419849">
                  <a:extLst>
                    <a:ext uri="{9D8B030D-6E8A-4147-A177-3AD203B41FA5}">
                      <a16:colId xmlns="" xmlns:a16="http://schemas.microsoft.com/office/drawing/2014/main" val="2669805008"/>
                    </a:ext>
                  </a:extLst>
                </a:gridCol>
                <a:gridCol w="1466657">
                  <a:extLst>
                    <a:ext uri="{9D8B030D-6E8A-4147-A177-3AD203B41FA5}">
                      <a16:colId xmlns="" xmlns:a16="http://schemas.microsoft.com/office/drawing/2014/main" val="3701947888"/>
                    </a:ext>
                  </a:extLst>
                </a:gridCol>
                <a:gridCol w="1295027">
                  <a:extLst>
                    <a:ext uri="{9D8B030D-6E8A-4147-A177-3AD203B41FA5}">
                      <a16:colId xmlns="" xmlns:a16="http://schemas.microsoft.com/office/drawing/2014/main" val="2785692249"/>
                    </a:ext>
                  </a:extLst>
                </a:gridCol>
                <a:gridCol w="1388643">
                  <a:extLst>
                    <a:ext uri="{9D8B030D-6E8A-4147-A177-3AD203B41FA5}">
                      <a16:colId xmlns="" xmlns:a16="http://schemas.microsoft.com/office/drawing/2014/main" val="3491403741"/>
                    </a:ext>
                  </a:extLst>
                </a:gridCol>
                <a:gridCol w="1295027">
                  <a:extLst>
                    <a:ext uri="{9D8B030D-6E8A-4147-A177-3AD203B41FA5}">
                      <a16:colId xmlns="" xmlns:a16="http://schemas.microsoft.com/office/drawing/2014/main" val="2180566727"/>
                    </a:ext>
                  </a:extLst>
                </a:gridCol>
                <a:gridCol w="1239115">
                  <a:extLst>
                    <a:ext uri="{9D8B030D-6E8A-4147-A177-3AD203B41FA5}">
                      <a16:colId xmlns="" xmlns:a16="http://schemas.microsoft.com/office/drawing/2014/main" val="3002889906"/>
                    </a:ext>
                  </a:extLst>
                </a:gridCol>
              </a:tblGrid>
              <a:tr h="75456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Thừa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số</a:t>
                      </a:r>
                      <a:endParaRPr lang="en-US" sz="32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894434943"/>
                  </a:ext>
                </a:extLst>
              </a:tr>
              <a:tr h="75456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Thừa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số</a:t>
                      </a:r>
                      <a:endParaRPr lang="en-US" sz="32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89164476"/>
                  </a:ext>
                </a:extLst>
              </a:tr>
              <a:tr h="75456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Tích</a:t>
                      </a:r>
                      <a:endParaRPr lang="en-US" sz="32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809427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="" xmlns:a16="http://schemas.microsoft.com/office/drawing/2014/main" id="{7430E274-20F4-49A2-807C-8CE044F45B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524286"/>
              </p:ext>
            </p:extLst>
          </p:nvPr>
        </p:nvGraphicFramePr>
        <p:xfrm>
          <a:off x="694016" y="3974411"/>
          <a:ext cx="11226436" cy="26622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3087">
                  <a:extLst>
                    <a:ext uri="{9D8B030D-6E8A-4147-A177-3AD203B41FA5}">
                      <a16:colId xmlns="" xmlns:a16="http://schemas.microsoft.com/office/drawing/2014/main" val="830967614"/>
                    </a:ext>
                  </a:extLst>
                </a:gridCol>
                <a:gridCol w="1371011">
                  <a:extLst>
                    <a:ext uri="{9D8B030D-6E8A-4147-A177-3AD203B41FA5}">
                      <a16:colId xmlns="" xmlns:a16="http://schemas.microsoft.com/office/drawing/2014/main" val="3413534761"/>
                    </a:ext>
                  </a:extLst>
                </a:gridCol>
                <a:gridCol w="1417750">
                  <a:extLst>
                    <a:ext uri="{9D8B030D-6E8A-4147-A177-3AD203B41FA5}">
                      <a16:colId xmlns="" xmlns:a16="http://schemas.microsoft.com/office/drawing/2014/main" val="2669805008"/>
                    </a:ext>
                  </a:extLst>
                </a:gridCol>
                <a:gridCol w="1464489">
                  <a:extLst>
                    <a:ext uri="{9D8B030D-6E8A-4147-A177-3AD203B41FA5}">
                      <a16:colId xmlns="" xmlns:a16="http://schemas.microsoft.com/office/drawing/2014/main" val="3701947888"/>
                    </a:ext>
                  </a:extLst>
                </a:gridCol>
                <a:gridCol w="1293113">
                  <a:extLst>
                    <a:ext uri="{9D8B030D-6E8A-4147-A177-3AD203B41FA5}">
                      <a16:colId xmlns="" xmlns:a16="http://schemas.microsoft.com/office/drawing/2014/main" val="2785692249"/>
                    </a:ext>
                  </a:extLst>
                </a:gridCol>
                <a:gridCol w="1386590">
                  <a:extLst>
                    <a:ext uri="{9D8B030D-6E8A-4147-A177-3AD203B41FA5}">
                      <a16:colId xmlns="" xmlns:a16="http://schemas.microsoft.com/office/drawing/2014/main" val="3491403741"/>
                    </a:ext>
                  </a:extLst>
                </a:gridCol>
                <a:gridCol w="1293113">
                  <a:extLst>
                    <a:ext uri="{9D8B030D-6E8A-4147-A177-3AD203B41FA5}">
                      <a16:colId xmlns="" xmlns:a16="http://schemas.microsoft.com/office/drawing/2014/main" val="2180566727"/>
                    </a:ext>
                  </a:extLst>
                </a:gridCol>
                <a:gridCol w="1237283">
                  <a:extLst>
                    <a:ext uri="{9D8B030D-6E8A-4147-A177-3AD203B41FA5}">
                      <a16:colId xmlns="" xmlns:a16="http://schemas.microsoft.com/office/drawing/2014/main" val="3002889906"/>
                    </a:ext>
                  </a:extLst>
                </a:gridCol>
              </a:tblGrid>
              <a:tr h="7977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bị</a:t>
                      </a:r>
                      <a:r>
                        <a:rPr lang="en-US" sz="3200" dirty="0"/>
                        <a:t> chia</a:t>
                      </a:r>
                    </a:p>
                  </a:txBody>
                  <a:tcPr anchor="ctr">
                    <a:solidFill>
                      <a:srgbClr val="FEEA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894434943"/>
                  </a:ext>
                </a:extLst>
              </a:tr>
              <a:tr h="7977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chia</a:t>
                      </a:r>
                    </a:p>
                  </a:txBody>
                  <a:tcPr anchor="ctr">
                    <a:solidFill>
                      <a:srgbClr val="FEEA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89164476"/>
                  </a:ext>
                </a:extLst>
              </a:tr>
              <a:tr h="7977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Thương</a:t>
                      </a:r>
                      <a:endParaRPr lang="en-US" sz="3200" dirty="0"/>
                    </a:p>
                  </a:txBody>
                  <a:tcPr anchor="ctr">
                    <a:solidFill>
                      <a:srgbClr val="FEEA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809427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DF7AA0E-56E2-47A4-A485-1FD5695DBEE6}"/>
              </a:ext>
            </a:extLst>
          </p:cNvPr>
          <p:cNvSpPr txBox="1"/>
          <p:nvPr/>
        </p:nvSpPr>
        <p:spPr>
          <a:xfrm>
            <a:off x="7518" y="724635"/>
            <a:ext cx="58514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a)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AB14D7F-5D1D-4CFA-89EE-97ACBC0F00B4}"/>
              </a:ext>
            </a:extLst>
          </p:cNvPr>
          <p:cNvSpPr txBox="1"/>
          <p:nvPr/>
        </p:nvSpPr>
        <p:spPr>
          <a:xfrm>
            <a:off x="111665" y="3762754"/>
            <a:ext cx="58514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C403BDE-5B7A-4200-9437-57237BE64B48}"/>
              </a:ext>
            </a:extLst>
          </p:cNvPr>
          <p:cNvSpPr txBox="1"/>
          <p:nvPr/>
        </p:nvSpPr>
        <p:spPr>
          <a:xfrm>
            <a:off x="4086147" y="2552843"/>
            <a:ext cx="9131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12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6BBD953-8E6C-406E-AFAB-6CEE6A00345E}"/>
              </a:ext>
            </a:extLst>
          </p:cNvPr>
          <p:cNvSpPr txBox="1"/>
          <p:nvPr/>
        </p:nvSpPr>
        <p:spPr>
          <a:xfrm>
            <a:off x="5607372" y="2551981"/>
            <a:ext cx="9131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45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D933457-CEA9-4F9C-BDA4-FC6913807AE2}"/>
              </a:ext>
            </a:extLst>
          </p:cNvPr>
          <p:cNvSpPr txBox="1"/>
          <p:nvPr/>
        </p:nvSpPr>
        <p:spPr>
          <a:xfrm>
            <a:off x="7091422" y="2552843"/>
            <a:ext cx="5401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D2035B0-D3A5-4E25-BDAE-A9B359D1490B}"/>
              </a:ext>
            </a:extLst>
          </p:cNvPr>
          <p:cNvSpPr txBox="1"/>
          <p:nvPr/>
        </p:nvSpPr>
        <p:spPr>
          <a:xfrm>
            <a:off x="8268597" y="2551981"/>
            <a:ext cx="9131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50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36955F9-BDBA-4FDE-86C3-E5AD96E3EF01}"/>
              </a:ext>
            </a:extLst>
          </p:cNvPr>
          <p:cNvSpPr txBox="1"/>
          <p:nvPr/>
        </p:nvSpPr>
        <p:spPr>
          <a:xfrm>
            <a:off x="9617965" y="2555022"/>
            <a:ext cx="9461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35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2479FE-4007-4432-90E1-03B0C24FB2F2}"/>
              </a:ext>
            </a:extLst>
          </p:cNvPr>
          <p:cNvSpPr txBox="1"/>
          <p:nvPr/>
        </p:nvSpPr>
        <p:spPr>
          <a:xfrm>
            <a:off x="10941395" y="2554160"/>
            <a:ext cx="86267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20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F467B2E-7F9F-455E-9A66-1896B961DF39}"/>
              </a:ext>
            </a:extLst>
          </p:cNvPr>
          <p:cNvSpPr txBox="1"/>
          <p:nvPr/>
        </p:nvSpPr>
        <p:spPr>
          <a:xfrm>
            <a:off x="4295117" y="5888259"/>
            <a:ext cx="4952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8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8A937E8-F577-4766-9ABD-0C934B6EA492}"/>
              </a:ext>
            </a:extLst>
          </p:cNvPr>
          <p:cNvSpPr txBox="1"/>
          <p:nvPr/>
        </p:nvSpPr>
        <p:spPr>
          <a:xfrm>
            <a:off x="5784791" y="5870772"/>
            <a:ext cx="4952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6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5EDF4DF-98AB-4B2A-B8DE-3584433988F1}"/>
              </a:ext>
            </a:extLst>
          </p:cNvPr>
          <p:cNvSpPr txBox="1"/>
          <p:nvPr/>
        </p:nvSpPr>
        <p:spPr>
          <a:xfrm>
            <a:off x="7148507" y="5888259"/>
            <a:ext cx="50247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C59B9F9-235A-4327-A953-7904EA5A50D6}"/>
              </a:ext>
            </a:extLst>
          </p:cNvPr>
          <p:cNvSpPr txBox="1"/>
          <p:nvPr/>
        </p:nvSpPr>
        <p:spPr>
          <a:xfrm>
            <a:off x="8477567" y="5888259"/>
            <a:ext cx="4952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7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E57C321-0F25-49F8-A1D7-B75DE42A97D1}"/>
              </a:ext>
            </a:extLst>
          </p:cNvPr>
          <p:cNvSpPr txBox="1"/>
          <p:nvPr/>
        </p:nvSpPr>
        <p:spPr>
          <a:xfrm>
            <a:off x="9839787" y="5882893"/>
            <a:ext cx="50247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8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65F8FA2-E479-4A22-9E89-06DD17215C7E}"/>
              </a:ext>
            </a:extLst>
          </p:cNvPr>
          <p:cNvSpPr txBox="1"/>
          <p:nvPr/>
        </p:nvSpPr>
        <p:spPr>
          <a:xfrm>
            <a:off x="10875818" y="5884550"/>
            <a:ext cx="97813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10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50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70.Ontapphepcongpheptrutrongphamvi1000[20210616164816684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2719</TotalTime>
  <Words>570</Words>
  <Application>Microsoft Office PowerPoint</Application>
  <PresentationFormat>Custom</PresentationFormat>
  <Paragraphs>164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Office Theme</vt:lpstr>
      <vt:lpstr>2_Office Theme</vt:lpstr>
      <vt:lpstr>https://www.freeppt7.com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335</cp:revision>
  <dcterms:created xsi:type="dcterms:W3CDTF">2021-06-02T01:34:28Z</dcterms:created>
  <dcterms:modified xsi:type="dcterms:W3CDTF">2022-05-12T09:32:39Z</dcterms:modified>
</cp:coreProperties>
</file>