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82" r:id="rId3"/>
    <p:sldId id="266" r:id="rId4"/>
    <p:sldId id="283" r:id="rId5"/>
    <p:sldId id="284" r:id="rId6"/>
    <p:sldId id="267" r:id="rId7"/>
    <p:sldId id="268" r:id="rId8"/>
    <p:sldId id="286" r:id="rId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AFA"/>
    <a:srgbClr val="88D5E9"/>
    <a:srgbClr val="F8D7E8"/>
    <a:srgbClr val="FA71AD"/>
    <a:srgbClr val="EEFBFE"/>
    <a:srgbClr val="FBDCD9"/>
    <a:srgbClr val="E8F2D7"/>
    <a:srgbClr val="FFFAC2"/>
    <a:srgbClr val="E9DBEC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2D5CB-E72D-4B40-8677-2FA075E8EBE0}" type="datetimeFigureOut">
              <a:rPr lang="en-US" smtClean="0"/>
              <a:t>12/22/2022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77646-5E11-4249-976F-65A75C9A7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0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47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8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76827" y="1613017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xem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đồng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hồ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9886" y="2224660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x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4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01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059" y="1037969"/>
            <a:ext cx="4343771" cy="513827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544EE37-710A-4887-B698-767B9DA230C5}"/>
              </a:ext>
            </a:extLst>
          </p:cNvPr>
          <p:cNvSpPr/>
          <p:nvPr/>
        </p:nvSpPr>
        <p:spPr>
          <a:xfrm>
            <a:off x="807328" y="148044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041056-3FC2-49E5-B621-23E7B0B300B2}"/>
              </a:ext>
            </a:extLst>
          </p:cNvPr>
          <p:cNvSpPr txBox="1"/>
          <p:nvPr/>
        </p:nvSpPr>
        <p:spPr>
          <a:xfrm>
            <a:off x="1244650" y="1480445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Xem tờ lịch tháng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vi-VN" sz="2400" dirty="0"/>
              <a:t> trả lời câu hỏi.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BE49C-E7AD-4FF5-8F56-71E7121288DE}"/>
              </a:ext>
            </a:extLst>
          </p:cNvPr>
          <p:cNvSpPr txBox="1"/>
          <p:nvPr/>
        </p:nvSpPr>
        <p:spPr>
          <a:xfrm>
            <a:off x="680356" y="1999422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a) </a:t>
            </a:r>
            <a:r>
              <a:rPr lang="en-US" sz="2400" dirty="0" err="1"/>
              <a:t>Hôm</a:t>
            </a:r>
            <a:r>
              <a:rPr lang="en-US" sz="2400" dirty="0"/>
              <a:t> nay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tháng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5185A-3E71-4374-A6B1-C12861DB68CF}"/>
              </a:ext>
            </a:extLst>
          </p:cNvPr>
          <p:cNvSpPr txBox="1"/>
          <p:nvPr/>
        </p:nvSpPr>
        <p:spPr>
          <a:xfrm>
            <a:off x="548641" y="2996146"/>
            <a:ext cx="6692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b) </a:t>
            </a:r>
            <a:r>
              <a:rPr lang="en-US" sz="2400" dirty="0" err="1"/>
              <a:t>Hôm</a:t>
            </a:r>
            <a:r>
              <a:rPr lang="en-US" sz="2400" dirty="0"/>
              <a:t> qua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tháng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vi-VN" sz="2400" dirty="0"/>
              <a:t>?</a:t>
            </a:r>
            <a:r>
              <a:rPr lang="en-US" sz="2400" dirty="0"/>
              <a:t> </a:t>
            </a:r>
            <a:endParaRPr lang="vi-VN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3B4A5-E204-4E1C-8336-2422C66D45EA}"/>
              </a:ext>
            </a:extLst>
          </p:cNvPr>
          <p:cNvSpPr txBox="1"/>
          <p:nvPr/>
        </p:nvSpPr>
        <p:spPr>
          <a:xfrm>
            <a:off x="692330" y="2508440"/>
            <a:ext cx="4976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Năm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22,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12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9462AF-B763-4F36-A8A5-CB88B0D15E13}"/>
              </a:ext>
            </a:extLst>
          </p:cNvPr>
          <p:cNvSpPr txBox="1"/>
          <p:nvPr/>
        </p:nvSpPr>
        <p:spPr>
          <a:xfrm>
            <a:off x="680356" y="3559648"/>
            <a:ext cx="594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Tư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21,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12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E97C2B-2A77-4EF5-B4B6-C871D994AEFC}"/>
              </a:ext>
            </a:extLst>
          </p:cNvPr>
          <p:cNvSpPr txBox="1"/>
          <p:nvPr/>
        </p:nvSpPr>
        <p:spPr>
          <a:xfrm>
            <a:off x="530676" y="4037002"/>
            <a:ext cx="6719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c)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tháng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25593-23F8-4798-96F9-0EF532390CBB}"/>
              </a:ext>
            </a:extLst>
          </p:cNvPr>
          <p:cNvSpPr txBox="1"/>
          <p:nvPr/>
        </p:nvSpPr>
        <p:spPr>
          <a:xfrm>
            <a:off x="680356" y="4674682"/>
            <a:ext cx="4988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Sáu</a:t>
            </a:r>
            <a:r>
              <a:rPr 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smtClean="0">
                <a:solidFill>
                  <a:srgbClr val="FF0000"/>
                </a:solidFill>
                <a:sym typeface="Wingdings" panose="05000000000000000000" pitchFamily="2" charset="2"/>
              </a:rPr>
              <a:t>23,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12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55459" y="605481"/>
            <a:ext cx="2434282" cy="432488"/>
          </a:xfrm>
          <a:prstGeom prst="rect">
            <a:avLst/>
          </a:prstGeom>
          <a:solidFill>
            <a:srgbClr val="FA71AD"/>
          </a:solidFill>
          <a:ln>
            <a:solidFill>
              <a:srgbClr val="FA7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THÁNG MƯỜI HAI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9311" y="4674682"/>
            <a:ext cx="527266" cy="5313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22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>
          <a:xfrm>
            <a:off x="8568406" y="4674682"/>
            <a:ext cx="558616" cy="531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21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63430" y="4674682"/>
            <a:ext cx="531337" cy="5033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23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1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4" grpId="0"/>
      <p:bldP spid="15" grpId="0"/>
      <p:bldP spid="18" grpId="0"/>
      <p:bldP spid="20" grpId="0"/>
      <p:bldP spid="16" grpId="0"/>
      <p:bldP spid="19" grpId="0"/>
      <p:bldP spid="10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9553" y="1613017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xem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đồng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hồ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9886" y="2224660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x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8837" y="2839884"/>
            <a:ext cx="37446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0" y="2088307"/>
            <a:ext cx="2538413" cy="42966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74233" y="3464680"/>
            <a:ext cx="8591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Hôm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nay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13734" y="4075193"/>
            <a:ext cx="8591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Hôm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qua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16164" y="4682905"/>
            <a:ext cx="8591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mai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55" t="37395" r="9509" b="43997"/>
          <a:stretch/>
        </p:blipFill>
        <p:spPr bwMode="auto">
          <a:xfrm>
            <a:off x="5917688" y="1168650"/>
            <a:ext cx="5566292" cy="44792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69042" y="550693"/>
            <a:ext cx="10414938" cy="712694"/>
            <a:chOff x="1183342" y="1369567"/>
            <a:chExt cx="10414938" cy="712694"/>
          </a:xfrm>
        </p:grpSpPr>
        <p:sp>
          <p:nvSpPr>
            <p:cNvPr id="4" name="TextBox 3"/>
            <p:cNvSpPr txBox="1"/>
            <p:nvPr/>
          </p:nvSpPr>
          <p:spPr>
            <a:xfrm>
              <a:off x="2000163" y="1464304"/>
              <a:ext cx="9598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Xem</a:t>
              </a:r>
              <a:r>
                <a:rPr lang="en-US" sz="2800" dirty="0"/>
                <a:t> </a:t>
              </a:r>
              <a:r>
                <a:rPr lang="en-US" sz="2800" dirty="0" err="1"/>
                <a:t>tờ</a:t>
              </a:r>
              <a:r>
                <a:rPr lang="en-US" sz="2800" dirty="0"/>
                <a:t> </a:t>
              </a:r>
              <a:r>
                <a:rPr lang="en-US" sz="2800" dirty="0" err="1"/>
                <a:t>lịch</a:t>
              </a:r>
              <a:r>
                <a:rPr lang="en-US" sz="2800" dirty="0"/>
                <a:t> </a:t>
              </a:r>
              <a:r>
                <a:rPr lang="en-US" sz="2800" dirty="0" err="1"/>
                <a:t>tháng</a:t>
              </a:r>
              <a:r>
                <a:rPr lang="en-US" sz="2800" dirty="0"/>
                <a:t> 5 </a:t>
              </a:r>
              <a:r>
                <a:rPr lang="en-US" sz="2800" dirty="0" err="1"/>
                <a:t>dưới</a:t>
              </a:r>
              <a:r>
                <a:rPr lang="en-US" sz="2800" dirty="0"/>
                <a:t> </a:t>
              </a:r>
              <a:r>
                <a:rPr lang="en-US" sz="2800" dirty="0" err="1"/>
                <a:t>đây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hỏi</a:t>
              </a:r>
              <a:r>
                <a:rPr lang="en-US" sz="2800" dirty="0"/>
                <a:t>: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2</a:t>
              </a:r>
            </a:p>
          </p:txBody>
        </p:sp>
      </p:grpSp>
      <p:sp>
        <p:nvSpPr>
          <p:cNvPr id="9" name="TextBox 8">
            <a:extLst/>
          </p:cNvPr>
          <p:cNvSpPr txBox="1"/>
          <p:nvPr/>
        </p:nvSpPr>
        <p:spPr>
          <a:xfrm>
            <a:off x="641168" y="1520887"/>
            <a:ext cx="5145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 -  </a:t>
            </a:r>
            <a:r>
              <a:rPr lang="en-US" sz="2400" dirty="0" err="1"/>
              <a:t>Tháng</a:t>
            </a:r>
            <a:r>
              <a:rPr lang="en-US" sz="2400" dirty="0"/>
              <a:t> 5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bao</a:t>
            </a:r>
            <a:r>
              <a:rPr lang="en-US" sz="2400" dirty="0"/>
              <a:t>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1299" y="4878557"/>
            <a:ext cx="531337" cy="5033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5" name="TextBox 14">
            <a:extLst/>
          </p:cNvPr>
          <p:cNvSpPr txBox="1"/>
          <p:nvPr/>
        </p:nvSpPr>
        <p:spPr>
          <a:xfrm>
            <a:off x="692331" y="2038176"/>
            <a:ext cx="3762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5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31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/>
          </p:cNvPr>
          <p:cNvSpPr txBox="1"/>
          <p:nvPr/>
        </p:nvSpPr>
        <p:spPr>
          <a:xfrm>
            <a:off x="326571" y="2627624"/>
            <a:ext cx="5591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   -</a:t>
            </a:r>
            <a:r>
              <a:rPr lang="en-US" sz="2400" dirty="0" err="1"/>
              <a:t>Tháng</a:t>
            </a:r>
            <a:r>
              <a:rPr lang="en-US" sz="2400" dirty="0"/>
              <a:t> 5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bao</a:t>
            </a:r>
            <a:r>
              <a:rPr lang="en-US" sz="2400" dirty="0"/>
              <a:t>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Ba,       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21299" y="2771933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21299" y="3308841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621299" y="3841080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21299" y="4353873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844730" y="3431547"/>
            <a:ext cx="494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5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5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Ba,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đó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là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: 3, 10, 17, 24, 31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/>
          </p:cNvPr>
          <p:cNvSpPr txBox="1"/>
          <p:nvPr/>
        </p:nvSpPr>
        <p:spPr>
          <a:xfrm>
            <a:off x="509451" y="4216940"/>
            <a:ext cx="5786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/>
              <a:t>- </a:t>
            </a:r>
            <a:r>
              <a:rPr lang="en-US" sz="2300" b="1" dirty="0" err="1"/>
              <a:t>Ngày</a:t>
            </a:r>
            <a:r>
              <a:rPr lang="en-US" sz="2300" b="1" dirty="0"/>
              <a:t> 19 </a:t>
            </a:r>
            <a:r>
              <a:rPr lang="en-US" sz="2300" b="1" dirty="0" err="1"/>
              <a:t>tháng</a:t>
            </a:r>
            <a:r>
              <a:rPr lang="en-US" sz="2300" b="1" dirty="0"/>
              <a:t> 5 </a:t>
            </a:r>
            <a:r>
              <a:rPr lang="en-US" sz="2300" b="1" dirty="0" err="1"/>
              <a:t>là</a:t>
            </a:r>
            <a:r>
              <a:rPr lang="en-US" sz="2300" b="1" dirty="0"/>
              <a:t> </a:t>
            </a:r>
            <a:r>
              <a:rPr lang="en-US" sz="2300" b="1" dirty="0" err="1"/>
              <a:t>sinh</a:t>
            </a:r>
            <a:r>
              <a:rPr lang="en-US" sz="2300" b="1" dirty="0"/>
              <a:t> </a:t>
            </a:r>
            <a:r>
              <a:rPr lang="en-US" sz="2300" b="1" dirty="0" err="1"/>
              <a:t>nhật</a:t>
            </a:r>
            <a:r>
              <a:rPr lang="en-US" sz="2300" b="1" dirty="0"/>
              <a:t> </a:t>
            </a:r>
            <a:r>
              <a:rPr lang="en-US" sz="2300" b="1" dirty="0" err="1"/>
              <a:t>Bác</a:t>
            </a:r>
            <a:r>
              <a:rPr lang="en-US" sz="2300" b="1" dirty="0"/>
              <a:t> </a:t>
            </a:r>
            <a:r>
              <a:rPr lang="en-US" sz="2300" b="1" dirty="0" err="1"/>
              <a:t>Hồ</a:t>
            </a:r>
            <a:r>
              <a:rPr lang="en-US" sz="2300" b="1" dirty="0"/>
              <a:t>. </a:t>
            </a:r>
          </a:p>
          <a:p>
            <a:pPr algn="just"/>
            <a:r>
              <a:rPr lang="en-US" sz="2200" dirty="0"/>
              <a:t> 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vi-VN" sz="24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31790" y="3814954"/>
            <a:ext cx="531337" cy="503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25" name="TextBox 24">
            <a:extLst/>
          </p:cNvPr>
          <p:cNvSpPr txBox="1"/>
          <p:nvPr/>
        </p:nvSpPr>
        <p:spPr>
          <a:xfrm>
            <a:off x="625062" y="5020863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FF0000"/>
                </a:solidFill>
              </a:rPr>
              <a:t>Ngày</a:t>
            </a:r>
            <a:r>
              <a:rPr lang="en-US" sz="2400" dirty="0">
                <a:solidFill>
                  <a:srgbClr val="FF0000"/>
                </a:solidFill>
              </a:rPr>
              <a:t> 19 </a:t>
            </a:r>
            <a:r>
              <a:rPr lang="en-US" sz="2400" dirty="0" err="1">
                <a:solidFill>
                  <a:srgbClr val="FF0000"/>
                </a:solidFill>
              </a:rPr>
              <a:t>tháng</a:t>
            </a:r>
            <a:r>
              <a:rPr lang="en-US" sz="2400" dirty="0">
                <a:solidFill>
                  <a:srgbClr val="FF0000"/>
                </a:solidFill>
              </a:rPr>
              <a:t> 5 </a:t>
            </a:r>
            <a:r>
              <a:rPr lang="en-US" sz="2400" dirty="0" err="1">
                <a:solidFill>
                  <a:srgbClr val="FF0000"/>
                </a:solidFill>
              </a:rPr>
              <a:t>là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sinh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nhật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Hồ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r>
              <a:rPr lang="en-US" sz="2400" dirty="0" err="1">
                <a:solidFill>
                  <a:srgbClr val="FF0000"/>
                </a:solidFill>
              </a:rPr>
              <a:t>Ngày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Năm</a:t>
            </a:r>
            <a:endParaRPr lang="vi-VN" sz="2400" dirty="0">
              <a:solidFill>
                <a:srgbClr val="FF0000"/>
              </a:solidFill>
            </a:endParaRPr>
          </a:p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9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890052" y="309788"/>
            <a:ext cx="6274123" cy="6132116"/>
            <a:chOff x="4890052" y="309788"/>
            <a:chExt cx="6274123" cy="6132116"/>
          </a:xfrm>
        </p:grpSpPr>
        <p:pic>
          <p:nvPicPr>
            <p:cNvPr id="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4" t="62127" r="42361" b="184"/>
            <a:stretch/>
          </p:blipFill>
          <p:spPr bwMode="auto">
            <a:xfrm>
              <a:off x="5102087" y="309788"/>
              <a:ext cx="5820057" cy="6132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4890052" y="309788"/>
              <a:ext cx="980661" cy="4455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0183514" y="309788"/>
              <a:ext cx="980661" cy="3334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626267" y="5184776"/>
              <a:ext cx="537907" cy="1257128"/>
            </a:xfrm>
            <a:custGeom>
              <a:avLst/>
              <a:gdLst>
                <a:gd name="connsiteX0" fmla="*/ 0 w 505700"/>
                <a:gd name="connsiteY0" fmla="*/ 0 h 1257128"/>
                <a:gd name="connsiteX1" fmla="*/ 505700 w 505700"/>
                <a:gd name="connsiteY1" fmla="*/ 0 h 1257128"/>
                <a:gd name="connsiteX2" fmla="*/ 505700 w 505700"/>
                <a:gd name="connsiteY2" fmla="*/ 1257128 h 1257128"/>
                <a:gd name="connsiteX3" fmla="*/ 0 w 505700"/>
                <a:gd name="connsiteY3" fmla="*/ 1257128 h 1257128"/>
                <a:gd name="connsiteX4" fmla="*/ 0 w 505700"/>
                <a:gd name="connsiteY4" fmla="*/ 0 h 1257128"/>
                <a:gd name="connsiteX0" fmla="*/ 22225 w 505700"/>
                <a:gd name="connsiteY0" fmla="*/ 0 h 1257128"/>
                <a:gd name="connsiteX1" fmla="*/ 505700 w 505700"/>
                <a:gd name="connsiteY1" fmla="*/ 0 h 1257128"/>
                <a:gd name="connsiteX2" fmla="*/ 505700 w 505700"/>
                <a:gd name="connsiteY2" fmla="*/ 1257128 h 1257128"/>
                <a:gd name="connsiteX3" fmla="*/ 0 w 505700"/>
                <a:gd name="connsiteY3" fmla="*/ 1257128 h 1257128"/>
                <a:gd name="connsiteX4" fmla="*/ 22225 w 505700"/>
                <a:gd name="connsiteY4" fmla="*/ 0 h 1257128"/>
                <a:gd name="connsiteX0" fmla="*/ 22225 w 505700"/>
                <a:gd name="connsiteY0" fmla="*/ 0 h 1257128"/>
                <a:gd name="connsiteX1" fmla="*/ 505700 w 505700"/>
                <a:gd name="connsiteY1" fmla="*/ 0 h 1257128"/>
                <a:gd name="connsiteX2" fmla="*/ 505700 w 505700"/>
                <a:gd name="connsiteY2" fmla="*/ 1257128 h 1257128"/>
                <a:gd name="connsiteX3" fmla="*/ 0 w 505700"/>
                <a:gd name="connsiteY3" fmla="*/ 1257128 h 1257128"/>
                <a:gd name="connsiteX4" fmla="*/ 22225 w 505700"/>
                <a:gd name="connsiteY4" fmla="*/ 0 h 1257128"/>
                <a:gd name="connsiteX0" fmla="*/ 23031 w 506506"/>
                <a:gd name="connsiteY0" fmla="*/ 0 h 1257128"/>
                <a:gd name="connsiteX1" fmla="*/ 506506 w 506506"/>
                <a:gd name="connsiteY1" fmla="*/ 0 h 1257128"/>
                <a:gd name="connsiteX2" fmla="*/ 506506 w 506506"/>
                <a:gd name="connsiteY2" fmla="*/ 1257128 h 1257128"/>
                <a:gd name="connsiteX3" fmla="*/ 806 w 506506"/>
                <a:gd name="connsiteY3" fmla="*/ 1257128 h 1257128"/>
                <a:gd name="connsiteX4" fmla="*/ 23031 w 506506"/>
                <a:gd name="connsiteY4" fmla="*/ 0 h 1257128"/>
                <a:gd name="connsiteX0" fmla="*/ 47406 w 530881"/>
                <a:gd name="connsiteY0" fmla="*/ 0 h 1257128"/>
                <a:gd name="connsiteX1" fmla="*/ 530881 w 530881"/>
                <a:gd name="connsiteY1" fmla="*/ 0 h 1257128"/>
                <a:gd name="connsiteX2" fmla="*/ 530881 w 530881"/>
                <a:gd name="connsiteY2" fmla="*/ 1257128 h 1257128"/>
                <a:gd name="connsiteX3" fmla="*/ 25181 w 530881"/>
                <a:gd name="connsiteY3" fmla="*/ 1257128 h 1257128"/>
                <a:gd name="connsiteX4" fmla="*/ 47406 w 530881"/>
                <a:gd name="connsiteY4" fmla="*/ 0 h 1257128"/>
                <a:gd name="connsiteX0" fmla="*/ 50215 w 533690"/>
                <a:gd name="connsiteY0" fmla="*/ 0 h 1257128"/>
                <a:gd name="connsiteX1" fmla="*/ 533690 w 533690"/>
                <a:gd name="connsiteY1" fmla="*/ 0 h 1257128"/>
                <a:gd name="connsiteX2" fmla="*/ 533690 w 533690"/>
                <a:gd name="connsiteY2" fmla="*/ 1257128 h 1257128"/>
                <a:gd name="connsiteX3" fmla="*/ 27990 w 533690"/>
                <a:gd name="connsiteY3" fmla="*/ 1257128 h 1257128"/>
                <a:gd name="connsiteX4" fmla="*/ 50215 w 533690"/>
                <a:gd name="connsiteY4" fmla="*/ 0 h 1257128"/>
                <a:gd name="connsiteX0" fmla="*/ 54432 w 537907"/>
                <a:gd name="connsiteY0" fmla="*/ 0 h 1257128"/>
                <a:gd name="connsiteX1" fmla="*/ 537907 w 537907"/>
                <a:gd name="connsiteY1" fmla="*/ 0 h 1257128"/>
                <a:gd name="connsiteX2" fmla="*/ 537907 w 537907"/>
                <a:gd name="connsiteY2" fmla="*/ 1257128 h 1257128"/>
                <a:gd name="connsiteX3" fmla="*/ 32207 w 537907"/>
                <a:gd name="connsiteY3" fmla="*/ 1257128 h 1257128"/>
                <a:gd name="connsiteX4" fmla="*/ 54432 w 537907"/>
                <a:gd name="connsiteY4" fmla="*/ 0 h 125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907" h="1257128">
                  <a:moveTo>
                    <a:pt x="54432" y="0"/>
                  </a:moveTo>
                  <a:lnTo>
                    <a:pt x="537907" y="0"/>
                  </a:lnTo>
                  <a:lnTo>
                    <a:pt x="537907" y="1257128"/>
                  </a:lnTo>
                  <a:lnTo>
                    <a:pt x="32207" y="1257128"/>
                  </a:lnTo>
                  <a:cubicBezTo>
                    <a:pt x="-33410" y="949210"/>
                    <a:pt x="15274" y="422218"/>
                    <a:pt x="5443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890052" y="5319713"/>
              <a:ext cx="774148" cy="1122191"/>
            </a:xfrm>
            <a:custGeom>
              <a:avLst/>
              <a:gdLst>
                <a:gd name="connsiteX0" fmla="*/ 0 w 774148"/>
                <a:gd name="connsiteY0" fmla="*/ 0 h 1122191"/>
                <a:gd name="connsiteX1" fmla="*/ 774148 w 774148"/>
                <a:gd name="connsiteY1" fmla="*/ 0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83623 w 774148"/>
                <a:gd name="connsiteY1" fmla="*/ 128587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148" h="1122191">
                  <a:moveTo>
                    <a:pt x="0" y="0"/>
                  </a:moveTo>
                  <a:lnTo>
                    <a:pt x="393148" y="19049"/>
                  </a:lnTo>
                  <a:cubicBezTo>
                    <a:pt x="486810" y="410576"/>
                    <a:pt x="570949" y="768765"/>
                    <a:pt x="774148" y="1122191"/>
                  </a:cubicBezTo>
                  <a:lnTo>
                    <a:pt x="0" y="11221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89286" y="1307575"/>
            <a:ext cx="50269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400" dirty="0"/>
              <a:t>a) </a:t>
            </a:r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thiếu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</a:t>
            </a:r>
            <a:r>
              <a:rPr lang="en-US" sz="2400" dirty="0" err="1"/>
              <a:t>lịch</a:t>
            </a:r>
            <a:r>
              <a:rPr lang="en-US" sz="2400" dirty="0"/>
              <a:t>.</a:t>
            </a:r>
          </a:p>
          <a:p>
            <a:pPr>
              <a:lnSpc>
                <a:spcPts val="4000"/>
              </a:lnSpc>
            </a:pPr>
            <a:r>
              <a:rPr lang="en-US" sz="2400" dirty="0"/>
              <a:t>b) </a:t>
            </a:r>
            <a:r>
              <a:rPr lang="en-US" sz="2400" dirty="0" err="1"/>
              <a:t>Xem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</a:t>
            </a:r>
            <a:r>
              <a:rPr lang="en-US" sz="2400" dirty="0" err="1"/>
              <a:t>lịch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hỏi</a:t>
            </a:r>
            <a:r>
              <a:rPr lang="en-US" sz="2400" dirty="0"/>
              <a:t>:</a:t>
            </a:r>
          </a:p>
          <a:p>
            <a:pPr>
              <a:lnSpc>
                <a:spcPts val="4000"/>
              </a:lnSpc>
            </a:pPr>
            <a:r>
              <a:rPr lang="en-US" sz="2400" dirty="0">
                <a:solidFill>
                  <a:srgbClr val="0070C0"/>
                </a:solidFill>
              </a:rPr>
              <a:t>- </a:t>
            </a:r>
            <a:r>
              <a:rPr lang="en-US" sz="2400" dirty="0" err="1">
                <a:solidFill>
                  <a:srgbClr val="0070C0"/>
                </a:solidFill>
              </a:rPr>
              <a:t>Ngày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Quốc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tế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Thiếu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nhi</a:t>
            </a:r>
            <a:r>
              <a:rPr lang="en-US" sz="2400" dirty="0">
                <a:solidFill>
                  <a:srgbClr val="0070C0"/>
                </a:solidFill>
              </a:rPr>
              <a:t> 1 </a:t>
            </a:r>
            <a:r>
              <a:rPr lang="en-US" sz="2400" dirty="0" err="1">
                <a:solidFill>
                  <a:srgbClr val="0070C0"/>
                </a:solidFill>
              </a:rPr>
              <a:t>tháng</a:t>
            </a:r>
            <a:r>
              <a:rPr lang="en-US" sz="2400" dirty="0">
                <a:solidFill>
                  <a:srgbClr val="0070C0"/>
                </a:solidFill>
              </a:rPr>
              <a:t> 6 </a:t>
            </a:r>
            <a:r>
              <a:rPr lang="en-US" sz="2400" dirty="0" err="1">
                <a:solidFill>
                  <a:srgbClr val="0070C0"/>
                </a:solidFill>
              </a:rPr>
              <a:t>là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thứ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mấy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  <a:p>
            <a:pPr>
              <a:lnSpc>
                <a:spcPts val="4000"/>
              </a:lnSpc>
            </a:pPr>
            <a:r>
              <a:rPr lang="en-US" sz="2400" dirty="0"/>
              <a:t>- </a:t>
            </a:r>
            <a:r>
              <a:rPr lang="en-US" sz="2400" dirty="0" err="1"/>
              <a:t>Nếu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 nay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16 </a:t>
            </a:r>
            <a:r>
              <a:rPr lang="en-US" sz="2400" dirty="0" err="1"/>
              <a:t>tháng</a:t>
            </a:r>
            <a:r>
              <a:rPr lang="en-US" sz="2400" dirty="0"/>
              <a:t> 6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tuần</a:t>
            </a:r>
            <a:r>
              <a:rPr lang="en-US" sz="2400" dirty="0"/>
              <a:t> </a:t>
            </a:r>
            <a:r>
              <a:rPr lang="en-US" sz="2400" dirty="0" err="1"/>
              <a:t>trước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,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tuần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?</a:t>
            </a:r>
          </a:p>
        </p:txBody>
      </p:sp>
      <p:sp>
        <p:nvSpPr>
          <p:cNvPr id="5" name="Oval 4"/>
          <p:cNvSpPr/>
          <p:nvPr/>
        </p:nvSpPr>
        <p:spPr>
          <a:xfrm>
            <a:off x="790747" y="550693"/>
            <a:ext cx="712694" cy="71269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52855" y="1577010"/>
            <a:ext cx="323603" cy="29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54064" y="2076802"/>
            <a:ext cx="275072" cy="284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4743" y="2053259"/>
            <a:ext cx="344557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75443" y="2053259"/>
            <a:ext cx="344557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48584" y="2529509"/>
            <a:ext cx="470668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18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245600" y="2986709"/>
            <a:ext cx="490607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26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56392" y="1577009"/>
            <a:ext cx="363607" cy="33130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/>
          </p:cNvPr>
          <p:cNvSpPr txBox="1"/>
          <p:nvPr/>
        </p:nvSpPr>
        <p:spPr>
          <a:xfrm>
            <a:off x="1186283" y="3431232"/>
            <a:ext cx="1609898" cy="461665"/>
          </a:xfrm>
          <a:prstGeom prst="rect">
            <a:avLst/>
          </a:prstGeom>
          <a:solidFill>
            <a:srgbClr val="88D5E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</a:rPr>
              <a:t>thứ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Tư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32296" y="2474872"/>
            <a:ext cx="470263" cy="399004"/>
          </a:xfrm>
          <a:prstGeom prst="rect">
            <a:avLst/>
          </a:prstGeom>
          <a:solidFill>
            <a:srgbClr val="C6E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32297" y="2032322"/>
            <a:ext cx="470263" cy="3990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62263" y="4898571"/>
            <a:ext cx="619234" cy="4675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14878" y="2942367"/>
            <a:ext cx="470263" cy="3990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56191" y="5475986"/>
            <a:ext cx="890795" cy="4609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00432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23/12/2021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66 + 67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91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31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116 + 117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02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430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HP001 4 hàng</vt:lpstr>
      <vt:lpstr>HP001 4H</vt:lpstr>
      <vt:lpstr>HP001 5 hàng</vt:lpstr>
      <vt:lpstr>Times New Roman</vt:lpstr>
      <vt:lpstr>UTM Cookies</vt:lpstr>
      <vt:lpstr>Wingdings</vt:lpstr>
      <vt:lpstr>字魂17号-萌趣果冻体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82</cp:revision>
  <dcterms:created xsi:type="dcterms:W3CDTF">2021-06-02T01:34:28Z</dcterms:created>
  <dcterms:modified xsi:type="dcterms:W3CDTF">2022-12-22T08:29:14Z</dcterms:modified>
</cp:coreProperties>
</file>