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4" r:id="rId3"/>
    <p:sldMasterId id="2147483721" r:id="rId4"/>
  </p:sldMasterIdLst>
  <p:notesMasterIdLst>
    <p:notesMasterId r:id="rId13"/>
  </p:notesMasterIdLst>
  <p:sldIdLst>
    <p:sldId id="269" r:id="rId5"/>
    <p:sldId id="260" r:id="rId6"/>
    <p:sldId id="268" r:id="rId7"/>
    <p:sldId id="263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9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6-22T15:33:50.346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B01AC-4635-4BC4-B4A3-492F3A1B3D1B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09A1A-C6FD-4D79-94A2-D4FB5228BF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71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61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040663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452562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60093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307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>
                <a:solidFill>
                  <a:prstClr val="black"/>
                </a:solidFill>
              </a:rPr>
              <a:pPr/>
              <a:t>1/12/2022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772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>
                <a:solidFill>
                  <a:prstClr val="black"/>
                </a:solidFill>
              </a:rPr>
              <a:pPr/>
              <a:t>1/12/2022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943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2400" dirty="0">
              <a:solidFill>
                <a:srgbClr val="213054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9290184" y="-17585"/>
            <a:ext cx="3372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i="1" dirty="0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582567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BAE5E4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BAE5E4"/>
                </a:solidFill>
              </a:endParaRPr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5" dirty="0">
                <a:solidFill>
                  <a:srgbClr val="213054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937563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9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90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9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4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3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91877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52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69" y="1482091"/>
            <a:ext cx="5220971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4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8" y="1482091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8" y="2368554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472185" y="4439041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659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51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698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7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2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3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8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8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1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0756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9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5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32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</p:spPr>
        <p:txBody>
          <a:bodyPr/>
          <a:lstStyle/>
          <a:p>
            <a:fld id="{FB475AF3-A322-416E-99D7-29F5A7799ECC}" type="datetimeFigureOut">
              <a:rPr lang="zh-CN" altLang="en-US">
                <a:solidFill>
                  <a:prstClr val="black"/>
                </a:solidFill>
              </a:rPr>
              <a:pPr/>
              <a:t>2022/1/12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</p:spPr>
        <p:txBody>
          <a:bodyPr/>
          <a:lstStyle/>
          <a:p>
            <a:fld id="{10B49C96-558A-49EC-AD52-79C3D5970B39}" type="slidenum">
              <a:rPr lang="zh-CN" altLang="en-US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3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67608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418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543721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7752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77005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605698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663209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 userDrawn="1"/>
        </p:nvSpPr>
        <p:spPr>
          <a:xfrm>
            <a:off x="9175884" y="17585"/>
            <a:ext cx="3372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prstClr val="black"/>
                </a:solidFill>
              </a:rPr>
              <a:t>Hương</a:t>
            </a:r>
            <a:r>
              <a:rPr lang="en-US" sz="1200" i="1" dirty="0">
                <a:solidFill>
                  <a:prstClr val="black"/>
                </a:solidFill>
              </a:rPr>
              <a:t> </a:t>
            </a:r>
            <a:r>
              <a:rPr lang="en-US" sz="1200" i="1" dirty="0" err="1">
                <a:solidFill>
                  <a:prstClr val="black"/>
                </a:solidFill>
              </a:rPr>
              <a:t>Thảo</a:t>
            </a:r>
            <a:r>
              <a:rPr lang="en-US" sz="1200" i="1" dirty="0">
                <a:solidFill>
                  <a:prstClr val="black"/>
                </a:solidFill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257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1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90184" y="-17585"/>
            <a:ext cx="3372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i="1" dirty="0">
                <a:solidFill>
                  <a:srgbClr val="21305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6236436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9290184" y="-17585"/>
            <a:ext cx="3372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96959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mc:AlternateContent xmlns:mc="http://schemas.openxmlformats.org/markup-compatibility/2006" xmlns:p14="http://schemas.microsoft.com/office/powerpoint/2010/main">
    <mc:Choice Requires="p14">
      <p:transition spd="slow" p14:dur="800" advClick="0" advTm="0">
        <p:circle/>
      </p:transition>
    </mc:Choice>
    <mc:Fallback xmlns="">
      <p:transition spd="slow" advClick="0" advTm="0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Microsoft YaHei" panose="020B0503020204020204" charset="-122"/>
          <a:ea typeface="Microsoft YaHei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Microsoft YaHei" panose="020B0503020204020204" charset="-122"/>
          <a:ea typeface="Microsoft YaHei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Microsoft YaHei" panose="020B0503020204020204" charset="-122"/>
          <a:ea typeface="Microsoft YaHei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Microsoft YaHei" panose="020B0503020204020204" charset="-122"/>
          <a:ea typeface="Microsoft YaHei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Microsoft YaHei" panose="020B0503020204020204" charset="-122"/>
          <a:ea typeface="Microsoft YaHei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Microsoft YaHei" panose="020B0503020204020204" charset="-122"/>
          <a:ea typeface="Microsoft YaHei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35716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6684687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1526" y="492963"/>
            <a:ext cx="9682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Thứ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2022</a:t>
            </a:r>
            <a:endParaRPr lang="zh-CN" altLang="en-US" sz="3200" b="1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327286" y="1104279"/>
            <a:ext cx="262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–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lang="en-US" altLang="zh-CN" sz="3200" b="1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4095537" y="1723549"/>
            <a:ext cx="311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nổi</a:t>
            </a:r>
            <a:endParaRPr lang="en-US" altLang="zh-CN" sz="3200" b="1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779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6896" y="417819"/>
            <a:ext cx="683992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nước nổi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9245" y="1021256"/>
            <a:ext cx="114493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55" algn="just">
              <a:lnSpc>
                <a:spcPct val="150000"/>
              </a:lnSpc>
            </a:pPr>
            <a:r>
              <a:rPr lang="vi-VN" sz="3600" b="1" dirty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vi-VN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 </a:t>
            </a:r>
            <a:r>
              <a:rPr lang="en-US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vi-VN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uộng</a:t>
            </a:r>
            <a:r>
              <a:rPr lang="vi-VN" sz="3600" b="1" dirty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vườn tược và cây cỏ như biết giữ lại hạt phù sa ở quanh mình, nước lại trong dần. Ngồi trong nhà, ta thấy cả những đàn cá </a:t>
            </a:r>
            <a:r>
              <a:rPr lang="en-US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vi-VN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òng </a:t>
            </a:r>
            <a:r>
              <a:rPr lang="en-US" sz="3600" b="1" dirty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vi-VN" sz="3600" b="1" dirty="0" smtClean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òng</a:t>
            </a:r>
            <a:r>
              <a:rPr lang="vi-VN" sz="3600" b="1" dirty="0">
                <a:solidFill>
                  <a:srgbClr val="213054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từng đàn, từng đàn theo cá mẹ xuôi theo dòng nước, vào tận đồng sâu.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84657" y="1712890"/>
            <a:ext cx="10433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556587" y="3395917"/>
            <a:ext cx="188612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9266" y="3386024"/>
            <a:ext cx="892212" cy="98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09252" y="4194407"/>
            <a:ext cx="649357" cy="98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563756" y="5016041"/>
            <a:ext cx="649357" cy="98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145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tudent Writing (#4) | Free 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84" y="2520828"/>
            <a:ext cx="4247571" cy="424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435033" y="1918403"/>
            <a:ext cx="6429270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35031" y="893571"/>
            <a:ext cx="6429270" cy="1168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5400" b="1">
                <a:solidFill>
                  <a:srgbClr val="FFAB40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BÀI</a:t>
            </a:r>
            <a:endParaRPr lang="en-US" sz="5400" b="1" dirty="0">
              <a:solidFill>
                <a:srgbClr val="FFAB40">
                  <a:lumMod val="5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3855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1526" y="492963"/>
            <a:ext cx="9682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Thứ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tháng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2022</a:t>
            </a:r>
            <a:endParaRPr lang="zh-CN" altLang="en-US" sz="3200" b="1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327286" y="1104279"/>
            <a:ext cx="262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–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lang="en-US" altLang="zh-CN" sz="3200" b="1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4095537" y="1723549"/>
            <a:ext cx="311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Mùa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nước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nổi</a:t>
            </a:r>
            <a:endParaRPr lang="en-US" altLang="zh-CN" sz="3200" b="1" dirty="0">
              <a:solidFill>
                <a:srgbClr val="FF0000"/>
              </a:solidFill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321501" y="2350526"/>
            <a:ext cx="3114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lang="en-US" altLang="zh-CN" sz="3200" b="1" dirty="0"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6358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3096" y="108717"/>
            <a:ext cx="9674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vi-VN" sz="3600" b="1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</a:t>
            </a:r>
            <a:r>
              <a:rPr lang="vi-VN" sz="3600" b="1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sự vật bắt đầu bằng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vi-VN" sz="3600" b="1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hoặc </a:t>
            </a:r>
            <a:r>
              <a:rPr lang="vi-V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vi-VN" sz="3600" b="1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harpenSoften amount="4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7303" y="1378672"/>
            <a:ext cx="3938140" cy="27861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sharpenSoften amount="2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37300" y="1378673"/>
            <a:ext cx="4054437" cy="278611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1737" y="1463774"/>
            <a:ext cx="3814733" cy="27010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43185" y="4159994"/>
            <a:ext cx="2223107" cy="71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ầu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44525" y="4132415"/>
            <a:ext cx="2223107" cy="71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87549" y="4159994"/>
            <a:ext cx="2223107" cy="712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iến</a:t>
            </a:r>
          </a:p>
        </p:txBody>
      </p:sp>
    </p:spTree>
    <p:extLst>
      <p:ext uri="{BB962C8B-B14F-4D97-AF65-F5344CB8AC3E}">
        <p14:creationId xmlns:p14="http://schemas.microsoft.com/office/powerpoint/2010/main" val="3848899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9125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3096" y="108717"/>
            <a:ext cx="9674087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3095" y="943603"/>
            <a:ext cx="11211340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0515" y="1837412"/>
            <a:ext cx="2345635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ây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30515" y="2727161"/>
            <a:ext cx="2817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che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03914" y="1844119"/>
            <a:ext cx="23456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chải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03914" y="2733868"/>
            <a:ext cx="2975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rải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nghiệm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81998" y="1852376"/>
            <a:ext cx="30148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chanh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81998" y="2742125"/>
            <a:ext cx="3147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45635" y="2234162"/>
            <a:ext cx="44924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419304" y="3056249"/>
            <a:ext cx="56852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883426" y="2207658"/>
            <a:ext cx="56852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790662" y="3066715"/>
            <a:ext cx="44924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538913" y="2220910"/>
            <a:ext cx="56852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9491866" y="3117389"/>
            <a:ext cx="449242" cy="479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662606" y="3594039"/>
            <a:ext cx="112113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at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4400" dirty="0">
              <a:solidFill>
                <a:srgbClr val="17479D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860606" y="4468682"/>
            <a:ext cx="11211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c: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21994" y="4455430"/>
            <a:ext cx="19162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ạc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vi-VN" sz="44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14221" y="5210805"/>
            <a:ext cx="1121133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4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44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75609" y="5197553"/>
            <a:ext cx="27445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dirty="0" err="1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ạt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dirty="0" err="1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át</a:t>
            </a:r>
            <a:r>
              <a:rPr lang="en-US" sz="4400" dirty="0" smtClean="0">
                <a:solidFill>
                  <a:srgbClr val="17479D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endParaRPr lang="vi-VN" sz="44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1549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32531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076413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2sljho3q">
      <a:majorFont>
        <a:latin typeface="Arial"/>
        <a:ea typeface="汉仪跳跳体简"/>
        <a:cs typeface=""/>
      </a:majorFont>
      <a:minorFont>
        <a:latin typeface="Arial"/>
        <a:ea typeface="汉仪跳跳体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204</Words>
  <Application>Microsoft Office PowerPoint</Application>
  <PresentationFormat>Custom</PresentationFormat>
  <Paragraphs>38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2_Office Theme</vt:lpstr>
      <vt:lpstr>5_Office Theme</vt:lpstr>
      <vt:lpstr>3_Doodle Sketchbook by Slidesgo</vt:lpstr>
      <vt:lpstr>1_https://www.freeppt7.com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AnhBinh</cp:lastModifiedBy>
  <cp:revision>11</cp:revision>
  <dcterms:created xsi:type="dcterms:W3CDTF">2022-01-09T13:22:02Z</dcterms:created>
  <dcterms:modified xsi:type="dcterms:W3CDTF">2022-01-12T14:32:23Z</dcterms:modified>
</cp:coreProperties>
</file>