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22" r:id="rId2"/>
    <p:sldMasterId id="2147483736" r:id="rId3"/>
  </p:sldMasterIdLst>
  <p:notesMasterIdLst>
    <p:notesMasterId r:id="rId11"/>
  </p:notesMasterIdLst>
  <p:sldIdLst>
    <p:sldId id="329" r:id="rId4"/>
    <p:sldId id="324" r:id="rId5"/>
    <p:sldId id="325" r:id="rId6"/>
    <p:sldId id="326" r:id="rId7"/>
    <p:sldId id="327" r:id="rId8"/>
    <p:sldId id="328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72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50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24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007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03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3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9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8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03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2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3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2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245485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 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Thương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ông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 Box 1"/>
          <p:cNvSpPr txBox="1"/>
          <p:nvPr/>
        </p:nvSpPr>
        <p:spPr>
          <a:xfrm>
            <a:off x="4044661" y="138295"/>
            <a:ext cx="437812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   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HP001 4 hang 1 ô ly" panose="020B0603050302020204" charset="0"/>
              </a:rPr>
              <a:t>Thương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HP001 4 hang 1 ô ly" panose="020B0603050302020204" charset="0"/>
              </a:rPr>
              <a:t>ông</a:t>
            </a:r>
            <a:endParaRPr lang="en-US" sz="3600" b="1" dirty="0" smtClean="0">
              <a:solidFill>
                <a:srgbClr val="FF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endParaRPr lang="en-US" sz="800" b="1" dirty="0" smtClean="0">
              <a:solidFill>
                <a:srgbClr val="FF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Ông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bị đau </a:t>
            </a: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chân</a:t>
            </a:r>
            <a:endParaRPr lang="en-US" sz="28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endParaRPr lang="vi-VN" sz="3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Nó sưng nó </a:t>
            </a: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tấy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,</a:t>
            </a:r>
            <a:endParaRPr lang="vi-VN" sz="28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endParaRPr lang="en-US" sz="4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Đi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phải chống gậy</a:t>
            </a:r>
          </a:p>
          <a:p>
            <a:pPr lvl="0">
              <a:defRPr/>
            </a:pPr>
            <a:endParaRPr lang="en-US" sz="6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Khập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khiễng, khập </a:t>
            </a: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khà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,</a:t>
            </a:r>
            <a:endParaRPr lang="vi-VN" sz="28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endParaRPr lang="en-US" sz="2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Bước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lên thềm nhà</a:t>
            </a:r>
          </a:p>
          <a:p>
            <a:pPr lvl="0">
              <a:defRPr/>
            </a:pPr>
            <a:endParaRPr lang="en-US" sz="1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Nhấc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chân quá </a:t>
            </a: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khó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.</a:t>
            </a:r>
            <a:endParaRPr lang="vi-VN" sz="28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endParaRPr lang="en-US" sz="1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Thấy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ông nhăn </a:t>
            </a: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nhó</a:t>
            </a:r>
            <a:r>
              <a:rPr lang="en-US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,</a:t>
            </a:r>
            <a:endParaRPr lang="vi-VN" sz="28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endParaRPr lang="en-US" sz="1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endParaRPr lang="en-US" sz="1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endParaRPr lang="en-US" sz="1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Việt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chơi ngoài sân</a:t>
            </a:r>
          </a:p>
          <a:p>
            <a:pPr lvl="0">
              <a:defRPr/>
            </a:pPr>
            <a:endParaRPr lang="en-US" sz="3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Lon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ton lại gần,</a:t>
            </a:r>
          </a:p>
          <a:p>
            <a:pPr lvl="0">
              <a:defRPr/>
            </a:pPr>
            <a:endParaRPr lang="en-US" sz="3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Âu </a:t>
            </a:r>
            <a:r>
              <a:rPr lang="vi-VN" sz="2800" b="1" dirty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yếm, nhanh nhảu</a:t>
            </a:r>
            <a:r>
              <a:rPr lang="vi-VN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:</a:t>
            </a:r>
            <a:endParaRPr lang="en-US" sz="28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marL="457200" lvl="0" indent="-457200">
              <a:buFontTx/>
              <a:buChar char="-"/>
              <a:defRPr/>
            </a:pPr>
            <a:r>
              <a:rPr lang="en-US" sz="28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Ông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vịn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vai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cháu</a:t>
            </a:r>
            <a:endParaRPr lang="en-US" sz="2800" b="1" dirty="0" smtClean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  <a:p>
            <a:pPr lvl="0">
              <a:defRPr/>
            </a:pPr>
            <a:r>
              <a:rPr lang="en-US" sz="28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Cháu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đỡ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ông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lên</a:t>
            </a:r>
            <a:r>
              <a:rPr lang="en-US" sz="2800" b="1" dirty="0" smtClean="0">
                <a:solidFill>
                  <a:srgbClr val="000000"/>
                </a:solidFill>
                <a:latin typeface="HP001 4 hàng" pitchFamily="34" charset="0"/>
                <a:cs typeface="HP001 4 hang 1 ô ly" panose="020B0603050302020204" charset="0"/>
              </a:rPr>
              <a:t>.</a:t>
            </a:r>
            <a:endParaRPr lang="vi-VN" sz="2800" b="1" dirty="0">
              <a:solidFill>
                <a:srgbClr val="000000"/>
              </a:solidFill>
              <a:latin typeface="HP001 4 hàng" pitchFamily="34" charset="0"/>
              <a:cs typeface="HP001 4 hang 1 ô ly" panose="020B060305030202020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41853" y="138295"/>
            <a:ext cx="387359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266120" y="6301790"/>
            <a:ext cx="922350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oạn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thơ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chữ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nào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viết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hoa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115443" y="2610679"/>
            <a:ext cx="2118281" cy="132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15443" y="5393635"/>
            <a:ext cx="1333818" cy="132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115443" y="3505510"/>
            <a:ext cx="1728766" cy="132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1333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245485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 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Thương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ông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80406" y="2363593"/>
            <a:ext cx="1512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Ông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926" y="2142639"/>
            <a:ext cx="238125" cy="10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6162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348948" y="1942613"/>
            <a:ext cx="9087678" cy="3901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tung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tăng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buFontTx/>
              <a:buChar char="-"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choai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“O….o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</a:t>
            </a:r>
          </a:p>
          <a:p>
            <a:pPr marL="0" indent="0"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(</a:t>
            </a:r>
            <a:r>
              <a:rPr lang="en-US" sz="36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Trương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Xương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41853" y="238536"/>
            <a:ext cx="387359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1020414"/>
            <a:ext cx="817990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23722" y="1942612"/>
            <a:ext cx="490331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23185" y="3472071"/>
            <a:ext cx="609600" cy="5803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23722" y="3547489"/>
            <a:ext cx="377688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39246" y="4131947"/>
            <a:ext cx="609600" cy="5803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09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  <p:bldP spid="9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1020414"/>
            <a:ext cx="817990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7" y="2247414"/>
            <a:ext cx="3474426" cy="338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13156" y="2543649"/>
            <a:ext cx="2183991" cy="88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</a:t>
            </a:r>
            <a:r>
              <a:rPr lang="en-US" sz="3600" dirty="0" err="1" smtClean="0"/>
              <a:t>úa</a:t>
            </a:r>
            <a:r>
              <a:rPr lang="en-US" sz="3600" dirty="0" smtClean="0"/>
              <a:t> </a:t>
            </a:r>
            <a:r>
              <a:rPr lang="en-US" sz="3600" dirty="0" err="1" smtClean="0"/>
              <a:t>hát</a:t>
            </a:r>
            <a:endParaRPr lang="en-US" sz="3600" dirty="0"/>
          </a:p>
        </p:txBody>
      </p:sp>
      <p:sp>
        <p:nvSpPr>
          <p:cNvPr id="15" name="Rectangle 14"/>
          <p:cNvSpPr/>
          <p:nvPr/>
        </p:nvSpPr>
        <p:spPr>
          <a:xfrm>
            <a:off x="7251556" y="2543649"/>
            <a:ext cx="2183991" cy="88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quét</a:t>
            </a:r>
            <a:r>
              <a:rPr lang="en-US" sz="3600" dirty="0" smtClean="0"/>
              <a:t> </a:t>
            </a:r>
            <a:r>
              <a:rPr lang="en-US" sz="3600" dirty="0" err="1" smtClean="0"/>
              <a:t>rác</a:t>
            </a:r>
            <a:endParaRPr lang="en-US" sz="3600" dirty="0"/>
          </a:p>
        </p:txBody>
      </p:sp>
      <p:sp>
        <p:nvSpPr>
          <p:cNvPr id="16" name="Rectangle 15"/>
          <p:cNvSpPr/>
          <p:nvPr/>
        </p:nvSpPr>
        <p:spPr>
          <a:xfrm>
            <a:off x="9676704" y="2543649"/>
            <a:ext cx="2183991" cy="88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r</a:t>
            </a:r>
            <a:r>
              <a:rPr lang="en-US" sz="3600" dirty="0" err="1" smtClean="0"/>
              <a:t>ửa</a:t>
            </a:r>
            <a:r>
              <a:rPr lang="en-US" sz="3600" dirty="0" smtClean="0"/>
              <a:t> </a:t>
            </a:r>
            <a:r>
              <a:rPr lang="en-US" sz="3600" dirty="0" err="1" smtClean="0"/>
              <a:t>bát</a:t>
            </a:r>
            <a:endParaRPr lang="en-US" sz="3600" dirty="0"/>
          </a:p>
        </p:txBody>
      </p:sp>
      <p:sp>
        <p:nvSpPr>
          <p:cNvPr id="17" name="Rectangle 16"/>
          <p:cNvSpPr/>
          <p:nvPr/>
        </p:nvSpPr>
        <p:spPr>
          <a:xfrm>
            <a:off x="4813155" y="4067649"/>
            <a:ext cx="2183991" cy="88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cô</a:t>
            </a:r>
            <a:r>
              <a:rPr lang="en-US" sz="3600" dirty="0" smtClean="0"/>
              <a:t> </a:t>
            </a:r>
            <a:r>
              <a:rPr lang="en-US" sz="3600" dirty="0" err="1"/>
              <a:t>b</a:t>
            </a:r>
            <a:r>
              <a:rPr lang="en-US" sz="3600" dirty="0" err="1" smtClean="0"/>
              <a:t>ác</a:t>
            </a:r>
            <a:endParaRPr lang="en-US" sz="3600" dirty="0"/>
          </a:p>
        </p:txBody>
      </p:sp>
      <p:sp>
        <p:nvSpPr>
          <p:cNvPr id="18" name="Rectangle 17"/>
          <p:cNvSpPr/>
          <p:nvPr/>
        </p:nvSpPr>
        <p:spPr>
          <a:xfrm>
            <a:off x="7251555" y="4067649"/>
            <a:ext cx="2183991" cy="88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c</a:t>
            </a:r>
            <a:r>
              <a:rPr lang="en-US" sz="3600" dirty="0" err="1" smtClean="0"/>
              <a:t>a</a:t>
            </a:r>
            <a:r>
              <a:rPr lang="en-US" sz="3600" dirty="0" smtClean="0"/>
              <a:t> </a:t>
            </a:r>
            <a:r>
              <a:rPr lang="en-US" sz="3600" dirty="0" err="1" smtClean="0"/>
              <a:t>nhạc</a:t>
            </a:r>
            <a:endParaRPr lang="en-US" sz="3600" dirty="0"/>
          </a:p>
        </p:txBody>
      </p:sp>
      <p:sp>
        <p:nvSpPr>
          <p:cNvPr id="19" name="Rectangle 18"/>
          <p:cNvSpPr/>
          <p:nvPr/>
        </p:nvSpPr>
        <p:spPr>
          <a:xfrm>
            <a:off x="9676703" y="4067649"/>
            <a:ext cx="2183991" cy="88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phát</a:t>
            </a:r>
            <a:r>
              <a:rPr lang="en-US" sz="3600" dirty="0" smtClean="0"/>
              <a:t> </a:t>
            </a:r>
            <a:r>
              <a:rPr lang="en-US" sz="3600" dirty="0" err="1" smtClean="0"/>
              <a:t>quà</a:t>
            </a:r>
            <a:endParaRPr lang="en-US" sz="3600" dirty="0"/>
          </a:p>
        </p:txBody>
      </p:sp>
      <p:sp>
        <p:nvSpPr>
          <p:cNvPr id="20" name="Rectangle 19"/>
          <p:cNvSpPr/>
          <p:nvPr/>
        </p:nvSpPr>
        <p:spPr>
          <a:xfrm>
            <a:off x="6301410" y="2746713"/>
            <a:ext cx="377688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1072192" y="2746711"/>
            <a:ext cx="404191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00054" y="2753361"/>
            <a:ext cx="377688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096000" y="4270713"/>
            <a:ext cx="377688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653672" y="4270713"/>
            <a:ext cx="377688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0430766" y="4306188"/>
            <a:ext cx="377688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97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214</Words>
  <Application>Microsoft Office PowerPoint</Application>
  <PresentationFormat>Custom</PresentationFormat>
  <Paragraphs>60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3_Office Theme</vt:lpstr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18</cp:revision>
  <dcterms:created xsi:type="dcterms:W3CDTF">2021-05-27T09:39:36Z</dcterms:created>
  <dcterms:modified xsi:type="dcterms:W3CDTF">2021-12-24T16:42:12Z</dcterms:modified>
</cp:coreProperties>
</file>