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36" r:id="rId2"/>
  </p:sldMasterIdLst>
  <p:notesMasterIdLst>
    <p:notesMasterId r:id="rId14"/>
  </p:notesMasterIdLst>
  <p:sldIdLst>
    <p:sldId id="329" r:id="rId3"/>
    <p:sldId id="404" r:id="rId4"/>
    <p:sldId id="405" r:id="rId5"/>
    <p:sldId id="388" r:id="rId6"/>
    <p:sldId id="369" r:id="rId7"/>
    <p:sldId id="389" r:id="rId8"/>
    <p:sldId id="406" r:id="rId9"/>
    <p:sldId id="407" r:id="rId10"/>
    <p:sldId id="398" r:id="rId11"/>
    <p:sldId id="408" r:id="rId12"/>
    <p:sldId id="33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ran thao" initials="tt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8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7528E3-22CE-4E57-92DE-D1C0E0B3AB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271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622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983328-5D9C-4CDA-A4B0-8F0932BA2C1A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666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A7268BB-C1B0-4A07-841E-B140DAEE97CE}" type="datetimeFigureOut">
              <a:rPr lang="en-US" smtClean="0"/>
              <a:t>4/17/2022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9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45143" tIns="72571" rIns="145143" bIns="72571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386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31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72" r:id="rId2"/>
    <p:sldLayoutId id="2147483773" r:id="rId3"/>
    <p:sldLayoutId id="214748377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1728" y="25564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506893" y="388154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0324" y="1226883"/>
            <a:ext cx="11096758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ngã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in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đậm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751088" y="2300375"/>
            <a:ext cx="10500015" cy="2351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ta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</a:t>
            </a:r>
            <a:endParaRPr lang="en-US" sz="3600" b="1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sz="1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sức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soi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thành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cơm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          </a:t>
            </a:r>
            <a:r>
              <a:rPr lang="en-US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</a:t>
            </a:r>
            <a:r>
              <a:rPr lang="en-US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Trung</a:t>
            </a:r>
            <a:r>
              <a:rPr lang="en-US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Thông</a:t>
            </a:r>
            <a:r>
              <a:rPr lang="en-US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)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722" y="2258133"/>
            <a:ext cx="23812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0655" y="3044948"/>
            <a:ext cx="228600" cy="142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478" y="3013506"/>
            <a:ext cx="238125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2772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9" y="1027592"/>
            <a:ext cx="7455945" cy="1015665"/>
          </a:xfrm>
          <a:prstGeom prst="rect">
            <a:avLst/>
          </a:prstGeom>
          <a:noFill/>
        </p:spPr>
        <p:txBody>
          <a:bodyPr wrap="square" lIns="91440" tIns="45721" rIns="91440" bIns="45721">
            <a:spAutoFit/>
          </a:bodyPr>
          <a:lstStyle/>
          <a:p>
            <a:pPr algn="ctr" defTabSz="914399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60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Chào tạm biệt!</a:t>
            </a:r>
          </a:p>
        </p:txBody>
      </p:sp>
    </p:spTree>
    <p:extLst>
      <p:ext uri="{BB962C8B-B14F-4D97-AF65-F5344CB8AC3E}">
        <p14:creationId xmlns:p14="http://schemas.microsoft.com/office/powerpoint/2010/main" val="370882110"/>
      </p:ext>
    </p:extLst>
  </p:cSld>
  <p:clrMapOvr>
    <a:masterClrMapping/>
  </p:clrMapOvr>
  <p:transition spd="slow">
    <p:random/>
    <p:sndAc>
      <p:stSnd>
        <p:snd r:embed="rId3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631849" y="1729243"/>
            <a:ext cx="444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7735" y="2348476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Bé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theo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ra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đồng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7735" y="2968674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Vầng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dương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lên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rực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đỏ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7735" y="3586856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Muôn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vàn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kim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cương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nhở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7735" y="4210268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Lấp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lánh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ngọn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cỏ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hoa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3083919" y="4591408"/>
            <a:ext cx="17199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6096000" y="3355038"/>
            <a:ext cx="5366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5579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7735" y="4205048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Đàn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chiền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chiện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bay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quanh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7735" y="4828460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Hót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tích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tích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rích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74856" y="5438993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Lũ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châu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chấu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tinh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nghịch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74856" y="6062405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Đu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cỏ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uống</a:t>
            </a:r>
            <a:r>
              <a:rPr lang="en-US" altLang="zh-CN" sz="3200" b="1" dirty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sương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rơi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000614" y="1114494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Nắng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ban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mai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hiền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hoà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2962" y="1731145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Tung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lụa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tơ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vàng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óng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006435" y="2334398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Trải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lên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muôn</a:t>
            </a:r>
            <a:r>
              <a:rPr lang="en-US" altLang="zh-CN" sz="3200" b="1" noProof="0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con </a:t>
            </a:r>
            <a:r>
              <a:rPr lang="en-US" altLang="zh-CN" sz="3200" b="1" noProof="0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sóng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7735" y="2958599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Dập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dờn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đồng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lúa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xanh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3083920" y="3355039"/>
            <a:ext cx="15138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6947582" y="4591410"/>
            <a:ext cx="10373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840839" y="5246929"/>
            <a:ext cx="255782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209339" y="2733868"/>
            <a:ext cx="72655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1089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 tmFilter="0,0; .5, 1; 1, 1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 tmFilter="0,0; .5, 1; 1, 1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udent Writing (#4) | Free SVG">
            <a:extLst>
              <a:ext uri="{FF2B5EF4-FFF2-40B4-BE49-F238E27FC236}">
                <a16:creationId xmlns:a16="http://schemas.microsoft.com/office/drawing/2014/main" xmlns="" id="{00749D37-CE5A-4562-AAFA-58D56336B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361" y="2534462"/>
            <a:ext cx="5133264" cy="3849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17C045-E5BF-4237-86E5-69A18ABEAC01}"/>
              </a:ext>
            </a:extLst>
          </p:cNvPr>
          <p:cNvSpPr txBox="1"/>
          <p:nvPr/>
        </p:nvSpPr>
        <p:spPr>
          <a:xfrm>
            <a:off x="1326371" y="1745361"/>
            <a:ext cx="9539248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3200" b="1" dirty="0">
                <a:solidFill>
                  <a:srgbClr val="0070C0"/>
                </a:solidFill>
                <a:latin typeface="UTM Avo" panose="02040603050506020204" pitchFamily="18" charset="0"/>
              </a:rPr>
              <a:t>Học sinh viết bài vào vở ô li</a:t>
            </a:r>
            <a:endParaRPr lang="en-US" sz="32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57112F9-C830-489D-A196-7AF9B49F281A}"/>
              </a:ext>
            </a:extLst>
          </p:cNvPr>
          <p:cNvSpPr txBox="1"/>
          <p:nvPr/>
        </p:nvSpPr>
        <p:spPr>
          <a:xfrm>
            <a:off x="1326367" y="730881"/>
            <a:ext cx="9539248" cy="132380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1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rPr>
              <a:t>VIẾT BÀI</a:t>
            </a:r>
            <a:endParaRPr lang="en-US" sz="5100" b="1" dirty="0">
              <a:solidFill>
                <a:schemeClr val="accent1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929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88" y="131901"/>
            <a:ext cx="11718441" cy="6711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587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82" y="0"/>
            <a:ext cx="117660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731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Nghe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–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3631849" y="1729243"/>
            <a:ext cx="4443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Cánh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đồng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quê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2987735" y="2348476"/>
            <a:ext cx="6091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Bé</a:t>
            </a:r>
            <a:r>
              <a:rPr lang="en-US" altLang="zh-CN" sz="3200" b="1" dirty="0" smtClean="0">
                <a:latin typeface="HP001 4 hàng" panose="020B0603050302020204" pitchFamily="34" charset="0"/>
                <a:ea typeface="方正卡通简体" panose="03000509000000000000" pitchFamily="65" charset="-122"/>
              </a:rPr>
              <a:t> ...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065471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C999B95-DF63-4F01-A210-63A03C7F5019}"/>
              </a:ext>
            </a:extLst>
          </p:cNvPr>
          <p:cNvSpPr txBox="1"/>
          <p:nvPr/>
        </p:nvSpPr>
        <p:spPr>
          <a:xfrm>
            <a:off x="148012" y="-144898"/>
            <a:ext cx="9362286" cy="7089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vi-VN" sz="2800" b="1" dirty="0" smtClean="0">
                <a:solidFill>
                  <a:srgbClr val="17479D"/>
                </a:solidFill>
                <a:latin typeface="UTM Avo" panose="02040603050506020204" pitchFamily="18" charset="0"/>
              </a:rPr>
              <a:t>Chọn </a:t>
            </a:r>
            <a:r>
              <a:rPr lang="vi-VN" sz="2800" b="1" dirty="0">
                <a:solidFill>
                  <a:srgbClr val="17479D"/>
                </a:solidFill>
                <a:latin typeface="UTM Avo" panose="02040603050506020204" pitchFamily="18" charset="0"/>
              </a:rPr>
              <a:t>từ trong ngoặc đơn thay cho ô vuông.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64278CA2-1038-4233-A3A9-2DCBFC1F351D}"/>
              </a:ext>
            </a:extLst>
          </p:cNvPr>
          <p:cNvSpPr txBox="1"/>
          <p:nvPr/>
        </p:nvSpPr>
        <p:spPr>
          <a:xfrm>
            <a:off x="2379800" y="405035"/>
            <a:ext cx="7962476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500" dirty="0">
                <a:solidFill>
                  <a:srgbClr val="17479D"/>
                </a:solidFill>
                <a:latin typeface="UTM Avo" panose="02040603050506020204" pitchFamily="18" charset="0"/>
              </a:rPr>
              <a:t>(</a:t>
            </a:r>
            <a:r>
              <a:rPr lang="vi-VN" sz="2500" dirty="0">
                <a:solidFill>
                  <a:srgbClr val="FF0000"/>
                </a:solidFill>
                <a:latin typeface="UTM Avo" panose="02040603050506020204" pitchFamily="18" charset="0"/>
              </a:rPr>
              <a:t>Một Cột, Bến Thành, Tràng Tiền, Hạ Long</a:t>
            </a:r>
            <a:r>
              <a:rPr lang="vi-VN" sz="2500" dirty="0">
                <a:solidFill>
                  <a:srgbClr val="17479D"/>
                </a:solidFill>
                <a:latin typeface="UTM Avo" panose="02040603050506020204" pitchFamily="18" charset="0"/>
              </a:rPr>
              <a:t>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929896"/>
            <a:ext cx="4515885" cy="22534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617" y="943148"/>
            <a:ext cx="4489236" cy="225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3701746"/>
            <a:ext cx="4436236" cy="2121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617" y="3658636"/>
            <a:ext cx="4489236" cy="2191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64278CA2-1038-4233-A3A9-2DCBFC1F351D}"/>
              </a:ext>
            </a:extLst>
          </p:cNvPr>
          <p:cNvSpPr txBox="1"/>
          <p:nvPr/>
        </p:nvSpPr>
        <p:spPr>
          <a:xfrm>
            <a:off x="622879" y="3031114"/>
            <a:ext cx="5131507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Chùa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Một</a:t>
            </a:r>
            <a:r>
              <a:rPr lang="en-US" sz="25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Cột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ở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Thủ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đô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hà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Nội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.</a:t>
            </a:r>
            <a:endParaRPr lang="vi-VN" sz="25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64278CA2-1038-4233-A3A9-2DCBFC1F351D}"/>
              </a:ext>
            </a:extLst>
          </p:cNvPr>
          <p:cNvSpPr txBox="1"/>
          <p:nvPr/>
        </p:nvSpPr>
        <p:spPr>
          <a:xfrm>
            <a:off x="6496821" y="3028710"/>
            <a:ext cx="5416887" cy="72364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Cầu</a:t>
            </a:r>
            <a:r>
              <a:rPr lang="en-US" sz="2500" dirty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Tràng</a:t>
            </a:r>
            <a:r>
              <a:rPr lang="en-US" sz="25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Tiền</a:t>
            </a:r>
            <a:r>
              <a:rPr lang="en-US" sz="25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ở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thành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phố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Huế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.</a:t>
            </a:r>
            <a:endParaRPr lang="vi-VN" sz="25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64278CA2-1038-4233-A3A9-2DCBFC1F351D}"/>
              </a:ext>
            </a:extLst>
          </p:cNvPr>
          <p:cNvSpPr txBox="1"/>
          <p:nvPr/>
        </p:nvSpPr>
        <p:spPr>
          <a:xfrm>
            <a:off x="877615" y="5682287"/>
            <a:ext cx="4993699" cy="130072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Vinh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Hạ</a:t>
            </a:r>
            <a:r>
              <a:rPr lang="en-US" sz="25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Long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là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một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thắng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cảnh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nổi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tiếng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thế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giới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.</a:t>
            </a:r>
            <a:endParaRPr lang="vi-VN" sz="25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B5A4E645-43D0-44CA-8E46-4E74B573BF9C}"/>
              </a:ext>
            </a:extLst>
          </p:cNvPr>
          <p:cNvGrpSpPr/>
          <p:nvPr/>
        </p:nvGrpSpPr>
        <p:grpSpPr>
          <a:xfrm>
            <a:off x="1698993" y="5823677"/>
            <a:ext cx="1388057" cy="480000"/>
            <a:chOff x="7507111" y="2996098"/>
            <a:chExt cx="417689" cy="417689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3F7B8B99-9DD9-4AF6-ACD6-FA7FF9778A18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xmlns="" id="{731DC386-E1D0-4A9B-A09D-96410FC0238E}"/>
                </a:ext>
              </a:extLst>
            </p:cNvPr>
            <p:cNvCxnSpPr>
              <a:stCxn id="40" idx="0"/>
              <a:endCxn id="40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xmlns="" id="{E0005645-8CCB-4036-B0BA-B6BB02E91CAE}"/>
                </a:ext>
              </a:extLst>
            </p:cNvPr>
            <p:cNvCxnSpPr>
              <a:stCxn id="40" idx="3"/>
              <a:endCxn id="40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xmlns="" id="{B3A7A73A-BAA7-4080-BCE4-DE8B7CB072D2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xmlns="" id="{B5A4E645-43D0-44CA-8E46-4E74B573BF9C}"/>
              </a:ext>
            </a:extLst>
          </p:cNvPr>
          <p:cNvGrpSpPr/>
          <p:nvPr/>
        </p:nvGrpSpPr>
        <p:grpSpPr>
          <a:xfrm>
            <a:off x="7331167" y="3149040"/>
            <a:ext cx="1648808" cy="519755"/>
            <a:chOff x="7507111" y="2996098"/>
            <a:chExt cx="417689" cy="452284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xmlns="" id="{3F7B8B99-9DD9-4AF6-ACD6-FA7FF9778A18}"/>
                </a:ext>
              </a:extLst>
            </p:cNvPr>
            <p:cNvSpPr/>
            <p:nvPr/>
          </p:nvSpPr>
          <p:spPr>
            <a:xfrm>
              <a:off x="7507111" y="3030693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xmlns="" id="{731DC386-E1D0-4A9B-A09D-96410FC0238E}"/>
                </a:ext>
              </a:extLst>
            </p:cNvPr>
            <p:cNvCxnSpPr>
              <a:stCxn id="45" idx="0"/>
              <a:endCxn id="45" idx="1"/>
            </p:cNvCxnSpPr>
            <p:nvPr/>
          </p:nvCxnSpPr>
          <p:spPr>
            <a:xfrm flipH="1">
              <a:off x="7507111" y="3030693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xmlns="" id="{E0005645-8CCB-4036-B0BA-B6BB02E91CAE}"/>
                </a:ext>
              </a:extLst>
            </p:cNvPr>
            <p:cNvCxnSpPr>
              <a:stCxn id="45" idx="3"/>
              <a:endCxn id="45" idx="2"/>
            </p:cNvCxnSpPr>
            <p:nvPr/>
          </p:nvCxnSpPr>
          <p:spPr>
            <a:xfrm flipH="1">
              <a:off x="7715955" y="3239538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B3A7A73A-BAA7-4080-BCE4-DE8B7CB072D2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4278CA2-1038-4233-A3A9-2DCBFC1F351D}"/>
              </a:ext>
            </a:extLst>
          </p:cNvPr>
          <p:cNvSpPr txBox="1"/>
          <p:nvPr/>
        </p:nvSpPr>
        <p:spPr>
          <a:xfrm>
            <a:off x="6801617" y="5682287"/>
            <a:ext cx="5390383" cy="1219032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Chợ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Bến</a:t>
            </a:r>
            <a:r>
              <a:rPr lang="en-US" sz="25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Thành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là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chợ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lớn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nhất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ở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thành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phố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Hồ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</a:t>
            </a:r>
            <a:r>
              <a:rPr lang="en-US" sz="2500" dirty="0" err="1" smtClean="0">
                <a:solidFill>
                  <a:srgbClr val="17479D"/>
                </a:solidFill>
                <a:latin typeface="UTM Avo" panose="02040603050506020204" pitchFamily="18" charset="0"/>
              </a:rPr>
              <a:t>Chí</a:t>
            </a:r>
            <a:r>
              <a:rPr lang="en-US" sz="2500" dirty="0" smtClean="0">
                <a:solidFill>
                  <a:srgbClr val="17479D"/>
                </a:solidFill>
                <a:latin typeface="UTM Avo" panose="02040603050506020204" pitchFamily="18" charset="0"/>
              </a:rPr>
              <a:t> Minh.</a:t>
            </a:r>
            <a:endParaRPr lang="vi-VN" sz="2500" dirty="0">
              <a:solidFill>
                <a:srgbClr val="17479D"/>
              </a:solidFill>
              <a:latin typeface="UTM Avo" panose="02040603050506020204" pitchFamily="18" charset="0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xmlns="" id="{B5A4E645-43D0-44CA-8E46-4E74B573BF9C}"/>
              </a:ext>
            </a:extLst>
          </p:cNvPr>
          <p:cNvGrpSpPr/>
          <p:nvPr/>
        </p:nvGrpSpPr>
        <p:grpSpPr>
          <a:xfrm>
            <a:off x="7650606" y="5830075"/>
            <a:ext cx="1648808" cy="480000"/>
            <a:chOff x="7507111" y="2996098"/>
            <a:chExt cx="417689" cy="417689"/>
          </a:xfrm>
        </p:grpSpPr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3F7B8B99-9DD9-4AF6-ACD6-FA7FF9778A18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xmlns="" id="{731DC386-E1D0-4A9B-A09D-96410FC0238E}"/>
                </a:ext>
              </a:extLst>
            </p:cNvPr>
            <p:cNvCxnSpPr>
              <a:stCxn id="51" idx="0"/>
              <a:endCxn id="51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xmlns="" id="{E0005645-8CCB-4036-B0BA-B6BB02E91CAE}"/>
                </a:ext>
              </a:extLst>
            </p:cNvPr>
            <p:cNvCxnSpPr>
              <a:stCxn id="51" idx="3"/>
              <a:endCxn id="51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xmlns="" id="{B3A7A73A-BAA7-4080-BCE4-DE8B7CB072D2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B5A4E645-43D0-44CA-8E46-4E74B573BF9C}"/>
              </a:ext>
            </a:extLst>
          </p:cNvPr>
          <p:cNvGrpSpPr/>
          <p:nvPr/>
        </p:nvGrpSpPr>
        <p:grpSpPr>
          <a:xfrm>
            <a:off x="1699153" y="3196602"/>
            <a:ext cx="1361393" cy="480000"/>
            <a:chOff x="7507111" y="2996098"/>
            <a:chExt cx="417689" cy="417689"/>
          </a:xfrm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3F7B8B99-9DD9-4AF6-ACD6-FA7FF9778A18}"/>
                </a:ext>
              </a:extLst>
            </p:cNvPr>
            <p:cNvSpPr/>
            <p:nvPr/>
          </p:nvSpPr>
          <p:spPr>
            <a:xfrm>
              <a:off x="7507111" y="2996098"/>
              <a:ext cx="417689" cy="417689"/>
            </a:xfrm>
            <a:prstGeom prst="rect">
              <a:avLst/>
            </a:prstGeom>
            <a:solidFill>
              <a:srgbClr val="FC7D7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731DC386-E1D0-4A9B-A09D-96410FC0238E}"/>
                </a:ext>
              </a:extLst>
            </p:cNvPr>
            <p:cNvCxnSpPr>
              <a:stCxn id="56" idx="0"/>
              <a:endCxn id="56" idx="1"/>
            </p:cNvCxnSpPr>
            <p:nvPr/>
          </p:nvCxnSpPr>
          <p:spPr>
            <a:xfrm flipH="1">
              <a:off x="7507111" y="2996098"/>
              <a:ext cx="208845" cy="2088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xmlns="" id="{E0005645-8CCB-4036-B0BA-B6BB02E91CAE}"/>
                </a:ext>
              </a:extLst>
            </p:cNvPr>
            <p:cNvCxnSpPr>
              <a:stCxn id="56" idx="3"/>
              <a:endCxn id="56" idx="2"/>
            </p:cNvCxnSpPr>
            <p:nvPr/>
          </p:nvCxnSpPr>
          <p:spPr>
            <a:xfrm flipH="1">
              <a:off x="7715956" y="3204943"/>
              <a:ext cx="208844" cy="208844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xmlns="" id="{B3A7A73A-BAA7-4080-BCE4-DE8B7CB072D2}"/>
                </a:ext>
              </a:extLst>
            </p:cNvPr>
            <p:cNvCxnSpPr/>
            <p:nvPr/>
          </p:nvCxnSpPr>
          <p:spPr>
            <a:xfrm flipH="1">
              <a:off x="7507111" y="2996098"/>
              <a:ext cx="417689" cy="41768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12571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506893" y="388154"/>
            <a:ext cx="443616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a </a:t>
            </a:r>
            <a:r>
              <a:rPr lang="en-US" sz="40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hoặc</a:t>
            </a:r>
            <a:r>
              <a:rPr lang="en-US" sz="40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</a:t>
            </a:r>
            <a:endParaRPr lang="en-US" sz="40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490324" y="1226883"/>
            <a:ext cx="11096758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r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ặc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36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thay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vuông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391465" y="2041959"/>
            <a:ext cx="9462059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gặt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phủ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đầy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ơm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379708" y="2891221"/>
            <a:ext cx="9462059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òng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sông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đều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7791613" y="2097214"/>
            <a:ext cx="256278" cy="432208"/>
            <a:chOff x="7934525" y="3319873"/>
            <a:chExt cx="418690" cy="417690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54" idx="0"/>
              <a:endCxn id="54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54" idx="3"/>
              <a:endCxn id="54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446BA2AE-815B-4849-A21E-B94E59340051}"/>
              </a:ext>
            </a:extLst>
          </p:cNvPr>
          <p:cNvSpPr txBox="1">
            <a:spLocks/>
          </p:cNvSpPr>
          <p:nvPr/>
        </p:nvSpPr>
        <p:spPr>
          <a:xfrm>
            <a:off x="1379707" y="3739359"/>
            <a:ext cx="10467736" cy="7818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bộ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đang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canh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ữ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biển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trời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quốc</a:t>
            </a:r>
            <a:r>
              <a:rPr lang="en-US" sz="36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36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2501252" y="2917725"/>
            <a:ext cx="341432" cy="432208"/>
            <a:chOff x="7934525" y="3319873"/>
            <a:chExt cx="418690" cy="417690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19" idx="0"/>
              <a:endCxn id="19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19" idx="3"/>
              <a:endCxn id="19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D7C3B99E-A996-434E-9F03-C6A6E813F245}"/>
              </a:ext>
            </a:extLst>
          </p:cNvPr>
          <p:cNvGrpSpPr/>
          <p:nvPr/>
        </p:nvGrpSpPr>
        <p:grpSpPr>
          <a:xfrm>
            <a:off x="7166017" y="3834682"/>
            <a:ext cx="341432" cy="432208"/>
            <a:chOff x="7934525" y="3319873"/>
            <a:chExt cx="418690" cy="41769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F0E3B2CD-2E05-437C-A56F-106F768B0632}"/>
                </a:ext>
              </a:extLst>
            </p:cNvPr>
            <p:cNvSpPr/>
            <p:nvPr/>
          </p:nvSpPr>
          <p:spPr>
            <a:xfrm>
              <a:off x="7935526" y="3319874"/>
              <a:ext cx="417689" cy="417689"/>
            </a:xfrm>
            <a:prstGeom prst="rect">
              <a:avLst/>
            </a:prstGeom>
            <a:solidFill>
              <a:srgbClr val="FC7D7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/>
                <a:ea typeface="Arial-Rounded"/>
                <a:cs typeface="+mn-cs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xmlns="" id="{D44C3553-A657-4FA2-B819-6D406E841F6D}"/>
                </a:ext>
              </a:extLst>
            </p:cNvPr>
            <p:cNvCxnSpPr>
              <a:cxnSpLocks/>
              <a:stCxn id="24" idx="0"/>
              <a:endCxn id="24" idx="1"/>
            </p:cNvCxnSpPr>
            <p:nvPr/>
          </p:nvCxnSpPr>
          <p:spPr>
            <a:xfrm flipH="1">
              <a:off x="7935526" y="3319874"/>
              <a:ext cx="208845" cy="208845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xmlns="" id="{BE146F48-7387-436C-A458-C68DFCDF6811}"/>
                </a:ext>
              </a:extLst>
            </p:cNvPr>
            <p:cNvCxnSpPr>
              <a:cxnSpLocks/>
              <a:stCxn id="24" idx="3"/>
              <a:endCxn id="24" idx="2"/>
            </p:cNvCxnSpPr>
            <p:nvPr/>
          </p:nvCxnSpPr>
          <p:spPr>
            <a:xfrm flipH="1">
              <a:off x="8144371" y="3528719"/>
              <a:ext cx="208844" cy="208844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xmlns="" id="{E475EE3B-2DB2-481E-B164-8635323C1990}"/>
                </a:ext>
              </a:extLst>
            </p:cNvPr>
            <p:cNvCxnSpPr/>
            <p:nvPr/>
          </p:nvCxnSpPr>
          <p:spPr>
            <a:xfrm flipH="1">
              <a:off x="7934525" y="3319873"/>
              <a:ext cx="417689" cy="417689"/>
            </a:xfrm>
            <a:prstGeom prst="line">
              <a:avLst/>
            </a:prstGeom>
            <a:noFill/>
            <a:ln w="63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75285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5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299</Words>
  <Application>Microsoft Office PowerPoint</Application>
  <PresentationFormat>Custom</PresentationFormat>
  <Paragraphs>48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5_Office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126</cp:revision>
  <dcterms:created xsi:type="dcterms:W3CDTF">2021-05-27T09:39:36Z</dcterms:created>
  <dcterms:modified xsi:type="dcterms:W3CDTF">2022-04-16T18:48:29Z</dcterms:modified>
</cp:coreProperties>
</file>