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audio2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  <p:sldMasterId id="2147483736" r:id="rId2"/>
  </p:sldMasterIdLst>
  <p:notesMasterIdLst>
    <p:notesMasterId r:id="rId11"/>
  </p:notesMasterIdLst>
  <p:sldIdLst>
    <p:sldId id="329" r:id="rId3"/>
    <p:sldId id="324" r:id="rId4"/>
    <p:sldId id="347" r:id="rId5"/>
    <p:sldId id="350" r:id="rId6"/>
    <p:sldId id="327" r:id="rId7"/>
    <p:sldId id="352" r:id="rId8"/>
    <p:sldId id="353" r:id="rId9"/>
    <p:sldId id="33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ran thao" initials="tt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5D64-AE51-4033-A415-29F4D4D66FD5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0D481-E225-4BC2-BFCC-5730E84A4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1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7528E3-22CE-4E57-92DE-D1C0E0B3AB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271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622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016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795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186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832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1047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812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983328-5D9C-4CDA-A4B0-8F0932BA2C1A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666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A7268BB-C1B0-4A07-841E-B140DAEE97CE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93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45143" tIns="72571" rIns="145143" bIns="72571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386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336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760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010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135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388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31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72" r:id="rId2"/>
    <p:sldLayoutId id="2147483773" r:id="rId3"/>
    <p:sldLayoutId id="2147483774" r:id="rId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71728" y="25564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320518413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17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Nghe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–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3722008" y="1729243"/>
            <a:ext cx="41727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 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Khủng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long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9177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3C8FAFC-C1D0-49BB-A45E-D744951A028F}"/>
              </a:ext>
            </a:extLst>
          </p:cNvPr>
          <p:cNvSpPr txBox="1"/>
          <p:nvPr/>
        </p:nvSpPr>
        <p:spPr>
          <a:xfrm>
            <a:off x="1828765" y="692213"/>
            <a:ext cx="8450307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8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Khủng</a:t>
            </a:r>
            <a:r>
              <a:rPr lang="en-US" sz="3800" b="1" dirty="0">
                <a:solidFill>
                  <a:srgbClr val="C00000"/>
                </a:solidFill>
                <a:latin typeface="UTM Avo" panose="02040603050506020204" pitchFamily="18" charset="0"/>
              </a:rPr>
              <a:t> long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40608" y="218339"/>
            <a:ext cx="3516992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b="1" dirty="0">
                <a:solidFill>
                  <a:srgbClr val="FF0000"/>
                </a:solidFill>
                <a:latin typeface="UTM Avo" panose="02040603050506020204" pitchFamily="18" charset="0"/>
              </a:rPr>
              <a:t>1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3200" dirty="0" err="1">
                <a:latin typeface="UTM Avo" panose="02040603050506020204" pitchFamily="18" charset="0"/>
              </a:rPr>
              <a:t>Nghe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smtClean="0">
                <a:latin typeface="UTM Avo" panose="02040603050506020204" pitchFamily="18" charset="0"/>
              </a:rPr>
              <a:t>- </a:t>
            </a:r>
            <a:r>
              <a:rPr lang="en-US" sz="3200" dirty="0" err="1" smtClean="0">
                <a:latin typeface="UTM Avo" panose="02040603050506020204" pitchFamily="18" charset="0"/>
              </a:rPr>
              <a:t>viết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2274" y="1475351"/>
            <a:ext cx="11436439" cy="3101214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latin typeface="UTM Avo" panose="02040603050506020204" pitchFamily="18" charset="0"/>
              </a:rPr>
              <a:t>    </a:t>
            </a:r>
            <a:r>
              <a:rPr lang="en-US" sz="3200" dirty="0" smtClean="0">
                <a:latin typeface="UTM Avo" panose="02040603050506020204" pitchFamily="18" charset="0"/>
              </a:rPr>
              <a:t>    </a:t>
            </a:r>
            <a:r>
              <a:rPr lang="en-US" sz="3200" dirty="0" err="1" smtClean="0">
                <a:latin typeface="UTM Avo" panose="02040603050506020204" pitchFamily="18" charset="0"/>
              </a:rPr>
              <a:t>Chân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khủng</a:t>
            </a:r>
            <a:r>
              <a:rPr lang="en-US" sz="3200" dirty="0">
                <a:latin typeface="UTM Avo" panose="02040603050506020204" pitchFamily="18" charset="0"/>
              </a:rPr>
              <a:t> long </a:t>
            </a:r>
            <a:r>
              <a:rPr lang="en-US" sz="3200" dirty="0" err="1">
                <a:latin typeface="UTM Avo" panose="02040603050506020204" pitchFamily="18" charset="0"/>
              </a:rPr>
              <a:t>thẳng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và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rất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khoẻ</a:t>
            </a:r>
            <a:r>
              <a:rPr lang="en-US" sz="3200" dirty="0" smtClean="0">
                <a:latin typeface="UTM Avo" panose="02040603050506020204" pitchFamily="18" charset="0"/>
              </a:rPr>
              <a:t>. </a:t>
            </a:r>
            <a:r>
              <a:rPr lang="en-US" sz="3200" dirty="0" err="1">
                <a:latin typeface="UTM Avo" panose="02040603050506020204" pitchFamily="18" charset="0"/>
              </a:rPr>
              <a:t>Vì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thế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chúng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có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thể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khắp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một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vùng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rộng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lớn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để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kiếm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ăn</a:t>
            </a:r>
            <a:r>
              <a:rPr lang="en-US" sz="3200" dirty="0">
                <a:latin typeface="UTM Avo" panose="02040603050506020204" pitchFamily="18" charset="0"/>
              </a:rPr>
              <a:t>. </a:t>
            </a:r>
            <a:r>
              <a:rPr lang="en-US" sz="3200" dirty="0" err="1">
                <a:latin typeface="UTM Avo" panose="02040603050506020204" pitchFamily="18" charset="0"/>
              </a:rPr>
              <a:t>Khủng</a:t>
            </a:r>
            <a:r>
              <a:rPr lang="en-US" sz="3200" dirty="0">
                <a:latin typeface="UTM Avo" panose="02040603050506020204" pitchFamily="18" charset="0"/>
              </a:rPr>
              <a:t> long </a:t>
            </a:r>
            <a:r>
              <a:rPr lang="en-US" sz="3200" dirty="0" err="1">
                <a:latin typeface="UTM Avo" panose="02040603050506020204" pitchFamily="18" charset="0"/>
              </a:rPr>
              <a:t>có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khả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năng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săn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mồi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tốt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nhờ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có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đôi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mắt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tinh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tường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cùng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cái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mũi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và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đôi</a:t>
            </a:r>
            <a:r>
              <a:rPr lang="en-US" sz="3200" dirty="0">
                <a:latin typeface="UTM Avo" panose="02040603050506020204" pitchFamily="18" charset="0"/>
              </a:rPr>
              <a:t> tai </a:t>
            </a:r>
            <a:r>
              <a:rPr lang="en-US" sz="3200" dirty="0" err="1">
                <a:latin typeface="UTM Avo" panose="02040603050506020204" pitchFamily="18" charset="0"/>
              </a:rPr>
              <a:t>thính</a:t>
            </a:r>
            <a:r>
              <a:rPr lang="en-US" sz="3200" dirty="0">
                <a:latin typeface="UTM Avo" panose="02040603050506020204" pitchFamily="18" charset="0"/>
              </a:rPr>
              <a:t>. </a:t>
            </a:r>
            <a:endParaRPr lang="en-US" sz="32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5632174" y="2888974"/>
            <a:ext cx="80838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267200" y="3631096"/>
            <a:ext cx="63610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9740348" y="3631097"/>
            <a:ext cx="2001078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659757" y="2160104"/>
            <a:ext cx="96740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017565" y="2888974"/>
            <a:ext cx="92765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9067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17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Nghe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–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3722008" y="1729243"/>
            <a:ext cx="41727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 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Khủng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long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2309747" y="2340178"/>
            <a:ext cx="5058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Chân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khủng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long 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94286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677485" y="2308469"/>
            <a:ext cx="10913493" cy="13298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núi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quanh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co,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khúc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uỷu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uya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dậy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sớm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mọi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294860" y="1208201"/>
            <a:ext cx="9853691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uya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uyu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012110" y="2377529"/>
            <a:ext cx="840343" cy="48253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171893" y="2973417"/>
            <a:ext cx="784420" cy="48253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7091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82829" y="655150"/>
            <a:ext cx="4089950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xmlns="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0" y="1292748"/>
            <a:ext cx="12457043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3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Nhìn</a:t>
            </a:r>
            <a:r>
              <a:rPr lang="en-US" sz="3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hình</a:t>
            </a:r>
            <a:r>
              <a:rPr lang="en-US" sz="3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chứa</a:t>
            </a:r>
            <a:r>
              <a:rPr lang="en-US" sz="3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iêu</a:t>
            </a:r>
            <a:r>
              <a:rPr lang="en-US" sz="3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ươu</a:t>
            </a:r>
            <a:r>
              <a:rPr lang="en-US" sz="3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sz="3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3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loài</a:t>
            </a:r>
            <a:r>
              <a:rPr lang="en-US" sz="3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3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xmlns="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1264343" y="4660906"/>
            <a:ext cx="2075203" cy="5892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iều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hâu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9" name="Picture 8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22"/>
          <a:stretch/>
        </p:blipFill>
        <p:spPr>
          <a:xfrm>
            <a:off x="135837" y="1915590"/>
            <a:ext cx="11709888" cy="2565252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xmlns="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5310983" y="4649971"/>
            <a:ext cx="2075203" cy="5892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iểu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xmlns="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8955331" y="4623467"/>
            <a:ext cx="2388531" cy="5892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ươu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0627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1" grpId="0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82829" y="655150"/>
            <a:ext cx="4089950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xmlns="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0" y="1292748"/>
            <a:ext cx="12457043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sz="3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Nhìn</a:t>
            </a:r>
            <a:r>
              <a:rPr lang="en-US" sz="3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hình</a:t>
            </a:r>
            <a:r>
              <a:rPr lang="en-US" sz="3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chứa</a:t>
            </a:r>
            <a:r>
              <a:rPr lang="en-US" sz="3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uôc</a:t>
            </a:r>
            <a:r>
              <a:rPr lang="en-US" sz="3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uôt</a:t>
            </a:r>
            <a:r>
              <a:rPr lang="en-US" sz="34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sz="3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3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loài</a:t>
            </a:r>
            <a:r>
              <a:rPr lang="en-US" sz="3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3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xmlns="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1090202" y="4488627"/>
            <a:ext cx="2262598" cy="5892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on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uột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xmlns="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4988576" y="4453505"/>
            <a:ext cx="2260365" cy="5892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ạch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uộc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xmlns="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8491511" y="4437939"/>
            <a:ext cx="2388531" cy="5892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him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uốc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96444" y="2074626"/>
            <a:ext cx="3352704" cy="2126313"/>
            <a:chOff x="1523998" y="3450133"/>
            <a:chExt cx="1371602" cy="1121867"/>
          </a:xfrm>
        </p:grpSpPr>
        <p:pic>
          <p:nvPicPr>
            <p:cNvPr id="10" name="Picture 9" descr="Screen Clipping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14" t="18853" r="67574" b="7236"/>
            <a:stretch/>
          </p:blipFill>
          <p:spPr>
            <a:xfrm>
              <a:off x="1581149" y="3600450"/>
              <a:ext cx="1314451" cy="971550"/>
            </a:xfrm>
            <a:prstGeom prst="roundRect">
              <a:avLst>
                <a:gd name="adj" fmla="val 12745"/>
              </a:avLst>
            </a:prstGeom>
          </p:spPr>
        </p:pic>
        <p:sp>
          <p:nvSpPr>
            <p:cNvPr id="11" name="Oval 10"/>
            <p:cNvSpPr/>
            <p:nvPr/>
          </p:nvSpPr>
          <p:spPr>
            <a:xfrm>
              <a:off x="1523998" y="3450133"/>
              <a:ext cx="271571" cy="271571"/>
            </a:xfrm>
            <a:prstGeom prst="ellipse">
              <a:avLst/>
            </a:prstGeom>
            <a:solidFill>
              <a:srgbClr val="FACD94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000000"/>
                  </a:solidFill>
                </a:rPr>
                <a:t>1</a:t>
              </a:r>
              <a:endParaRPr lang="en-US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244070" y="2078960"/>
            <a:ext cx="3389182" cy="2161737"/>
            <a:chOff x="3073398" y="3477364"/>
            <a:chExt cx="1352553" cy="1094636"/>
          </a:xfrm>
        </p:grpSpPr>
        <p:pic>
          <p:nvPicPr>
            <p:cNvPr id="13" name="Picture 12" descr="Screen Clipping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93" t="19819" r="34908" b="7236"/>
            <a:stretch/>
          </p:blipFill>
          <p:spPr>
            <a:xfrm>
              <a:off x="3143251" y="3613150"/>
              <a:ext cx="1282700" cy="958850"/>
            </a:xfrm>
            <a:prstGeom prst="roundRect">
              <a:avLst>
                <a:gd name="adj" fmla="val 12745"/>
              </a:avLst>
            </a:prstGeom>
          </p:spPr>
        </p:pic>
        <p:sp>
          <p:nvSpPr>
            <p:cNvPr id="14" name="Oval 13"/>
            <p:cNvSpPr/>
            <p:nvPr/>
          </p:nvSpPr>
          <p:spPr>
            <a:xfrm>
              <a:off x="3073398" y="3477364"/>
              <a:ext cx="271571" cy="271571"/>
            </a:xfrm>
            <a:prstGeom prst="ellipse">
              <a:avLst/>
            </a:prstGeom>
            <a:solidFill>
              <a:srgbClr val="FACD94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000000"/>
                  </a:solidFill>
                </a:rPr>
                <a:t>2</a:t>
              </a:r>
              <a:endParaRPr lang="en-US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750896" y="2211481"/>
            <a:ext cx="3447190" cy="2029216"/>
            <a:chOff x="4601313" y="3477364"/>
            <a:chExt cx="1386981" cy="1094636"/>
          </a:xfrm>
        </p:grpSpPr>
        <p:pic>
          <p:nvPicPr>
            <p:cNvPr id="19" name="Picture 18" descr="Screen Clipping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656" t="19819" r="2545" b="7236"/>
            <a:stretch/>
          </p:blipFill>
          <p:spPr>
            <a:xfrm>
              <a:off x="4705594" y="3613150"/>
              <a:ext cx="1282700" cy="958850"/>
            </a:xfrm>
            <a:prstGeom prst="roundRect">
              <a:avLst>
                <a:gd name="adj" fmla="val 12745"/>
              </a:avLst>
            </a:prstGeom>
          </p:spPr>
        </p:pic>
        <p:sp>
          <p:nvSpPr>
            <p:cNvPr id="20" name="Oval 19"/>
            <p:cNvSpPr/>
            <p:nvPr/>
          </p:nvSpPr>
          <p:spPr>
            <a:xfrm>
              <a:off x="4601313" y="3477364"/>
              <a:ext cx="271571" cy="271571"/>
            </a:xfrm>
            <a:prstGeom prst="ellipse">
              <a:avLst/>
            </a:prstGeom>
            <a:solidFill>
              <a:srgbClr val="FACD94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000000"/>
                  </a:solidFill>
                </a:rPr>
                <a:t>3</a:t>
              </a:r>
              <a:endParaRPr lang="en-US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76521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6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9" y="1027592"/>
            <a:ext cx="7455945" cy="1015665"/>
          </a:xfrm>
          <a:prstGeom prst="rect">
            <a:avLst/>
          </a:prstGeom>
          <a:noFill/>
        </p:spPr>
        <p:txBody>
          <a:bodyPr wrap="square" lIns="91440" tIns="45721" rIns="91440" bIns="45721">
            <a:spAutoFit/>
          </a:bodyPr>
          <a:lstStyle/>
          <a:p>
            <a:pPr algn="ctr" defTabSz="91439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0" b="1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Chào tạm biệt!</a:t>
            </a:r>
          </a:p>
        </p:txBody>
      </p:sp>
    </p:spTree>
    <p:extLst>
      <p:ext uri="{BB962C8B-B14F-4D97-AF65-F5344CB8AC3E}">
        <p14:creationId xmlns:p14="http://schemas.microsoft.com/office/powerpoint/2010/main" val="370882110"/>
      </p:ext>
    </p:extLst>
  </p:cSld>
  <p:clrMapOvr>
    <a:masterClrMapping/>
  </p:clrMapOvr>
  <p:transition spd="slow">
    <p:random/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5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</TotalTime>
  <Words>213</Words>
  <Application>Microsoft Office PowerPoint</Application>
  <PresentationFormat>Custom</PresentationFormat>
  <Paragraphs>34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5_Office Theme</vt:lpstr>
      <vt:lpstr>6_Office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44</cp:revision>
  <dcterms:created xsi:type="dcterms:W3CDTF">2021-05-27T09:39:36Z</dcterms:created>
  <dcterms:modified xsi:type="dcterms:W3CDTF">2022-02-17T08:57:26Z</dcterms:modified>
</cp:coreProperties>
</file>