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audio2.wav" ContentType="audio/wav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  <p:sldMasterId id="2147483736" r:id="rId2"/>
  </p:sldMasterIdLst>
  <p:notesMasterIdLst>
    <p:notesMasterId r:id="rId13"/>
  </p:notesMasterIdLst>
  <p:sldIdLst>
    <p:sldId id="329" r:id="rId3"/>
    <p:sldId id="324" r:id="rId4"/>
    <p:sldId id="339" r:id="rId5"/>
    <p:sldId id="340" r:id="rId6"/>
    <p:sldId id="342" r:id="rId7"/>
    <p:sldId id="337" r:id="rId8"/>
    <p:sldId id="327" r:id="rId9"/>
    <p:sldId id="328" r:id="rId10"/>
    <p:sldId id="346" r:id="rId11"/>
    <p:sldId id="33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ran thao" initials="tt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1-06-22T15:33:50.346" idx="1">
    <p:pos x="10" y="10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2/10/2022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528E3-22CE-4E57-92DE-D1C0E0B3AB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271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622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983328-5D9C-4CDA-A4B0-8F0932BA2C1A}" type="datetimeFigureOut">
              <a:rPr lang="en-US" smtClean="0"/>
              <a:t>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666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A7268BB-C1B0-4A07-841E-B140DAEE97CE}" type="datetimeFigureOut">
              <a:rPr lang="en-US" smtClean="0"/>
              <a:t>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93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45143" tIns="72571" rIns="145143" bIns="72571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386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31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72" r:id="rId2"/>
    <p:sldLayoutId id="2147483773" r:id="rId3"/>
    <p:sldLayoutId id="2147483774" r:id="rId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1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320518413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9" y="1027592"/>
            <a:ext cx="7455945" cy="1015665"/>
          </a:xfrm>
          <a:prstGeom prst="rect">
            <a:avLst/>
          </a:prstGeom>
          <a:noFill/>
        </p:spPr>
        <p:txBody>
          <a:bodyPr wrap="square" lIns="91440" tIns="45721" rIns="91440" bIns="45721">
            <a:spAutoFit/>
          </a:bodyPr>
          <a:lstStyle/>
          <a:p>
            <a:pPr algn="ctr" defTabSz="91439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0" b="1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Chào tạm biệt!</a:t>
            </a:r>
          </a:p>
        </p:txBody>
      </p:sp>
    </p:spTree>
    <p:extLst>
      <p:ext uri="{BB962C8B-B14F-4D97-AF65-F5344CB8AC3E}">
        <p14:creationId xmlns:p14="http://schemas.microsoft.com/office/powerpoint/2010/main" val="370882110"/>
      </p:ext>
    </p:extLst>
  </p:cSld>
  <p:clrMapOvr>
    <a:masterClrMapping/>
  </p:clrMapOvr>
  <p:transition spd="slow">
    <p:random/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10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–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4043983" y="1729243"/>
            <a:ext cx="4172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Luỹ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tre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9177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1BA6EFB-CB7A-094B-AC9D-B222BDD328B2}"/>
              </a:ext>
            </a:extLst>
          </p:cNvPr>
          <p:cNvSpPr txBox="1"/>
          <p:nvPr/>
        </p:nvSpPr>
        <p:spPr>
          <a:xfrm>
            <a:off x="4988229" y="904270"/>
            <a:ext cx="2439221" cy="823668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r>
              <a:rPr lang="x-none" sz="4400" b="1" dirty="0">
                <a:solidFill>
                  <a:srgbClr val="17479D"/>
                </a:solidFill>
                <a:latin typeface="UTM Avo" panose="02040603050506020204" pitchFamily="18" charset="0"/>
              </a:rPr>
              <a:t>LUỸ TRE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FA24853-01FC-A946-88A2-4E5CEA158308}"/>
              </a:ext>
            </a:extLst>
          </p:cNvPr>
          <p:cNvSpPr txBox="1"/>
          <p:nvPr/>
        </p:nvSpPr>
        <p:spPr>
          <a:xfrm>
            <a:off x="2575245" y="2216897"/>
            <a:ext cx="11249744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 b="1" dirty="0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</a:rPr>
              <a:t>Nghe - viết.</a:t>
            </a:r>
            <a:endParaRPr lang="vi-VN" sz="3200" dirty="0">
              <a:solidFill>
                <a:schemeClr val="accent1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8A59E4D-45DE-054A-857C-47437CB55D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242" y="2422985"/>
            <a:ext cx="541813" cy="384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2AA5F57-8D3B-5343-A7FB-8D8509DE1F1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056" y="3317456"/>
            <a:ext cx="512000" cy="384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743BCB4-7CDF-1743-B06E-85D66E7CF6B8}"/>
              </a:ext>
            </a:extLst>
          </p:cNvPr>
          <p:cNvSpPr txBox="1"/>
          <p:nvPr/>
        </p:nvSpPr>
        <p:spPr>
          <a:xfrm>
            <a:off x="2575245" y="3105180"/>
            <a:ext cx="11249744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 b="1" dirty="0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</a:rPr>
              <a:t>Bài tập chính tả: uynh/ uych.</a:t>
            </a:r>
            <a:endParaRPr lang="vi-VN" sz="3200" dirty="0">
              <a:solidFill>
                <a:schemeClr val="accent1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04A1E3D-E4D2-8C42-B66F-F1851A550471}"/>
              </a:ext>
            </a:extLst>
          </p:cNvPr>
          <p:cNvSpPr txBox="1"/>
          <p:nvPr/>
        </p:nvSpPr>
        <p:spPr>
          <a:xfrm>
            <a:off x="2575245" y="3993463"/>
            <a:ext cx="11249744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 b="1" dirty="0">
                <a:solidFill>
                  <a:schemeClr val="accent1">
                    <a:lumMod val="75000"/>
                  </a:schemeClr>
                </a:solidFill>
                <a:latin typeface="UTM Avo" panose="02040603050506020204" pitchFamily="18" charset="0"/>
              </a:rPr>
              <a:t>Bài tập lựa chọn.</a:t>
            </a:r>
            <a:endParaRPr lang="vi-VN" sz="3200" dirty="0">
              <a:solidFill>
                <a:schemeClr val="accent1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DF4D9C22-4E90-3C46-94B3-C5F4245B40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081" y="4199567"/>
            <a:ext cx="512000" cy="384000"/>
          </a:xfrm>
          <a:prstGeom prst="rect">
            <a:avLst/>
          </a:prstGeom>
        </p:spPr>
      </p:pic>
      <p:pic>
        <p:nvPicPr>
          <p:cNvPr id="12" name="Picture 11" descr="Transparent Bamboo Stick Png - Cartoon Bamboo, Png Download - kindpng">
            <a:extLst>
              <a:ext uri="{FF2B5EF4-FFF2-40B4-BE49-F238E27FC236}">
                <a16:creationId xmlns:a16="http://schemas.microsoft.com/office/drawing/2014/main" xmlns="" id="{9762E75B-5CD4-4746-B5AD-CC73169DF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784" y="-24129"/>
            <a:ext cx="3131342" cy="185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0009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9508E3A-EC7A-D745-A4D1-01DED357C6A3}"/>
              </a:ext>
            </a:extLst>
          </p:cNvPr>
          <p:cNvGrpSpPr/>
          <p:nvPr/>
        </p:nvGrpSpPr>
        <p:grpSpPr>
          <a:xfrm>
            <a:off x="1230700" y="226316"/>
            <a:ext cx="10187434" cy="6568292"/>
            <a:chOff x="692269" y="169737"/>
            <a:chExt cx="5730431" cy="492621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35395E7E-5241-C34F-908D-9AAF0FD6AF90}"/>
                </a:ext>
              </a:extLst>
            </p:cNvPr>
            <p:cNvSpPr txBox="1"/>
            <p:nvPr/>
          </p:nvSpPr>
          <p:spPr>
            <a:xfrm>
              <a:off x="2394621" y="169737"/>
              <a:ext cx="2068758" cy="61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451427">
                <a:lnSpc>
                  <a:spcPct val="150000"/>
                </a:lnSpc>
                <a:buClr>
                  <a:srgbClr val="000000"/>
                </a:buClr>
                <a:defRPr/>
              </a:pPr>
              <a:r>
                <a:rPr lang="vi-VN" sz="3600" b="1" kern="0" dirty="0">
                  <a:solidFill>
                    <a:srgbClr val="FF0000"/>
                  </a:solidFill>
                  <a:latin typeface="UTM Avo" panose="02040603050506020204" pitchFamily="18" charset="0"/>
                  <a:cs typeface="Arial"/>
                  <a:sym typeface="Arial"/>
                </a:rPr>
                <a:t>Luỹ tre</a:t>
              </a:r>
              <a:endParaRPr lang="en-US" sz="3600" b="1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21AFECD2-73B7-DD4A-8374-071BA3F4E498}"/>
                </a:ext>
              </a:extLst>
            </p:cNvPr>
            <p:cNvSpPr txBox="1"/>
            <p:nvPr/>
          </p:nvSpPr>
          <p:spPr>
            <a:xfrm>
              <a:off x="697837" y="822596"/>
              <a:ext cx="3087540" cy="1939618"/>
            </a:xfrm>
            <a:prstGeom prst="rect">
              <a:avLst/>
            </a:prstGeom>
            <a:noFill/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pPr marL="70555" algn="just" defTabSz="1451427">
                <a:lnSpc>
                  <a:spcPct val="150000"/>
                </a:lnSpc>
                <a:buClr>
                  <a:srgbClr val="000000"/>
                </a:buClr>
                <a:defRPr/>
              </a:pPr>
              <a:r>
                <a:rPr lang="vi-VN" sz="2800" kern="0" dirty="0">
                  <a:latin typeface="UTM Avo" panose="02040603050506020204" pitchFamily="18" charset="0"/>
                  <a:cs typeface="Arial"/>
                  <a:sym typeface="Arial"/>
                </a:rPr>
                <a:t>Mỗi sớm mai thức dậy</a:t>
              </a:r>
            </a:p>
            <a:p>
              <a:pPr marL="70555" algn="just" defTabSz="1451427">
                <a:lnSpc>
                  <a:spcPct val="150000"/>
                </a:lnSpc>
                <a:buClr>
                  <a:srgbClr val="000000"/>
                </a:buClr>
                <a:defRPr/>
              </a:pPr>
              <a:r>
                <a:rPr lang="vi-VN" sz="2800" kern="0" dirty="0">
                  <a:latin typeface="UTM Avo" panose="02040603050506020204" pitchFamily="18" charset="0"/>
                  <a:cs typeface="Arial"/>
                  <a:sym typeface="Arial"/>
                </a:rPr>
                <a:t>Lũy tre xanh rì rào</a:t>
              </a:r>
            </a:p>
            <a:p>
              <a:pPr marL="70555" algn="just" defTabSz="1451427">
                <a:lnSpc>
                  <a:spcPct val="150000"/>
                </a:lnSpc>
                <a:buClr>
                  <a:srgbClr val="000000"/>
                </a:buClr>
                <a:defRPr/>
              </a:pPr>
              <a:r>
                <a:rPr lang="vi-VN" sz="2800" kern="0" dirty="0">
                  <a:latin typeface="UTM Avo" panose="02040603050506020204" pitchFamily="18" charset="0"/>
                  <a:cs typeface="Arial"/>
                  <a:sym typeface="Arial"/>
                </a:rPr>
                <a:t>Ngọn tre cong gọng vó</a:t>
              </a:r>
            </a:p>
            <a:p>
              <a:pPr marL="70555" algn="just" defTabSz="1451427">
                <a:lnSpc>
                  <a:spcPct val="150000"/>
                </a:lnSpc>
                <a:buClr>
                  <a:srgbClr val="000000"/>
                </a:buClr>
                <a:defRPr/>
              </a:pPr>
              <a:r>
                <a:rPr lang="vi-VN" sz="2800" kern="0" dirty="0">
                  <a:latin typeface="UTM Avo" panose="02040603050506020204" pitchFamily="18" charset="0"/>
                  <a:cs typeface="Arial"/>
                  <a:sym typeface="Arial"/>
                </a:rPr>
                <a:t>Kéo mặt trời lên cao.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10703EF6-FCCB-2247-9793-0A01F5E1075D}"/>
                </a:ext>
              </a:extLst>
            </p:cNvPr>
            <p:cNvSpPr txBox="1"/>
            <p:nvPr/>
          </p:nvSpPr>
          <p:spPr>
            <a:xfrm>
              <a:off x="692269" y="3156338"/>
              <a:ext cx="3087540" cy="1939618"/>
            </a:xfrm>
            <a:prstGeom prst="rect">
              <a:avLst/>
            </a:prstGeom>
            <a:noFill/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pPr marL="70555" algn="just" defTabSz="1451427">
                <a:lnSpc>
                  <a:spcPct val="150000"/>
                </a:lnSpc>
                <a:buClr>
                  <a:srgbClr val="000000"/>
                </a:buClr>
                <a:defRPr/>
              </a:pPr>
              <a:r>
                <a:rPr lang="vi-VN" sz="2800" kern="0" dirty="0">
                  <a:latin typeface="UTM Avo" panose="02040603050506020204" pitchFamily="18" charset="0"/>
                  <a:cs typeface="Arial"/>
                  <a:sym typeface="Arial"/>
                </a:rPr>
                <a:t>Những trưa đồng đầy nắng</a:t>
              </a:r>
            </a:p>
            <a:p>
              <a:pPr marL="70555" algn="just" defTabSz="1451427">
                <a:lnSpc>
                  <a:spcPct val="150000"/>
                </a:lnSpc>
                <a:buClr>
                  <a:srgbClr val="000000"/>
                </a:buClr>
                <a:defRPr/>
              </a:pPr>
              <a:r>
                <a:rPr lang="vi-VN" sz="2800" kern="0" dirty="0">
                  <a:latin typeface="UTM Avo" panose="02040603050506020204" pitchFamily="18" charset="0"/>
                  <a:cs typeface="Arial"/>
                  <a:sym typeface="Arial"/>
                </a:rPr>
                <a:t>Trâu nằm nhai bóng râm</a:t>
              </a:r>
            </a:p>
            <a:p>
              <a:pPr marL="70555" algn="just" defTabSz="1451427">
                <a:lnSpc>
                  <a:spcPct val="150000"/>
                </a:lnSpc>
                <a:buClr>
                  <a:srgbClr val="000000"/>
                </a:buClr>
                <a:defRPr/>
              </a:pPr>
              <a:r>
                <a:rPr lang="vi-VN" sz="2800" kern="0" dirty="0">
                  <a:latin typeface="UTM Avo" panose="02040603050506020204" pitchFamily="18" charset="0"/>
                  <a:cs typeface="Arial"/>
                  <a:sym typeface="Arial"/>
                </a:rPr>
                <a:t>Tre bần thần nhớ gió</a:t>
              </a:r>
            </a:p>
            <a:p>
              <a:pPr marL="70555" algn="just" defTabSz="1451427">
                <a:lnSpc>
                  <a:spcPct val="150000"/>
                </a:lnSpc>
                <a:buClr>
                  <a:srgbClr val="000000"/>
                </a:buClr>
                <a:defRPr/>
              </a:pPr>
              <a:r>
                <a:rPr lang="vi-VN" sz="2800" kern="0" dirty="0">
                  <a:latin typeface="UTM Avo" panose="02040603050506020204" pitchFamily="18" charset="0"/>
                  <a:cs typeface="Arial"/>
                  <a:sym typeface="Arial"/>
                </a:rPr>
                <a:t>Chợt về đầy tiếng chim.</a:t>
              </a:r>
            </a:p>
          </p:txBody>
        </p:sp>
        <p:sp useBgFill="1">
          <p:nvSpPr>
            <p:cNvPr id="16" name="TextBox 15">
              <a:extLst>
                <a:ext uri="{FF2B5EF4-FFF2-40B4-BE49-F238E27FC236}">
                  <a16:creationId xmlns:a16="http://schemas.microsoft.com/office/drawing/2014/main" xmlns="" id="{16E2136F-CD81-C24B-8360-19330DA40E41}"/>
                </a:ext>
              </a:extLst>
            </p:cNvPr>
            <p:cNvSpPr txBox="1"/>
            <p:nvPr/>
          </p:nvSpPr>
          <p:spPr>
            <a:xfrm>
              <a:off x="3661823" y="822596"/>
              <a:ext cx="2760877" cy="2008242"/>
            </a:xfrm>
            <a:prstGeom prst="rect">
              <a:avLst/>
            </a:prstGeom>
            <a:effectLst>
              <a:softEdge rad="63500"/>
            </a:effectLst>
          </p:spPr>
          <p:txBody>
            <a:bodyPr wrap="square" rtlCol="0">
              <a:spAutoFit/>
            </a:bodyPr>
            <a:lstStyle/>
            <a:p>
              <a:pPr marL="70555" algn="just" defTabSz="1451427">
                <a:lnSpc>
                  <a:spcPct val="150000"/>
                </a:lnSpc>
                <a:buClr>
                  <a:srgbClr val="000000"/>
                </a:buClr>
                <a:defRPr/>
              </a:pPr>
              <a:r>
                <a:rPr lang="vi-VN" sz="2800" kern="0" dirty="0">
                  <a:latin typeface="UTM Avo" panose="02040603050506020204" pitchFamily="18" charset="0"/>
                  <a:cs typeface="Arial"/>
                  <a:sym typeface="Arial"/>
                </a:rPr>
                <a:t>Mặt trời xuống núi ngủ</a:t>
              </a:r>
            </a:p>
            <a:p>
              <a:pPr marL="70555" algn="just" defTabSz="1451427">
                <a:lnSpc>
                  <a:spcPct val="150000"/>
                </a:lnSpc>
                <a:buClr>
                  <a:srgbClr val="000000"/>
                </a:buClr>
                <a:defRPr/>
              </a:pPr>
              <a:r>
                <a:rPr lang="vi-VN" sz="2800" kern="0" dirty="0">
                  <a:latin typeface="UTM Avo" panose="02040603050506020204" pitchFamily="18" charset="0"/>
                  <a:cs typeface="Arial"/>
                  <a:sym typeface="Arial"/>
                </a:rPr>
                <a:t>Tre nâng vầng trăng lên</a:t>
              </a:r>
            </a:p>
            <a:p>
              <a:pPr marL="70555" algn="just" defTabSz="1451427">
                <a:lnSpc>
                  <a:spcPct val="150000"/>
                </a:lnSpc>
                <a:buClr>
                  <a:srgbClr val="000000"/>
                </a:buClr>
                <a:defRPr/>
              </a:pPr>
              <a:r>
                <a:rPr lang="vi-VN" sz="2800" kern="0" dirty="0">
                  <a:latin typeface="UTM Avo" panose="02040603050506020204" pitchFamily="18" charset="0"/>
                  <a:cs typeface="Arial"/>
                  <a:sym typeface="Arial"/>
                </a:rPr>
                <a:t>Sao, sao treo đầy </a:t>
              </a:r>
              <a:r>
                <a:rPr lang="vi-VN" sz="2800" kern="0" dirty="0" smtClean="0">
                  <a:latin typeface="UTM Avo" panose="02040603050506020204" pitchFamily="18" charset="0"/>
                  <a:cs typeface="Arial"/>
                  <a:sym typeface="Arial"/>
                </a:rPr>
                <a:t>c</a:t>
              </a:r>
              <a:r>
                <a:rPr lang="en-US" sz="2800" kern="0" dirty="0">
                  <a:latin typeface="UTM Avo" panose="02040603050506020204" pitchFamily="18" charset="0"/>
                  <a:cs typeface="Arial"/>
                  <a:sym typeface="Arial"/>
                </a:rPr>
                <a:t>à</a:t>
              </a:r>
              <a:r>
                <a:rPr lang="vi-VN" sz="2800" kern="0" dirty="0" smtClean="0">
                  <a:latin typeface="UTM Avo" panose="02040603050506020204" pitchFamily="18" charset="0"/>
                  <a:cs typeface="Arial"/>
                  <a:sym typeface="Arial"/>
                </a:rPr>
                <a:t>nh</a:t>
              </a:r>
              <a:endParaRPr lang="vi-VN" sz="2800" kern="0" dirty="0">
                <a:latin typeface="UTM Avo" panose="02040603050506020204" pitchFamily="18" charset="0"/>
                <a:cs typeface="Arial"/>
                <a:sym typeface="Arial"/>
              </a:endParaRPr>
            </a:p>
            <a:p>
              <a:pPr marL="70555" algn="just" defTabSz="1451427">
                <a:lnSpc>
                  <a:spcPct val="150000"/>
                </a:lnSpc>
                <a:buClr>
                  <a:srgbClr val="000000"/>
                </a:buClr>
                <a:defRPr/>
              </a:pPr>
              <a:r>
                <a:rPr lang="vi-VN" sz="2800" kern="0" dirty="0">
                  <a:latin typeface="UTM Avo" panose="02040603050506020204" pitchFamily="18" charset="0"/>
                  <a:cs typeface="Arial"/>
                  <a:sym typeface="Arial"/>
                </a:rPr>
                <a:t>Suốt đêm dài thắp sáng.</a:t>
              </a:r>
            </a:p>
          </p:txBody>
        </p:sp>
      </p:grpSp>
      <p:sp>
        <p:nvSpPr>
          <p:cNvPr id="25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158994" y="267085"/>
            <a:ext cx="2841783" cy="4957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-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3567448" y="2305319"/>
            <a:ext cx="81136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258873" y="4765184"/>
            <a:ext cx="83712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8246771" y="2962141"/>
            <a:ext cx="62677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8873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tudent Writing (#4) | Free SVG">
            <a:extLst>
              <a:ext uri="{FF2B5EF4-FFF2-40B4-BE49-F238E27FC236}">
                <a16:creationId xmlns:a16="http://schemas.microsoft.com/office/drawing/2014/main" xmlns="" id="{00749D37-CE5A-4562-AAFA-58D56336B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022" y="1506828"/>
            <a:ext cx="5524487" cy="4877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57112F9-C830-489D-A196-7AF9B49F281A}"/>
              </a:ext>
            </a:extLst>
          </p:cNvPr>
          <p:cNvSpPr txBox="1"/>
          <p:nvPr/>
        </p:nvSpPr>
        <p:spPr>
          <a:xfrm>
            <a:off x="1326367" y="344515"/>
            <a:ext cx="9539248" cy="103039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44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 BÀI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68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10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–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4056862" y="1729243"/>
            <a:ext cx="4172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Luỹ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tre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353407" y="2335066"/>
            <a:ext cx="4172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 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Mỗi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sớm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mai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413369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677485" y="2308469"/>
            <a:ext cx="10913493" cy="13298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uỳnh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uỵch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sân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tổ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chức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họp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phụ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uynh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hủ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nhật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94860" y="1208201"/>
            <a:ext cx="9853691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uynh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uych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220623" y="2347106"/>
            <a:ext cx="943797" cy="48253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4" descr="Premium Vector | Happy kid boy train run marathon jogging">
            <a:extLst>
              <a:ext uri="{FF2B5EF4-FFF2-40B4-BE49-F238E27FC236}">
                <a16:creationId xmlns:a16="http://schemas.microsoft.com/office/drawing/2014/main" xmlns="" id="{69D5E766-A17C-CF44-9DFF-8887FF102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246" y="4769901"/>
            <a:ext cx="3036715" cy="227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Premium Vector | Happy kid girl train run marathon jogging">
            <a:extLst>
              <a:ext uri="{FF2B5EF4-FFF2-40B4-BE49-F238E27FC236}">
                <a16:creationId xmlns:a16="http://schemas.microsoft.com/office/drawing/2014/main" xmlns="" id="{D73324F7-7444-A549-9FF9-9F704FC0C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997" y="4769902"/>
            <a:ext cx="2853716" cy="2140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5598662" y="2369152"/>
            <a:ext cx="943797" cy="48253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221399" y="2973417"/>
            <a:ext cx="943797" cy="48253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7091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 animBg="1"/>
      <p:bldP spid="12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94861" y="641898"/>
            <a:ext cx="8179900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94861" y="1372260"/>
            <a:ext cx="8179900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3481187" y="2153928"/>
            <a:ext cx="8058283" cy="3512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mưa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li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</a:t>
            </a:r>
            <a:endParaRPr lang="en-US" sz="36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Dịu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dàng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mềm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mại</a:t>
            </a:r>
            <a:endParaRPr lang="en-US" sz="36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xuân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endParaRPr lang="en-US" sz="36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mắt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ồi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xanh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non.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6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Nguyễn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Lãm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Thắng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820334" y="3483324"/>
            <a:ext cx="250167" cy="38034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7565550" y="4101511"/>
            <a:ext cx="250167" cy="38034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Blue Cute Cartoon Clouds And Raindrops | Cartoon clouds, Rain cartoon,  Cloud drawing">
            <a:extLst>
              <a:ext uri="{FF2B5EF4-FFF2-40B4-BE49-F238E27FC236}">
                <a16:creationId xmlns:a16="http://schemas.microsoft.com/office/drawing/2014/main" xmlns="" id="{7F22436B-B4D3-974F-9171-3F816DA84B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24"/>
          <a:stretch/>
        </p:blipFill>
        <p:spPr bwMode="auto">
          <a:xfrm>
            <a:off x="8281677" y="105599"/>
            <a:ext cx="4046140" cy="2636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04977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1" grpId="0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94861" y="641898"/>
            <a:ext cx="8179900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294861" y="1372260"/>
            <a:ext cx="8179900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iêt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iêc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="" xmlns:a16="http://schemas.microsoft.com/office/drawing/2014/main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3481187" y="2153928"/>
            <a:ext cx="8058283" cy="3512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endParaRPr lang="en-US" sz="36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vòm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lá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biếc</a:t>
            </a:r>
            <a:endParaRPr lang="en-US" sz="36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Nhạc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mê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say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Điệu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bổng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thiết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600" i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Nguyễn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Lãm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Thắng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109319" y="2756452"/>
            <a:ext cx="629951" cy="4843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974148" y="4028661"/>
            <a:ext cx="629951" cy="4843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Vector Illustration Of Happy Child Girl Laughing And Swinging.. Royalty  Free Cliparts, Vectors, And Stock Illustration. Image 99637047.">
            <a:extLst>
              <a:ext uri="{FF2B5EF4-FFF2-40B4-BE49-F238E27FC236}">
                <a16:creationId xmlns:a16="http://schemas.microsoft.com/office/drawing/2014/main" xmlns="" id="{08B9BE91-CFD8-984F-843E-E5828276C2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43" y="4335451"/>
            <a:ext cx="4768585" cy="252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46740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7" grpId="0" animBg="1"/>
      <p:bldP spid="8" grpId="0" animBg="1"/>
    </p:bldLst>
  </p:timing>
</p:sld>
</file>

<file path=ppt/theme/theme1.xml><?xml version="1.0" encoding="utf-8"?>
<a:theme xmlns:a="http://schemas.openxmlformats.org/drawingml/2006/main" name="5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267</Words>
  <Application>Microsoft Office PowerPoint</Application>
  <PresentationFormat>Custom</PresentationFormat>
  <Paragraphs>51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5_Office Theme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35</cp:revision>
  <dcterms:created xsi:type="dcterms:W3CDTF">2021-05-27T09:39:36Z</dcterms:created>
  <dcterms:modified xsi:type="dcterms:W3CDTF">2022-02-10T01:41:35Z</dcterms:modified>
</cp:coreProperties>
</file>