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2"/>
  </p:notesMasterIdLst>
  <p:sldIdLst>
    <p:sldId id="329" r:id="rId3"/>
    <p:sldId id="324" r:id="rId4"/>
    <p:sldId id="367" r:id="rId5"/>
    <p:sldId id="369" r:id="rId6"/>
    <p:sldId id="372" r:id="rId7"/>
    <p:sldId id="362" r:id="rId8"/>
    <p:sldId id="360" r:id="rId9"/>
    <p:sldId id="373" r:id="rId10"/>
    <p:sldId id="33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59321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Tạm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biệt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cam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436678" y="801624"/>
            <a:ext cx="824095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Tạm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biệt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cánh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cam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67119"/>
            <a:ext cx="355156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–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2035" y="1828446"/>
            <a:ext cx="11666679" cy="349363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 </a:t>
            </a:r>
            <a:r>
              <a:rPr lang="en-US" sz="2900" dirty="0" smtClean="0">
                <a:latin typeface="UTM Avo" panose="02040603050506020204" pitchFamily="18" charset="0"/>
              </a:rPr>
              <a:t>      </a:t>
            </a:r>
            <a:r>
              <a:rPr lang="en-US" sz="2900" dirty="0" err="1" smtClean="0">
                <a:latin typeface="UTM Avo" panose="02040603050506020204" pitchFamily="18" charset="0"/>
              </a:rPr>
              <a:t>Cánh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cam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xanh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biếc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óng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ánh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dưới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mặt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trời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Chú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Bống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Chân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chú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bị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thương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bước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tập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tễnh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Bống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thương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quá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đặt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cánh</a:t>
            </a:r>
            <a:r>
              <a:rPr lang="en-US" sz="2900" dirty="0">
                <a:latin typeface="UTM Avo" panose="02040603050506020204" pitchFamily="18" charset="0"/>
              </a:rPr>
              <a:t> cam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chiếc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lọ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nhỏ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đựng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đầy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cỏ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Từ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ngày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cánh</a:t>
            </a:r>
            <a:r>
              <a:rPr lang="en-US" sz="2900" dirty="0">
                <a:latin typeface="UTM Avo" panose="02040603050506020204" pitchFamily="18" charset="0"/>
              </a:rPr>
              <a:t> cam </a:t>
            </a:r>
            <a:r>
              <a:rPr lang="en-US" sz="2900" dirty="0" err="1">
                <a:latin typeface="UTM Avo" panose="02040603050506020204" pitchFamily="18" charset="0"/>
              </a:rPr>
              <a:t>trở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thành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người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nhỏ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xíu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của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Bống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145130" y="2464906"/>
            <a:ext cx="18061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252225" y="2464906"/>
            <a:ext cx="14616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786589" y="3127516"/>
            <a:ext cx="8925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70033" y="3776873"/>
            <a:ext cx="15401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06207" y="5141847"/>
            <a:ext cx="1233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61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=""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59321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Tạm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biệt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cam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65261" y="2353774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cam 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111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49591" y="567033"/>
            <a:ext cx="10540181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600" dirty="0" err="1">
                <a:latin typeface="UTM Avo" panose="02040603050506020204" pitchFamily="18" charset="0"/>
              </a:rPr>
              <a:t>Chọn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oanh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hoặc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oach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thay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cho</a:t>
            </a:r>
            <a:r>
              <a:rPr lang="en-US" sz="3600" dirty="0">
                <a:latin typeface="UTM Avo" panose="02040603050506020204" pitchFamily="18" charset="0"/>
              </a:rPr>
              <a:t> ô </a:t>
            </a:r>
            <a:r>
              <a:rPr lang="en-US" sz="3600" dirty="0" err="1">
                <a:latin typeface="UTM Avo" panose="02040603050506020204" pitchFamily="18" charset="0"/>
              </a:rPr>
              <a:t>vuông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32617" y="1733052"/>
            <a:ext cx="271166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UTM Avo" panose="02040603050506020204" pitchFamily="18" charset="0"/>
              </a:rPr>
              <a:t>thu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hoạch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83193" y="1957001"/>
            <a:ext cx="112376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32616" y="2806478"/>
            <a:ext cx="2711661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m</a:t>
            </a:r>
            <a:r>
              <a:rPr lang="en-US" sz="3200" dirty="0" err="1" smtClean="0">
                <a:latin typeface="UTM Avo" panose="02040603050506020204" pitchFamily="18" charset="0"/>
              </a:rPr>
              <a:t>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toanh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574326" y="1733052"/>
            <a:ext cx="2711661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latin typeface="UTM Avo" panose="02040603050506020204" pitchFamily="18" charset="0"/>
              </a:rPr>
              <a:t>him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oanh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574325" y="2806478"/>
            <a:ext cx="300699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l</a:t>
            </a:r>
            <a:r>
              <a:rPr lang="en-US" sz="3200" dirty="0" err="1" smtClean="0">
                <a:latin typeface="UTM Avo" panose="02040603050506020204" pitchFamily="18" charset="0"/>
              </a:rPr>
              <a:t>oanh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56689" y="3017175"/>
            <a:ext cx="112376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81697" y="1985915"/>
            <a:ext cx="112376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06392" y="3039360"/>
            <a:ext cx="1123764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9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0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211206" y="4721609"/>
            <a:ext cx="1611500" cy="552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ốc</a:t>
            </a:r>
            <a:r>
              <a:rPr lang="en-US" sz="33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ên</a:t>
            </a:r>
            <a:endParaRPr lang="en-US" sz="33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5" y="2044671"/>
            <a:ext cx="10861518" cy="262009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62794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609852" y="4748113"/>
            <a:ext cx="2565664" cy="552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3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ây</a:t>
            </a:r>
            <a:r>
              <a:rPr lang="en-US" sz="33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ấu</a:t>
            </a:r>
            <a:r>
              <a:rPr lang="en-US" sz="33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hổ</a:t>
            </a:r>
            <a:endParaRPr lang="en-US" sz="33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6652588" y="4770780"/>
            <a:ext cx="1749284" cy="552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3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3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âu</a:t>
            </a:r>
            <a:endParaRPr lang="en-US" sz="33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9130744" y="4770780"/>
            <a:ext cx="2703447" cy="552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3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ương</a:t>
            </a:r>
            <a:r>
              <a:rPr lang="en-US" sz="33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endParaRPr lang="en-US" sz="33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1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62794"/>
            <a:ext cx="1189714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in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đậm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4098451" y="2184393"/>
            <a:ext cx="4078138" cy="236255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- </a:t>
            </a:r>
            <a:r>
              <a:rPr lang="en-US" sz="3200" dirty="0" err="1">
                <a:latin typeface="UTM Avo" panose="02040603050506020204" pitchFamily="18" charset="0"/>
              </a:rPr>
              <a:t>Nhát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tho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- </a:t>
            </a:r>
            <a:r>
              <a:rPr lang="en-US" sz="3200" b="1" dirty="0" err="1">
                <a:latin typeface="UTM Avo" panose="02040603050506020204" pitchFamily="18" charset="0"/>
              </a:rPr>
              <a:t>Khoe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trâu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- </a:t>
            </a:r>
            <a:r>
              <a:rPr lang="en-US" sz="3200" b="1" dirty="0" err="1">
                <a:latin typeface="UTM Avo" panose="02040603050506020204" pitchFamily="18" charset="0"/>
              </a:rPr>
              <a:t>Dư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như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hổ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05" y="2343417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908" y="3082404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303" y="3861145"/>
            <a:ext cx="2286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231</Words>
  <Application>Microsoft Office PowerPoint</Application>
  <PresentationFormat>Custom</PresentationFormat>
  <Paragraphs>35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68</cp:revision>
  <dcterms:created xsi:type="dcterms:W3CDTF">2021-05-27T09:39:36Z</dcterms:created>
  <dcterms:modified xsi:type="dcterms:W3CDTF">2022-02-23T13:38:01Z</dcterms:modified>
</cp:coreProperties>
</file>