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36" r:id="rId2"/>
  </p:sldMasterIdLst>
  <p:notesMasterIdLst>
    <p:notesMasterId r:id="rId12"/>
  </p:notesMasterIdLst>
  <p:sldIdLst>
    <p:sldId id="329" r:id="rId3"/>
    <p:sldId id="324" r:id="rId4"/>
    <p:sldId id="386" r:id="rId5"/>
    <p:sldId id="369" r:id="rId6"/>
    <p:sldId id="387" r:id="rId7"/>
    <p:sldId id="379" r:id="rId8"/>
    <p:sldId id="360" r:id="rId9"/>
    <p:sldId id="373" r:id="rId10"/>
    <p:sldId id="33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8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  <p:sldLayoutId id="2147483773" r:id="rId3"/>
    <p:sldLayoutId id="214748377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1728" y="25564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400026" y="1729243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Thư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gửi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bố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ngoài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đảo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87735" y="2348476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Bây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giờ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sắp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Tết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rồi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438732" y="2736852"/>
            <a:ext cx="5690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87735" y="2968674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Con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thư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gửi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bố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(...)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87735" y="4205048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Tết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con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muốn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gửi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bố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87735" y="4828460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Cái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bánh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chưng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cho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vui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3944783" y="5222474"/>
            <a:ext cx="20630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74856" y="5438993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Nhưng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bánh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thì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to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quá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74856" y="6062405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Mà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hòm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thư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nhỏ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thôi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61917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87735" y="4205048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Ngoài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ấy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chắc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nhiều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gió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87735" y="4828460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Đảo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không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có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gì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che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5641062" y="2114894"/>
            <a:ext cx="10315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74856" y="5438993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Ngoài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ấy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chắc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nhiều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sóng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74856" y="6062405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Bố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lúc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nào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cũng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000614" y="1114494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Gửi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hoa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lại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sợ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héo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000614" y="1724654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Đường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ra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đảo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xa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xôi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87735" y="2335187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Con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thư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gửi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vậy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87735" y="2958599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Hẳn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bố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bằng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lòng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thôi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712745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 tmFilter="0,0; .5, 1; 1, 1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=""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1" y="2534462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1326371" y="1745361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1326367" y="730881"/>
            <a:ext cx="9539248" cy="132380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1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51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87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400026" y="1729243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Thư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gửi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bố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ngoài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đảo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87735" y="2348476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Bây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giờ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73226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7923" y="322334"/>
            <a:ext cx="10844390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36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Chọn</a:t>
            </a: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tiếng</a:t>
            </a: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phù</a:t>
            </a: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hợp</a:t>
            </a: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thay</a:t>
            </a: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cho</a:t>
            </a: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ô </a:t>
            </a:r>
            <a:r>
              <a:rPr lang="en-US" sz="36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vuông</a:t>
            </a: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en-US" sz="36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804276" y="1301067"/>
            <a:ext cx="4046020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UTM Avo" panose="02040603050506020204" pitchFamily="18" charset="0"/>
              </a:rPr>
              <a:t>a. 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dang</a:t>
            </a:r>
            <a:r>
              <a:rPr lang="en-US" sz="3600" dirty="0" smtClean="0">
                <a:latin typeface="UTM Avo" panose="02040603050506020204" pitchFamily="18" charset="0"/>
              </a:rPr>
              <a:t> /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giang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983714" y="2278623"/>
            <a:ext cx="3025605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latin typeface="UTM Avo" panose="02040603050506020204" pitchFamily="18" charset="0"/>
              </a:rPr>
              <a:t>d</a:t>
            </a:r>
            <a:r>
              <a:rPr lang="en-US" sz="3600" dirty="0" smtClean="0">
                <a:latin typeface="UTM Avo" panose="02040603050506020204" pitchFamily="18" charset="0"/>
              </a:rPr>
              <a:t>ang </a:t>
            </a:r>
            <a:r>
              <a:rPr lang="en-US" sz="3600" dirty="0" err="1" smtClean="0">
                <a:latin typeface="UTM Avo" panose="02040603050506020204" pitchFamily="18" charset="0"/>
              </a:rPr>
              <a:t>tay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957209" y="3140014"/>
            <a:ext cx="3025605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g</a:t>
            </a:r>
            <a:r>
              <a:rPr lang="en-US" sz="3600" dirty="0" err="1" smtClean="0">
                <a:latin typeface="UTM Avo" panose="02040603050506020204" pitchFamily="18" charset="0"/>
              </a:rPr>
              <a:t>iỏi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giang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957210" y="3994445"/>
            <a:ext cx="3025605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d</a:t>
            </a:r>
            <a:r>
              <a:rPr lang="en-US" sz="3600" dirty="0" err="1" smtClean="0">
                <a:latin typeface="UTM Avo" panose="02040603050506020204" pitchFamily="18" charset="0"/>
              </a:rPr>
              <a:t>ở</a:t>
            </a:r>
            <a:r>
              <a:rPr lang="en-US" sz="3600" dirty="0" smtClean="0">
                <a:latin typeface="UTM Avo" panose="02040603050506020204" pitchFamily="18" charset="0"/>
              </a:rPr>
              <a:t> dang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5895159" y="1344869"/>
            <a:ext cx="4046020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latin typeface="UTM Avo" panose="02040603050506020204" pitchFamily="18" charset="0"/>
              </a:rPr>
              <a:t>b</a:t>
            </a:r>
            <a:r>
              <a:rPr lang="en-US" sz="3600" dirty="0" smtClean="0">
                <a:latin typeface="UTM Avo" panose="02040603050506020204" pitchFamily="18" charset="0"/>
              </a:rPr>
              <a:t>.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dành</a:t>
            </a:r>
            <a:r>
              <a:rPr lang="en-US" sz="3600" dirty="0" smtClean="0">
                <a:latin typeface="UTM Avo" panose="02040603050506020204" pitchFamily="18" charset="0"/>
              </a:rPr>
              <a:t> /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giành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7074597" y="2322425"/>
            <a:ext cx="3025605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d</a:t>
            </a:r>
            <a:r>
              <a:rPr lang="en-US" sz="3600" dirty="0" err="1" smtClean="0">
                <a:latin typeface="UTM Avo" panose="02040603050506020204" pitchFamily="18" charset="0"/>
              </a:rPr>
              <a:t>ỗ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dành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7048092" y="3183816"/>
            <a:ext cx="3025605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t</a:t>
            </a:r>
            <a:r>
              <a:rPr lang="en-US" sz="3600" dirty="0" err="1" smtClean="0">
                <a:latin typeface="UTM Avo" panose="02040603050506020204" pitchFamily="18" charset="0"/>
              </a:rPr>
              <a:t>ranh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giành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7048093" y="4038247"/>
            <a:ext cx="3025605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d</a:t>
            </a:r>
            <a:r>
              <a:rPr lang="en-US" sz="3600" dirty="0" err="1" smtClean="0">
                <a:latin typeface="UTM Avo" panose="02040603050506020204" pitchFamily="18" charset="0"/>
              </a:rPr>
              <a:t>ể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dành</a:t>
            </a:r>
            <a:endParaRPr lang="en-US" sz="3600" dirty="0">
              <a:latin typeface="UTM Avo" panose="02040603050506020204" pitchFamily="18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D7C3B99E-A996-434E-9F03-C6A6E813F245}"/>
              </a:ext>
            </a:extLst>
          </p:cNvPr>
          <p:cNvGrpSpPr/>
          <p:nvPr/>
        </p:nvGrpSpPr>
        <p:grpSpPr>
          <a:xfrm>
            <a:off x="1930705" y="2452339"/>
            <a:ext cx="1486297" cy="658066"/>
            <a:chOff x="7934525" y="3319873"/>
            <a:chExt cx="418690" cy="417690"/>
          </a:xfrm>
        </p:grpSpPr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D44C3553-A657-4FA2-B819-6D406E841F6D}"/>
                </a:ext>
              </a:extLst>
            </p:cNvPr>
            <p:cNvCxnSpPr>
              <a:cxnSpLocks/>
              <a:stCxn id="32" idx="0"/>
              <a:endCxn id="32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BE146F48-7387-436C-A458-C68DFCDF6811}"/>
                </a:ext>
              </a:extLst>
            </p:cNvPr>
            <p:cNvCxnSpPr>
              <a:cxnSpLocks/>
              <a:stCxn id="32" idx="3"/>
              <a:endCxn id="32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D7C3B99E-A996-434E-9F03-C6A6E813F245}"/>
              </a:ext>
            </a:extLst>
          </p:cNvPr>
          <p:cNvGrpSpPr/>
          <p:nvPr/>
        </p:nvGrpSpPr>
        <p:grpSpPr>
          <a:xfrm>
            <a:off x="2978374" y="3297983"/>
            <a:ext cx="1486297" cy="658066"/>
            <a:chOff x="7934525" y="3319873"/>
            <a:chExt cx="418690" cy="417690"/>
          </a:xfrm>
        </p:grpSpPr>
        <p:sp>
          <p:nvSpPr>
            <p:cNvPr id="43" name="Rectangle 42">
              <a:extLst>
                <a:ext uri="{FF2B5EF4-FFF2-40B4-BE49-F238E27FC236}">
                  <a16:creationId xmlns="" xmlns:a16="http://schemas.microsoft.com/office/drawing/2014/main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="" xmlns:a16="http://schemas.microsoft.com/office/drawing/2014/main" id="{D44C3553-A657-4FA2-B819-6D406E841F6D}"/>
                </a:ext>
              </a:extLst>
            </p:cNvPr>
            <p:cNvCxnSpPr>
              <a:cxnSpLocks/>
              <a:stCxn id="43" idx="0"/>
              <a:endCxn id="43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="" xmlns:a16="http://schemas.microsoft.com/office/drawing/2014/main" id="{BE146F48-7387-436C-A458-C68DFCDF6811}"/>
                </a:ext>
              </a:extLst>
            </p:cNvPr>
            <p:cNvCxnSpPr>
              <a:cxnSpLocks/>
              <a:stCxn id="43" idx="3"/>
              <a:endCxn id="43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D7C3B99E-A996-434E-9F03-C6A6E813F245}"/>
              </a:ext>
            </a:extLst>
          </p:cNvPr>
          <p:cNvGrpSpPr/>
          <p:nvPr/>
        </p:nvGrpSpPr>
        <p:grpSpPr>
          <a:xfrm>
            <a:off x="2827286" y="4196275"/>
            <a:ext cx="1486297" cy="658066"/>
            <a:chOff x="7934525" y="3319873"/>
            <a:chExt cx="418690" cy="417690"/>
          </a:xfrm>
        </p:grpSpPr>
        <p:sp>
          <p:nvSpPr>
            <p:cNvPr id="48" name="Rectangle 47">
              <a:extLst>
                <a:ext uri="{FF2B5EF4-FFF2-40B4-BE49-F238E27FC236}">
                  <a16:creationId xmlns="" xmlns:a16="http://schemas.microsoft.com/office/drawing/2014/main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D44C3553-A657-4FA2-B819-6D406E841F6D}"/>
                </a:ext>
              </a:extLst>
            </p:cNvPr>
            <p:cNvCxnSpPr>
              <a:cxnSpLocks/>
              <a:stCxn id="48" idx="0"/>
              <a:endCxn id="48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BE146F48-7387-436C-A458-C68DFCDF6811}"/>
                </a:ext>
              </a:extLst>
            </p:cNvPr>
            <p:cNvCxnSpPr>
              <a:cxnSpLocks/>
              <a:stCxn id="48" idx="3"/>
              <a:endCxn id="48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52" name="Group 51">
            <a:extLst>
              <a:ext uri="{FF2B5EF4-FFF2-40B4-BE49-F238E27FC236}">
                <a16:creationId xmlns="" xmlns:a16="http://schemas.microsoft.com/office/drawing/2014/main" id="{D7C3B99E-A996-434E-9F03-C6A6E813F245}"/>
              </a:ext>
            </a:extLst>
          </p:cNvPr>
          <p:cNvGrpSpPr/>
          <p:nvPr/>
        </p:nvGrpSpPr>
        <p:grpSpPr>
          <a:xfrm>
            <a:off x="7918169" y="2467251"/>
            <a:ext cx="1486297" cy="658066"/>
            <a:chOff x="7934525" y="3319873"/>
            <a:chExt cx="418690" cy="417690"/>
          </a:xfrm>
        </p:grpSpPr>
        <p:sp>
          <p:nvSpPr>
            <p:cNvPr id="53" name="Rectangle 52">
              <a:extLst>
                <a:ext uri="{FF2B5EF4-FFF2-40B4-BE49-F238E27FC236}">
                  <a16:creationId xmlns="" xmlns:a16="http://schemas.microsoft.com/office/drawing/2014/main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D44C3553-A657-4FA2-B819-6D406E841F6D}"/>
                </a:ext>
              </a:extLst>
            </p:cNvPr>
            <p:cNvCxnSpPr>
              <a:cxnSpLocks/>
              <a:stCxn id="53" idx="0"/>
              <a:endCxn id="53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BE146F48-7387-436C-A458-C68DFCDF6811}"/>
                </a:ext>
              </a:extLst>
            </p:cNvPr>
            <p:cNvCxnSpPr>
              <a:cxnSpLocks/>
              <a:stCxn id="53" idx="3"/>
              <a:endCxn id="53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D7C3B99E-A996-434E-9F03-C6A6E813F245}"/>
              </a:ext>
            </a:extLst>
          </p:cNvPr>
          <p:cNvGrpSpPr/>
          <p:nvPr/>
        </p:nvGrpSpPr>
        <p:grpSpPr>
          <a:xfrm>
            <a:off x="8454882" y="3366790"/>
            <a:ext cx="1486297" cy="658066"/>
            <a:chOff x="7934525" y="3319873"/>
            <a:chExt cx="418690" cy="417690"/>
          </a:xfrm>
        </p:grpSpPr>
        <p:sp>
          <p:nvSpPr>
            <p:cNvPr id="58" name="Rectangle 57">
              <a:extLst>
                <a:ext uri="{FF2B5EF4-FFF2-40B4-BE49-F238E27FC236}">
                  <a16:creationId xmlns="" xmlns:a16="http://schemas.microsoft.com/office/drawing/2014/main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D44C3553-A657-4FA2-B819-6D406E841F6D}"/>
                </a:ext>
              </a:extLst>
            </p:cNvPr>
            <p:cNvCxnSpPr>
              <a:cxnSpLocks/>
              <a:stCxn id="58" idx="0"/>
              <a:endCxn id="58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BE146F48-7387-436C-A458-C68DFCDF6811}"/>
                </a:ext>
              </a:extLst>
            </p:cNvPr>
            <p:cNvCxnSpPr>
              <a:cxnSpLocks/>
              <a:stCxn id="58" idx="3"/>
              <a:endCxn id="58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62" name="Group 61">
            <a:extLst>
              <a:ext uri="{FF2B5EF4-FFF2-40B4-BE49-F238E27FC236}">
                <a16:creationId xmlns="" xmlns:a16="http://schemas.microsoft.com/office/drawing/2014/main" id="{D7C3B99E-A996-434E-9F03-C6A6E813F245}"/>
              </a:ext>
            </a:extLst>
          </p:cNvPr>
          <p:cNvGrpSpPr/>
          <p:nvPr/>
        </p:nvGrpSpPr>
        <p:grpSpPr>
          <a:xfrm>
            <a:off x="7921722" y="4197992"/>
            <a:ext cx="1486297" cy="658066"/>
            <a:chOff x="7934525" y="3319873"/>
            <a:chExt cx="418690" cy="417690"/>
          </a:xfrm>
        </p:grpSpPr>
        <p:sp>
          <p:nvSpPr>
            <p:cNvPr id="63" name="Rectangle 62">
              <a:extLst>
                <a:ext uri="{FF2B5EF4-FFF2-40B4-BE49-F238E27FC236}">
                  <a16:creationId xmlns="" xmlns:a16="http://schemas.microsoft.com/office/drawing/2014/main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D44C3553-A657-4FA2-B819-6D406E841F6D}"/>
                </a:ext>
              </a:extLst>
            </p:cNvPr>
            <p:cNvCxnSpPr>
              <a:cxnSpLocks/>
              <a:stCxn id="63" idx="0"/>
              <a:endCxn id="63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BE146F48-7387-436C-A458-C68DFCDF6811}"/>
                </a:ext>
              </a:extLst>
            </p:cNvPr>
            <p:cNvCxnSpPr>
              <a:cxnSpLocks/>
              <a:stCxn id="63" idx="3"/>
              <a:endCxn id="63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97053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6569" y="388154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0" y="1028103"/>
            <a:ext cx="12430539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65" y="1722370"/>
            <a:ext cx="10531753" cy="441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45704" y="4810539"/>
            <a:ext cx="1484244" cy="583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</a:rPr>
              <a:t>xoài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11686" y="3730280"/>
            <a:ext cx="1484244" cy="583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</a:rPr>
              <a:t>sung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96139" y="6135759"/>
            <a:ext cx="2411896" cy="583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s</a:t>
            </a:r>
            <a:r>
              <a:rPr lang="en-US" sz="3600" dirty="0" err="1" smtClean="0">
                <a:solidFill>
                  <a:srgbClr val="002060"/>
                </a:solidFill>
              </a:rPr>
              <a:t>ầu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riêng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998231" y="5738195"/>
            <a:ext cx="1484244" cy="583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</a:rPr>
              <a:t>sim</a:t>
            </a:r>
            <a:endParaRPr lang="en-U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794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  <p:bldP spid="2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427910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0" y="1355558"/>
            <a:ext cx="1189714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ip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iêp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804276" y="1950415"/>
            <a:ext cx="11029915" cy="1808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UTM Avo" panose="02040603050506020204" pitchFamily="18" charset="0"/>
              </a:rPr>
              <a:t>- </a:t>
            </a:r>
            <a:r>
              <a:rPr lang="en-US" sz="3600" dirty="0" err="1" smtClean="0">
                <a:latin typeface="UTM Avo" panose="02040603050506020204" pitchFamily="18" charset="0"/>
              </a:rPr>
              <a:t>Nhân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dịp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Tết</a:t>
            </a:r>
            <a:r>
              <a:rPr lang="en-US" sz="3600" dirty="0" smtClean="0">
                <a:latin typeface="UTM Avo" panose="02040603050506020204" pitchFamily="18" charset="0"/>
              </a:rPr>
              <a:t>, </a:t>
            </a:r>
            <a:r>
              <a:rPr lang="en-US" sz="3600" dirty="0" err="1" smtClean="0">
                <a:latin typeface="UTM Avo" panose="02040603050506020204" pitchFamily="18" charset="0"/>
              </a:rPr>
              <a:t>em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viết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một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tấm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thiệp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gửi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lời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chúc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đến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các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chú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bộ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đội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Trường</a:t>
            </a:r>
            <a:r>
              <a:rPr lang="en-US" sz="3600" dirty="0" smtClean="0">
                <a:latin typeface="UTM Avo" panose="02040603050506020204" pitchFamily="18" charset="0"/>
              </a:rPr>
              <a:t> Sa. 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728472" y="3699705"/>
            <a:ext cx="11029915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UTM Avo" panose="02040603050506020204" pitchFamily="18" charset="0"/>
              </a:rPr>
              <a:t>- </a:t>
            </a:r>
            <a:r>
              <a:rPr lang="en-US" sz="3600" dirty="0" err="1" smtClean="0">
                <a:latin typeface="UTM Avo" panose="02040603050506020204" pitchFamily="18" charset="0"/>
              </a:rPr>
              <a:t>Những</a:t>
            </a:r>
            <a:r>
              <a:rPr lang="en-US" sz="3600" dirty="0" smtClean="0">
                <a:latin typeface="UTM Avo" panose="02040603050506020204" pitchFamily="18" charset="0"/>
              </a:rPr>
              <a:t> con </a:t>
            </a:r>
            <a:r>
              <a:rPr lang="en-US" sz="3600" dirty="0" err="1" smtClean="0">
                <a:latin typeface="UTM Avo" panose="02040603050506020204" pitchFamily="18" charset="0"/>
              </a:rPr>
              <a:t>sóng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liên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tiếp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xô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vào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bờ</a:t>
            </a:r>
            <a:r>
              <a:rPr lang="en-US" sz="3600" dirty="0" smtClean="0">
                <a:latin typeface="UTM Avo" panose="02040603050506020204" pitchFamily="18" charset="0"/>
              </a:rPr>
              <a:t>.</a:t>
            </a:r>
            <a:endParaRPr lang="en-US" sz="3600" dirty="0">
              <a:latin typeface="UTM Avo" panose="02040603050506020204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D7C3B99E-A996-434E-9F03-C6A6E813F245}"/>
              </a:ext>
            </a:extLst>
          </p:cNvPr>
          <p:cNvGrpSpPr/>
          <p:nvPr/>
        </p:nvGrpSpPr>
        <p:grpSpPr>
          <a:xfrm>
            <a:off x="3085433" y="2216948"/>
            <a:ext cx="559640" cy="493549"/>
            <a:chOff x="7931794" y="3319873"/>
            <a:chExt cx="420420" cy="426105"/>
          </a:xfrm>
        </p:grpSpPr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F0E3B2CD-2E05-437C-A56F-106F768B0632}"/>
                </a:ext>
              </a:extLst>
            </p:cNvPr>
            <p:cNvSpPr/>
            <p:nvPr/>
          </p:nvSpPr>
          <p:spPr>
            <a:xfrm>
              <a:off x="7931794" y="3328289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D44C3553-A657-4FA2-B819-6D406E841F6D}"/>
                </a:ext>
              </a:extLst>
            </p:cNvPr>
            <p:cNvCxnSpPr>
              <a:cxnSpLocks/>
              <a:stCxn id="24" idx="0"/>
              <a:endCxn id="24" idx="1"/>
            </p:cNvCxnSpPr>
            <p:nvPr/>
          </p:nvCxnSpPr>
          <p:spPr>
            <a:xfrm flipH="1">
              <a:off x="7931794" y="3328289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BE146F48-7387-436C-A458-C68DFCDF6811}"/>
                </a:ext>
              </a:extLst>
            </p:cNvPr>
            <p:cNvCxnSpPr>
              <a:cxnSpLocks/>
              <a:stCxn id="24" idx="3"/>
              <a:endCxn id="24" idx="2"/>
            </p:cNvCxnSpPr>
            <p:nvPr/>
          </p:nvCxnSpPr>
          <p:spPr>
            <a:xfrm flipH="1">
              <a:off x="8140639" y="3537133"/>
              <a:ext cx="208844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D7C3B99E-A996-434E-9F03-C6A6E813F245}"/>
              </a:ext>
            </a:extLst>
          </p:cNvPr>
          <p:cNvGrpSpPr/>
          <p:nvPr/>
        </p:nvGrpSpPr>
        <p:grpSpPr>
          <a:xfrm>
            <a:off x="9340459" y="2246956"/>
            <a:ext cx="876967" cy="493549"/>
            <a:chOff x="7931794" y="3319873"/>
            <a:chExt cx="420420" cy="426105"/>
          </a:xfrm>
        </p:grpSpPr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F0E3B2CD-2E05-437C-A56F-106F768B0632}"/>
                </a:ext>
              </a:extLst>
            </p:cNvPr>
            <p:cNvSpPr/>
            <p:nvPr/>
          </p:nvSpPr>
          <p:spPr>
            <a:xfrm>
              <a:off x="7931794" y="3328289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D44C3553-A657-4FA2-B819-6D406E841F6D}"/>
                </a:ext>
              </a:extLst>
            </p:cNvPr>
            <p:cNvCxnSpPr>
              <a:cxnSpLocks/>
              <a:stCxn id="30" idx="0"/>
              <a:endCxn id="30" idx="1"/>
            </p:cNvCxnSpPr>
            <p:nvPr/>
          </p:nvCxnSpPr>
          <p:spPr>
            <a:xfrm flipH="1">
              <a:off x="7931794" y="3328289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BE146F48-7387-436C-A458-C68DFCDF6811}"/>
                </a:ext>
              </a:extLst>
            </p:cNvPr>
            <p:cNvCxnSpPr>
              <a:cxnSpLocks/>
              <a:stCxn id="30" idx="3"/>
              <a:endCxn id="30" idx="2"/>
            </p:cNvCxnSpPr>
            <p:nvPr/>
          </p:nvCxnSpPr>
          <p:spPr>
            <a:xfrm flipH="1">
              <a:off x="8140639" y="3537133"/>
              <a:ext cx="208844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D7C3B99E-A996-434E-9F03-C6A6E813F245}"/>
              </a:ext>
            </a:extLst>
          </p:cNvPr>
          <p:cNvGrpSpPr/>
          <p:nvPr/>
        </p:nvGrpSpPr>
        <p:grpSpPr>
          <a:xfrm>
            <a:off x="6000912" y="3994716"/>
            <a:ext cx="744445" cy="493549"/>
            <a:chOff x="7931794" y="3319873"/>
            <a:chExt cx="420420" cy="426105"/>
          </a:xfrm>
        </p:grpSpPr>
        <p:sp>
          <p:nvSpPr>
            <p:cNvPr id="35" name="Rectangle 34">
              <a:extLst>
                <a:ext uri="{FF2B5EF4-FFF2-40B4-BE49-F238E27FC236}">
                  <a16:creationId xmlns="" xmlns:a16="http://schemas.microsoft.com/office/drawing/2014/main" id="{F0E3B2CD-2E05-437C-A56F-106F768B0632}"/>
                </a:ext>
              </a:extLst>
            </p:cNvPr>
            <p:cNvSpPr/>
            <p:nvPr/>
          </p:nvSpPr>
          <p:spPr>
            <a:xfrm>
              <a:off x="7931794" y="3328289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D44C3553-A657-4FA2-B819-6D406E841F6D}"/>
                </a:ext>
              </a:extLst>
            </p:cNvPr>
            <p:cNvCxnSpPr>
              <a:cxnSpLocks/>
              <a:stCxn id="35" idx="0"/>
              <a:endCxn id="35" idx="1"/>
            </p:cNvCxnSpPr>
            <p:nvPr/>
          </p:nvCxnSpPr>
          <p:spPr>
            <a:xfrm flipH="1">
              <a:off x="7931794" y="3328289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BE146F48-7387-436C-A458-C68DFCDF6811}"/>
                </a:ext>
              </a:extLst>
            </p:cNvPr>
            <p:cNvCxnSpPr>
              <a:cxnSpLocks/>
              <a:stCxn id="35" idx="3"/>
              <a:endCxn id="35" idx="2"/>
            </p:cNvCxnSpPr>
            <p:nvPr/>
          </p:nvCxnSpPr>
          <p:spPr>
            <a:xfrm flipH="1">
              <a:off x="8140639" y="3537133"/>
              <a:ext cx="208844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909714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9" y="1027592"/>
            <a:ext cx="7455945" cy="1015665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algn="ctr" defTabSz="9143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Chào tạm biệt!</a:t>
            </a:r>
          </a:p>
        </p:txBody>
      </p:sp>
    </p:spTree>
    <p:extLst>
      <p:ext uri="{BB962C8B-B14F-4D97-AF65-F5344CB8AC3E}">
        <p14:creationId xmlns:p14="http://schemas.microsoft.com/office/powerpoint/2010/main" val="370882110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</TotalTime>
  <Words>259</Words>
  <Application>Microsoft Office PowerPoint</Application>
  <PresentationFormat>Custom</PresentationFormat>
  <Paragraphs>50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90</cp:revision>
  <dcterms:created xsi:type="dcterms:W3CDTF">2021-05-27T09:39:36Z</dcterms:created>
  <dcterms:modified xsi:type="dcterms:W3CDTF">2022-04-01T14:23:46Z</dcterms:modified>
</cp:coreProperties>
</file>