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9" r:id="rId2"/>
  </p:sldMasterIdLst>
  <p:notesMasterIdLst>
    <p:notesMasterId r:id="rId12"/>
  </p:notesMasterIdLst>
  <p:handoutMasterIdLst>
    <p:handoutMasterId r:id="rId13"/>
  </p:handoutMasterIdLst>
  <p:sldIdLst>
    <p:sldId id="2007577119" r:id="rId3"/>
    <p:sldId id="2007577114" r:id="rId4"/>
    <p:sldId id="2007577120" r:id="rId5"/>
    <p:sldId id="2007577108" r:id="rId6"/>
    <p:sldId id="2007577115" r:id="rId7"/>
    <p:sldId id="2899" r:id="rId8"/>
    <p:sldId id="2903" r:id="rId9"/>
    <p:sldId id="2007577117" r:id="rId10"/>
    <p:sldId id="20075771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792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pPr/>
              <a:t>31/1/2023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pPr/>
              <a:t>31/1/2023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svg"/><Relationship Id="rId4" Type="http://schemas.openxmlformats.org/officeDocument/2006/relationships/image" Target="NUL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3141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2023/1/31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70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31/1/2023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pPr/>
              <a:t>2023/1/31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2023/1/31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3.wdp"/><Relationship Id="rId5" Type="http://schemas.openxmlformats.org/officeDocument/2006/relationships/image" Target="../media/image43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50814" y="2321118"/>
            <a:ext cx="7606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57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80856" y="863519"/>
            <a:ext cx="258453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69130" y="1621427"/>
            <a:ext cx="6229769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41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: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t2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656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21B4A40D-FF2A-4FB6-AA2A-652B9EA65E4A}"/>
              </a:ext>
            </a:extLst>
          </p:cNvPr>
          <p:cNvSpPr/>
          <p:nvPr/>
        </p:nvSpPr>
        <p:spPr>
          <a:xfrm>
            <a:off x="428846" y="128648"/>
            <a:ext cx="704344" cy="54301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FD7DA1B-C157-4003-8808-98BA5A05395A}"/>
              </a:ext>
            </a:extLst>
          </p:cNvPr>
          <p:cNvSpPr txBox="1"/>
          <p:nvPr/>
        </p:nvSpPr>
        <p:spPr>
          <a:xfrm>
            <a:off x="1390987" y="93889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1DA45B7-113E-4BCE-B161-1498363643E2}"/>
              </a:ext>
            </a:extLst>
          </p:cNvPr>
          <p:cNvSpPr txBox="1"/>
          <p:nvPr/>
        </p:nvSpPr>
        <p:spPr>
          <a:xfrm>
            <a:off x="826856" y="865566"/>
            <a:ext cx="612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17">
                <a:extLst>
                  <a:ext uri="{FF2B5EF4-FFF2-40B4-BE49-F238E27FC236}">
                    <a16:creationId xmlns="" xmlns:a16="http://schemas.microsoft.com/office/drawing/2014/main" id="{E9272A99-8B96-4106-839C-779E69F9E2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5382595"/>
                  </p:ext>
                </p:extLst>
              </p:nvPr>
            </p:nvGraphicFramePr>
            <p:xfrm>
              <a:off x="1774218" y="1023285"/>
              <a:ext cx="8269666" cy="2286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135338">
                      <a:extLst>
                        <a:ext uri="{9D8B030D-6E8A-4147-A177-3AD203B41FA5}">
                          <a16:colId xmlns="" xmlns:a16="http://schemas.microsoft.com/office/drawing/2014/main" val="3750429237"/>
                        </a:ext>
                      </a:extLst>
                    </a:gridCol>
                    <a:gridCol w="1493750">
                      <a:extLst>
                        <a:ext uri="{9D8B030D-6E8A-4147-A177-3AD203B41FA5}">
                          <a16:colId xmlns="" xmlns:a16="http://schemas.microsoft.com/office/drawing/2014/main" val="892396866"/>
                        </a:ext>
                      </a:extLst>
                    </a:gridCol>
                    <a:gridCol w="1449787">
                      <a:extLst>
                        <a:ext uri="{9D8B030D-6E8A-4147-A177-3AD203B41FA5}">
                          <a16:colId xmlns="" xmlns:a16="http://schemas.microsoft.com/office/drawing/2014/main" val="1994511951"/>
                        </a:ext>
                      </a:extLst>
                    </a:gridCol>
                    <a:gridCol w="1336523">
                      <a:extLst>
                        <a:ext uri="{9D8B030D-6E8A-4147-A177-3AD203B41FA5}">
                          <a16:colId xmlns="" xmlns:a16="http://schemas.microsoft.com/office/drawing/2014/main" val="1764713203"/>
                        </a:ext>
                      </a:extLst>
                    </a:gridCol>
                    <a:gridCol w="1449789">
                      <a:extLst>
                        <a:ext uri="{9D8B030D-6E8A-4147-A177-3AD203B41FA5}">
                          <a16:colId xmlns="" xmlns:a16="http://schemas.microsoft.com/office/drawing/2014/main" val="2253912237"/>
                        </a:ext>
                      </a:extLst>
                    </a:gridCol>
                    <a:gridCol w="1404479">
                      <a:extLst>
                        <a:ext uri="{9D8B030D-6E8A-4147-A177-3AD203B41FA5}">
                          <a16:colId xmlns="" xmlns:a16="http://schemas.microsoft.com/office/drawing/2014/main" val="1514898112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vi-VN" sz="4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vi-VN" sz="4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4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272A99-8B96-4106-839C-779E69F9E2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5382595"/>
                  </p:ext>
                </p:extLst>
              </p:nvPr>
            </p:nvGraphicFramePr>
            <p:xfrm>
              <a:off x="1774218" y="1023285"/>
              <a:ext cx="8269666" cy="2286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135338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750429237"/>
                        </a:ext>
                      </a:extLst>
                    </a:gridCol>
                    <a:gridCol w="149375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892396866"/>
                        </a:ext>
                      </a:extLst>
                    </a:gridCol>
                    <a:gridCol w="1449787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994511951"/>
                        </a:ext>
                      </a:extLst>
                    </a:gridCol>
                    <a:gridCol w="133652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764713203"/>
                        </a:ext>
                      </a:extLst>
                    </a:gridCol>
                    <a:gridCol w="144978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253912237"/>
                        </a:ext>
                      </a:extLst>
                    </a:gridCol>
                    <a:gridCol w="140447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514898112"/>
                        </a:ext>
                      </a:extLst>
                    </a:gridCol>
                  </a:tblGrid>
                  <a:tr h="762000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t="-8400" r="-629570" b="-68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933725870"/>
                      </a:ext>
                    </a:extLst>
                  </a:tr>
                  <a:tr h="762000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854868410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algn="ctr"/>
                          <a:endParaRPr lang="vi-VN" sz="4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571689B-5CC9-4876-944F-2F0F5BFA4908}"/>
              </a:ext>
            </a:extLst>
          </p:cNvPr>
          <p:cNvSpPr txBox="1"/>
          <p:nvPr/>
        </p:nvSpPr>
        <p:spPr>
          <a:xfrm>
            <a:off x="4635826" y="2577874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72278BA-EED2-4BFA-B3D0-4235817A445C}"/>
              </a:ext>
            </a:extLst>
          </p:cNvPr>
          <p:cNvSpPr txBox="1"/>
          <p:nvPr/>
        </p:nvSpPr>
        <p:spPr>
          <a:xfrm>
            <a:off x="6083693" y="2570984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15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76598D0-9946-4E0B-BB55-474ADE26F78E}"/>
              </a:ext>
            </a:extLst>
          </p:cNvPr>
          <p:cNvSpPr txBox="1"/>
          <p:nvPr/>
        </p:nvSpPr>
        <p:spPr>
          <a:xfrm>
            <a:off x="7566823" y="2541956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74D7418-BACF-4574-A5FC-20BC5BC1F760}"/>
              </a:ext>
            </a:extLst>
          </p:cNvPr>
          <p:cNvSpPr txBox="1"/>
          <p:nvPr/>
        </p:nvSpPr>
        <p:spPr>
          <a:xfrm>
            <a:off x="8908312" y="2587191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35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C4C14B60-769C-4541-90DA-92A0A2E383D1}"/>
              </a:ext>
            </a:extLst>
          </p:cNvPr>
          <p:cNvSpPr txBox="1"/>
          <p:nvPr/>
        </p:nvSpPr>
        <p:spPr>
          <a:xfrm>
            <a:off x="786785" y="3860850"/>
            <a:ext cx="612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9" name="Table 17">
            <a:extLst>
              <a:ext uri="{FF2B5EF4-FFF2-40B4-BE49-F238E27FC236}">
                <a16:creationId xmlns="" xmlns:a16="http://schemas.microsoft.com/office/drawing/2014/main" id="{E45971E2-736E-4E95-8384-1C806CAB0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34334"/>
              </p:ext>
            </p:extLst>
          </p:nvPr>
        </p:nvGraphicFramePr>
        <p:xfrm>
          <a:off x="1750937" y="3786848"/>
          <a:ext cx="8307462" cy="2103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0527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1500577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1456413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1342632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1456415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  <a:gridCol w="1410898">
                  <a:extLst>
                    <a:ext uri="{9D8B030D-6E8A-4147-A177-3AD203B41FA5}">
                      <a16:colId xmlns="" xmlns:a16="http://schemas.microsoft.com/office/drawing/2014/main" val="1514898112"/>
                    </a:ext>
                  </a:extLst>
                </a:gridCol>
              </a:tblGrid>
              <a:tr h="597884">
                <a:tc rowSpan="2"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: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597884">
                <a:tc vMerge="1">
                  <a:txBody>
                    <a:bodyPr/>
                    <a:lstStyle/>
                    <a:p>
                      <a:pPr algn="ctr"/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endParaRPr lang="vi-VN" sz="4000" dirty="0"/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90BA3C75-1293-4ECA-A10D-F0D3C7496DD8}"/>
              </a:ext>
            </a:extLst>
          </p:cNvPr>
          <p:cNvSpPr txBox="1"/>
          <p:nvPr/>
        </p:nvSpPr>
        <p:spPr>
          <a:xfrm>
            <a:off x="4758500" y="5154101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38E99BE4-0BBD-46A4-B7BE-A8374A670504}"/>
              </a:ext>
            </a:extLst>
          </p:cNvPr>
          <p:cNvSpPr txBox="1"/>
          <p:nvPr/>
        </p:nvSpPr>
        <p:spPr>
          <a:xfrm>
            <a:off x="6127235" y="5168612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095B23CD-FE09-4D4B-A1DE-19CFE62A4EA2}"/>
              </a:ext>
            </a:extLst>
          </p:cNvPr>
          <p:cNvSpPr txBox="1"/>
          <p:nvPr/>
        </p:nvSpPr>
        <p:spPr>
          <a:xfrm>
            <a:off x="7326412" y="5177673"/>
            <a:ext cx="968391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2C47B21-0170-432F-9B52-BC3B5B96125E}"/>
              </a:ext>
            </a:extLst>
          </p:cNvPr>
          <p:cNvSpPr txBox="1"/>
          <p:nvPr/>
        </p:nvSpPr>
        <p:spPr>
          <a:xfrm>
            <a:off x="8949103" y="5157706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74454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/>
      <p:bldP spid="24" grpId="0" animBg="1"/>
      <p:bldP spid="25" grpId="0" animBg="1"/>
      <p:bldP spid="26" grpId="0" animBg="1"/>
      <p:bldP spid="27" grpId="0" animBg="1"/>
      <p:bldP spid="28" grpId="0"/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997373F-E5F9-4CB1-8ECA-11217CE409E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19823" y="3547157"/>
            <a:ext cx="3549462" cy="331084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E3064CF4-AA43-4F55-88B0-FBA719222E3E}"/>
              </a:ext>
            </a:extLst>
          </p:cNvPr>
          <p:cNvSpPr/>
          <p:nvPr/>
        </p:nvSpPr>
        <p:spPr>
          <a:xfrm>
            <a:off x="270186" y="234827"/>
            <a:ext cx="571642" cy="62239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651E690-4512-449E-BE43-90C58236E591}"/>
              </a:ext>
            </a:extLst>
          </p:cNvPr>
          <p:cNvSpPr txBox="1"/>
          <p:nvPr/>
        </p:nvSpPr>
        <p:spPr>
          <a:xfrm>
            <a:off x="967892" y="261433"/>
            <a:ext cx="3978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 (theo mẫu).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24655F01-2687-44AE-B57A-84DC55B79966}"/>
                  </a:ext>
                </a:extLst>
              </p:cNvPr>
              <p:cNvSpPr txBox="1"/>
              <p:nvPr/>
            </p:nvSpPr>
            <p:spPr>
              <a:xfrm>
                <a:off x="597369" y="1237496"/>
                <a:ext cx="360238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 </a:t>
                </a: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2cm</a:t>
                </a:r>
                <a14:m>
                  <m:oMath xmlns:m="http://schemas.openxmlformats.org/officeDocument/2006/math">
                    <m:r>
                      <a:rPr kumimoji="0" lang="vi-VN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0" lang="vi-VN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10cm </a:t>
                </a:r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: 5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4655F01-2687-44AE-B57A-84DC55B79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69" y="1237496"/>
                <a:ext cx="3602389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6091" b="-7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A59760A7-FED1-41D6-8A5B-D067AF4F184C}"/>
              </a:ext>
            </a:extLst>
          </p:cNvPr>
          <p:cNvGrpSpPr/>
          <p:nvPr/>
        </p:nvGrpSpPr>
        <p:grpSpPr>
          <a:xfrm>
            <a:off x="4090847" y="1223082"/>
            <a:ext cx="6199782" cy="1897493"/>
            <a:chOff x="1313000" y="1975491"/>
            <a:chExt cx="4650964" cy="1897493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DD47D13A-C9F6-4B21-9E24-00FAF7980310}"/>
                </a:ext>
              </a:extLst>
            </p:cNvPr>
            <p:cNvSpPr/>
            <p:nvPr/>
          </p:nvSpPr>
          <p:spPr>
            <a:xfrm>
              <a:off x="1313000" y="2021994"/>
              <a:ext cx="4650964" cy="1850990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="" xmlns:a16="http://schemas.microsoft.com/office/drawing/2014/main" id="{86088E10-ADC0-4B5A-A342-0BED0E7D159E}"/>
                    </a:ext>
                  </a:extLst>
                </p:cNvPr>
                <p:cNvSpPr txBox="1"/>
                <p:nvPr/>
              </p:nvSpPr>
              <p:spPr>
                <a:xfrm>
                  <a:off x="1494511" y="1975491"/>
                  <a:ext cx="4081674" cy="18249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Mẫu: 2 cm</a:t>
                  </a:r>
                  <a14:m>
                    <m:oMath xmlns:m="http://schemas.openxmlformats.org/officeDocument/2006/math">
                      <m:r>
                        <a:rPr kumimoji="0" lang="vi-VN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0" lang="vi-VN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</m:oMath>
                  </a14:m>
                  <a:r>
                    <a:rPr kumimoji="0" lang="vi-VN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5 = 10 cm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         10 cm : 5 = 2 cm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86088E10-ADC0-4B5A-A342-0BED0E7D15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4511" y="1975491"/>
                  <a:ext cx="4081674" cy="182492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4036" r="-3251" b="-140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E988CD2F-79CC-4192-9030-AC13E00E8F6D}"/>
                  </a:ext>
                </a:extLst>
              </p:cNvPr>
              <p:cNvSpPr txBox="1"/>
              <p:nvPr/>
            </p:nvSpPr>
            <p:spPr>
              <a:xfrm>
                <a:off x="659560" y="3077615"/>
                <a:ext cx="549694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</a:t>
                </a:r>
                <a:r>
                  <a:rPr lang="en-US" sz="4000" dirty="0">
                    <a:solidFill>
                      <a:prstClr val="black"/>
                    </a:solidFill>
                    <a:latin typeface="HP001 4 hàng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HP001 4 hàng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kg</a:t>
                </a:r>
                <a:r>
                  <a:rPr kumimoji="0" lang="vi-VN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vi-VN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=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kumimoji="0" lang="vi-VN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6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HP001 4 hàng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kg</a:t>
                </a:r>
                <a:r>
                  <a:rPr kumimoji="0" lang="vi-VN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: </a:t>
                </a: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=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88CD2F-79CC-4192-9030-AC13E00E8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60" y="3077615"/>
                <a:ext cx="5496945" cy="1938992"/>
              </a:xfrm>
              <a:prstGeom prst="rect">
                <a:avLst/>
              </a:prstGeom>
              <a:blipFill rotWithShape="1">
                <a:blip r:embed="rId6"/>
                <a:stretch>
                  <a:fillRect l="-3880"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1654C6B6-2294-492F-AEC2-E148C98557FB}"/>
                  </a:ext>
                </a:extLst>
              </p:cNvPr>
              <p:cNvSpPr txBox="1"/>
              <p:nvPr/>
            </p:nvSpPr>
            <p:spPr>
              <a:xfrm>
                <a:off x="704458" y="4915769"/>
                <a:ext cx="384157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P001 4 hàng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kumimoji="0" lang="vi-VN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=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8</a:t>
                </a:r>
                <a:r>
                  <a:rPr lang="en-US" sz="4000" dirty="0" smtClean="0">
                    <a:solidFill>
                      <a:prstClr val="black"/>
                    </a:solidFill>
                    <a:latin typeface="HP001 4 hàng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</a:t>
                </a:r>
                <a:r>
                  <a:rPr kumimoji="0" lang="vi-VN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: </a:t>
                </a: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=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654C6B6-2294-492F-AEC2-E148C9855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58" y="4915769"/>
                <a:ext cx="3841575" cy="1938992"/>
              </a:xfrm>
              <a:prstGeom prst="rect">
                <a:avLst/>
              </a:prstGeom>
              <a:blipFill rotWithShape="1">
                <a:blip r:embed="rId7"/>
                <a:stretch>
                  <a:fillRect l="-5714"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404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68787" y="990450"/>
            <a:ext cx="26256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59306" y="1613017"/>
            <a:ext cx="6297199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41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t2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81824" y="3736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62518" y="2810362"/>
            <a:ext cx="40430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b.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2kg  </a:t>
            </a:r>
            <a:r>
              <a:rPr lang="en-US" sz="3200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3   =  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0466" y="3447972"/>
            <a:ext cx="43110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</a:t>
            </a:r>
            <a:r>
              <a:rPr lang="en-US" sz="3200" b="1" dirty="0" err="1">
                <a:latin typeface="HP001 4 hàng" panose="020B0603050302020204" pitchFamily="34" charset="-93"/>
                <a:cs typeface="Times New Roman" pitchFamily="18" charset="0"/>
              </a:rPr>
              <a:t>6kg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3   =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94772" y="4059939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c.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2l   </a:t>
            </a:r>
            <a:r>
              <a:rPr lang="en-US" sz="3200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4   =  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27635" y="4675036"/>
            <a:ext cx="43878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8l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   4   =  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36493" y="2216860"/>
            <a:ext cx="65276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17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58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450274A-E21C-4C6C-9622-251D01BDEB98}"/>
              </a:ext>
            </a:extLst>
          </p:cNvPr>
          <p:cNvSpPr/>
          <p:nvPr/>
        </p:nvSpPr>
        <p:spPr>
          <a:xfrm>
            <a:off x="368218" y="351650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B4ACFD7-D445-4348-AD6E-0F6699B92E31}"/>
              </a:ext>
            </a:extLst>
          </p:cNvPr>
          <p:cNvSpPr txBox="1"/>
          <p:nvPr/>
        </p:nvSpPr>
        <p:spPr>
          <a:xfrm>
            <a:off x="972820" y="275370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D681E3F-B254-4E46-AED4-6B5963A4A70C}"/>
              </a:ext>
            </a:extLst>
          </p:cNvPr>
          <p:cNvSpPr txBox="1"/>
          <p:nvPr/>
        </p:nvSpPr>
        <p:spPr>
          <a:xfrm>
            <a:off x="116114" y="1013468"/>
            <a:ext cx="5014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 Nâu nhặt được 20 hạt dẻ và chia đều cho các bạn.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90693136-5C41-4F91-960D-C6E0774D3D3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257" y="2743088"/>
            <a:ext cx="4869075" cy="37016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CBDCDCC-D83D-4040-9FF1-4FA704388445}"/>
              </a:ext>
            </a:extLst>
          </p:cNvPr>
          <p:cNvSpPr txBox="1"/>
          <p:nvPr/>
        </p:nvSpPr>
        <p:spPr>
          <a:xfrm>
            <a:off x="5311871" y="302451"/>
            <a:ext cx="4723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đều cho 5 bạn.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A6768AFB-B58D-4C32-9A41-1C87097ED805}"/>
              </a:ext>
            </a:extLst>
          </p:cNvPr>
          <p:cNvGrpSpPr/>
          <p:nvPr/>
        </p:nvGrpSpPr>
        <p:grpSpPr>
          <a:xfrm>
            <a:off x="6016699" y="1004134"/>
            <a:ext cx="2470496" cy="478938"/>
            <a:chOff x="6016699" y="1091218"/>
            <a:chExt cx="2470496" cy="478938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1191574F-6214-487F-8E5E-49E21149BFDD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B781A8BE-F341-4F11-9D39-75AA8AC3F86C}"/>
                </a:ext>
              </a:extLst>
            </p:cNvPr>
            <p:cNvSpPr txBox="1"/>
            <p:nvPr/>
          </p:nvSpPr>
          <p:spPr>
            <a:xfrm>
              <a:off x="6706599" y="1091218"/>
              <a:ext cx="11063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       =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="" xmlns:a16="http://schemas.microsoft.com/office/drawing/2014/main" id="{39D1DDB5-64C3-442C-B554-D03AC39647C5}"/>
                </a:ext>
              </a:extLst>
            </p:cNvPr>
            <p:cNvSpPr/>
            <p:nvPr/>
          </p:nvSpPr>
          <p:spPr>
            <a:xfrm>
              <a:off x="693261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="" xmlns:a16="http://schemas.microsoft.com/office/drawing/2014/main" id="{AF263B92-45BB-4340-B65D-5F09CEA9688A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721A2198-3C3C-4E4C-851D-BC3F34EF524E}"/>
              </a:ext>
            </a:extLst>
          </p:cNvPr>
          <p:cNvGrpSpPr/>
          <p:nvPr/>
        </p:nvGrpSpPr>
        <p:grpSpPr>
          <a:xfrm>
            <a:off x="5355413" y="1746085"/>
            <a:ext cx="4680027" cy="531857"/>
            <a:chOff x="5355412" y="1789661"/>
            <a:chExt cx="4680027" cy="531857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3F94B1E3-A2C6-40CA-9783-74E89CFE2A16}"/>
                </a:ext>
              </a:extLst>
            </p:cNvPr>
            <p:cNvSpPr txBox="1"/>
            <p:nvPr/>
          </p:nvSpPr>
          <p:spPr>
            <a:xfrm>
              <a:off x="5355412" y="1798298"/>
              <a:ext cx="46800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bạn được         hạt dẻ. 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00E74849-04F2-43A3-AA89-9A90E748903B}"/>
                </a:ext>
              </a:extLst>
            </p:cNvPr>
            <p:cNvSpPr/>
            <p:nvPr/>
          </p:nvSpPr>
          <p:spPr>
            <a:xfrm>
              <a:off x="7818134" y="178966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B364229-27D7-4683-96B1-DB1E2721949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49202" y="358278"/>
            <a:ext cx="2432579" cy="16680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7FF6C74-AC9D-4AA1-B0E6-C2613078C715}"/>
              </a:ext>
            </a:extLst>
          </p:cNvPr>
          <p:cNvSpPr txBox="1"/>
          <p:nvPr/>
        </p:nvSpPr>
        <p:spPr>
          <a:xfrm>
            <a:off x="5355413" y="2383522"/>
            <a:ext cx="4723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đều cho 4 bạn.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734331B7-AC9D-414D-9F04-46290CE03618}"/>
              </a:ext>
            </a:extLst>
          </p:cNvPr>
          <p:cNvGrpSpPr/>
          <p:nvPr/>
        </p:nvGrpSpPr>
        <p:grpSpPr>
          <a:xfrm>
            <a:off x="6016699" y="3027149"/>
            <a:ext cx="2470496" cy="478938"/>
            <a:chOff x="6016699" y="1091218"/>
            <a:chExt cx="2470496" cy="478938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90867D-76DD-45A2-9CA1-FE74743B2628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E2CA444B-676C-4ED5-AFA6-41A1F07CCB13}"/>
                </a:ext>
              </a:extLst>
            </p:cNvPr>
            <p:cNvSpPr txBox="1"/>
            <p:nvPr/>
          </p:nvSpPr>
          <p:spPr>
            <a:xfrm>
              <a:off x="6706599" y="1091218"/>
              <a:ext cx="11063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       =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="" xmlns:a16="http://schemas.microsoft.com/office/drawing/2014/main" id="{936078AC-5848-420A-978C-7686CA5E2B73}"/>
                </a:ext>
              </a:extLst>
            </p:cNvPr>
            <p:cNvSpPr/>
            <p:nvPr/>
          </p:nvSpPr>
          <p:spPr>
            <a:xfrm>
              <a:off x="691935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="" xmlns:a16="http://schemas.microsoft.com/office/drawing/2014/main" id="{CC2B3F80-5B8A-4CE2-85AA-970406657208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2AB274C5-554F-41BE-AB69-45496B9A314E}"/>
              </a:ext>
            </a:extLst>
          </p:cNvPr>
          <p:cNvGrpSpPr/>
          <p:nvPr/>
        </p:nvGrpSpPr>
        <p:grpSpPr>
          <a:xfrm>
            <a:off x="5355413" y="3769100"/>
            <a:ext cx="4723569" cy="531857"/>
            <a:chOff x="5355412" y="1789661"/>
            <a:chExt cx="4723569" cy="531857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E6B66520-69DD-44B6-B51C-EFDC5427F953}"/>
                </a:ext>
              </a:extLst>
            </p:cNvPr>
            <p:cNvSpPr txBox="1"/>
            <p:nvPr/>
          </p:nvSpPr>
          <p:spPr>
            <a:xfrm>
              <a:off x="5355412" y="1798298"/>
              <a:ext cx="47235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bạn được         hạt dẻ. 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="" xmlns:a16="http://schemas.microsoft.com/office/drawing/2014/main" id="{3E55E8D4-6DD6-46D1-8406-32875B72DC1F}"/>
                </a:ext>
              </a:extLst>
            </p:cNvPr>
            <p:cNvSpPr/>
            <p:nvPr/>
          </p:nvSpPr>
          <p:spPr>
            <a:xfrm>
              <a:off x="7876190" y="178966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86473770-BC00-40C9-AEA2-A4CEA1E01B6E}"/>
              </a:ext>
            </a:extLst>
          </p:cNvPr>
          <p:cNvSpPr txBox="1"/>
          <p:nvPr/>
        </p:nvSpPr>
        <p:spPr>
          <a:xfrm>
            <a:off x="5268329" y="4406537"/>
            <a:ext cx="4723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đều cho 2 bạn.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51A69581-3F7B-4485-9C82-096E695ED830}"/>
              </a:ext>
            </a:extLst>
          </p:cNvPr>
          <p:cNvGrpSpPr/>
          <p:nvPr/>
        </p:nvGrpSpPr>
        <p:grpSpPr>
          <a:xfrm>
            <a:off x="6016699" y="5050164"/>
            <a:ext cx="2470496" cy="478938"/>
            <a:chOff x="6016699" y="1091218"/>
            <a:chExt cx="2470496" cy="478938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2C78CDCB-54F1-4928-82D1-DE3AC59BA67F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AA92D2D3-C378-42F7-8097-9D8B635C9DE1}"/>
                </a:ext>
              </a:extLst>
            </p:cNvPr>
            <p:cNvSpPr txBox="1"/>
            <p:nvPr/>
          </p:nvSpPr>
          <p:spPr>
            <a:xfrm>
              <a:off x="6706599" y="1091218"/>
              <a:ext cx="11063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       =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="" xmlns:a16="http://schemas.microsoft.com/office/drawing/2014/main" id="{2C146A61-F0E8-449F-8D70-C4655D91E9FD}"/>
                </a:ext>
              </a:extLst>
            </p:cNvPr>
            <p:cNvSpPr/>
            <p:nvPr/>
          </p:nvSpPr>
          <p:spPr>
            <a:xfrm>
              <a:off x="693261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="" xmlns:a16="http://schemas.microsoft.com/office/drawing/2014/main" id="{23F1CBCD-70FB-4461-BD31-AA8992104763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5391F91C-6AD2-444C-8EA5-E3AF049AFEEE}"/>
              </a:ext>
            </a:extLst>
          </p:cNvPr>
          <p:cNvGrpSpPr/>
          <p:nvPr/>
        </p:nvGrpSpPr>
        <p:grpSpPr>
          <a:xfrm>
            <a:off x="5384441" y="5792115"/>
            <a:ext cx="5022305" cy="531857"/>
            <a:chOff x="5384440" y="1789661"/>
            <a:chExt cx="5022305" cy="531857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C67B3CEC-A4F7-42D0-9B0B-6C5B45BB8DF6}"/>
                </a:ext>
              </a:extLst>
            </p:cNvPr>
            <p:cNvSpPr txBox="1"/>
            <p:nvPr/>
          </p:nvSpPr>
          <p:spPr>
            <a:xfrm>
              <a:off x="5384440" y="1798298"/>
              <a:ext cx="50223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bạn được         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</a:t>
              </a:r>
              <a:r>
                <a:rPr kumimoji="0" lang="vi-V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hạt </a:t>
              </a: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dẻ. 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="" xmlns:a16="http://schemas.microsoft.com/office/drawing/2014/main" id="{5D66544D-896F-47AC-AAB2-FD09504F1AA9}"/>
                </a:ext>
              </a:extLst>
            </p:cNvPr>
            <p:cNvSpPr/>
            <p:nvPr/>
          </p:nvSpPr>
          <p:spPr>
            <a:xfrm>
              <a:off x="7991040" y="178966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395FDC15-7F0A-422C-8FAF-1369E09DDDCF}"/>
              </a:ext>
            </a:extLst>
          </p:cNvPr>
          <p:cNvCxnSpPr/>
          <p:nvPr/>
        </p:nvCxnSpPr>
        <p:spPr>
          <a:xfrm>
            <a:off x="5326743" y="522514"/>
            <a:ext cx="0" cy="55498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AE0047D7-C450-436C-B523-EA3C252E6F5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8466" y="2440647"/>
            <a:ext cx="2432579" cy="175617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834B69CD-2306-48D7-9016-2DA8863800A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8856" y="4576723"/>
            <a:ext cx="2250538" cy="1756173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855DD185-DE1C-496C-AA88-6738CCF19C0E}"/>
              </a:ext>
            </a:extLst>
          </p:cNvPr>
          <p:cNvSpPr/>
          <p:nvPr/>
        </p:nvSpPr>
        <p:spPr>
          <a:xfrm>
            <a:off x="5955679" y="980671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="" xmlns:a16="http://schemas.microsoft.com/office/drawing/2014/main" id="{3A30E95F-E9D3-4C8F-B39A-693B6F5A22F0}"/>
              </a:ext>
            </a:extLst>
          </p:cNvPr>
          <p:cNvSpPr/>
          <p:nvPr/>
        </p:nvSpPr>
        <p:spPr>
          <a:xfrm>
            <a:off x="7964254" y="97975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="" xmlns:a16="http://schemas.microsoft.com/office/drawing/2014/main" id="{F6CF9671-7303-4C86-B7E5-D7DAE746E84D}"/>
              </a:ext>
            </a:extLst>
          </p:cNvPr>
          <p:cNvSpPr/>
          <p:nvPr/>
        </p:nvSpPr>
        <p:spPr>
          <a:xfrm>
            <a:off x="6915081" y="98930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38F9B488-CE30-4BC4-AC7A-669B9F300C8B}"/>
              </a:ext>
            </a:extLst>
          </p:cNvPr>
          <p:cNvSpPr/>
          <p:nvPr/>
        </p:nvSpPr>
        <p:spPr>
          <a:xfrm>
            <a:off x="7802278" y="1715251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D537FFEA-0AC2-4AF6-9D71-156165B26BB2}"/>
              </a:ext>
            </a:extLst>
          </p:cNvPr>
          <p:cNvSpPr/>
          <p:nvPr/>
        </p:nvSpPr>
        <p:spPr>
          <a:xfrm>
            <a:off x="5949844" y="3000351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="" xmlns:a16="http://schemas.microsoft.com/office/drawing/2014/main" id="{450C2EDA-AFCF-4ABC-A656-9F0241D4D8F4}"/>
              </a:ext>
            </a:extLst>
          </p:cNvPr>
          <p:cNvSpPr/>
          <p:nvPr/>
        </p:nvSpPr>
        <p:spPr>
          <a:xfrm>
            <a:off x="6903502" y="2991722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="" xmlns:a16="http://schemas.microsoft.com/office/drawing/2014/main" id="{94AAAD89-0E18-4844-8B15-3DCAC855E38F}"/>
              </a:ext>
            </a:extLst>
          </p:cNvPr>
          <p:cNvSpPr/>
          <p:nvPr/>
        </p:nvSpPr>
        <p:spPr>
          <a:xfrm>
            <a:off x="7943494" y="300898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="" xmlns:a16="http://schemas.microsoft.com/office/drawing/2014/main" id="{90BD55B9-178C-4B05-A57A-FED21BDEA771}"/>
              </a:ext>
            </a:extLst>
          </p:cNvPr>
          <p:cNvSpPr/>
          <p:nvPr/>
        </p:nvSpPr>
        <p:spPr>
          <a:xfrm>
            <a:off x="7867962" y="3751040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="" xmlns:a16="http://schemas.microsoft.com/office/drawing/2014/main" id="{95D53AC9-A01B-4B15-9CC9-856833622F9E}"/>
              </a:ext>
            </a:extLst>
          </p:cNvPr>
          <p:cNvSpPr/>
          <p:nvPr/>
        </p:nvSpPr>
        <p:spPr>
          <a:xfrm>
            <a:off x="5949844" y="5014738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="" xmlns:a16="http://schemas.microsoft.com/office/drawing/2014/main" id="{A015BDD0-13AB-4E8A-AFB6-B6B578069981}"/>
              </a:ext>
            </a:extLst>
          </p:cNvPr>
          <p:cNvSpPr/>
          <p:nvPr/>
        </p:nvSpPr>
        <p:spPr>
          <a:xfrm>
            <a:off x="6909190" y="5042572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="" xmlns:a16="http://schemas.microsoft.com/office/drawing/2014/main" id="{3B8DEAD5-277A-4A66-9669-DA9B58BB24BE}"/>
              </a:ext>
            </a:extLst>
          </p:cNvPr>
          <p:cNvSpPr/>
          <p:nvPr/>
        </p:nvSpPr>
        <p:spPr>
          <a:xfrm>
            <a:off x="7911743" y="5023374"/>
            <a:ext cx="668767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="" xmlns:a16="http://schemas.microsoft.com/office/drawing/2014/main" id="{10870286-52A6-4E42-BC69-BF7BC13CC646}"/>
              </a:ext>
            </a:extLst>
          </p:cNvPr>
          <p:cNvSpPr/>
          <p:nvPr/>
        </p:nvSpPr>
        <p:spPr>
          <a:xfrm>
            <a:off x="7959548" y="5749353"/>
            <a:ext cx="74344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  <p:bldP spid="17" grpId="0"/>
      <p:bldP spid="27" grpId="0"/>
      <p:bldP spid="36" grpId="0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BB6E628-C903-43DB-A55A-4F0D73A7B7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5656" y="1632588"/>
            <a:ext cx="5550852" cy="400334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DDC371F3-2859-46C6-9614-48EBE51E31D9}"/>
              </a:ext>
            </a:extLst>
          </p:cNvPr>
          <p:cNvSpPr/>
          <p:nvPr/>
        </p:nvSpPr>
        <p:spPr>
          <a:xfrm>
            <a:off x="136289" y="430983"/>
            <a:ext cx="537030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C43A826-820A-4733-8191-C949FD5CE302}"/>
              </a:ext>
            </a:extLst>
          </p:cNvPr>
          <p:cNvSpPr txBox="1"/>
          <p:nvPr/>
        </p:nvSpPr>
        <p:spPr>
          <a:xfrm>
            <a:off x="842126" y="432259"/>
            <a:ext cx="10957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20 kg gạo vào các túi, mỗi túi 5 kg. Hỏi được bao nhiêu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 gạo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vậy?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5B9F4B0-555F-4636-85A2-C641DCB7514C}"/>
              </a:ext>
            </a:extLst>
          </p:cNvPr>
          <p:cNvSpPr txBox="1"/>
          <p:nvPr/>
        </p:nvSpPr>
        <p:spPr>
          <a:xfrm>
            <a:off x="1405988" y="2414968"/>
            <a:ext cx="2353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i="1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Tóm</a:t>
            </a:r>
            <a:r>
              <a:rPr lang="en-US" sz="3200" i="1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vi-VN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610DA7A-7475-4DF1-996D-4E78B1A1CBB0}"/>
              </a:ext>
            </a:extLst>
          </p:cNvPr>
          <p:cNvSpPr txBox="1"/>
          <p:nvPr/>
        </p:nvSpPr>
        <p:spPr>
          <a:xfrm>
            <a:off x="673319" y="3126161"/>
            <a:ext cx="56478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: 20 kg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gạo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5kg</a:t>
            </a:r>
            <a:endParaRPr lang="en-US" sz="3600" dirty="0" smtClean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: ...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gạo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25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564710" y="360783"/>
            <a:ext cx="34151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17 )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1824" y="3736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04012" y="980361"/>
            <a:ext cx="32166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610DA7A-7475-4DF1-996D-4E78B1A1CBB0}"/>
              </a:ext>
            </a:extLst>
          </p:cNvPr>
          <p:cNvSpPr txBox="1"/>
          <p:nvPr/>
        </p:nvSpPr>
        <p:spPr>
          <a:xfrm>
            <a:off x="6321120" y="4766286"/>
            <a:ext cx="56478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: 20 kg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gạo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5kg</a:t>
            </a:r>
            <a:endParaRPr lang="en-US" sz="3600" dirty="0" smtClean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: ...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gạo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8517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806135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376169" y="4430965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71127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9 tr 12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15 + 16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-1" y="3649090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Giọt nước và biển lớn.</a:t>
            </a:r>
            <a:endParaRPr lang="en-US" sz="4400" smtClean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79013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</a:t>
            </a:r>
            <a:r>
              <a:rPr lang="en-US" sz="4400" smtClean="0"/>
              <a:t>TC: ….điểm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464877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376</Words>
  <Application>Microsoft Office PowerPoint</Application>
  <PresentationFormat>Custom</PresentationFormat>
  <Paragraphs>123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47</cp:revision>
  <dcterms:created xsi:type="dcterms:W3CDTF">2021-07-24T01:07:49Z</dcterms:created>
  <dcterms:modified xsi:type="dcterms:W3CDTF">2023-01-30T19:32:13Z</dcterms:modified>
</cp:coreProperties>
</file>