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4.xml" ContentType="application/vnd.openxmlformats-officedocument.theme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8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61" r:id="rId3"/>
    <p:sldMasterId id="2147483809" r:id="rId4"/>
    <p:sldMasterId id="2147483822" r:id="rId5"/>
    <p:sldMasterId id="2147483827" r:id="rId6"/>
    <p:sldMasterId id="2147483859" r:id="rId7"/>
    <p:sldMasterId id="2147483895" r:id="rId8"/>
    <p:sldMasterId id="2147483899" r:id="rId9"/>
  </p:sldMasterIdLst>
  <p:notesMasterIdLst>
    <p:notesMasterId r:id="rId19"/>
  </p:notesMasterIdLst>
  <p:sldIdLst>
    <p:sldId id="3401" r:id="rId10"/>
    <p:sldId id="3402" r:id="rId11"/>
    <p:sldId id="496" r:id="rId12"/>
    <p:sldId id="375" r:id="rId13"/>
    <p:sldId id="371" r:id="rId14"/>
    <p:sldId id="265" r:id="rId15"/>
    <p:sldId id="3398" r:id="rId16"/>
    <p:sldId id="3403" r:id="rId17"/>
    <p:sldId id="3406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17" autoAdjust="0"/>
    <p:restoredTop sz="94660"/>
  </p:normalViewPr>
  <p:slideViewPr>
    <p:cSldViewPr snapToGrid="0">
      <p:cViewPr varScale="1">
        <p:scale>
          <a:sx n="59" d="100"/>
          <a:sy n="59" d="100"/>
        </p:scale>
        <p:origin x="-84" y="-30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tableStyles" Target="tableStyles.xml"/><Relationship Id="rId10" Type="http://schemas.openxmlformats.org/officeDocument/2006/relationships/slide" Target="slides/slide1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995167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E3AE05-7DD1-4AF0-924E-BEEA496F373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engXian" panose="020F0502020204030204"/>
                <a:ea typeface="DengXia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engXian" panose="020F0502020204030204"/>
              <a:ea typeface="DengXian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34882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73F73CF-F6A6-4CA6-A9DA-9A35694212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9749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="" xmlns:a16="http://schemas.microsoft.com/office/drawing/2014/main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="" xmlns:a16="http://schemas.microsoft.com/office/drawing/2014/main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="" xmlns:a16="http://schemas.microsoft.com/office/drawing/2014/main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="" xmlns:a16="http://schemas.microsoft.com/office/drawing/2014/main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="" xmlns:a16="http://schemas.microsoft.com/office/drawing/2014/main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="" xmlns:a16="http://schemas.microsoft.com/office/drawing/2014/main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="" xmlns:a16="http://schemas.microsoft.com/office/drawing/2014/main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="" xmlns:a16="http://schemas.microsoft.com/office/drawing/2014/main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="" xmlns:a16="http://schemas.microsoft.com/office/drawing/2014/main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="" xmlns:a16="http://schemas.microsoft.com/office/drawing/2014/main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="" xmlns:a16="http://schemas.microsoft.com/office/drawing/2014/main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="" xmlns:a16="http://schemas.microsoft.com/office/drawing/2014/main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="" xmlns:a16="http://schemas.microsoft.com/office/drawing/2014/main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="" xmlns:a16="http://schemas.microsoft.com/office/drawing/2014/main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="" xmlns:a16="http://schemas.microsoft.com/office/drawing/2014/main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="" xmlns:a16="http://schemas.microsoft.com/office/drawing/2014/main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="" xmlns:a16="http://schemas.microsoft.com/office/drawing/2014/main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="" xmlns:a16="http://schemas.microsoft.com/office/drawing/2014/main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="" xmlns:a16="http://schemas.microsoft.com/office/drawing/2014/main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="" xmlns:a16="http://schemas.microsoft.com/office/drawing/2014/main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="" xmlns:a16="http://schemas.microsoft.com/office/drawing/2014/main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="" xmlns:a16="http://schemas.microsoft.com/office/drawing/2014/main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="" xmlns:a16="http://schemas.microsoft.com/office/drawing/2014/main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="" xmlns:a16="http://schemas.microsoft.com/office/drawing/2014/main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="" xmlns:a16="http://schemas.microsoft.com/office/drawing/2014/main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="" xmlns:a16="http://schemas.microsoft.com/office/drawing/2014/main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="" xmlns:a16="http://schemas.microsoft.com/office/drawing/2014/main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="" xmlns:a16="http://schemas.microsoft.com/office/drawing/2014/main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="" xmlns:a16="http://schemas.microsoft.com/office/drawing/2014/main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="" xmlns:a16="http://schemas.microsoft.com/office/drawing/2014/main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="" xmlns:a16="http://schemas.microsoft.com/office/drawing/2014/main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="" xmlns:a16="http://schemas.microsoft.com/office/drawing/2014/main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="" xmlns:a16="http://schemas.microsoft.com/office/drawing/2014/main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="" xmlns:a16="http://schemas.microsoft.com/office/drawing/2014/main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="" xmlns:a16="http://schemas.microsoft.com/office/drawing/2014/main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="" xmlns:a16="http://schemas.microsoft.com/office/drawing/2014/main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="" xmlns:a16="http://schemas.microsoft.com/office/drawing/2014/main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="" xmlns:a16="http://schemas.microsoft.com/office/drawing/2014/main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2671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="" xmlns:a16="http://schemas.microsoft.com/office/drawing/2014/main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="" xmlns:a16="http://schemas.microsoft.com/office/drawing/2014/main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="" xmlns:a16="http://schemas.microsoft.com/office/drawing/2014/main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="" xmlns:a16="http://schemas.microsoft.com/office/drawing/2014/main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="" xmlns:a16="http://schemas.microsoft.com/office/drawing/2014/main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="" xmlns:a16="http://schemas.microsoft.com/office/drawing/2014/main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="" xmlns:a16="http://schemas.microsoft.com/office/drawing/2014/main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="" xmlns:a16="http://schemas.microsoft.com/office/drawing/2014/main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D390D2D-7907-4188-BA24-1D61789C3EC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="" xmlns:a16="http://schemas.microsoft.com/office/drawing/2014/main" id="{343EF2F1-17D3-4FB7-A52E-29697AEA4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968407C1-25D4-4F8F-8534-3C1C7E2D8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294DABB3-CCEA-41FF-82FD-65C2DA750C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EF12A5EA-2A58-4B3E-9790-65C98DD04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0873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E30F80B2-7552-4C24-81E0-C0BC26BA5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6E120CE-3401-4E23-9732-09DBB7D002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01171012-CDED-4137-8EEE-1F77AB7EFB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87984408-CD5D-47B8-9FA8-0E1DC0167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FEEE771A-ADBE-44E7-8D2B-42DAE8239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68695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F500686E-13BF-4555-AE51-871C47634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C6A2A8A0-8D43-4974-A196-A3C86E46E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A526B46A-383C-412D-B6F0-557D7CC5D1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70FE2FD2-D9E1-4937-B5EF-6E2878238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22DBC719-0B2F-4354-A923-041DC8DAD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0505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48D3FB5B-83D0-45B6-8013-43986B79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4682E1DB-9D73-4321-837F-81E4D0E4BA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799D1CC2-A317-4E7B-AA98-F01DA39158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948C778E-0E68-411A-9345-88BC1338A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6C294A31-FF45-4C38-9008-081544A02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C8152DD-6B00-4F60-895B-79F302690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839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CB321263-EB73-4F88-A057-EC2A47967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C2393544-8B5D-4DC0-ACB9-4E92B798A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="" xmlns:a16="http://schemas.microsoft.com/office/drawing/2014/main" id="{D37D18CE-5D6D-459D-AD7E-2DFA09A65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="" xmlns:a16="http://schemas.microsoft.com/office/drawing/2014/main" id="{2EC7C903-B206-4394-98C5-F6F140CCFA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="" xmlns:a16="http://schemas.microsoft.com/office/drawing/2014/main" id="{26317B6A-FBC4-4E38-9366-9A60736D85B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="" xmlns:a16="http://schemas.microsoft.com/office/drawing/2014/main" id="{C5292B69-A2CD-4501-8E0F-1108C8DFC0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="" xmlns:a16="http://schemas.microsoft.com/office/drawing/2014/main" id="{2318F084-F18B-48B2-B28D-0BD363143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="" xmlns:a16="http://schemas.microsoft.com/office/drawing/2014/main" id="{E9678FF3-A88D-4EE3-B2CB-7936D39A5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136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="" xmlns:a16="http://schemas.microsoft.com/office/drawing/2014/main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="" xmlns:a16="http://schemas.microsoft.com/office/drawing/2014/main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="" xmlns:a16="http://schemas.microsoft.com/office/drawing/2014/main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75F6729C-6CCD-464E-A893-CB8A58511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="" xmlns:a16="http://schemas.microsoft.com/office/drawing/2014/main" id="{C61E4C40-4A52-49CF-9624-16D9C78861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="" xmlns:a16="http://schemas.microsoft.com/office/drawing/2014/main" id="{08AE2B7B-559E-4190-BB52-5BBE96370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="" xmlns:a16="http://schemas.microsoft.com/office/drawing/2014/main" id="{5BF2E60D-2EF6-4DDC-90F5-DCB4DB67D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0937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="" xmlns:a16="http://schemas.microsoft.com/office/drawing/2014/main" id="{DC5A1017-DD93-4D4E-BE93-30A1B0D2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="" xmlns:a16="http://schemas.microsoft.com/office/drawing/2014/main" id="{4ADE874B-B36B-4AFF-953E-25760E6B6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="" xmlns:a16="http://schemas.microsoft.com/office/drawing/2014/main" id="{156EADDB-861A-452F-AEEA-59B532356D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4502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B7FA183-630C-40AD-85BD-8BC1419B7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="" xmlns:a16="http://schemas.microsoft.com/office/drawing/2014/main" id="{5BFBF088-B1CD-4EDE-886A-B1D004CAB9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8A1067F9-7C3E-423E-8A33-4FBEC5AA32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8BD1016E-F403-4E55-BEA1-585ADEE1C6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05D91DCC-2A50-40D3-AF42-3C3FB5E73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EA18DFCD-05D5-494E-821E-89D33D087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9158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0BC55986-7877-42CD-A1D5-A2E882E8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="" xmlns:a16="http://schemas.microsoft.com/office/drawing/2014/main" id="{EF5262C6-72BE-474C-981D-8CFC72C630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="" xmlns:a16="http://schemas.microsoft.com/office/drawing/2014/main" id="{79B3D02E-1940-403D-80F4-090911D696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="" xmlns:a16="http://schemas.microsoft.com/office/drawing/2014/main" id="{9013E6DE-1E4E-43F1-B43D-B40BEF00A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="" xmlns:a16="http://schemas.microsoft.com/office/drawing/2014/main" id="{B7119EC0-FBFE-4A9D-8E79-C57563540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="" xmlns:a16="http://schemas.microsoft.com/office/drawing/2014/main" id="{32509CED-ED73-4ED7-9632-64176BC37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3281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="" xmlns:a16="http://schemas.microsoft.com/office/drawing/2014/main" id="{2E2B2715-33FD-4A50-AAC0-CF70D4664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E363FA54-9E61-45F3-8B2C-73DD096C78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42185B41-5636-496F-A5CF-CF53067823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88AA082-2188-42C4-815D-CBF967696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B5D517A0-61D6-4DCF-9ACC-8939AB7CA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036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="" xmlns:a16="http://schemas.microsoft.com/office/drawing/2014/main" id="{3B694206-5EF8-4DB3-A474-98ED35C1F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="" xmlns:a16="http://schemas.microsoft.com/office/drawing/2014/main" id="{20BCECCB-B84C-4E2C-90C8-1FE9CF842F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CFDC912F-2427-49A5-B457-2DDCD4995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5EDB2-2432-4562-A07F-96DD67ADB98D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1CFAF7EF-7F7E-455A-9752-629B82DDB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C301CE35-84D6-4D79-A68F-CEFFE1C86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BA6181-1769-4B1D-B02E-B5069CD68A8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50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90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6138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73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641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="" xmlns:a16="http://schemas.microsoft.com/office/drawing/2014/main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="" xmlns:a16="http://schemas.microsoft.com/office/drawing/2014/main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="" xmlns:a16="http://schemas.microsoft.com/office/drawing/2014/main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="" xmlns:a16="http://schemas.microsoft.com/office/drawing/2014/main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="" xmlns:a16="http://schemas.microsoft.com/office/drawing/2014/main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="" xmlns:a16="http://schemas.microsoft.com/office/drawing/2014/main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="" xmlns:a16="http://schemas.microsoft.com/office/drawing/2014/main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="" xmlns:a16="http://schemas.microsoft.com/office/drawing/2014/main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="" xmlns:a16="http://schemas.microsoft.com/office/drawing/2014/main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="" xmlns:a16="http://schemas.microsoft.com/office/drawing/2014/main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="" xmlns:a16="http://schemas.microsoft.com/office/drawing/2014/main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="" xmlns:a16="http://schemas.microsoft.com/office/drawing/2014/main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5537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2D2-7A68-459D-A996-9BDDA2518FA4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1174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="" xmlns:a16="http://schemas.microsoft.com/office/drawing/2014/main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4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9.xml"/><Relationship Id="rId2" Type="http://schemas.openxmlformats.org/officeDocument/2006/relationships/slideLayout" Target="../slideLayouts/slideLayout58.xml"/><Relationship Id="rId1" Type="http://schemas.openxmlformats.org/officeDocument/2006/relationships/slideLayout" Target="../slideLayouts/slideLayout57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6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image" Target="../media/image42.jpg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theme" Target="../theme/theme9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8/4/2022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03" r:id="rId2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="" xmlns:a16="http://schemas.microsoft.com/office/drawing/2014/main" id="{114671DC-4077-4FC6-9574-841BC2E1D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="" xmlns:a16="http://schemas.microsoft.com/office/drawing/2014/main" id="{90D53E0D-D05E-450E-A332-527C721C5F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="" xmlns:a16="http://schemas.microsoft.com/office/drawing/2014/main" id="{1B9E14D5-65BE-45C8-ADD2-0CC29D0A84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8AC5EDB2-2432-4562-A07F-96DD67ADB98D}" type="datetimeFigureOut">
              <a:rPr lang="zh-CN" altLang="en-US" smtClean="0"/>
              <a:pPr/>
              <a:t>2022/4/8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="" xmlns:a16="http://schemas.microsoft.com/office/drawing/2014/main" id="{96146C09-A769-4DF6-9276-C88A3FF9E0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="" xmlns:a16="http://schemas.microsoft.com/office/drawing/2014/main" id="{7DD58443-23D1-4E91-AD50-B9E3DCAC8F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字魂59号-创粗黑" panose="00000500000000000000" pitchFamily="2" charset="-122"/>
                <a:ea typeface="字魂59号-创粗黑" panose="00000500000000000000" pitchFamily="2" charset="-122"/>
              </a:defRPr>
            </a:lvl1pPr>
          </a:lstStyle>
          <a:p>
            <a:fld id="{3EBA6181-1769-4B1D-B02E-B5069CD68A8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581022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0" r:id="rId1"/>
    <p:sldLayoutId id="2147483811" r:id="rId2"/>
    <p:sldLayoutId id="2147483812" r:id="rId3"/>
    <p:sldLayoutId id="2147483813" r:id="rId4"/>
    <p:sldLayoutId id="2147483814" r:id="rId5"/>
    <p:sldLayoutId id="2147483815" r:id="rId6"/>
    <p:sldLayoutId id="2147483816" r:id="rId7"/>
    <p:sldLayoutId id="2147483817" r:id="rId8"/>
    <p:sldLayoutId id="2147483818" r:id="rId9"/>
    <p:sldLayoutId id="2147483819" r:id="rId10"/>
    <p:sldLayoutId id="2147483820" r:id="rId11"/>
    <p:sldLayoutId id="2147483821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字魂59号-创粗黑" panose="00000500000000000000" pitchFamily="2" charset="-122"/>
          <a:ea typeface="字魂59号-创粗黑" panose="00000500000000000000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052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8/4/2022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389" y="365780"/>
            <a:ext cx="10515224" cy="132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389" y="1825890"/>
            <a:ext cx="10515224" cy="43517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389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BF82D2-7A68-459D-A996-9BDDA2518FA4}" type="datetimeFigureOut">
              <a:rPr lang="zh-CN" altLang="en-US" smtClean="0"/>
              <a:t>2022/4/8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413" y="6356747"/>
            <a:ext cx="4115176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1166" y="6356747"/>
            <a:ext cx="2742447" cy="364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3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76CCAA99-4439-4DFD-9FD7-FE41E23FFDD0}"/>
              </a:ext>
            </a:extLst>
          </p:cNvPr>
          <p:cNvSpPr txBox="1"/>
          <p:nvPr userDrawn="1"/>
        </p:nvSpPr>
        <p:spPr>
          <a:xfrm>
            <a:off x="8920716" y="-37306"/>
            <a:ext cx="426188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200" dirty="0" err="1"/>
              <a:t>Hương</a:t>
            </a:r>
            <a:r>
              <a:rPr lang="ja-JP" altLang="en-US" sz="1200" dirty="0"/>
              <a:t> </a:t>
            </a:r>
            <a:r>
              <a:rPr lang="en-US" altLang="ja-JP" sz="1200" dirty="0" err="1"/>
              <a:t>Thảo</a:t>
            </a:r>
            <a:r>
              <a:rPr lang="en-US" altLang="ja-JP" sz="1200" dirty="0"/>
              <a:t>:</a:t>
            </a:r>
            <a:r>
              <a:rPr lang="ja-JP" altLang="en-US" sz="1200" dirty="0"/>
              <a:t> </a:t>
            </a:r>
            <a:r>
              <a:rPr lang="en-US" altLang="ja-JP" sz="1200" dirty="0"/>
              <a:t>tranthao121004@gmail.com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40643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866943" rtl="0" eaLnBrk="1" latinLnBrk="0" hangingPunct="1">
        <a:lnSpc>
          <a:spcPct val="90000"/>
        </a:lnSpc>
        <a:spcBef>
          <a:spcPct val="0"/>
        </a:spcBef>
        <a:buNone/>
        <a:defRPr sz="417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6736" indent="-216736" algn="l" defTabSz="866943" rtl="0" eaLnBrk="1" latinLnBrk="0" hangingPunct="1">
        <a:lnSpc>
          <a:spcPct val="90000"/>
        </a:lnSpc>
        <a:spcBef>
          <a:spcPts val="948"/>
        </a:spcBef>
        <a:buFont typeface="Arial" panose="020B0604020202020204" pitchFamily="34" charset="0"/>
        <a:buChar char="•"/>
        <a:defRPr sz="2655" kern="1200">
          <a:solidFill>
            <a:schemeClr val="tx1"/>
          </a:solidFill>
          <a:latin typeface="+mn-lt"/>
          <a:ea typeface="+mn-ea"/>
          <a:cs typeface="+mn-cs"/>
        </a:defRPr>
      </a:lvl1pPr>
      <a:lvl2pPr marL="650207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2pPr>
      <a:lvl3pPr marL="1083678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896" kern="1200">
          <a:solidFill>
            <a:schemeClr val="tx1"/>
          </a:solidFill>
          <a:latin typeface="+mn-lt"/>
          <a:ea typeface="+mn-ea"/>
          <a:cs typeface="+mn-cs"/>
        </a:defRPr>
      </a:lvl3pPr>
      <a:lvl4pPr marL="1517150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950621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384092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817564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251035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684506" indent="-216736" algn="l" defTabSz="866943" rtl="0" eaLnBrk="1" latinLnBrk="0" hangingPunct="1">
        <a:lnSpc>
          <a:spcPct val="90000"/>
        </a:lnSpc>
        <a:spcBef>
          <a:spcPts val="474"/>
        </a:spcBef>
        <a:buFont typeface="Arial" panose="020B0604020202020204" pitchFamily="34" charset="0"/>
        <a:buChar char="•"/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1pPr>
      <a:lvl2pPr marL="4334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2pPr>
      <a:lvl3pPr marL="866943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3pPr>
      <a:lvl4pPr marL="1300414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4pPr>
      <a:lvl5pPr marL="1733885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5pPr>
      <a:lvl6pPr marL="2167357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6pPr>
      <a:lvl7pPr marL="2600828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7pPr>
      <a:lvl8pPr marL="3034299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8pPr>
      <a:lvl9pPr marL="3467771" algn="l" defTabSz="866943" rtl="0" eaLnBrk="1" latinLnBrk="0" hangingPunct="1">
        <a:defRPr sz="170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46.png"/><Relationship Id="rId5" Type="http://schemas.openxmlformats.org/officeDocument/2006/relationships/image" Target="../media/image43.png"/><Relationship Id="rId10" Type="http://schemas.openxmlformats.org/officeDocument/2006/relationships/image" Target="../media/image50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6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Toán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Sáu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8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62: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4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26716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30">
            <a:extLst>
              <a:ext uri="{FF2B5EF4-FFF2-40B4-BE49-F238E27FC236}">
                <a16:creationId xmlns="" xmlns:a16="http://schemas.microsoft.com/office/drawing/2014/main" id="{F5229C80-1FED-4B9B-A731-14A567100433}"/>
              </a:ext>
            </a:extLst>
          </p:cNvPr>
          <p:cNvCxnSpPr/>
          <p:nvPr/>
        </p:nvCxnSpPr>
        <p:spPr>
          <a:xfrm>
            <a:off x="1530206" y="2147704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31">
            <a:extLst>
              <a:ext uri="{FF2B5EF4-FFF2-40B4-BE49-F238E27FC236}">
                <a16:creationId xmlns="" xmlns:a16="http://schemas.microsoft.com/office/drawing/2014/main" id="{97CEFCB1-9421-4B34-BE4F-D64631E6410E}"/>
              </a:ext>
            </a:extLst>
          </p:cNvPr>
          <p:cNvCxnSpPr/>
          <p:nvPr/>
        </p:nvCxnSpPr>
        <p:spPr>
          <a:xfrm>
            <a:off x="1530206" y="3867766"/>
            <a:ext cx="3887451" cy="1"/>
          </a:xfrm>
          <a:prstGeom prst="line">
            <a:avLst/>
          </a:prstGeom>
          <a:ln w="127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Google Shape;3346;p22">
            <a:extLst>
              <a:ext uri="{FF2B5EF4-FFF2-40B4-BE49-F238E27FC236}">
                <a16:creationId xmlns="" xmlns:a16="http://schemas.microsoft.com/office/drawing/2014/main" id="{D7F3A00D-1795-4ABC-820D-B1945F383FDB}"/>
              </a:ext>
            </a:extLst>
          </p:cNvPr>
          <p:cNvSpPr/>
          <p:nvPr/>
        </p:nvSpPr>
        <p:spPr>
          <a:xfrm>
            <a:off x="1374241" y="1808654"/>
            <a:ext cx="9443518" cy="2730500"/>
          </a:xfrm>
          <a:prstGeom prst="rect">
            <a:avLst/>
          </a:prstGeom>
          <a:solidFill>
            <a:srgbClr val="B6DDE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6" name="Google Shape;3347;p22">
            <a:extLst>
              <a:ext uri="{FF2B5EF4-FFF2-40B4-BE49-F238E27FC236}">
                <a16:creationId xmlns="" xmlns:a16="http://schemas.microsoft.com/office/drawing/2014/main" id="{EAD552C0-9999-44CF-8D18-129A8733ABEB}"/>
              </a:ext>
            </a:extLst>
          </p:cNvPr>
          <p:cNvGrpSpPr/>
          <p:nvPr/>
        </p:nvGrpSpPr>
        <p:grpSpPr>
          <a:xfrm>
            <a:off x="0" y="354454"/>
            <a:ext cx="12192000" cy="1624940"/>
            <a:chOff x="1296327" y="1647588"/>
            <a:chExt cx="10015018" cy="1432322"/>
          </a:xfrm>
        </p:grpSpPr>
        <p:sp>
          <p:nvSpPr>
            <p:cNvPr id="7" name="Google Shape;3348;p22">
              <a:extLst>
                <a:ext uri="{FF2B5EF4-FFF2-40B4-BE49-F238E27FC236}">
                  <a16:creationId xmlns="" xmlns:a16="http://schemas.microsoft.com/office/drawing/2014/main" id="{275C5F45-65A7-415C-BB60-BFE3333F82D3}"/>
                </a:ext>
              </a:extLst>
            </p:cNvPr>
            <p:cNvSpPr txBox="1"/>
            <p:nvPr/>
          </p:nvSpPr>
          <p:spPr>
            <a:xfrm>
              <a:off x="1866915" y="1694956"/>
              <a:ext cx="9444430" cy="13849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Trong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bức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tranh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,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Việt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vô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ý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xóa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mất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kết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quả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của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các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phép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tính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Hãy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giúp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Mai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tìm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lại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kết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quả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của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các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phép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tính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trên</a:t>
              </a:r>
              <a:r>
                <a:rPr kumimoji="0" lang="en-US" sz="2800" b="0" i="0" u="none" strike="noStrike" kern="0" cap="none" spc="0" normalizeH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2800" b="0" i="0" u="none" strike="noStrike" kern="0" cap="none" spc="0" normalizeH="0" noProof="0" dirty="0" err="1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bảng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</a:t>
              </a:r>
              <a:endParaRPr kumimoji="0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8" name="Google Shape;3349;p22">
              <a:extLst>
                <a:ext uri="{FF2B5EF4-FFF2-40B4-BE49-F238E27FC236}">
                  <a16:creationId xmlns="" xmlns:a16="http://schemas.microsoft.com/office/drawing/2014/main" id="{C605BC98-2ABD-4FEE-BEEE-7CFD4AD7B672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rgbClr val="8064A2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1</a:t>
              </a:r>
              <a:endParaRPr kumimoji="0" sz="3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9" name="Google Shape;3350;p22">
            <a:extLst>
              <a:ext uri="{FF2B5EF4-FFF2-40B4-BE49-F238E27FC236}">
                <a16:creationId xmlns="" xmlns:a16="http://schemas.microsoft.com/office/drawing/2014/main" id="{E89DC396-75E8-42D3-979C-2DC10EE5DE6A}"/>
              </a:ext>
            </a:extLst>
          </p:cNvPr>
          <p:cNvGrpSpPr/>
          <p:nvPr/>
        </p:nvGrpSpPr>
        <p:grpSpPr>
          <a:xfrm>
            <a:off x="1805129" y="2139796"/>
            <a:ext cx="1147790" cy="1569620"/>
            <a:chOff x="1566470" y="2095726"/>
            <a:chExt cx="1147790" cy="1569620"/>
          </a:xfrm>
        </p:grpSpPr>
        <p:grpSp>
          <p:nvGrpSpPr>
            <p:cNvPr id="10" name="Google Shape;3351;p22">
              <a:extLst>
                <a:ext uri="{FF2B5EF4-FFF2-40B4-BE49-F238E27FC236}">
                  <a16:creationId xmlns="" xmlns:a16="http://schemas.microsoft.com/office/drawing/2014/main" id="{162A7BCB-4A16-4913-8A41-EAA4AAC2FB56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569620"/>
              <a:chOff x="1697011" y="2095726"/>
              <a:chExt cx="1147790" cy="1569620"/>
            </a:xfrm>
          </p:grpSpPr>
          <p:sp>
            <p:nvSpPr>
              <p:cNvPr id="13" name="Google Shape;3352;p22">
                <a:extLst>
                  <a:ext uri="{FF2B5EF4-FFF2-40B4-BE49-F238E27FC236}">
                    <a16:creationId xmlns="" xmlns:a16="http://schemas.microsoft.com/office/drawing/2014/main" id="{64D9F9B7-197B-412C-AAD9-9388C00C1AF2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569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346</a:t>
                </a:r>
                <a:endParaRPr kumimoji="0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128</a:t>
                </a:r>
                <a:endParaRPr kumimoji="0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" name="Google Shape;3353;p22">
                <a:extLst>
                  <a:ext uri="{FF2B5EF4-FFF2-40B4-BE49-F238E27FC236}">
                    <a16:creationId xmlns="" xmlns:a16="http://schemas.microsoft.com/office/drawing/2014/main" id="{47F2E52B-6A16-45FF-8867-4A3276BD7510}"/>
                  </a:ext>
                </a:extLst>
              </p:cNvPr>
              <p:cNvSpPr txBox="1"/>
              <p:nvPr/>
            </p:nvSpPr>
            <p:spPr>
              <a:xfrm>
                <a:off x="1697011" y="2509043"/>
                <a:ext cx="376630" cy="73866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cs typeface="Arial"/>
                  <a:sym typeface="Arial"/>
                </a:endParaRPr>
              </a:p>
            </p:txBody>
          </p:sp>
        </p:grpSp>
        <p:cxnSp>
          <p:nvCxnSpPr>
            <p:cNvPr id="12" name="Google Shape;3354;p22">
              <a:extLst>
                <a:ext uri="{FF2B5EF4-FFF2-40B4-BE49-F238E27FC236}">
                  <a16:creationId xmlns="" xmlns:a16="http://schemas.microsoft.com/office/drawing/2014/main" id="{0C937959-BE17-4E10-B57E-AF44CF81EF3A}"/>
                </a:ext>
              </a:extLst>
            </p:cNvPr>
            <p:cNvCxnSpPr/>
            <p:nvPr/>
          </p:nvCxnSpPr>
          <p:spPr>
            <a:xfrm>
              <a:off x="1805011" y="3506990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15" name="Google Shape;3355;p22">
            <a:extLst>
              <a:ext uri="{FF2B5EF4-FFF2-40B4-BE49-F238E27FC236}">
                <a16:creationId xmlns="" xmlns:a16="http://schemas.microsoft.com/office/drawing/2014/main" id="{5E32CFA8-D32E-4555-99DF-B5F1AD6709AF}"/>
              </a:ext>
            </a:extLst>
          </p:cNvPr>
          <p:cNvGrpSpPr/>
          <p:nvPr/>
        </p:nvGrpSpPr>
        <p:grpSpPr>
          <a:xfrm>
            <a:off x="4342104" y="2139796"/>
            <a:ext cx="1122032" cy="1569620"/>
            <a:chOff x="1592228" y="2095726"/>
            <a:chExt cx="1122032" cy="1569620"/>
          </a:xfrm>
        </p:grpSpPr>
        <p:grpSp>
          <p:nvGrpSpPr>
            <p:cNvPr id="16" name="Google Shape;3356;p22">
              <a:extLst>
                <a:ext uri="{FF2B5EF4-FFF2-40B4-BE49-F238E27FC236}">
                  <a16:creationId xmlns="" xmlns:a16="http://schemas.microsoft.com/office/drawing/2014/main" id="{A2920417-1ECF-43EA-9983-E9244DC64907}"/>
                </a:ext>
              </a:extLst>
            </p:cNvPr>
            <p:cNvGrpSpPr/>
            <p:nvPr/>
          </p:nvGrpSpPr>
          <p:grpSpPr>
            <a:xfrm>
              <a:off x="1592228" y="2095726"/>
              <a:ext cx="1122032" cy="1569620"/>
              <a:chOff x="1722769" y="2095726"/>
              <a:chExt cx="1122032" cy="1569620"/>
            </a:xfrm>
          </p:grpSpPr>
          <p:sp>
            <p:nvSpPr>
              <p:cNvPr id="18" name="Google Shape;3357;p22">
                <a:extLst>
                  <a:ext uri="{FF2B5EF4-FFF2-40B4-BE49-F238E27FC236}">
                    <a16:creationId xmlns="" xmlns:a16="http://schemas.microsoft.com/office/drawing/2014/main" id="{9D85046E-CFFF-4298-B71B-E892FA72FC7C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569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673</a:t>
                </a:r>
                <a:endParaRPr kumimoji="0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280</a:t>
                </a:r>
                <a:endParaRPr kumimoji="0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9" name="Google Shape;3358;p22">
                <a:extLst>
                  <a:ext uri="{FF2B5EF4-FFF2-40B4-BE49-F238E27FC236}">
                    <a16:creationId xmlns="" xmlns:a16="http://schemas.microsoft.com/office/drawing/2014/main" id="{6510191B-FF36-427C-ABF1-5B115C188809}"/>
                  </a:ext>
                </a:extLst>
              </p:cNvPr>
              <p:cNvSpPr txBox="1"/>
              <p:nvPr/>
            </p:nvSpPr>
            <p:spPr>
              <a:xfrm>
                <a:off x="1722769" y="2509043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cs typeface="Arial"/>
                  <a:sym typeface="Arial"/>
                </a:endParaRPr>
              </a:p>
            </p:txBody>
          </p:sp>
        </p:grpSp>
        <p:cxnSp>
          <p:nvCxnSpPr>
            <p:cNvPr id="17" name="Google Shape;3359;p22">
              <a:extLst>
                <a:ext uri="{FF2B5EF4-FFF2-40B4-BE49-F238E27FC236}">
                  <a16:creationId xmlns="" xmlns:a16="http://schemas.microsoft.com/office/drawing/2014/main" id="{B4D1F9D9-EF33-490F-B13A-23EC6E5F3A7F}"/>
                </a:ext>
              </a:extLst>
            </p:cNvPr>
            <p:cNvCxnSpPr/>
            <p:nvPr/>
          </p:nvCxnSpPr>
          <p:spPr>
            <a:xfrm>
              <a:off x="1779253" y="3468353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2" name="Google Shape;3360;p22">
            <a:extLst>
              <a:ext uri="{FF2B5EF4-FFF2-40B4-BE49-F238E27FC236}">
                <a16:creationId xmlns="" xmlns:a16="http://schemas.microsoft.com/office/drawing/2014/main" id="{E2B9B259-5F23-4A88-8C52-54C62ECBF6CF}"/>
              </a:ext>
            </a:extLst>
          </p:cNvPr>
          <p:cNvGrpSpPr/>
          <p:nvPr/>
        </p:nvGrpSpPr>
        <p:grpSpPr>
          <a:xfrm>
            <a:off x="6827564" y="2139796"/>
            <a:ext cx="1166178" cy="1569620"/>
            <a:chOff x="1566470" y="2095726"/>
            <a:chExt cx="1166178" cy="1569620"/>
          </a:xfrm>
        </p:grpSpPr>
        <p:grpSp>
          <p:nvGrpSpPr>
            <p:cNvPr id="23" name="Google Shape;3361;p22">
              <a:extLst>
                <a:ext uri="{FF2B5EF4-FFF2-40B4-BE49-F238E27FC236}">
                  <a16:creationId xmlns="" xmlns:a16="http://schemas.microsoft.com/office/drawing/2014/main" id="{3CEE5A54-AE14-4D02-AF61-73CFAE59DB6B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569620"/>
              <a:chOff x="1697011" y="2095726"/>
              <a:chExt cx="1147790" cy="1569620"/>
            </a:xfrm>
          </p:grpSpPr>
          <p:sp>
            <p:nvSpPr>
              <p:cNvPr id="25" name="Google Shape;3362;p22">
                <a:extLst>
                  <a:ext uri="{FF2B5EF4-FFF2-40B4-BE49-F238E27FC236}">
                    <a16:creationId xmlns="" xmlns:a16="http://schemas.microsoft.com/office/drawing/2014/main" id="{88743E43-5223-4BAA-A882-32196C8D50E1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569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484</a:t>
                </a:r>
                <a:endParaRPr kumimoji="0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75</a:t>
                </a:r>
                <a:endParaRPr kumimoji="0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6" name="Google Shape;3363;p22">
                <a:extLst>
                  <a:ext uri="{FF2B5EF4-FFF2-40B4-BE49-F238E27FC236}">
                    <a16:creationId xmlns="" xmlns:a16="http://schemas.microsoft.com/office/drawing/2014/main" id="{CF45E3B4-EE14-4272-A590-3CD9C4549BE7}"/>
                  </a:ext>
                </a:extLst>
              </p:cNvPr>
              <p:cNvSpPr txBox="1"/>
              <p:nvPr/>
            </p:nvSpPr>
            <p:spPr>
              <a:xfrm>
                <a:off x="1697011" y="2534801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4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cs typeface="Arial"/>
                  <a:sym typeface="Arial"/>
                </a:endParaRPr>
              </a:p>
            </p:txBody>
          </p:sp>
        </p:grpSp>
        <p:cxnSp>
          <p:nvCxnSpPr>
            <p:cNvPr id="24" name="Google Shape;3364;p22">
              <a:extLst>
                <a:ext uri="{FF2B5EF4-FFF2-40B4-BE49-F238E27FC236}">
                  <a16:creationId xmlns="" xmlns:a16="http://schemas.microsoft.com/office/drawing/2014/main" id="{7A15DAF8-8BE4-4C90-808E-B6C830005B9E}"/>
                </a:ext>
              </a:extLst>
            </p:cNvPr>
            <p:cNvCxnSpPr/>
            <p:nvPr/>
          </p:nvCxnSpPr>
          <p:spPr>
            <a:xfrm>
              <a:off x="1843648" y="3481232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grpSp>
        <p:nvGrpSpPr>
          <p:cNvPr id="27" name="Google Shape;3365;p22">
            <a:extLst>
              <a:ext uri="{FF2B5EF4-FFF2-40B4-BE49-F238E27FC236}">
                <a16:creationId xmlns="" xmlns:a16="http://schemas.microsoft.com/office/drawing/2014/main" id="{7EB9760D-121B-4770-95FE-C61BA9E95FE0}"/>
              </a:ext>
            </a:extLst>
          </p:cNvPr>
          <p:cNvGrpSpPr/>
          <p:nvPr/>
        </p:nvGrpSpPr>
        <p:grpSpPr>
          <a:xfrm>
            <a:off x="9171129" y="2139796"/>
            <a:ext cx="1153299" cy="1569620"/>
            <a:chOff x="1566470" y="2095726"/>
            <a:chExt cx="1153299" cy="1569620"/>
          </a:xfrm>
        </p:grpSpPr>
        <p:grpSp>
          <p:nvGrpSpPr>
            <p:cNvPr id="28" name="Google Shape;3366;p22">
              <a:extLst>
                <a:ext uri="{FF2B5EF4-FFF2-40B4-BE49-F238E27FC236}">
                  <a16:creationId xmlns="" xmlns:a16="http://schemas.microsoft.com/office/drawing/2014/main" id="{AA673B71-7419-40BF-A560-5361FA18C967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569620"/>
              <a:chOff x="1697011" y="2095726"/>
              <a:chExt cx="1147790" cy="1569620"/>
            </a:xfrm>
          </p:grpSpPr>
          <p:sp>
            <p:nvSpPr>
              <p:cNvPr id="30" name="Google Shape;3367;p22">
                <a:extLst>
                  <a:ext uri="{FF2B5EF4-FFF2-40B4-BE49-F238E27FC236}">
                    <a16:creationId xmlns="" xmlns:a16="http://schemas.microsoft.com/office/drawing/2014/main" id="{62B97696-22CE-4ACE-9175-ACBE9451F953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56962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161</a:t>
                </a:r>
                <a:endParaRPr kumimoji="0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32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 90</a:t>
                </a:r>
                <a:endParaRPr kumimoji="0" sz="32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1" name="Google Shape;3368;p22">
                <a:extLst>
                  <a:ext uri="{FF2B5EF4-FFF2-40B4-BE49-F238E27FC236}">
                    <a16:creationId xmlns="" xmlns:a16="http://schemas.microsoft.com/office/drawing/2014/main" id="{CDD7395D-7648-4490-9439-11AC9096D56D}"/>
                  </a:ext>
                </a:extLst>
              </p:cNvPr>
              <p:cNvSpPr txBox="1"/>
              <p:nvPr/>
            </p:nvSpPr>
            <p:spPr>
              <a:xfrm>
                <a:off x="1697011" y="2521922"/>
                <a:ext cx="363930" cy="73862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r>
                  <a:rPr kumimoji="0" lang="en-US" sz="2800" b="0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2800" b="0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</p:grpSp>
        <p:cxnSp>
          <p:nvCxnSpPr>
            <p:cNvPr id="29" name="Google Shape;3369;p22">
              <a:extLst>
                <a:ext uri="{FF2B5EF4-FFF2-40B4-BE49-F238E27FC236}">
                  <a16:creationId xmlns="" xmlns:a16="http://schemas.microsoft.com/office/drawing/2014/main" id="{82A6AC5E-2B13-4F23-9FF9-5A47D61D0541}"/>
                </a:ext>
              </a:extLst>
            </p:cNvPr>
            <p:cNvCxnSpPr/>
            <p:nvPr/>
          </p:nvCxnSpPr>
          <p:spPr>
            <a:xfrm>
              <a:off x="1830769" y="3455474"/>
              <a:ext cx="889000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3378;p23">
            <a:extLst>
              <a:ext uri="{FF2B5EF4-FFF2-40B4-BE49-F238E27FC236}">
                <a16:creationId xmlns="" xmlns:a16="http://schemas.microsoft.com/office/drawing/2014/main" id="{A8C25ED5-B3E2-4E6D-85B2-672D3F8378E1}"/>
              </a:ext>
            </a:extLst>
          </p:cNvPr>
          <p:cNvGrpSpPr/>
          <p:nvPr/>
        </p:nvGrpSpPr>
        <p:grpSpPr>
          <a:xfrm>
            <a:off x="177905" y="702327"/>
            <a:ext cx="6150315" cy="632103"/>
            <a:chOff x="1296327" y="1647588"/>
            <a:chExt cx="4382024" cy="632103"/>
          </a:xfrm>
        </p:grpSpPr>
        <p:sp>
          <p:nvSpPr>
            <p:cNvPr id="6" name="Google Shape;3379;p23">
              <a:extLst>
                <a:ext uri="{FF2B5EF4-FFF2-40B4-BE49-F238E27FC236}">
                  <a16:creationId xmlns="" xmlns:a16="http://schemas.microsoft.com/office/drawing/2014/main" id="{B88F5A9B-64EC-4A2F-8895-99E5F411C6E0}"/>
                </a:ext>
              </a:extLst>
            </p:cNvPr>
            <p:cNvSpPr txBox="1"/>
            <p:nvPr/>
          </p:nvSpPr>
          <p:spPr>
            <a:xfrm>
              <a:off x="1866915" y="1694956"/>
              <a:ext cx="3811436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Tìm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chữ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số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thích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hợp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</a:t>
              </a:r>
              <a:endParaRPr kumimoji="0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cs typeface="+mn-cs"/>
              </a:endParaRPr>
            </a:p>
          </p:txBody>
        </p:sp>
        <p:sp>
          <p:nvSpPr>
            <p:cNvPr id="7" name="Google Shape;3380;p23">
              <a:extLst>
                <a:ext uri="{FF2B5EF4-FFF2-40B4-BE49-F238E27FC236}">
                  <a16:creationId xmlns="" xmlns:a16="http://schemas.microsoft.com/office/drawing/2014/main" id="{FB1D4619-C8F6-452F-A512-2B39A57EA76C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2</a:t>
              </a:r>
              <a:endPara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" name="Google Shape;3381;p23">
            <a:extLst>
              <a:ext uri="{FF2B5EF4-FFF2-40B4-BE49-F238E27FC236}">
                <a16:creationId xmlns="" xmlns:a16="http://schemas.microsoft.com/office/drawing/2014/main" id="{91FBA6D4-BBD5-438B-ACC7-07E2E454634E}"/>
              </a:ext>
            </a:extLst>
          </p:cNvPr>
          <p:cNvGrpSpPr/>
          <p:nvPr/>
        </p:nvGrpSpPr>
        <p:grpSpPr>
          <a:xfrm>
            <a:off x="1036096" y="1459061"/>
            <a:ext cx="1969573" cy="2040125"/>
            <a:chOff x="1566470" y="2095726"/>
            <a:chExt cx="1147790" cy="2040125"/>
          </a:xfrm>
        </p:grpSpPr>
        <p:grpSp>
          <p:nvGrpSpPr>
            <p:cNvPr id="9" name="Google Shape;3382;p23">
              <a:extLst>
                <a:ext uri="{FF2B5EF4-FFF2-40B4-BE49-F238E27FC236}">
                  <a16:creationId xmlns="" xmlns:a16="http://schemas.microsoft.com/office/drawing/2014/main" id="{B530803C-39E1-46CA-B17A-BFD8ED8543C7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938952"/>
              <a:chOff x="1697011" y="2095726"/>
              <a:chExt cx="1147790" cy="1938952"/>
            </a:xfrm>
          </p:grpSpPr>
          <p:sp>
            <p:nvSpPr>
              <p:cNvPr id="11" name="Google Shape;3383;p23">
                <a:extLst>
                  <a:ext uri="{FF2B5EF4-FFF2-40B4-BE49-F238E27FC236}">
                    <a16:creationId xmlns="" xmlns:a16="http://schemas.microsoft.com/office/drawing/2014/main" id="{7018CC46-C754-406A-8B23-85680E86EB72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9389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srgbClr val="0C0C0C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5 5 2</a:t>
                </a: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srgbClr val="0C0C0C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2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0 8</a:t>
                </a:r>
                <a:endParaRPr kumimoji="0" sz="4000" b="1" i="0" u="none" strike="noStrike" kern="1200" cap="none" spc="0" normalizeH="0" baseline="0" noProof="0">
                  <a:ln>
                    <a:noFill/>
                  </a:ln>
                  <a:solidFill>
                    <a:srgbClr val="E36C09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2" name="Google Shape;3384;p23">
                <a:extLst>
                  <a:ext uri="{FF2B5EF4-FFF2-40B4-BE49-F238E27FC236}">
                    <a16:creationId xmlns="" xmlns:a16="http://schemas.microsoft.com/office/drawing/2014/main" id="{5C36C6FF-3A4C-4BF2-B1D3-78CF0553824A}"/>
                  </a:ext>
                </a:extLst>
              </p:cNvPr>
              <p:cNvSpPr txBox="1"/>
              <p:nvPr/>
            </p:nvSpPr>
            <p:spPr>
              <a:xfrm>
                <a:off x="1697011" y="2523394"/>
                <a:ext cx="237760" cy="10156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10" name="Google Shape;3385;p23">
              <a:extLst>
                <a:ext uri="{FF2B5EF4-FFF2-40B4-BE49-F238E27FC236}">
                  <a16:creationId xmlns="" xmlns:a16="http://schemas.microsoft.com/office/drawing/2014/main" id="{6D7F4C50-D114-4CB1-8252-83E104ED2C5B}"/>
                </a:ext>
              </a:extLst>
            </p:cNvPr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13" name="Google Shape;3386;p23">
            <a:extLst>
              <a:ext uri="{FF2B5EF4-FFF2-40B4-BE49-F238E27FC236}">
                <a16:creationId xmlns="" xmlns:a16="http://schemas.microsoft.com/office/drawing/2014/main" id="{0DA9649C-3BC0-4D42-B8AD-929AE412C4F7}"/>
              </a:ext>
            </a:extLst>
          </p:cNvPr>
          <p:cNvSpPr txBox="1"/>
          <p:nvPr/>
        </p:nvSpPr>
        <p:spPr>
          <a:xfrm>
            <a:off x="1444085" y="3435513"/>
            <a:ext cx="156158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3 4 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4</a:t>
            </a:r>
            <a:endParaRPr kumimoji="0" sz="4000" b="1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387;p23">
            <a:extLst>
              <a:ext uri="{FF2B5EF4-FFF2-40B4-BE49-F238E27FC236}">
                <a16:creationId xmlns="" xmlns:a16="http://schemas.microsoft.com/office/drawing/2014/main" id="{039DD2B1-D457-477F-9776-B4510E9798BA}"/>
              </a:ext>
            </a:extLst>
          </p:cNvPr>
          <p:cNvSpPr/>
          <p:nvPr/>
        </p:nvSpPr>
        <p:spPr>
          <a:xfrm>
            <a:off x="1349219" y="2626982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5" name="Google Shape;3388;p23">
            <a:extLst>
              <a:ext uri="{FF2B5EF4-FFF2-40B4-BE49-F238E27FC236}">
                <a16:creationId xmlns="" xmlns:a16="http://schemas.microsoft.com/office/drawing/2014/main" id="{83FBEDEB-061D-46DF-9A70-90FDADB217DA}"/>
              </a:ext>
            </a:extLst>
          </p:cNvPr>
          <p:cNvSpPr/>
          <p:nvPr/>
        </p:nvSpPr>
        <p:spPr>
          <a:xfrm>
            <a:off x="2334052" y="3722495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16" name="Google Shape;3389;p23">
            <a:extLst>
              <a:ext uri="{FF2B5EF4-FFF2-40B4-BE49-F238E27FC236}">
                <a16:creationId xmlns="" xmlns:a16="http://schemas.microsoft.com/office/drawing/2014/main" id="{AF5B1190-C09B-4117-A53D-F1E9219CE27E}"/>
              </a:ext>
            </a:extLst>
          </p:cNvPr>
          <p:cNvGrpSpPr/>
          <p:nvPr/>
        </p:nvGrpSpPr>
        <p:grpSpPr>
          <a:xfrm>
            <a:off x="3782070" y="1459061"/>
            <a:ext cx="1969573" cy="2040125"/>
            <a:chOff x="1566470" y="2095726"/>
            <a:chExt cx="1147790" cy="2040125"/>
          </a:xfrm>
        </p:grpSpPr>
        <p:grpSp>
          <p:nvGrpSpPr>
            <p:cNvPr id="17" name="Google Shape;3390;p23">
              <a:extLst>
                <a:ext uri="{FF2B5EF4-FFF2-40B4-BE49-F238E27FC236}">
                  <a16:creationId xmlns="" xmlns:a16="http://schemas.microsoft.com/office/drawing/2014/main" id="{2C66BC60-4632-43CB-8975-07C82409C93D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938952"/>
              <a:chOff x="1697011" y="2095726"/>
              <a:chExt cx="1147790" cy="1938952"/>
            </a:xfrm>
          </p:grpSpPr>
          <p:sp>
            <p:nvSpPr>
              <p:cNvPr id="19" name="Google Shape;3391;p23">
                <a:extLst>
                  <a:ext uri="{FF2B5EF4-FFF2-40B4-BE49-F238E27FC236}">
                    <a16:creationId xmlns="" xmlns:a16="http://schemas.microsoft.com/office/drawing/2014/main" id="{57A506F3-0B44-4AFE-BB4E-4487D602DB9A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9389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7 2 9</a:t>
                </a:r>
                <a:endParaRPr kumimoji="0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1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6</a:t>
                </a:r>
                <a:r>
                  <a:rPr kumimoji="0" lang="en-US" sz="4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</a:t>
                </a:r>
                <a:r>
                  <a:rPr kumimoji="0" 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1</a:t>
                </a:r>
                <a:endParaRPr kumimoji="0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E36C09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0" name="Google Shape;3392;p23">
                <a:extLst>
                  <a:ext uri="{FF2B5EF4-FFF2-40B4-BE49-F238E27FC236}">
                    <a16:creationId xmlns="" xmlns:a16="http://schemas.microsoft.com/office/drawing/2014/main" id="{0FB16280-6632-4029-A2E1-1A2ACB6ED34E}"/>
                  </a:ext>
                </a:extLst>
              </p:cNvPr>
              <p:cNvSpPr txBox="1"/>
              <p:nvPr/>
            </p:nvSpPr>
            <p:spPr>
              <a:xfrm>
                <a:off x="1697011" y="2523394"/>
                <a:ext cx="237760" cy="10156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18" name="Google Shape;3393;p23">
              <a:extLst>
                <a:ext uri="{FF2B5EF4-FFF2-40B4-BE49-F238E27FC236}">
                  <a16:creationId xmlns="" xmlns:a16="http://schemas.microsoft.com/office/drawing/2014/main" id="{484CC335-66AC-4836-A6C1-F5ED8B7092E3}"/>
                </a:ext>
              </a:extLst>
            </p:cNvPr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21" name="Google Shape;3394;p23">
            <a:extLst>
              <a:ext uri="{FF2B5EF4-FFF2-40B4-BE49-F238E27FC236}">
                <a16:creationId xmlns="" xmlns:a16="http://schemas.microsoft.com/office/drawing/2014/main" id="{181579FB-A0C5-47FC-8473-4FAD182FDF8C}"/>
              </a:ext>
            </a:extLst>
          </p:cNvPr>
          <p:cNvSpPr txBox="1"/>
          <p:nvPr/>
        </p:nvSpPr>
        <p:spPr>
          <a:xfrm>
            <a:off x="4190059" y="3435513"/>
            <a:ext cx="156158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5 6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974806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8</a:t>
            </a:r>
            <a:endParaRPr kumimoji="0" sz="4000" b="1" i="0" u="none" strike="noStrike" kern="1200" cap="none" spc="0" normalizeH="0" baseline="0" noProof="0">
              <a:ln>
                <a:noFill/>
              </a:ln>
              <a:solidFill>
                <a:srgbClr val="974806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2" name="Google Shape;3395;p23">
            <a:extLst>
              <a:ext uri="{FF2B5EF4-FFF2-40B4-BE49-F238E27FC236}">
                <a16:creationId xmlns="" xmlns:a16="http://schemas.microsoft.com/office/drawing/2014/main" id="{7B689A6A-72DC-413F-A7A3-5835AD450CB1}"/>
              </a:ext>
            </a:extLst>
          </p:cNvPr>
          <p:cNvSpPr/>
          <p:nvPr/>
        </p:nvSpPr>
        <p:spPr>
          <a:xfrm>
            <a:off x="4089886" y="2695298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4" name="Google Shape;3396;p23">
            <a:extLst>
              <a:ext uri="{FF2B5EF4-FFF2-40B4-BE49-F238E27FC236}">
                <a16:creationId xmlns="" xmlns:a16="http://schemas.microsoft.com/office/drawing/2014/main" id="{79032464-1D09-4B21-9A65-03EE563F6348}"/>
              </a:ext>
            </a:extLst>
          </p:cNvPr>
          <p:cNvSpPr/>
          <p:nvPr/>
        </p:nvSpPr>
        <p:spPr>
          <a:xfrm>
            <a:off x="5101459" y="3698819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25" name="Google Shape;3397;p23">
            <a:extLst>
              <a:ext uri="{FF2B5EF4-FFF2-40B4-BE49-F238E27FC236}">
                <a16:creationId xmlns="" xmlns:a16="http://schemas.microsoft.com/office/drawing/2014/main" id="{748E5539-6F55-4E05-BF69-B342A0A54B5C}"/>
              </a:ext>
            </a:extLst>
          </p:cNvPr>
          <p:cNvGrpSpPr/>
          <p:nvPr/>
        </p:nvGrpSpPr>
        <p:grpSpPr>
          <a:xfrm>
            <a:off x="6521007" y="1459061"/>
            <a:ext cx="1969573" cy="2040125"/>
            <a:chOff x="1566470" y="2095726"/>
            <a:chExt cx="1147790" cy="2040125"/>
          </a:xfrm>
        </p:grpSpPr>
        <p:grpSp>
          <p:nvGrpSpPr>
            <p:cNvPr id="26" name="Google Shape;3398;p23">
              <a:extLst>
                <a:ext uri="{FF2B5EF4-FFF2-40B4-BE49-F238E27FC236}">
                  <a16:creationId xmlns="" xmlns:a16="http://schemas.microsoft.com/office/drawing/2014/main" id="{57D83CDC-CEDB-48D1-958B-F88492E398F8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938952"/>
              <a:chOff x="1697011" y="2095726"/>
              <a:chExt cx="1147790" cy="1938952"/>
            </a:xfrm>
          </p:grpSpPr>
          <p:sp>
            <p:nvSpPr>
              <p:cNvPr id="28" name="Google Shape;3399;p23">
                <a:extLst>
                  <a:ext uri="{FF2B5EF4-FFF2-40B4-BE49-F238E27FC236}">
                    <a16:creationId xmlns="" xmlns:a16="http://schemas.microsoft.com/office/drawing/2014/main" id="{78C9492D-CB89-49FE-AF60-B7133953B7C4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9389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6 2 6</a:t>
                </a: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3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 1 9</a:t>
                </a:r>
                <a:endParaRPr kumimoji="0" sz="4000" b="1" i="0" u="none" strike="noStrike" kern="1200" cap="none" spc="0" normalizeH="0" baseline="0" noProof="0">
                  <a:ln>
                    <a:noFill/>
                  </a:ln>
                  <a:solidFill>
                    <a:srgbClr val="E36C09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9" name="Google Shape;3400;p23">
                <a:extLst>
                  <a:ext uri="{FF2B5EF4-FFF2-40B4-BE49-F238E27FC236}">
                    <a16:creationId xmlns="" xmlns:a16="http://schemas.microsoft.com/office/drawing/2014/main" id="{3397EA80-B678-4689-9C42-691F1A681E4B}"/>
                  </a:ext>
                </a:extLst>
              </p:cNvPr>
              <p:cNvSpPr txBox="1"/>
              <p:nvPr/>
            </p:nvSpPr>
            <p:spPr>
              <a:xfrm>
                <a:off x="1697011" y="2523394"/>
                <a:ext cx="237760" cy="10156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27" name="Google Shape;3401;p23">
              <a:extLst>
                <a:ext uri="{FF2B5EF4-FFF2-40B4-BE49-F238E27FC236}">
                  <a16:creationId xmlns="" xmlns:a16="http://schemas.microsoft.com/office/drawing/2014/main" id="{279936BC-0C18-4E56-834A-36596320BF25}"/>
                </a:ext>
              </a:extLst>
            </p:cNvPr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0" name="Google Shape;3402;p23">
            <a:extLst>
              <a:ext uri="{FF2B5EF4-FFF2-40B4-BE49-F238E27FC236}">
                <a16:creationId xmlns="" xmlns:a16="http://schemas.microsoft.com/office/drawing/2014/main" id="{2433DFD6-EE7E-442A-AC6B-FF2779A20D7F}"/>
              </a:ext>
            </a:extLst>
          </p:cNvPr>
          <p:cNvSpPr txBox="1"/>
          <p:nvPr/>
        </p:nvSpPr>
        <p:spPr>
          <a:xfrm>
            <a:off x="6928996" y="3435513"/>
            <a:ext cx="156158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3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0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7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403;p23">
            <a:extLst>
              <a:ext uri="{FF2B5EF4-FFF2-40B4-BE49-F238E27FC236}">
                <a16:creationId xmlns="" xmlns:a16="http://schemas.microsoft.com/office/drawing/2014/main" id="{7C1A79DD-2996-447E-98D3-6018F0374A55}"/>
              </a:ext>
            </a:extLst>
          </p:cNvPr>
          <p:cNvSpPr/>
          <p:nvPr/>
        </p:nvSpPr>
        <p:spPr>
          <a:xfrm>
            <a:off x="6823471" y="2626982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404;p23">
            <a:extLst>
              <a:ext uri="{FF2B5EF4-FFF2-40B4-BE49-F238E27FC236}">
                <a16:creationId xmlns="" xmlns:a16="http://schemas.microsoft.com/office/drawing/2014/main" id="{6CBC35D5-20F4-420E-8199-AFF0A4089038}"/>
              </a:ext>
            </a:extLst>
          </p:cNvPr>
          <p:cNvSpPr/>
          <p:nvPr/>
        </p:nvSpPr>
        <p:spPr>
          <a:xfrm>
            <a:off x="7332194" y="3680615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405;p23">
            <a:extLst>
              <a:ext uri="{FF2B5EF4-FFF2-40B4-BE49-F238E27FC236}">
                <a16:creationId xmlns="" xmlns:a16="http://schemas.microsoft.com/office/drawing/2014/main" id="{E4B0F6B8-762C-4887-AFDE-D623373968B3}"/>
              </a:ext>
            </a:extLst>
          </p:cNvPr>
          <p:cNvGrpSpPr/>
          <p:nvPr/>
        </p:nvGrpSpPr>
        <p:grpSpPr>
          <a:xfrm>
            <a:off x="9329521" y="1459061"/>
            <a:ext cx="1969573" cy="2040125"/>
            <a:chOff x="1566470" y="2095726"/>
            <a:chExt cx="1147790" cy="2040125"/>
          </a:xfrm>
        </p:grpSpPr>
        <p:grpSp>
          <p:nvGrpSpPr>
            <p:cNvPr id="34" name="Google Shape;3406;p23">
              <a:extLst>
                <a:ext uri="{FF2B5EF4-FFF2-40B4-BE49-F238E27FC236}">
                  <a16:creationId xmlns="" xmlns:a16="http://schemas.microsoft.com/office/drawing/2014/main" id="{9D76DC7A-B50D-433C-863D-05F6B9981F44}"/>
                </a:ext>
              </a:extLst>
            </p:cNvPr>
            <p:cNvGrpSpPr/>
            <p:nvPr/>
          </p:nvGrpSpPr>
          <p:grpSpPr>
            <a:xfrm>
              <a:off x="1566470" y="2095726"/>
              <a:ext cx="1147790" cy="1938952"/>
              <a:chOff x="1697011" y="2095726"/>
              <a:chExt cx="1147790" cy="1938952"/>
            </a:xfrm>
          </p:grpSpPr>
          <p:sp>
            <p:nvSpPr>
              <p:cNvPr id="36" name="Google Shape;3407;p23">
                <a:extLst>
                  <a:ext uri="{FF2B5EF4-FFF2-40B4-BE49-F238E27FC236}">
                    <a16:creationId xmlns="" xmlns:a16="http://schemas.microsoft.com/office/drawing/2014/main" id="{FD08B7BA-79F2-40AA-A0F0-E2CDF127D4C3}"/>
                  </a:ext>
                </a:extLst>
              </p:cNvPr>
              <p:cNvSpPr txBox="1"/>
              <p:nvPr/>
            </p:nvSpPr>
            <p:spPr>
              <a:xfrm>
                <a:off x="1934771" y="2095726"/>
                <a:ext cx="910030" cy="193895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7 5 4</a:t>
                </a: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1" i="0" u="none" strike="noStrike" kern="1200" cap="none" spc="0" normalizeH="0" baseline="0" noProof="0">
                    <a:ln>
                      <a:noFill/>
                    </a:ln>
                    <a:solidFill>
                      <a:srgbClr val="E36C09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5 </a:t>
                </a: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6 3</a:t>
                </a:r>
                <a:endParaRPr kumimoji="0" sz="40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7" name="Google Shape;3408;p23">
                <a:extLst>
                  <a:ext uri="{FF2B5EF4-FFF2-40B4-BE49-F238E27FC236}">
                    <a16:creationId xmlns="" xmlns:a16="http://schemas.microsoft.com/office/drawing/2014/main" id="{E4C555C2-CC37-464C-AF8C-F2685CF2D87F}"/>
                  </a:ext>
                </a:extLst>
              </p:cNvPr>
              <p:cNvSpPr txBox="1"/>
              <p:nvPr/>
            </p:nvSpPr>
            <p:spPr>
              <a:xfrm>
                <a:off x="1697011" y="2523394"/>
                <a:ext cx="237760" cy="10156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0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UTM Avo"/>
                    <a:ea typeface="Arial"/>
                    <a:cs typeface="Arial"/>
                    <a:sym typeface="Arial"/>
                  </a:rPr>
                  <a:t>-</a:t>
                </a:r>
                <a:endParaRPr kumimoji="0" sz="16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cs typeface="+mn-cs"/>
                </a:endParaRPr>
              </a:p>
            </p:txBody>
          </p:sp>
        </p:grpSp>
        <p:cxnSp>
          <p:nvCxnSpPr>
            <p:cNvPr id="35" name="Google Shape;3409;p23">
              <a:extLst>
                <a:ext uri="{FF2B5EF4-FFF2-40B4-BE49-F238E27FC236}">
                  <a16:creationId xmlns="" xmlns:a16="http://schemas.microsoft.com/office/drawing/2014/main" id="{7AE33C6E-833B-4F72-96ED-EA30AC17F497}"/>
                </a:ext>
              </a:extLst>
            </p:cNvPr>
            <p:cNvCxnSpPr/>
            <p:nvPr/>
          </p:nvCxnSpPr>
          <p:spPr>
            <a:xfrm>
              <a:off x="1701799" y="4135851"/>
              <a:ext cx="977900" cy="0"/>
            </a:xfrm>
            <a:prstGeom prst="straightConnector1">
              <a:avLst/>
            </a:prstGeom>
            <a:noFill/>
            <a:ln w="28575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  <p:sp>
        <p:nvSpPr>
          <p:cNvPr id="38" name="Google Shape;3410;p23">
            <a:extLst>
              <a:ext uri="{FF2B5EF4-FFF2-40B4-BE49-F238E27FC236}">
                <a16:creationId xmlns="" xmlns:a16="http://schemas.microsoft.com/office/drawing/2014/main" id="{85433C6C-683C-4ABC-A23F-D7BF83B64279}"/>
              </a:ext>
            </a:extLst>
          </p:cNvPr>
          <p:cNvSpPr txBox="1"/>
          <p:nvPr/>
        </p:nvSpPr>
        <p:spPr>
          <a:xfrm>
            <a:off x="9737510" y="3435513"/>
            <a:ext cx="1561584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 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9 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1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411;p23">
            <a:extLst>
              <a:ext uri="{FF2B5EF4-FFF2-40B4-BE49-F238E27FC236}">
                <a16:creationId xmlns="" xmlns:a16="http://schemas.microsoft.com/office/drawing/2014/main" id="{9B6839FF-7859-49A1-BA30-118B00A9D454}"/>
              </a:ext>
            </a:extLst>
          </p:cNvPr>
          <p:cNvSpPr/>
          <p:nvPr/>
        </p:nvSpPr>
        <p:spPr>
          <a:xfrm>
            <a:off x="9631985" y="2589484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40" name="Google Shape;3412;p23">
            <a:extLst>
              <a:ext uri="{FF2B5EF4-FFF2-40B4-BE49-F238E27FC236}">
                <a16:creationId xmlns="" xmlns:a16="http://schemas.microsoft.com/office/drawing/2014/main" id="{BE37A2AC-7631-4C74-AB26-A3F20FED7772}"/>
              </a:ext>
            </a:extLst>
          </p:cNvPr>
          <p:cNvSpPr/>
          <p:nvPr/>
        </p:nvSpPr>
        <p:spPr>
          <a:xfrm>
            <a:off x="10140708" y="3680615"/>
            <a:ext cx="590878" cy="603107"/>
          </a:xfrm>
          <a:prstGeom prst="roundRect">
            <a:avLst>
              <a:gd name="adj" fmla="val 16667"/>
            </a:avLst>
          </a:prstGeom>
          <a:solidFill>
            <a:schemeClr val="lt1"/>
          </a:solidFill>
          <a:ln w="28575" cap="flat" cmpd="sng">
            <a:solidFill>
              <a:srgbClr val="FFC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4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06539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3417;p24">
            <a:extLst>
              <a:ext uri="{FF2B5EF4-FFF2-40B4-BE49-F238E27FC236}">
                <a16:creationId xmlns="" xmlns:a16="http://schemas.microsoft.com/office/drawing/2014/main" id="{E691C7D1-6F45-4407-A77D-0AEBF4DAB166}"/>
              </a:ext>
            </a:extLst>
          </p:cNvPr>
          <p:cNvGrpSpPr/>
          <p:nvPr/>
        </p:nvGrpSpPr>
        <p:grpSpPr>
          <a:xfrm>
            <a:off x="78515" y="613448"/>
            <a:ext cx="11314911" cy="1001435"/>
            <a:chOff x="1296327" y="1647588"/>
            <a:chExt cx="10090492" cy="1001435"/>
          </a:xfrm>
        </p:grpSpPr>
        <p:sp>
          <p:nvSpPr>
            <p:cNvPr id="5" name="Google Shape;3418;p24">
              <a:extLst>
                <a:ext uri="{FF2B5EF4-FFF2-40B4-BE49-F238E27FC236}">
                  <a16:creationId xmlns="" xmlns:a16="http://schemas.microsoft.com/office/drawing/2014/main" id="{DF9C3B25-9745-4690-9A43-42984F01099C}"/>
                </a:ext>
              </a:extLst>
            </p:cNvPr>
            <p:cNvSpPr txBox="1"/>
            <p:nvPr/>
          </p:nvSpPr>
          <p:spPr>
            <a:xfrm>
              <a:off x="1866915" y="1694956"/>
              <a:ext cx="9519904" cy="9540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Kết quả của mỗi phép tính tương ứng với một chữ cái sau:</a:t>
              </a:r>
              <a:endParaRPr kumimoji="0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6" name="Google Shape;3419;p24">
              <a:extLst>
                <a:ext uri="{FF2B5EF4-FFF2-40B4-BE49-F238E27FC236}">
                  <a16:creationId xmlns="" xmlns:a16="http://schemas.microsoft.com/office/drawing/2014/main" id="{A3E61FEF-5461-4CE5-93EC-5AFACC664642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3</a:t>
              </a:r>
              <a:endParaRPr kumimoji="0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7" name="Google Shape;3420;p24">
            <a:extLst>
              <a:ext uri="{FF2B5EF4-FFF2-40B4-BE49-F238E27FC236}">
                <a16:creationId xmlns="" xmlns:a16="http://schemas.microsoft.com/office/drawing/2014/main" id="{BF64CA11-205C-463E-B1AB-BBDC6C48C48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7374297"/>
              </p:ext>
            </p:extLst>
          </p:nvPr>
        </p:nvGraphicFramePr>
        <p:xfrm>
          <a:off x="2258963" y="1529770"/>
          <a:ext cx="8666500" cy="103634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1666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666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16662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16662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521 – 140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145 – 38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1 000 – 600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/>
                        <a:t>231 + 427</a:t>
                      </a:r>
                      <a:endParaRPr sz="2800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2800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8" name="Google Shape;3421;p24">
            <a:extLst>
              <a:ext uri="{FF2B5EF4-FFF2-40B4-BE49-F238E27FC236}">
                <a16:creationId xmlns="" xmlns:a16="http://schemas.microsoft.com/office/drawing/2014/main" id="{D8CFF914-AC61-449B-9DE4-8A8CB4645A62}"/>
              </a:ext>
            </a:extLst>
          </p:cNvPr>
          <p:cNvSpPr txBox="1"/>
          <p:nvPr/>
        </p:nvSpPr>
        <p:spPr>
          <a:xfrm>
            <a:off x="398427" y="2628164"/>
            <a:ext cx="11359984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quả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của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mỗi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phép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tính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rồi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tìm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tương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ứng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với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kết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quả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đó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để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giải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ô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chữ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sau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pic>
        <p:nvPicPr>
          <p:cNvPr id="9" name="Google Shape;3422;p24" descr="Screen Clipping">
            <a:extLst>
              <a:ext uri="{FF2B5EF4-FFF2-40B4-BE49-F238E27FC236}">
                <a16:creationId xmlns="" xmlns:a16="http://schemas.microsoft.com/office/drawing/2014/main" id="{5E02C4B3-5851-46BB-8AD6-C731BC24F14E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47462" y="3695818"/>
            <a:ext cx="10458073" cy="1593269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3423;p24">
            <a:extLst>
              <a:ext uri="{FF2B5EF4-FFF2-40B4-BE49-F238E27FC236}">
                <a16:creationId xmlns="" xmlns:a16="http://schemas.microsoft.com/office/drawing/2014/main" id="{09380539-FD01-423E-8D71-3F3BB55CA550}"/>
              </a:ext>
            </a:extLst>
          </p:cNvPr>
          <p:cNvSpPr txBox="1"/>
          <p:nvPr/>
        </p:nvSpPr>
        <p:spPr>
          <a:xfrm>
            <a:off x="3418639" y="2042870"/>
            <a:ext cx="10951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= 381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1" name="Google Shape;3424;p24">
            <a:extLst>
              <a:ext uri="{FF2B5EF4-FFF2-40B4-BE49-F238E27FC236}">
                <a16:creationId xmlns="" xmlns:a16="http://schemas.microsoft.com/office/drawing/2014/main" id="{1DC8EC8C-1A00-4ED8-A09D-FD875D5033BD}"/>
              </a:ext>
            </a:extLst>
          </p:cNvPr>
          <p:cNvSpPr txBox="1"/>
          <p:nvPr/>
        </p:nvSpPr>
        <p:spPr>
          <a:xfrm>
            <a:off x="5610216" y="2042870"/>
            <a:ext cx="10951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= 107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2" name="Google Shape;3425;p24">
            <a:extLst>
              <a:ext uri="{FF2B5EF4-FFF2-40B4-BE49-F238E27FC236}">
                <a16:creationId xmlns="" xmlns:a16="http://schemas.microsoft.com/office/drawing/2014/main" id="{ADE7A75F-5398-4DEB-B8E3-46E85343A070}"/>
              </a:ext>
            </a:extLst>
          </p:cNvPr>
          <p:cNvSpPr txBox="1"/>
          <p:nvPr/>
        </p:nvSpPr>
        <p:spPr>
          <a:xfrm>
            <a:off x="7720244" y="2042870"/>
            <a:ext cx="10951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= 400</a:t>
            </a:r>
            <a:endParaRPr kumimoji="0" sz="2800" b="0" i="0" u="none" strike="noStrike" kern="1200" cap="none" spc="0" normalizeH="0" baseline="0" noProof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3" name="Google Shape;3426;p24">
            <a:extLst>
              <a:ext uri="{FF2B5EF4-FFF2-40B4-BE49-F238E27FC236}">
                <a16:creationId xmlns="" xmlns:a16="http://schemas.microsoft.com/office/drawing/2014/main" id="{28865F6F-B3D7-4A48-BEC0-B7767BDA19A2}"/>
              </a:ext>
            </a:extLst>
          </p:cNvPr>
          <p:cNvSpPr txBox="1"/>
          <p:nvPr/>
        </p:nvSpPr>
        <p:spPr>
          <a:xfrm>
            <a:off x="9897403" y="2042870"/>
            <a:ext cx="109517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E36C09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= </a:t>
            </a:r>
            <a:r>
              <a:rPr lang="en-US" sz="2800" dirty="0">
                <a:solidFill>
                  <a:srgbClr val="E36C09"/>
                </a:solidFill>
                <a:latin typeface="UTM Avo"/>
                <a:ea typeface="Arial"/>
                <a:cs typeface="Arial"/>
                <a:sym typeface="Arial"/>
              </a:rPr>
              <a:t>658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E36C09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4" name="Google Shape;3427;p24">
            <a:extLst>
              <a:ext uri="{FF2B5EF4-FFF2-40B4-BE49-F238E27FC236}">
                <a16:creationId xmlns="" xmlns:a16="http://schemas.microsoft.com/office/drawing/2014/main" id="{F6EA2118-8154-4723-B493-16BEF516231B}"/>
              </a:ext>
            </a:extLst>
          </p:cNvPr>
          <p:cNvSpPr txBox="1"/>
          <p:nvPr/>
        </p:nvSpPr>
        <p:spPr>
          <a:xfrm>
            <a:off x="2983559" y="2102702"/>
            <a:ext cx="444352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5" name="Google Shape;3428;p24">
            <a:extLst>
              <a:ext uri="{FF2B5EF4-FFF2-40B4-BE49-F238E27FC236}">
                <a16:creationId xmlns="" xmlns:a16="http://schemas.microsoft.com/office/drawing/2014/main" id="{602DA3F8-6D0A-4A7D-8F94-19C98BC94FC0}"/>
              </a:ext>
            </a:extLst>
          </p:cNvPr>
          <p:cNvSpPr txBox="1"/>
          <p:nvPr/>
        </p:nvSpPr>
        <p:spPr>
          <a:xfrm>
            <a:off x="5173971" y="2102702"/>
            <a:ext cx="444352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6" name="Google Shape;3429;p24">
            <a:extLst>
              <a:ext uri="{FF2B5EF4-FFF2-40B4-BE49-F238E27FC236}">
                <a16:creationId xmlns="" xmlns:a16="http://schemas.microsoft.com/office/drawing/2014/main" id="{003B4707-65FD-4682-8842-B81F4552F2A2}"/>
              </a:ext>
            </a:extLst>
          </p:cNvPr>
          <p:cNvSpPr txBox="1"/>
          <p:nvPr/>
        </p:nvSpPr>
        <p:spPr>
          <a:xfrm>
            <a:off x="7220747" y="2102702"/>
            <a:ext cx="463588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G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7" name="Google Shape;3430;p24">
            <a:extLst>
              <a:ext uri="{FF2B5EF4-FFF2-40B4-BE49-F238E27FC236}">
                <a16:creationId xmlns="" xmlns:a16="http://schemas.microsoft.com/office/drawing/2014/main" id="{B3ED17C0-F75C-4E93-B1F4-A1276962F758}"/>
              </a:ext>
            </a:extLst>
          </p:cNvPr>
          <p:cNvSpPr txBox="1"/>
          <p:nvPr/>
        </p:nvSpPr>
        <p:spPr>
          <a:xfrm>
            <a:off x="9471942" y="2102702"/>
            <a:ext cx="444352" cy="43088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R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19" name="Google Shape;3430;p24">
            <a:extLst/>
          </p:cNvPr>
          <p:cNvSpPr txBox="1"/>
          <p:nvPr/>
        </p:nvSpPr>
        <p:spPr>
          <a:xfrm>
            <a:off x="2782531" y="4560391"/>
            <a:ext cx="444352" cy="43088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R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1" name="Google Shape;3428;p24">
            <a:extLst/>
          </p:cNvPr>
          <p:cNvSpPr txBox="1"/>
          <p:nvPr/>
        </p:nvSpPr>
        <p:spPr>
          <a:xfrm>
            <a:off x="5093774" y="4560391"/>
            <a:ext cx="444352" cy="43088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2" name="Google Shape;3429;p24">
            <a:extLst/>
          </p:cNvPr>
          <p:cNvSpPr txBox="1"/>
          <p:nvPr/>
        </p:nvSpPr>
        <p:spPr>
          <a:xfrm>
            <a:off x="6222000" y="4560391"/>
            <a:ext cx="463588" cy="43088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G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427;p24">
            <a:extLst/>
          </p:cNvPr>
          <p:cNvSpPr txBox="1"/>
          <p:nvPr/>
        </p:nvSpPr>
        <p:spPr>
          <a:xfrm>
            <a:off x="8371064" y="4560391"/>
            <a:ext cx="444352" cy="430887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40410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oogle Shape;3435;p25">
            <a:extLst>
              <a:ext uri="{FF2B5EF4-FFF2-40B4-BE49-F238E27FC236}">
                <a16:creationId xmlns="" xmlns:a16="http://schemas.microsoft.com/office/drawing/2014/main" id="{B61BFAE2-0265-4404-9E41-EE2AB33757A9}"/>
              </a:ext>
            </a:extLst>
          </p:cNvPr>
          <p:cNvGrpSpPr/>
          <p:nvPr/>
        </p:nvGrpSpPr>
        <p:grpSpPr>
          <a:xfrm>
            <a:off x="276979" y="510218"/>
            <a:ext cx="10090492" cy="632103"/>
            <a:chOff x="1296327" y="1647588"/>
            <a:chExt cx="10090492" cy="632103"/>
          </a:xfrm>
        </p:grpSpPr>
        <p:sp>
          <p:nvSpPr>
            <p:cNvPr id="6" name="Google Shape;3436;p25">
              <a:extLst>
                <a:ext uri="{FF2B5EF4-FFF2-40B4-BE49-F238E27FC236}">
                  <a16:creationId xmlns="" xmlns:a16="http://schemas.microsoft.com/office/drawing/2014/main" id="{6A68544C-7E13-45DE-BCA9-98F82D5B13D4}"/>
                </a:ext>
              </a:extLst>
            </p:cNvPr>
            <p:cNvSpPr txBox="1"/>
            <p:nvPr/>
          </p:nvSpPr>
          <p:spPr>
            <a:xfrm>
              <a:off x="1866915" y="1694956"/>
              <a:ext cx="9519904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Tìm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cây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nấm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cho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mỗi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bạn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nhím</a:t>
              </a:r>
              <a:r>
                <a:rPr kumimoji="0" lang="en-US" sz="3200" b="0" i="0" u="none" strike="noStrike" kern="120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.</a:t>
              </a:r>
              <a:endPara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7" name="Google Shape;3437;p25">
              <a:extLst>
                <a:ext uri="{FF2B5EF4-FFF2-40B4-BE49-F238E27FC236}">
                  <a16:creationId xmlns="" xmlns:a16="http://schemas.microsoft.com/office/drawing/2014/main" id="{FDB556A0-78B3-40FD-B12B-5355C0A0A65A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4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567" y="1344051"/>
            <a:ext cx="10460389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Freeform 2"/>
          <p:cNvSpPr/>
          <p:nvPr/>
        </p:nvSpPr>
        <p:spPr>
          <a:xfrm>
            <a:off x="6525491" y="2327564"/>
            <a:ext cx="2452254" cy="2105891"/>
          </a:xfrm>
          <a:custGeom>
            <a:avLst/>
            <a:gdLst>
              <a:gd name="connsiteX0" fmla="*/ 0 w 2452254"/>
              <a:gd name="connsiteY0" fmla="*/ 0 h 2105891"/>
              <a:gd name="connsiteX1" fmla="*/ 748145 w 2452254"/>
              <a:gd name="connsiteY1" fmla="*/ 942109 h 2105891"/>
              <a:gd name="connsiteX2" fmla="*/ 872836 w 2452254"/>
              <a:gd name="connsiteY2" fmla="*/ 1357745 h 2105891"/>
              <a:gd name="connsiteX3" fmla="*/ 1385454 w 2452254"/>
              <a:gd name="connsiteY3" fmla="*/ 1634836 h 2105891"/>
              <a:gd name="connsiteX4" fmla="*/ 2452254 w 2452254"/>
              <a:gd name="connsiteY4" fmla="*/ 2105891 h 2105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52254" h="2105891">
                <a:moveTo>
                  <a:pt x="0" y="0"/>
                </a:moveTo>
                <a:cubicBezTo>
                  <a:pt x="301336" y="357909"/>
                  <a:pt x="602672" y="715818"/>
                  <a:pt x="748145" y="942109"/>
                </a:cubicBezTo>
                <a:cubicBezTo>
                  <a:pt x="893618" y="1168400"/>
                  <a:pt x="766618" y="1242291"/>
                  <a:pt x="872836" y="1357745"/>
                </a:cubicBezTo>
                <a:cubicBezTo>
                  <a:pt x="979054" y="1473200"/>
                  <a:pt x="1122218" y="1510145"/>
                  <a:pt x="1385454" y="1634836"/>
                </a:cubicBezTo>
                <a:cubicBezTo>
                  <a:pt x="1648690" y="1759527"/>
                  <a:pt x="2050472" y="1932709"/>
                  <a:pt x="2452254" y="2105891"/>
                </a:cubicBezTo>
              </a:path>
            </a:pathLst>
          </a:cu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reeform 3"/>
          <p:cNvSpPr/>
          <p:nvPr/>
        </p:nvSpPr>
        <p:spPr>
          <a:xfrm>
            <a:off x="3394364" y="2438400"/>
            <a:ext cx="5611091" cy="2147455"/>
          </a:xfrm>
          <a:custGeom>
            <a:avLst/>
            <a:gdLst>
              <a:gd name="connsiteX0" fmla="*/ 5611091 w 5611091"/>
              <a:gd name="connsiteY0" fmla="*/ 0 h 2147455"/>
              <a:gd name="connsiteX1" fmla="*/ 5486400 w 5611091"/>
              <a:gd name="connsiteY1" fmla="*/ 457200 h 2147455"/>
              <a:gd name="connsiteX2" fmla="*/ 4862945 w 5611091"/>
              <a:gd name="connsiteY2" fmla="*/ 1080655 h 2147455"/>
              <a:gd name="connsiteX3" fmla="*/ 3754581 w 5611091"/>
              <a:gd name="connsiteY3" fmla="*/ 1371600 h 2147455"/>
              <a:gd name="connsiteX4" fmla="*/ 2937163 w 5611091"/>
              <a:gd name="connsiteY4" fmla="*/ 1468582 h 2147455"/>
              <a:gd name="connsiteX5" fmla="*/ 1842654 w 5611091"/>
              <a:gd name="connsiteY5" fmla="*/ 1565564 h 2147455"/>
              <a:gd name="connsiteX6" fmla="*/ 1163781 w 5611091"/>
              <a:gd name="connsiteY6" fmla="*/ 1537855 h 2147455"/>
              <a:gd name="connsiteX7" fmla="*/ 0 w 5611091"/>
              <a:gd name="connsiteY7" fmla="*/ 2147455 h 21474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11091" h="2147455">
                <a:moveTo>
                  <a:pt x="5611091" y="0"/>
                </a:moveTo>
                <a:cubicBezTo>
                  <a:pt x="5611091" y="138545"/>
                  <a:pt x="5611091" y="277091"/>
                  <a:pt x="5486400" y="457200"/>
                </a:cubicBezTo>
                <a:cubicBezTo>
                  <a:pt x="5361709" y="637309"/>
                  <a:pt x="5151581" y="928255"/>
                  <a:pt x="4862945" y="1080655"/>
                </a:cubicBezTo>
                <a:cubicBezTo>
                  <a:pt x="4574309" y="1233055"/>
                  <a:pt x="4075545" y="1306945"/>
                  <a:pt x="3754581" y="1371600"/>
                </a:cubicBezTo>
                <a:cubicBezTo>
                  <a:pt x="3433617" y="1436255"/>
                  <a:pt x="3255817" y="1436255"/>
                  <a:pt x="2937163" y="1468582"/>
                </a:cubicBezTo>
                <a:cubicBezTo>
                  <a:pt x="2618509" y="1500909"/>
                  <a:pt x="2138218" y="1554019"/>
                  <a:pt x="1842654" y="1565564"/>
                </a:cubicBezTo>
                <a:cubicBezTo>
                  <a:pt x="1547090" y="1577109"/>
                  <a:pt x="1470890" y="1440873"/>
                  <a:pt x="1163781" y="1537855"/>
                </a:cubicBezTo>
                <a:cubicBezTo>
                  <a:pt x="856672" y="1634837"/>
                  <a:pt x="428336" y="1891146"/>
                  <a:pt x="0" y="2147455"/>
                </a:cubicBezTo>
              </a:path>
            </a:pathLst>
          </a:custGeom>
          <a:ln w="381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oogle Shape;3445;p26">
            <a:extLst>
              <a:ext uri="{FF2B5EF4-FFF2-40B4-BE49-F238E27FC236}">
                <a16:creationId xmlns="" xmlns:a16="http://schemas.microsoft.com/office/drawing/2014/main" id="{4E4BE1B8-D1DA-4244-B00D-6E0E490016C2}"/>
              </a:ext>
            </a:extLst>
          </p:cNvPr>
          <p:cNvGrpSpPr/>
          <p:nvPr/>
        </p:nvGrpSpPr>
        <p:grpSpPr>
          <a:xfrm>
            <a:off x="95591" y="277912"/>
            <a:ext cx="11001900" cy="1124546"/>
            <a:chOff x="1296327" y="1647588"/>
            <a:chExt cx="10090492" cy="1124546"/>
          </a:xfrm>
        </p:grpSpPr>
        <p:sp>
          <p:nvSpPr>
            <p:cNvPr id="13" name="Google Shape;3446;p26">
              <a:extLst>
                <a:ext uri="{FF2B5EF4-FFF2-40B4-BE49-F238E27FC236}">
                  <a16:creationId xmlns="" xmlns:a16="http://schemas.microsoft.com/office/drawing/2014/main" id="{5AC9BDD3-561F-4766-8441-20AD945DD5B8}"/>
                </a:ext>
              </a:extLst>
            </p:cNvPr>
            <p:cNvSpPr txBox="1"/>
            <p:nvPr/>
          </p:nvSpPr>
          <p:spPr>
            <a:xfrm>
              <a:off x="1866915" y="1694956"/>
              <a:ext cx="9519904" cy="1077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Biết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độ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cao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của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một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số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núi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ở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Việt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Nam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như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 </a:t>
              </a:r>
              <a:r>
                <a:rPr kumimoji="0" lang="en-US" sz="32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sau</a:t>
              </a:r>
              <a:r>
                <a:rPr kumimoji="0" lang="en-US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:</a:t>
              </a:r>
              <a:endParaRPr kumimoji="0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3447;p26">
              <a:extLst>
                <a:ext uri="{FF2B5EF4-FFF2-40B4-BE49-F238E27FC236}">
                  <a16:creationId xmlns="" xmlns:a16="http://schemas.microsoft.com/office/drawing/2014/main" id="{81C2D4D0-F37B-4A2B-8C00-E99E69E0FF5C}"/>
                </a:ext>
              </a:extLst>
            </p:cNvPr>
            <p:cNvSpPr/>
            <p:nvPr/>
          </p:nvSpPr>
          <p:spPr>
            <a:xfrm>
              <a:off x="1296327" y="1647588"/>
              <a:ext cx="570588" cy="570588"/>
            </a:xfrm>
            <a:prstGeom prst="ellipse">
              <a:avLst/>
            </a:prstGeom>
            <a:solidFill>
              <a:schemeClr val="accent4"/>
            </a:solidFill>
            <a:ln w="12700" cap="flat" cmpd="sng">
              <a:solidFill>
                <a:srgbClr val="D6E3BC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Arial"/>
                  <a:cs typeface="Arial"/>
                  <a:sym typeface="Arial"/>
                </a:rPr>
                <a:t>5</a:t>
              </a:r>
              <a:endParaRPr kumimoji="0" sz="3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endParaRPr>
            </a:p>
          </p:txBody>
        </p:sp>
      </p:grpSp>
      <p:graphicFrame>
        <p:nvGraphicFramePr>
          <p:cNvPr id="15" name="Google Shape;3448;p26">
            <a:extLst>
              <a:ext uri="{FF2B5EF4-FFF2-40B4-BE49-F238E27FC236}">
                <a16:creationId xmlns="" xmlns:a16="http://schemas.microsoft.com/office/drawing/2014/main" id="{4CBFDBFC-033A-4F48-8B94-C7D6B683B5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525339"/>
              </p:ext>
            </p:extLst>
          </p:nvPr>
        </p:nvGraphicFramePr>
        <p:xfrm>
          <a:off x="198317" y="1273433"/>
          <a:ext cx="5667956" cy="37489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40562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1171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1028475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 err="1"/>
                        <a:t>Tên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núi</a:t>
                      </a:r>
                      <a:endParaRPr sz="2800" dirty="0"/>
                    </a:p>
                  </a:txBody>
                  <a:tcPr marL="91450" marR="91450" marT="45725" marB="45725" anchor="ctr"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Độ cao</a:t>
                      </a:r>
                      <a:endParaRPr sz="2800"/>
                    </a:p>
                  </a:txBody>
                  <a:tcPr marL="91450" marR="91450" marT="45725" marB="45725" anchor="ctr">
                    <a:solidFill>
                      <a:srgbClr val="DAEEF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Núi Bà Đen (Tây Ninh)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986 m</a:t>
                      </a:r>
                      <a:endParaRPr sz="2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Núi Cấm (An Giang)</a:t>
                      </a:r>
                      <a:endParaRPr sz="280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705 m</a:t>
                      </a:r>
                      <a:endParaRPr sz="2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284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 err="1"/>
                        <a:t>Núi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Ngự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Bình</a:t>
                      </a:r>
                      <a:r>
                        <a:rPr lang="en-US" sz="2800" dirty="0"/>
                        <a:t> </a:t>
                      </a:r>
                      <a:endParaRPr dirty="0"/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/>
                        <a:t>(</a:t>
                      </a:r>
                      <a:r>
                        <a:rPr lang="en-US" sz="2800" dirty="0" err="1"/>
                        <a:t>Thừa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Thiên</a:t>
                      </a:r>
                      <a:r>
                        <a:rPr lang="en-US" sz="2800" dirty="0"/>
                        <a:t> –</a:t>
                      </a:r>
                      <a:r>
                        <a:rPr lang="en-US" sz="2800" dirty="0" err="1"/>
                        <a:t>Huế</a:t>
                      </a:r>
                      <a:r>
                        <a:rPr lang="en-US" sz="2800" dirty="0"/>
                        <a:t>)</a:t>
                      </a:r>
                      <a:endParaRPr sz="2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/>
                        <a:t>107 m</a:t>
                      </a:r>
                      <a:endParaRPr sz="280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64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 err="1"/>
                        <a:t>Núi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Sơn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Trà</a:t>
                      </a:r>
                      <a:r>
                        <a:rPr lang="en-US" sz="2800" dirty="0"/>
                        <a:t> (</a:t>
                      </a:r>
                      <a:r>
                        <a:rPr lang="en-US" sz="2800" dirty="0" err="1"/>
                        <a:t>Đà</a:t>
                      </a:r>
                      <a:r>
                        <a:rPr lang="en-US" sz="2800" dirty="0"/>
                        <a:t> </a:t>
                      </a:r>
                      <a:r>
                        <a:rPr lang="en-US" sz="2800" dirty="0" err="1"/>
                        <a:t>Nẵng</a:t>
                      </a:r>
                      <a:r>
                        <a:rPr lang="en-US" sz="2800" dirty="0"/>
                        <a:t>)</a:t>
                      </a:r>
                      <a:endParaRPr sz="2800" dirty="0"/>
                    </a:p>
                  </a:txBody>
                  <a:tcPr marL="91450" marR="91450" marT="45725" marB="45725" anchor="ctr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800" dirty="0"/>
                        <a:t>696 m</a:t>
                      </a:r>
                      <a:endParaRPr sz="2800" dirty="0"/>
                    </a:p>
                  </a:txBody>
                  <a:tcPr marL="91450" marR="91450" marT="45725" marB="45725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9" name="Google Shape;3446;p26">
            <a:extLst/>
          </p:cNvPr>
          <p:cNvSpPr txBox="1"/>
          <p:nvPr/>
        </p:nvSpPr>
        <p:spPr>
          <a:xfrm>
            <a:off x="6105103" y="1224537"/>
            <a:ext cx="598186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a.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Trong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các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đó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nào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,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nào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thấp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nhất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0" name="Google Shape;3446;p26">
            <a:extLst/>
          </p:cNvPr>
          <p:cNvSpPr txBox="1"/>
          <p:nvPr/>
        </p:nvSpPr>
        <p:spPr>
          <a:xfrm>
            <a:off x="6105103" y="2344864"/>
            <a:ext cx="5856025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smtClean="0">
                <a:solidFill>
                  <a:srgbClr val="0070C0"/>
                </a:solidFill>
                <a:latin typeface="UTM Avo"/>
                <a:ea typeface="Arial"/>
                <a:cs typeface="Arial"/>
                <a:sym typeface="Wingdings" panose="05000000000000000000" pitchFamily="2" charset="2"/>
              </a:rPr>
              <a:t>- </a:t>
            </a:r>
            <a:r>
              <a:rPr lang="en-US" sz="2800" noProof="0" dirty="0" err="1" smtClean="0">
                <a:solidFill>
                  <a:srgbClr val="0070C0"/>
                </a:solidFill>
                <a:latin typeface="UTM Avo"/>
                <a:ea typeface="Arial"/>
                <a:cs typeface="Arial"/>
                <a:sym typeface="Wingdings" panose="05000000000000000000" pitchFamily="2" charset="2"/>
              </a:rPr>
              <a:t>Núi</a:t>
            </a:r>
            <a:r>
              <a:rPr lang="en-US" sz="2800" noProof="0" dirty="0" smtClean="0">
                <a:solidFill>
                  <a:srgbClr val="0070C0"/>
                </a:solidFill>
                <a:latin typeface="UTM Avo"/>
                <a:ea typeface="Arial"/>
                <a:cs typeface="Arial"/>
                <a:sym typeface="Wingdings" panose="05000000000000000000" pitchFamily="2" charset="2"/>
              </a:rPr>
              <a:t> </a:t>
            </a:r>
            <a:r>
              <a:rPr lang="en-US" sz="2800" noProof="0" dirty="0" err="1" smtClean="0">
                <a:solidFill>
                  <a:srgbClr val="0070C0"/>
                </a:solidFill>
                <a:latin typeface="UTM Avo"/>
                <a:ea typeface="Arial"/>
                <a:cs typeface="Arial"/>
                <a:sym typeface="Wingdings" panose="05000000000000000000" pitchFamily="2" charset="2"/>
              </a:rPr>
              <a:t>Bà</a:t>
            </a:r>
            <a:r>
              <a:rPr lang="en-US" sz="2800" noProof="0" dirty="0" smtClean="0">
                <a:solidFill>
                  <a:srgbClr val="0070C0"/>
                </a:solidFill>
                <a:latin typeface="UTM Avo"/>
                <a:ea typeface="Arial"/>
                <a:cs typeface="Arial"/>
                <a:sym typeface="Wingdings" panose="05000000000000000000" pitchFamily="2" charset="2"/>
              </a:rPr>
              <a:t> </a:t>
            </a:r>
            <a:r>
              <a:rPr lang="en-US" sz="2800" noProof="0" dirty="0" err="1" smtClean="0">
                <a:solidFill>
                  <a:srgbClr val="0070C0"/>
                </a:solidFill>
                <a:latin typeface="UTM Avo"/>
                <a:ea typeface="Arial"/>
                <a:cs typeface="Arial"/>
                <a:sym typeface="Wingdings" panose="05000000000000000000" pitchFamily="2" charset="2"/>
              </a:rPr>
              <a:t>Đen</a:t>
            </a:r>
            <a:r>
              <a:rPr lang="en-US" sz="2800" noProof="0" dirty="0" smtClean="0">
                <a:solidFill>
                  <a:srgbClr val="0070C0"/>
                </a:solidFill>
                <a:latin typeface="UTM Avo"/>
                <a:ea typeface="Arial"/>
                <a:cs typeface="Arial"/>
                <a:sym typeface="Wingdings" panose="05000000000000000000" pitchFamily="2" charset="2"/>
              </a:rPr>
              <a:t>   : </a:t>
            </a:r>
            <a:r>
              <a:rPr lang="en-US" sz="2800" noProof="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Wingdings" panose="05000000000000000000" pitchFamily="2" charset="2"/>
              </a:rPr>
              <a:t>cao</a:t>
            </a:r>
            <a:r>
              <a:rPr lang="en-US" sz="2800" noProof="0" dirty="0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Wingdings" panose="05000000000000000000" pitchFamily="2" charset="2"/>
              </a:rPr>
              <a:t> </a:t>
            </a:r>
            <a:r>
              <a:rPr lang="en-US" sz="2800" noProof="0" dirty="0" err="1" smtClean="0">
                <a:solidFill>
                  <a:srgbClr val="FF0000"/>
                </a:solidFill>
                <a:latin typeface="UTM Avo"/>
                <a:ea typeface="Arial"/>
                <a:cs typeface="Arial"/>
                <a:sym typeface="Wingdings" panose="05000000000000000000" pitchFamily="2" charset="2"/>
              </a:rPr>
              <a:t>nhất</a:t>
            </a:r>
            <a:endParaRPr lang="en-US" sz="2800" noProof="0" dirty="0" smtClean="0">
              <a:solidFill>
                <a:srgbClr val="FF0000"/>
              </a:solidFill>
              <a:latin typeface="UTM Avo"/>
              <a:ea typeface="Arial"/>
              <a:cs typeface="Arial"/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-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Ngự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Bình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: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thấp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nhất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1" name="Google Shape;3446;p26">
            <a:extLst/>
          </p:cNvPr>
          <p:cNvSpPr txBox="1"/>
          <p:nvPr/>
        </p:nvSpPr>
        <p:spPr>
          <a:xfrm>
            <a:off x="5977109" y="3809471"/>
            <a:ext cx="598186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b.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Đen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Cấm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nhiêu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mét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  <p:sp>
        <p:nvSpPr>
          <p:cNvPr id="23" name="Google Shape;3446;p26">
            <a:extLst/>
          </p:cNvPr>
          <p:cNvSpPr txBox="1"/>
          <p:nvPr/>
        </p:nvSpPr>
        <p:spPr>
          <a:xfrm>
            <a:off x="5977109" y="5087403"/>
            <a:ext cx="5981860" cy="954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noProof="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c</a:t>
            </a:r>
            <a:r>
              <a:rPr lang="en-US" sz="2800" dirty="0" smtClean="0">
                <a:solidFill>
                  <a:prstClr val="black"/>
                </a:solidFill>
                <a:latin typeface="UTM Avo"/>
                <a:ea typeface="Arial"/>
                <a:cs typeface="Arial"/>
                <a:sym typeface="Arial"/>
              </a:rPr>
              <a:t>. </a:t>
            </a:r>
            <a:r>
              <a:rPr kumimoji="0" lang="en-US" sz="28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Ngự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Bình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thấp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hơn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núi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Sơn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Trà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bao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nhiêu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 </a:t>
            </a:r>
            <a:r>
              <a:rPr kumimoji="0" lang="en-US" sz="28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mét</a:t>
            </a:r>
            <a:r>
              <a:rPr kumimoji="0" lang="en-US" sz="28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/>
                <a:ea typeface="Arial"/>
                <a:cs typeface="Arial"/>
                <a:sym typeface="Arial"/>
              </a:rPr>
              <a:t>?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448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  <a:sym typeface="Arial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93618" y="357379"/>
            <a:ext cx="8307448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  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Thứ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noProof="0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Sáu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ngày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1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8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tháng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4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năm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 2022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806329" y="961899"/>
            <a:ext cx="266763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  <a:sym typeface="Arial"/>
              </a:rPr>
              <a:t>Toán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Arial"/>
              <a:sym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904678" y="1593914"/>
            <a:ext cx="7166041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Bài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62: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Luyện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tập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kumimoji="0" lang="en-US" sz="31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(t</a:t>
            </a:r>
            <a:r>
              <a:rPr lang="en-US" sz="3100" b="1" dirty="0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  <a:sym typeface="Arial"/>
              </a:rPr>
              <a:t>4</a:t>
            </a:r>
            <a:r>
              <a:rPr kumimoji="0" lang="en-US" sz="31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ea typeface="+mn-ea"/>
                <a:cs typeface="Times New Roman" pitchFamily="18" charset="0"/>
                <a:sym typeface="Arial"/>
              </a:rPr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479181" y="2210846"/>
            <a:ext cx="52644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Bài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5 (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tr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96):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424374" y="2810051"/>
            <a:ext cx="108826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a.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Núi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………………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cao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nhất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Núi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…………     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thấp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r>
              <a:rPr lang="en-US" sz="3200" b="1" dirty="0" err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nhất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924" y="357379"/>
            <a:ext cx="5420131" cy="2561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9055" y="423204"/>
            <a:ext cx="4733492" cy="2495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6" name="TextBox 35"/>
          <p:cNvSpPr txBox="1"/>
          <p:nvPr/>
        </p:nvSpPr>
        <p:spPr>
          <a:xfrm>
            <a:off x="2424374" y="3419651"/>
            <a:ext cx="108826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b.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504586" y="5885762"/>
            <a:ext cx="108826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  <a:sym typeface="Arial"/>
              </a:rPr>
              <a:t> </a:t>
            </a:r>
            <a:r>
              <a:rPr lang="en-US" sz="3200" b="1" dirty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c</a:t>
            </a:r>
            <a:r>
              <a:rPr lang="en-US" sz="3200" b="1" noProof="0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.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  <a:sym typeface="Arial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06727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36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600" b="1" dirty="0">
                <a:solidFill>
                  <a:srgbClr val="000000">
                    <a:lumMod val="95000"/>
                    <a:lumOff val="5000"/>
                  </a:srgbClr>
                </a:solidFill>
                <a:latin typeface="HP001 4H" panose="020B0603050302020204" pitchFamily="34" charset="0"/>
                <a:cs typeface="Times New Roman" pitchFamily="18" charset="0"/>
              </a:rPr>
              <a:t> </a:t>
            </a:r>
            <a:endParaRPr lang="en-US" sz="2600" b="1" dirty="0">
              <a:solidFill>
                <a:srgbClr val="000000">
                  <a:lumMod val="95000"/>
                  <a:lumOff val="5000"/>
                </a:srgb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83" y="70060"/>
            <a:ext cx="10156721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7216763" y="381384"/>
            <a:ext cx="3889143" cy="688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100" b="1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Ngày</a:t>
            </a:r>
            <a:r>
              <a:rPr lang="en-US" sz="31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8/4/2022</a:t>
            </a:r>
            <a:endParaRPr lang="en-US" sz="31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64162" y="2215115"/>
            <a:ext cx="562585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3. Toán: ……………………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39020" y="2833677"/>
            <a:ext cx="892526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4. Dặn dò: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781629" y="4082099"/>
            <a:ext cx="92339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Làm VBT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Toán bài 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1,2,3,4,5 </a:t>
            </a:r>
            <a:r>
              <a:rPr lang="en-US" sz="3200" b="1" err="1" smtClean="0">
                <a:latin typeface="HP001 4 hàng" panose="020B0603050302020204" pitchFamily="34" charset="-93"/>
                <a:cs typeface="Times New Roman" pitchFamily="18" charset="0"/>
              </a:rPr>
              <a:t>tr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 86 + 87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265821" y="5907617"/>
            <a:ext cx="282467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Chữ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kí</a:t>
            </a:r>
            <a:r>
              <a:rPr lang="en-US" sz="3200" b="1" dirty="0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PH</a:t>
            </a:r>
            <a:endParaRPr lang="en-US" sz="3200" dirty="0">
              <a:solidFill>
                <a:prstClr val="white">
                  <a:lumMod val="10000"/>
                </a:prst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01267" y="985214"/>
            <a:ext cx="89630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 smtClean="0">
                <a:latin typeface="HP001 4 hàng" panose="020B0603050302020204" pitchFamily="34" charset="-93"/>
                <a:cs typeface="Times New Roman" pitchFamily="18" charset="0"/>
              </a:rPr>
              <a:t>1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. Ý thức: 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Trong lớp nói chuyện riêng.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83952" y="1607034"/>
            <a:ext cx="804821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2. </a:t>
            </a:r>
            <a:r>
              <a:rPr lang="en-US" sz="3200" b="1" err="1" smtClean="0">
                <a:latin typeface="HP001 4 hàng" panose="020B0603050302020204" pitchFamily="34" charset="-93"/>
                <a:cs typeface="Times New Roman" pitchFamily="18" charset="0"/>
              </a:rPr>
              <a:t>Tiếng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 Việt: </a:t>
            </a:r>
            <a:r>
              <a:rPr lang="en-US" sz="3200" b="1" smtClean="0">
                <a:latin typeface="HP001 4 hàng" panose="020B0603050302020204" pitchFamily="34" charset="-93"/>
                <a:cs typeface="Times New Roman" pitchFamily="18" charset="0"/>
              </a:rPr>
              <a:t>Chưa hoàn thành bài</a:t>
            </a:r>
            <a:endParaRPr lang="en-US" sz="3200" b="1" dirty="0"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701267" y="3438381"/>
            <a:ext cx="91304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</a:t>
            </a:r>
            <a:r>
              <a:rPr lang="en-US" sz="3200" b="1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Làm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Times New Roman" pitchFamily="18" charset="0"/>
                <a:cs typeface="Times New Roman" pitchFamily="18" charset="0"/>
              </a:rPr>
              <a:t>VBT TV </a:t>
            </a: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 9 tr 53</a:t>
            </a:r>
            <a:endParaRPr lang="en-US" sz="3200" b="1" dirty="0">
              <a:solidFill>
                <a:prstClr val="white">
                  <a:lumMod val="10000"/>
                </a:prstClr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764162" y="4680264"/>
            <a:ext cx="92339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Thứ Hai ngày 11/4/2022 nghỉ bù ngày giỗ Tổ.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739020" y="5289901"/>
            <a:ext cx="923390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- </a:t>
            </a:r>
            <a:r>
              <a:rPr lang="en-US" sz="3200" b="1" smtClean="0">
                <a:solidFill>
                  <a:srgbClr val="FF0000"/>
                </a:solidFill>
                <a:latin typeface="HP001 4 hàng" panose="020B0603050302020204" pitchFamily="34" charset="-93"/>
                <a:cs typeface="Times New Roman" pitchFamily="18" charset="0"/>
              </a:rPr>
              <a:t>Thứ Ba ngày 12/4/2022 đi học bình thường.</a:t>
            </a:r>
            <a:endParaRPr lang="en-US" sz="3200" b="1" dirty="0">
              <a:solidFill>
                <a:srgbClr val="FF0000"/>
              </a:solidFill>
              <a:latin typeface="HP001 4 hàng" panose="020B0603050302020204" pitchFamily="34" charset="-93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196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1">
      <a:majorFont>
        <a:latin typeface="Arial-Rounded"/>
        <a:ea typeface="Arial-Rounded"/>
        <a:cs typeface=""/>
      </a:majorFont>
      <a:minorFont>
        <a:latin typeface="Arial-Rounded"/>
        <a:ea typeface="Arial-Rounded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自定义设计方案">
  <a:themeElements>
    <a:clrScheme name="自定义 6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333F50"/>
      </a:accent1>
      <a:accent2>
        <a:srgbClr val="CA8F45"/>
      </a:accent2>
      <a:accent3>
        <a:srgbClr val="333F50"/>
      </a:accent3>
      <a:accent4>
        <a:srgbClr val="CA8F45"/>
      </a:accent4>
      <a:accent5>
        <a:srgbClr val="333F50"/>
      </a:accent5>
      <a:accent6>
        <a:srgbClr val="CA8F45"/>
      </a:accent6>
      <a:hlink>
        <a:srgbClr val="333F50"/>
      </a:hlink>
      <a:folHlink>
        <a:srgbClr val="CA8F45"/>
      </a:folHlink>
    </a:clrScheme>
    <a:fontScheme name="Custom 2">
      <a:majorFont>
        <a:latin typeface="UTM Avo"/>
        <a:ea typeface="UTM Avo"/>
        <a:cs typeface=""/>
      </a:majorFont>
      <a:minorFont>
        <a:latin typeface="UTM Avo"/>
        <a:ea typeface="UTM Avo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625</TotalTime>
  <Words>446</Words>
  <Application>Microsoft Office PowerPoint</Application>
  <PresentationFormat>Custom</PresentationFormat>
  <Paragraphs>108</Paragraphs>
  <Slides>9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9</vt:i4>
      </vt:variant>
    </vt:vector>
  </HeadingPairs>
  <TitlesOfParts>
    <vt:vector size="18" baseType="lpstr">
      <vt:lpstr>Office Theme</vt:lpstr>
      <vt:lpstr>1_Office 主题</vt:lpstr>
      <vt:lpstr>2_Office 主题</vt:lpstr>
      <vt:lpstr>Office 主题​​</vt:lpstr>
      <vt:lpstr>Office 主题</vt:lpstr>
      <vt:lpstr>https://www.freeppt7.com</vt:lpstr>
      <vt:lpstr>1_Office Theme</vt:lpstr>
      <vt:lpstr>3_Office 主题​​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60</cp:revision>
  <dcterms:created xsi:type="dcterms:W3CDTF">2021-07-20T01:55:21Z</dcterms:created>
  <dcterms:modified xsi:type="dcterms:W3CDTF">2022-04-08T00:57:04Z</dcterms:modified>
</cp:coreProperties>
</file>