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715" r:id="rId3"/>
    <p:sldMasterId id="2147483719" r:id="rId4"/>
  </p:sldMasterIdLst>
  <p:notesMasterIdLst>
    <p:notesMasterId r:id="rId15"/>
  </p:notesMasterIdLst>
  <p:sldIdLst>
    <p:sldId id="277" r:id="rId5"/>
    <p:sldId id="2007577125" r:id="rId6"/>
    <p:sldId id="266" r:id="rId7"/>
    <p:sldId id="267" r:id="rId8"/>
    <p:sldId id="268" r:id="rId9"/>
    <p:sldId id="269" r:id="rId10"/>
    <p:sldId id="270" r:id="rId11"/>
    <p:sldId id="2007577133" r:id="rId12"/>
    <p:sldId id="2007577134" r:id="rId13"/>
    <p:sldId id="2895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46533-8629-4788-A485-1C9B537FB138}" type="datetimeFigureOut">
              <a:rPr lang="vi-VN" smtClean="0"/>
              <a:t>01/04/2022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67EB3B-79B9-47D3-B418-3B198FD6E36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1705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4" name="Google Shape;334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5" name="Google Shape;334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8" name="Google Shape;337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9" name="Google Shape;337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3" name="Google Shape;339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4" name="Google Shape;33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9" name="Google Shape;349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0" name="Google Shape;35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1" name="Google Shape;355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2" name="Google Shape;355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2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56" name="Google Shape;456;p2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7" name="Google Shape;457;p2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58" name="Google Shape;458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0" name="Google Shape;460;p2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1" name="Google Shape;461;p2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62" name="Google Shape;462;p2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4" name="Google Shape;464;p2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65" name="Google Shape;465;p2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7" name="Google Shape;467;p2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68" name="Google Shape;468;p2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0" name="Google Shape;470;p2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71" name="Google Shape;471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3" name="Google Shape;473;p2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74" name="Google Shape;474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6" name="Google Shape;476;p2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2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2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2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2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2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3" name="Google Shape;52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345" y="364703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3472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002060"/>
        </a:solidFill>
        <a:effectLst/>
      </p:bgPr>
    </p:bg>
    <p:spTree>
      <p:nvGrpSpPr>
        <p:cNvPr id="1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1" name="Google Shape;1771;p3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772" name="Google Shape;1772;p3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3" name="Google Shape;1773;p3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74" name="Google Shape;1774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6" name="Google Shape;1776;p3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7" name="Google Shape;1777;p3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778" name="Google Shape;1778;p3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3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0" name="Google Shape;1780;p3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781" name="Google Shape;1781;p3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3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3" name="Google Shape;1783;p3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84" name="Google Shape;1784;p3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3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6" name="Google Shape;1786;p3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787" name="Google Shape;1787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9" name="Google Shape;1789;p3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790" name="Google Shape;1790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2" name="Google Shape;1792;p3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4" name="Google Shape;1794;p3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3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3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3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3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3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3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3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3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3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3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3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3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3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3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3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3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3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3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3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3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3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3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3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3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3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3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3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3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3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3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3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3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3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3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3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3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3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3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3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3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3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3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3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3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35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35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35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2" name="Google Shape;1842;p35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843" name="Google Shape;1843;p35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35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35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5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35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35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5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35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35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5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35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35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5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35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35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5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35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35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5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5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35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5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5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5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5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5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5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5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5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5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5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35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35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5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5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5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5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5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5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5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5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5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5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35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35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5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5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5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5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5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5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5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5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5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5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5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35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35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35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35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35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35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35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6" name="Google Shape;1906;p35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907" name="Google Shape;1907;p3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9" name="Google Shape;1909;p35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910" name="Google Shape;1910;p3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3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3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0" name="Google Shape;1920;p35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921" name="Google Shape;1921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3" name="Google Shape;1923;p35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35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5" name="Google Shape;1925;p35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926" name="Google Shape;1926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p35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ABF8E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 sz="11500">
              <a:solidFill>
                <a:srgbClr val="FABF8E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1929" name="Google Shape;1929;p35"/>
          <p:cNvGrpSpPr/>
          <p:nvPr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1930" name="Google Shape;1930;p35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35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35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5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35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35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5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35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35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35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35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35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35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35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35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35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35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35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35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35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35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35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35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35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35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35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35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35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35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35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35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35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550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2" name="Google Shape;1972;p3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73" name="Google Shape;1973;p3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4" name="Google Shape;1974;p3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75" name="Google Shape;1975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77" name="Google Shape;1977;p3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8" name="Google Shape;1978;p3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79" name="Google Shape;1979;p3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3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1" name="Google Shape;1981;p3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82" name="Google Shape;1982;p3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3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4" name="Google Shape;1984;p3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85" name="Google Shape;1985;p3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3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7" name="Google Shape;1987;p3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88" name="Google Shape;1988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0" name="Google Shape;1990;p3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91" name="Google Shape;1991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93" name="Google Shape;1993;p3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3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p3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3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3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3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3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3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3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3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3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3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3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3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3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3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3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3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3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3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3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3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3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3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3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3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3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3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3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3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3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3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3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3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3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3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3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3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3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3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3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3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3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3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3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3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3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0" name="Google Shape;2040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345" y="364703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504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and Content">
  <p:cSld name="21_Title and Content">
    <p:bg>
      <p:bgPr>
        <a:solidFill>
          <a:srgbClr val="002060"/>
        </a:solidFill>
        <a:effectLst/>
      </p:bgPr>
    </p:bg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2" name="Google Shape;2042;p3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043" name="Google Shape;2043;p3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4" name="Google Shape;2044;p3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045" name="Google Shape;2045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47" name="Google Shape;2047;p3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8" name="Google Shape;2048;p3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049" name="Google Shape;2049;p3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3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1" name="Google Shape;2051;p3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052" name="Google Shape;2052;p3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3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4" name="Google Shape;2054;p3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055" name="Google Shape;2055;p3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3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7" name="Google Shape;2057;p3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58" name="Google Shape;2058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0" name="Google Shape;2060;p3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061" name="Google Shape;2061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Google Shape;2062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63" name="Google Shape;2063;p3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3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5" name="Google Shape;2065;p3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6" name="Google Shape;2066;p3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p3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p3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p3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3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3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3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3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3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3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6" name="Google Shape;2076;p3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3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3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3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3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3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3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3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3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p3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3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3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3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3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3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3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3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3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3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3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3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3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3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3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3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3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p3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3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3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3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3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3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3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3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0" name="Google Shape;2110;p37" descr="C:\Users\TUAN\Downloads\Luyện tập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45042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0368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and Content">
  <p:cSld name="23_Title and Content">
    <p:bg>
      <p:bgPr>
        <a:solidFill>
          <a:srgbClr val="002060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2" name="Google Shape;2112;p3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13" name="Google Shape;2113;p3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14" name="Google Shape;2114;p3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15" name="Google Shape;2115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17" name="Google Shape;2117;p3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18" name="Google Shape;2118;p3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19" name="Google Shape;2119;p3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3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1" name="Google Shape;2121;p3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22" name="Google Shape;2122;p3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3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4" name="Google Shape;2124;p3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25" name="Google Shape;2125;p3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3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7" name="Google Shape;2127;p3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28" name="Google Shape;2128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0" name="Google Shape;2130;p3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131" name="Google Shape;2131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3" name="Google Shape;2133;p3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3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5" name="Google Shape;2135;p3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6" name="Google Shape;2136;p3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3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8" name="Google Shape;2138;p3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9" name="Google Shape;2139;p3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3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3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3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3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3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3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3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3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3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3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3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3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2" name="Google Shape;2152;p3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3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3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3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6" name="Google Shape;2156;p3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7" name="Google Shape;2157;p3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p3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3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0" name="Google Shape;2160;p3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3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2" name="Google Shape;2162;p3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3" name="Google Shape;2163;p3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3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5" name="Google Shape;2165;p3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3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3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3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3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3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3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0" name="Google Shape;2180;p38" descr="Không có mô tả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013" y="438261"/>
            <a:ext cx="2330549" cy="887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3875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and Content">
  <p:cSld name="22_Title and Content">
    <p:bg>
      <p:bgPr>
        <a:solidFill>
          <a:srgbClr val="002060"/>
        </a:solidFill>
        <a:effectLst/>
      </p:bgPr>
    </p:bg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2" name="Google Shape;2182;p3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83" name="Google Shape;2183;p3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84" name="Google Shape;2184;p3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85" name="Google Shape;2185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87" name="Google Shape;2187;p3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88" name="Google Shape;2188;p3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89" name="Google Shape;2189;p3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Google Shape;2190;p3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1" name="Google Shape;2191;p3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92" name="Google Shape;2192;p3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Google Shape;2193;p3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4" name="Google Shape;2194;p3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95" name="Google Shape;2195;p3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6" name="Google Shape;2196;p3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7" name="Google Shape;2197;p3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98" name="Google Shape;2198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9" name="Google Shape;2199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00" name="Google Shape;2200;p3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201" name="Google Shape;2201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2" name="Google Shape;2202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03" name="Google Shape;2203;p3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3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5" name="Google Shape;2205;p3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3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3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3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3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3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3" name="Google Shape;2213;p3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4" name="Google Shape;2214;p3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3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" name="Google Shape;2216;p3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7" name="Google Shape;2217;p3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8" name="Google Shape;2218;p3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9" name="Google Shape;2219;p3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Google Shape;2220;p3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1" name="Google Shape;2221;p3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2" name="Google Shape;2222;p3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3" name="Google Shape;2223;p3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4" name="Google Shape;2224;p3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5" name="Google Shape;2225;p3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6" name="Google Shape;2226;p3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7" name="Google Shape;2227;p3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8" name="Google Shape;2228;p3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9" name="Google Shape;2229;p3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0" name="Google Shape;2230;p3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3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2" name="Google Shape;2232;p3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3" name="Google Shape;2233;p3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4" name="Google Shape;2234;p3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5" name="Google Shape;2235;p3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3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7" name="Google Shape;2237;p3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8" name="Google Shape;2238;p3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9" name="Google Shape;2239;p3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0" name="Google Shape;2240;p3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1" name="Google Shape;2241;p3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2" name="Google Shape;2242;p3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3" name="Google Shape;2243;p3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3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5" name="Google Shape;2245;p3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6" name="Google Shape;2246;p3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7" name="Google Shape;2247;p3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8" name="Google Shape;2248;p3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9" name="Google Shape;2249;p3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0" name="Google Shape;2250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35797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8258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and Content">
  <p:cSld name="20_Title and Content">
    <p:bg>
      <p:bgPr>
        <a:solidFill>
          <a:srgbClr val="002060"/>
        </a:solidFill>
        <a:effectLst/>
      </p:bgPr>
    </p:bg>
    <p:spTree>
      <p:nvGrpSpPr>
        <p:cNvPr id="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" name="Google Shape;2252;p4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253" name="Google Shape;2253;p4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4" name="Google Shape;2254;p4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255" name="Google Shape;2255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57" name="Google Shape;2257;p4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8" name="Google Shape;2258;p4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259" name="Google Shape;2259;p4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4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1" name="Google Shape;2261;p4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262" name="Google Shape;2262;p4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4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4" name="Google Shape;2264;p4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65" name="Google Shape;2265;p4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4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7" name="Google Shape;2267;p4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268" name="Google Shape;2268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70" name="Google Shape;2270;p4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271" name="Google Shape;2271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3" name="Google Shape;2273;p4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4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5" name="Google Shape;2275;p4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p4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7" name="Google Shape;2277;p4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8" name="Google Shape;2278;p4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Google Shape;2279;p4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Google Shape;2280;p4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1" name="Google Shape;2281;p4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Google Shape;2282;p4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Google Shape;2283;p4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p4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p4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p4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7" name="Google Shape;2287;p4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8" name="Google Shape;2288;p4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9" name="Google Shape;2289;p4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0" name="Google Shape;2290;p4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1" name="Google Shape;2291;p4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2" name="Google Shape;2292;p4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4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p4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p4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6" name="Google Shape;2296;p4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7" name="Google Shape;2297;p4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8" name="Google Shape;2298;p4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9" name="Google Shape;2299;p4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4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1" name="Google Shape;2301;p4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2" name="Google Shape;2302;p4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p4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4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p4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6" name="Google Shape;2306;p4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7" name="Google Shape;2307;p4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8" name="Google Shape;2308;p4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9" name="Google Shape;2309;p4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0" name="Google Shape;2310;p4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1" name="Google Shape;2311;p4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2" name="Google Shape;2312;p4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3" name="Google Shape;2313;p4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Google Shape;2314;p4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4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4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7" name="Google Shape;2317;p4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4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9" name="Google Shape;2319;p4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6050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bg>
      <p:bgPr>
        <a:solidFill>
          <a:srgbClr val="4F6128"/>
        </a:solidFill>
        <a:effectLst/>
      </p:bgPr>
    </p:bg>
    <p:spTree>
      <p:nvGrpSpPr>
        <p:cNvPr id="1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1" name="Google Shape;2321;p4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22" name="Google Shape;2322;p4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23" name="Google Shape;2323;p4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24" name="Google Shape;2324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26" name="Google Shape;2326;p4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27" name="Google Shape;2327;p4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28" name="Google Shape;2328;p4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4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0" name="Google Shape;2330;p4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31" name="Google Shape;2331;p4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4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3" name="Google Shape;2333;p4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334" name="Google Shape;2334;p4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4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6" name="Google Shape;2336;p4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337" name="Google Shape;2337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39" name="Google Shape;2339;p4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340" name="Google Shape;2340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42" name="Google Shape;2342;p4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4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4" name="Google Shape;2344;p4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5" name="Google Shape;2345;p4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4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7" name="Google Shape;2347;p4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8" name="Google Shape;2348;p4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9" name="Google Shape;2349;p4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0" name="Google Shape;2350;p4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1" name="Google Shape;2351;p4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2" name="Google Shape;2352;p4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p4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4" name="Google Shape;2354;p4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5" name="Google Shape;2355;p4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p4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7" name="Google Shape;2357;p4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8" name="Google Shape;2358;p4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p4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0" name="Google Shape;2360;p4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1" name="Google Shape;2361;p4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p4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3" name="Google Shape;2363;p4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4" name="Google Shape;2364;p4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p4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6" name="Google Shape;2366;p4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7" name="Google Shape;2367;p4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p4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9" name="Google Shape;2369;p4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0" name="Google Shape;2370;p4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4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4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p4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4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4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4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4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4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4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4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4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4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4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4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4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4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4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4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9" name="Google Shape;2389;p4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390" name="Google Shape;2390;p4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4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4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393" name="Google Shape;2393;p4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4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4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4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4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4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4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4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4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3" name="Google Shape;2403;p4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404" name="Google Shape;2404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6" name="Google Shape;2406;p4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4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08" name="Google Shape;2408;p4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409" name="Google Shape;2409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1" name="Google Shape;2411;p4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4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4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4" name="Google Shape;2414;p41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415" name="Google Shape;2415;p41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1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1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41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1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1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41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41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41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41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41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41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41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41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1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41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41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41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41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41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1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1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1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41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41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1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41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41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1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41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41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41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41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41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41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41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41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41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41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41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41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41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41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1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41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41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41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41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41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41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1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1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1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1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1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41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41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41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41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41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41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41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41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8" name="Google Shape;2478;p41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ABF8E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 sz="11500">
              <a:solidFill>
                <a:srgbClr val="FABF8E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2479" name="Google Shape;2479;p41"/>
          <p:cNvGrpSpPr/>
          <p:nvPr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480" name="Google Shape;2480;p41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41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41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41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41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41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41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41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41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41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41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41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41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41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41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41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41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41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41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41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41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41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41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41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41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41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41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41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41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41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41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41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41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41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41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41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41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41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41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41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41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66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4F6128"/>
        </a:solidFill>
        <a:effectLst/>
      </p:bgPr>
    </p:bg>
    <p:spTree>
      <p:nvGrpSpPr>
        <p:cNvPr id="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2" name="Google Shape;2522;p4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523" name="Google Shape;2523;p4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24" name="Google Shape;2524;p4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525" name="Google Shape;2525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27" name="Google Shape;2527;p4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28" name="Google Shape;2528;p4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529" name="Google Shape;2529;p4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Google Shape;2530;p4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1" name="Google Shape;2531;p4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532" name="Google Shape;2532;p4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4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4" name="Google Shape;2534;p4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35" name="Google Shape;2535;p4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4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7" name="Google Shape;2537;p4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38" name="Google Shape;2538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0" name="Google Shape;2540;p4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41" name="Google Shape;2541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Google Shape;2542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43" name="Google Shape;2543;p4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45" name="Google Shape;2545;p4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6" name="Google Shape;2546;p4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7" name="Google Shape;2547;p4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4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4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0" name="Google Shape;2550;p4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1" name="Google Shape;2551;p4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4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4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4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4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4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4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8" name="Google Shape;2558;p4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9" name="Google Shape;2559;p4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0" name="Google Shape;2560;p4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p4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2" name="Google Shape;2562;p4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3" name="Google Shape;2563;p4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4" name="Google Shape;2564;p4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5" name="Google Shape;2565;p4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6" name="Google Shape;2566;p4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p4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8" name="Google Shape;2568;p4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9" name="Google Shape;2569;p4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0" name="Google Shape;2570;p4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1" name="Google Shape;2571;p4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2" name="Google Shape;2572;p4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3" name="Google Shape;2573;p4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4" name="Google Shape;2574;p4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5" name="Google Shape;2575;p4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6" name="Google Shape;2576;p4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p4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p4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p4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0" name="Google Shape;2580;p4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1" name="Google Shape;2581;p4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2" name="Google Shape;2582;p4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3" name="Google Shape;2583;p4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4" name="Google Shape;2584;p4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5" name="Google Shape;2585;p4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6" name="Google Shape;2586;p4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7" name="Google Shape;2587;p4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8" name="Google Shape;2588;p4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9" name="Google Shape;2589;p4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0" name="Google Shape;2590;p42" descr="Không có mô tả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013" y="438261"/>
            <a:ext cx="2330549" cy="887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8060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99445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0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4F6128"/>
        </a:solidFill>
        <a:effectLst/>
      </p:bgPr>
    </p:bg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5" name="Google Shape;525;p2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526" name="Google Shape;526;p2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7" name="Google Shape;527;p2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28" name="Google Shape;528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0" name="Google Shape;530;p2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1" name="Google Shape;531;p2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32" name="Google Shape;532;p2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4" name="Google Shape;534;p2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35" name="Google Shape;535;p2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7" name="Google Shape;537;p2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38" name="Google Shape;538;p2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0" name="Google Shape;540;p2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41" name="Google Shape;541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3" name="Google Shape;543;p2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44" name="Google Shape;544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6" name="Google Shape;546;p2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8" name="Google Shape;548;p2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2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2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2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2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2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2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2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2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2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2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2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2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2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2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83956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5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1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0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45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4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8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1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3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71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595" name="Google Shape;595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6" name="Google Shape;596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97" name="Google Shape;597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9" name="Google Shape;599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0" name="Google Shape;600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01" name="Google Shape;601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3" name="Google Shape;603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04" name="Google Shape;604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6" name="Google Shape;606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07" name="Google Shape;607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9" name="Google Shape;609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10" name="Google Shape;610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2" name="Google Shape;612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13" name="Google Shape;613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5" name="Google Shape;615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7" name="Google Shape;617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2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2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5" name="Google Shape;665;p2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666" name="Google Shape;666;p2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7" name="Google Shape;707;p2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708" name="Google Shape;708;p2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0" name="Google Shape;710;p2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711" name="Google Shape;711;p2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1" name="Google Shape;721;p2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722" name="Google Shape;722;p2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4" name="Google Shape;724;p2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6" name="Google Shape;726;p2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727" name="Google Shape;727;p2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9" name="Google Shape;729;p2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4775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738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857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87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3810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9864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6725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0610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4F6128"/>
        </a:solidFill>
        <a:effectLst/>
      </p:bgPr>
    </p:bg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" name="Google Shape;731;p2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732" name="Google Shape;732;p2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3" name="Google Shape;733;p2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4" name="Google Shape;734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36" name="Google Shape;736;p2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7" name="Google Shape;737;p2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8" name="Google Shape;738;p2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0" name="Google Shape;740;p2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41" name="Google Shape;741;p2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3" name="Google Shape;743;p2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4" name="Google Shape;744;p2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6" name="Google Shape;746;p2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7" name="Google Shape;747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9" name="Google Shape;749;p2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50" name="Google Shape;750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2" name="Google Shape;752;p2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4" name="Google Shape;754;p2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2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2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2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2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2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2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2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2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2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2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2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2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2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2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2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2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2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2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2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2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2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2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2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2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2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2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2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2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2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9" name="Google Shape;799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35797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704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bg>
      <p:bgPr>
        <a:solidFill>
          <a:srgbClr val="4F6128"/>
        </a:solidFill>
        <a:effectLst/>
      </p:bgPr>
    </p:bg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3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961" name="Google Shape;961;p3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2" name="Google Shape;962;p3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63" name="Google Shape;963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65" name="Google Shape;965;p3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6" name="Google Shape;966;p3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67" name="Google Shape;967;p3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3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69" name="Google Shape;969;p3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970" name="Google Shape;970;p3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3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2" name="Google Shape;972;p3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973" name="Google Shape;973;p3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3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5" name="Google Shape;975;p3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976" name="Google Shape;976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8" name="Google Shape;978;p3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979" name="Google Shape;979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81" name="Google Shape;981;p3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3" name="Google Shape;983;p3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3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3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3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3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3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3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3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3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3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3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3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3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3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3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3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3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3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3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3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3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3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3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3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3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3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3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3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3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3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3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3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3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3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3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3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3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3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3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3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3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3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3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3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3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8" name="Google Shape;1028;p30" descr="C:\Users\TUAN\Downloads\Luyện tập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45042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611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oogle Shape;1030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031" name="Google Shape;1031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2" name="Google Shape;1032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33" name="Google Shape;1033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5" name="Google Shape;1035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6" name="Google Shape;1036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037" name="Google Shape;1037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9" name="Google Shape;1039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040" name="Google Shape;1040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2" name="Google Shape;1042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43" name="Google Shape;1043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5" name="Google Shape;1045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46" name="Google Shape;1046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8" name="Google Shape;1048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49" name="Google Shape;1049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1" name="Google Shape;1051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3" name="Google Shape;1053;p31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054" name="Google Shape;1054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6" name="Google Shape;1056;p31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057" name="Google Shape;1057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7" name="Google Shape;1067;p31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068" name="Google Shape;1068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0" name="Google Shape;1070;p31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31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2" name="Google Shape;1072;p31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073" name="Google Shape;1073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5" name="Google Shape;1075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0" name="Google Shape;1120;p31"/>
          <p:cNvGrpSpPr/>
          <p:nvPr/>
        </p:nvGrpSpPr>
        <p:grpSpPr>
          <a:xfrm>
            <a:off x="896619" y="1603301"/>
            <a:ext cx="9867486" cy="4770499"/>
            <a:chOff x="741115" y="865258"/>
            <a:chExt cx="7691377" cy="4010102"/>
          </a:xfrm>
        </p:grpSpPr>
        <p:sp>
          <p:nvSpPr>
            <p:cNvPr id="1121" name="Google Shape;1121;p31"/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22" name="Google Shape;1122;p31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</p:grpSpPr>
          <p:sp>
            <p:nvSpPr>
              <p:cNvPr id="1123" name="Google Shape;1123;p31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31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31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26" name="Google Shape;1126;p31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27" name="Google Shape;1127;p31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1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1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1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1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1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1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1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1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1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1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1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1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1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1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1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1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1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1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1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1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1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1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1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1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1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1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1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1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1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1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1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1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1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1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1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1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1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1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1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1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1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1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1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1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1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1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1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1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3" name="Google Shape;1183;p31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184" name="Google Shape;1184;p31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185" name="Google Shape;1185;p31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86" name="Google Shape;1186;p31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187" name="Google Shape;1187;p31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8" name="Google Shape;1188;p31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9" name="Google Shape;1189;p31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0" name="Google Shape;1190;p31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1" name="Google Shape;1191;p31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2" name="Google Shape;1192;p31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3" name="Google Shape;1193;p31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4" name="Google Shape;1194;p31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5" name="Google Shape;1195;p31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6" name="Google Shape;1196;p31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7" name="Google Shape;1197;p31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8" name="Google Shape;1198;p31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9" name="Google Shape;1199;p31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0" name="Google Shape;1200;p31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1" name="Google Shape;1201;p31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2" name="Google Shape;1202;p31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3" name="Google Shape;1203;p31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4" name="Google Shape;1204;p31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5" name="Google Shape;1205;p31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6" name="Google Shape;1206;p31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7" name="Google Shape;1207;p31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8" name="Google Shape;1208;p31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9" name="Google Shape;1209;p31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0" name="Google Shape;1210;p31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11" name="Google Shape;1211;p31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1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1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1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1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1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1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1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1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1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1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1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1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1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1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1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1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1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1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1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1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1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1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1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1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1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1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1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1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1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1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1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1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1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1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1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1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1" name="Google Shape;1251;p31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1252" name="Google Shape;1252;p31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31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31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55" name="Google Shape;1255;p31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6" name="Google Shape;1256;p31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7" name="Google Shape;1257;p31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1258" name="Google Shape;1258;p31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59" name="Google Shape;1259;p31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1260" name="Google Shape;1260;p31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31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31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31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31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31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736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7" name="Google Shape;1267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268" name="Google Shape;1268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69" name="Google Shape;1269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0" name="Google Shape;1270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2" name="Google Shape;1272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73" name="Google Shape;1273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74" name="Google Shape;1274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6" name="Google Shape;1276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77" name="Google Shape;1277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79" name="Google Shape;1279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0" name="Google Shape;1280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2" name="Google Shape;1282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83" name="Google Shape;1283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5" name="Google Shape;1285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86" name="Google Shape;1286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88" name="Google Shape;1288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0" name="Google Shape;1290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3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3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3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8" name="Google Shape;1338;p3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339" name="Google Shape;1339;p3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1" name="Google Shape;1341;p3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342" name="Google Shape;1342;p3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3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353" name="Google Shape;1353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7" name="Google Shape;1357;p3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358" name="Google Shape;1358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0" name="Google Shape;1360;p32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361" name="Google Shape;1361;p32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62" name="Google Shape;1362;p32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363" name="Google Shape;1363;p32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32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32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32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32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32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32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32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32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32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32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32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32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32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32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32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32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32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32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32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32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32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32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32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32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32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32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32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32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32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32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32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32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32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32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32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32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32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32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32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32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32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32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32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32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32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32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32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32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32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32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32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32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32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32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32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19" name="Google Shape;1419;p32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2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32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2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2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2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2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2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2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2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2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32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32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2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2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2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2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32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32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32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32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32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2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2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32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2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32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32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32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32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32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32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2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2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2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2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32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32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32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2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2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2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32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32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2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2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2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2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32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32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2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32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32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32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3" name="Google Shape;1473;p32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2011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5" name="Google Shape;1475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476" name="Google Shape;1476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77" name="Google Shape;1477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78" name="Google Shape;1478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0" name="Google Shape;1480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81" name="Google Shape;1481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82" name="Google Shape;1482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4" name="Google Shape;1484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85" name="Google Shape;1485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7" name="Google Shape;1487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8" name="Google Shape;1488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0" name="Google Shape;1490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491" name="Google Shape;1491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3" name="Google Shape;1493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494" name="Google Shape;1494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6" name="Google Shape;1496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8" name="Google Shape;1498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3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3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3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6" name="Google Shape;1546;p33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547" name="Google Shape;1547;p33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33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33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33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33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33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33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33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33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33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33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33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33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33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33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3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33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33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33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3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33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33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3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33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3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3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33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33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33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33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33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33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33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33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33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33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33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3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3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3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3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8" name="Google Shape;1588;p3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589" name="Google Shape;1589;p3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1" name="Google Shape;1591;p3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592" name="Google Shape;1592;p3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3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3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2" name="Google Shape;1602;p3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03" name="Google Shape;1603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5" name="Google Shape;1605;p3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7" name="Google Shape;1607;p3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08" name="Google Shape;1608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0" name="Google Shape;1610;p33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6651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2" name="Google Shape;1612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13" name="Google Shape;1613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4" name="Google Shape;1614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15" name="Google Shape;1615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17" name="Google Shape;1617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8" name="Google Shape;1618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19" name="Google Shape;1619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1" name="Google Shape;1621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22" name="Google Shape;1622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4" name="Google Shape;1624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25" name="Google Shape;1625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7" name="Google Shape;1627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28" name="Google Shape;1628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0" name="Google Shape;1630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31" name="Google Shape;1631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33" name="Google Shape;1633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5" name="Google Shape;1635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2" name="Google Shape;1672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5" name="Google Shape;1675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6" name="Google Shape;1676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0" name="Google Shape;1680;p34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p34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2" name="Google Shape;1682;p34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3" name="Google Shape;1683;p34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684" name="Google Shape;1684;p34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4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4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4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4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4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4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4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4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4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4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34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4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4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4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4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4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4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4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4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4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4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4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4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4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4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4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4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4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4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4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34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34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34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34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34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34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34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34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34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34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34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34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34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4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4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34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34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34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4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4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34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34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4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34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4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34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34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4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34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34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34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34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7" name="Google Shape;1747;p34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748" name="Google Shape;1748;p3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3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0" name="Google Shape;1750;p34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751" name="Google Shape;1751;p3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1" name="Google Shape;1761;p34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762" name="Google Shape;1762;p3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4" name="Google Shape;1764;p34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34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6" name="Google Shape;1766;p34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767" name="Google Shape;1767;p3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9" name="Google Shape;1769;p34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2019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2156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3147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5607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9347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29995" y="1076457"/>
            <a:ext cx="8791213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5E3C32F0-F9F1-445B-827B-C46CFE26FF32}"/>
              </a:ext>
            </a:extLst>
          </p:cNvPr>
          <p:cNvSpPr/>
          <p:nvPr/>
        </p:nvSpPr>
        <p:spPr>
          <a:xfrm>
            <a:off x="8830101" y="95534"/>
            <a:ext cx="3361899" cy="35484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Sáu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61: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43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7" name="Google Shape;3347;p11"/>
          <p:cNvGrpSpPr/>
          <p:nvPr/>
        </p:nvGrpSpPr>
        <p:grpSpPr>
          <a:xfrm>
            <a:off x="960685" y="1377160"/>
            <a:ext cx="5732358" cy="646290"/>
            <a:chOff x="1296327" y="1601407"/>
            <a:chExt cx="5732358" cy="646290"/>
          </a:xfrm>
        </p:grpSpPr>
        <p:sp>
          <p:nvSpPr>
            <p:cNvPr id="3348" name="Google Shape;3348;p11"/>
            <p:cNvSpPr txBox="1"/>
            <p:nvPr/>
          </p:nvSpPr>
          <p:spPr>
            <a:xfrm>
              <a:off x="1900495" y="1601407"/>
              <a:ext cx="5128190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Tìm chữ số thích hợp.</a:t>
              </a:r>
              <a:endParaRPr kumimoji="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11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0" name="Google Shape;3350;p11"/>
          <p:cNvGrpSpPr/>
          <p:nvPr/>
        </p:nvGrpSpPr>
        <p:grpSpPr>
          <a:xfrm>
            <a:off x="1245979" y="2160962"/>
            <a:ext cx="1969573" cy="2040125"/>
            <a:chOff x="1566470" y="2095726"/>
            <a:chExt cx="1147790" cy="2040125"/>
          </a:xfrm>
        </p:grpSpPr>
        <p:grpSp>
          <p:nvGrpSpPr>
            <p:cNvPr id="3351" name="Google Shape;3351;p11"/>
            <p:cNvGrpSpPr/>
            <p:nvPr/>
          </p:nvGrpSpPr>
          <p:grpSpPr>
            <a:xfrm>
              <a:off x="1566470" y="2095726"/>
              <a:ext cx="1147790" cy="1998176"/>
              <a:chOff x="1697011" y="2095726"/>
              <a:chExt cx="1147790" cy="1998176"/>
            </a:xfrm>
          </p:grpSpPr>
          <p:sp>
            <p:nvSpPr>
              <p:cNvPr id="3352" name="Google Shape;3352;p11"/>
              <p:cNvSpPr txBox="1"/>
              <p:nvPr/>
            </p:nvSpPr>
            <p:spPr>
              <a:xfrm>
                <a:off x="1934771" y="2095726"/>
                <a:ext cx="910030" cy="19981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7 6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2 4 </a:t>
                </a:r>
                <a:r>
                  <a:rPr kumimoji="0" lang="en-US" sz="4400" b="1" i="0" u="none" strike="noStrike" kern="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53" name="Google Shape;3353;p11"/>
              <p:cNvSpPr txBox="1"/>
              <p:nvPr/>
            </p:nvSpPr>
            <p:spPr>
              <a:xfrm>
                <a:off x="1697011" y="2523394"/>
                <a:ext cx="237760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354" name="Google Shape;3354;p11"/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355" name="Google Shape;3355;p11"/>
          <p:cNvSpPr txBox="1"/>
          <p:nvPr/>
        </p:nvSpPr>
        <p:spPr>
          <a:xfrm>
            <a:off x="1653968" y="4137414"/>
            <a:ext cx="1561584" cy="98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 </a:t>
            </a: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56" name="Google Shape;3356;p11"/>
          <p:cNvSpPr/>
          <p:nvPr/>
        </p:nvSpPr>
        <p:spPr>
          <a:xfrm>
            <a:off x="1622714" y="2430432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7" name="Google Shape;3357;p11"/>
          <p:cNvSpPr/>
          <p:nvPr/>
        </p:nvSpPr>
        <p:spPr>
          <a:xfrm>
            <a:off x="2565368" y="3450790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8" name="Google Shape;3358;p11"/>
          <p:cNvSpPr/>
          <p:nvPr/>
        </p:nvSpPr>
        <p:spPr>
          <a:xfrm>
            <a:off x="2074035" y="4424396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9" name="Google Shape;3359;p11"/>
          <p:cNvGrpSpPr/>
          <p:nvPr/>
        </p:nvGrpSpPr>
        <p:grpSpPr>
          <a:xfrm>
            <a:off x="4723470" y="2160962"/>
            <a:ext cx="1969573" cy="2123658"/>
            <a:chOff x="1566470" y="2095726"/>
            <a:chExt cx="1147790" cy="2123658"/>
          </a:xfrm>
        </p:grpSpPr>
        <p:grpSp>
          <p:nvGrpSpPr>
            <p:cNvPr id="3360" name="Google Shape;3360;p11"/>
            <p:cNvGrpSpPr/>
            <p:nvPr/>
          </p:nvGrpSpPr>
          <p:grpSpPr>
            <a:xfrm>
              <a:off x="1566470" y="2095726"/>
              <a:ext cx="1147790" cy="2123658"/>
              <a:chOff x="1697011" y="2095726"/>
              <a:chExt cx="1147790" cy="2123658"/>
            </a:xfrm>
          </p:grpSpPr>
          <p:sp>
            <p:nvSpPr>
              <p:cNvPr id="3361" name="Google Shape;3361;p11"/>
              <p:cNvSpPr txBox="1"/>
              <p:nvPr/>
            </p:nvSpPr>
            <p:spPr>
              <a:xfrm>
                <a:off x="1934771" y="2095726"/>
                <a:ext cx="910030" cy="21236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 </a:t>
                </a:r>
                <a:r>
                  <a:rPr kumimoji="0" lang="en-US" sz="4400" b="1" i="0" u="none" strike="noStrike" kern="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9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0 1</a:t>
                </a:r>
                <a:endParaRPr kumimoji="0" sz="4400" b="1" i="0" u="none" strike="noStrike" kern="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2" name="Google Shape;3362;p11"/>
              <p:cNvSpPr txBox="1"/>
              <p:nvPr/>
            </p:nvSpPr>
            <p:spPr>
              <a:xfrm>
                <a:off x="1697011" y="2523394"/>
                <a:ext cx="237760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363" name="Google Shape;3363;p11"/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364" name="Google Shape;3364;p11"/>
          <p:cNvSpPr txBox="1"/>
          <p:nvPr/>
        </p:nvSpPr>
        <p:spPr>
          <a:xfrm>
            <a:off x="5131459" y="4137414"/>
            <a:ext cx="1561584" cy="98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2 3 </a:t>
            </a: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65" name="Google Shape;3365;p11"/>
          <p:cNvSpPr/>
          <p:nvPr/>
        </p:nvSpPr>
        <p:spPr>
          <a:xfrm>
            <a:off x="5539448" y="2419217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6" name="Google Shape;3366;p11"/>
          <p:cNvSpPr/>
          <p:nvPr/>
        </p:nvSpPr>
        <p:spPr>
          <a:xfrm>
            <a:off x="5038549" y="3450789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11"/>
          <p:cNvSpPr/>
          <p:nvPr/>
        </p:nvSpPr>
        <p:spPr>
          <a:xfrm>
            <a:off x="6042859" y="4400720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8" name="Google Shape;3368;p11"/>
          <p:cNvGrpSpPr/>
          <p:nvPr/>
        </p:nvGrpSpPr>
        <p:grpSpPr>
          <a:xfrm>
            <a:off x="7984924" y="2160962"/>
            <a:ext cx="1969573" cy="2123658"/>
            <a:chOff x="1566470" y="2095726"/>
            <a:chExt cx="1147790" cy="2123658"/>
          </a:xfrm>
        </p:grpSpPr>
        <p:grpSp>
          <p:nvGrpSpPr>
            <p:cNvPr id="3369" name="Google Shape;3369;p11"/>
            <p:cNvGrpSpPr/>
            <p:nvPr/>
          </p:nvGrpSpPr>
          <p:grpSpPr>
            <a:xfrm>
              <a:off x="1566470" y="2095726"/>
              <a:ext cx="1147790" cy="2123658"/>
              <a:chOff x="1697011" y="2095726"/>
              <a:chExt cx="1147790" cy="2123658"/>
            </a:xfrm>
          </p:grpSpPr>
          <p:sp>
            <p:nvSpPr>
              <p:cNvPr id="3370" name="Google Shape;3370;p11"/>
              <p:cNvSpPr txBox="1"/>
              <p:nvPr/>
            </p:nvSpPr>
            <p:spPr>
              <a:xfrm>
                <a:off x="1934771" y="2095726"/>
                <a:ext cx="910030" cy="21236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8 6 </a:t>
                </a:r>
                <a:r>
                  <a:rPr kumimoji="0" lang="en-US" sz="4400" b="1" i="0" u="none" strike="noStrike" kern="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9</a:t>
                </a:r>
                <a:endParaRPr kumimoji="0" sz="4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 </a:t>
                </a:r>
                <a:r>
                  <a:rPr kumimoji="0" lang="en-US" sz="4400" b="1" i="0" u="none" strike="noStrike" kern="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5</a:t>
                </a:r>
                <a:endParaRPr kumimoji="0" sz="4400" b="1" i="0" u="none" strike="noStrike" kern="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1" name="Google Shape;3371;p11"/>
              <p:cNvSpPr txBox="1"/>
              <p:nvPr/>
            </p:nvSpPr>
            <p:spPr>
              <a:xfrm>
                <a:off x="1697011" y="2523394"/>
                <a:ext cx="237760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372" name="Google Shape;3372;p11"/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373" name="Google Shape;3373;p11"/>
          <p:cNvSpPr txBox="1"/>
          <p:nvPr/>
        </p:nvSpPr>
        <p:spPr>
          <a:xfrm>
            <a:off x="8392913" y="4137414"/>
            <a:ext cx="156158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2 4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74" name="Google Shape;3374;p11"/>
          <p:cNvSpPr/>
          <p:nvPr/>
        </p:nvSpPr>
        <p:spPr>
          <a:xfrm>
            <a:off x="9330912" y="2430432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5" name="Google Shape;3375;p11"/>
          <p:cNvSpPr/>
          <p:nvPr/>
        </p:nvSpPr>
        <p:spPr>
          <a:xfrm>
            <a:off x="8812980" y="3450790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6" name="Google Shape;3376;p11"/>
          <p:cNvSpPr/>
          <p:nvPr/>
        </p:nvSpPr>
        <p:spPr>
          <a:xfrm>
            <a:off x="8313511" y="4382516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1" name="Google Shape;3381;p12"/>
          <p:cNvGrpSpPr/>
          <p:nvPr/>
        </p:nvGrpSpPr>
        <p:grpSpPr>
          <a:xfrm>
            <a:off x="895371" y="492773"/>
            <a:ext cx="8259684" cy="646290"/>
            <a:chOff x="1296327" y="1579168"/>
            <a:chExt cx="8259684" cy="646290"/>
          </a:xfrm>
        </p:grpSpPr>
        <p:sp>
          <p:nvSpPr>
            <p:cNvPr id="3382" name="Google Shape;3382;p12"/>
            <p:cNvSpPr txBox="1"/>
            <p:nvPr/>
          </p:nvSpPr>
          <p:spPr>
            <a:xfrm>
              <a:off x="1909223" y="1579168"/>
              <a:ext cx="7646788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Quan sát tranh và trả lời câu hỏi.</a:t>
              </a: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12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4" name="Google Shape;3384;p12"/>
          <p:cNvGrpSpPr/>
          <p:nvPr/>
        </p:nvGrpSpPr>
        <p:grpSpPr>
          <a:xfrm>
            <a:off x="2527300" y="1308100"/>
            <a:ext cx="6954820" cy="2063750"/>
            <a:chOff x="1701800" y="1714500"/>
            <a:chExt cx="6954820" cy="2063750"/>
          </a:xfrm>
        </p:grpSpPr>
        <p:pic>
          <p:nvPicPr>
            <p:cNvPr id="3385" name="Google Shape;3385;p12" descr="Screen Clippi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59557" y="1726376"/>
              <a:ext cx="6897063" cy="20481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86" name="Google Shape;3386;p12"/>
            <p:cNvSpPr/>
            <p:nvPr/>
          </p:nvSpPr>
          <p:spPr>
            <a:xfrm>
              <a:off x="1701800" y="1714500"/>
              <a:ext cx="450850" cy="2063750"/>
            </a:xfrm>
            <a:custGeom>
              <a:avLst/>
              <a:gdLst/>
              <a:ahLst/>
              <a:cxnLst/>
              <a:rect l="l" t="t" r="r" b="b"/>
              <a:pathLst>
                <a:path w="450850" h="2063750" extrusionOk="0">
                  <a:moveTo>
                    <a:pt x="0" y="0"/>
                  </a:moveTo>
                  <a:lnTo>
                    <a:pt x="450850" y="0"/>
                  </a:lnTo>
                  <a:lnTo>
                    <a:pt x="355600" y="679450"/>
                  </a:lnTo>
                  <a:lnTo>
                    <a:pt x="260350" y="895350"/>
                  </a:lnTo>
                  <a:lnTo>
                    <a:pt x="215900" y="1092200"/>
                  </a:lnTo>
                  <a:lnTo>
                    <a:pt x="317500" y="1276350"/>
                  </a:lnTo>
                  <a:lnTo>
                    <a:pt x="228600" y="1409700"/>
                  </a:lnTo>
                  <a:lnTo>
                    <a:pt x="76200" y="1543050"/>
                  </a:lnTo>
                  <a:lnTo>
                    <a:pt x="76200" y="1574800"/>
                  </a:lnTo>
                  <a:lnTo>
                    <a:pt x="190500" y="1606550"/>
                  </a:lnTo>
                  <a:lnTo>
                    <a:pt x="266700" y="1631950"/>
                  </a:lnTo>
                  <a:lnTo>
                    <a:pt x="279400" y="2063750"/>
                  </a:lnTo>
                  <a:lnTo>
                    <a:pt x="12700" y="2063750"/>
                  </a:lnTo>
                  <a:cubicBezTo>
                    <a:pt x="8467" y="1375833"/>
                    <a:pt x="4233" y="68791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87" name="Google Shape;3387;p12"/>
          <p:cNvSpPr txBox="1"/>
          <p:nvPr/>
        </p:nvSpPr>
        <p:spPr>
          <a:xfrm>
            <a:off x="789905" y="4030650"/>
            <a:ext cx="10818999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lphaLcParenR"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bọ rùa có 2 chấm ở cánh đậu trên bông hoa ghi phép tính có kết quả bằng bao nhiêu?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lphaLcParenR"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Hai bông hoa nào ghi phép tính có kết quả bằng nhau?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88" name="Google Shape;3388;p12"/>
          <p:cNvSpPr txBox="1"/>
          <p:nvPr/>
        </p:nvSpPr>
        <p:spPr>
          <a:xfrm>
            <a:off x="8140701" y="3368137"/>
            <a:ext cx="9271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B545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412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B5457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9" name="Google Shape;3389;p12"/>
          <p:cNvSpPr txBox="1"/>
          <p:nvPr/>
        </p:nvSpPr>
        <p:spPr>
          <a:xfrm>
            <a:off x="5570038" y="3368137"/>
            <a:ext cx="9271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D6470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311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D6470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0" name="Google Shape;3390;p12"/>
          <p:cNvSpPr txBox="1"/>
          <p:nvPr/>
        </p:nvSpPr>
        <p:spPr>
          <a:xfrm>
            <a:off x="2999375" y="3368137"/>
            <a:ext cx="9271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1BA7A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311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1BA7A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1" name="Google Shape;3391;p12"/>
          <p:cNvSpPr txBox="1"/>
          <p:nvPr/>
        </p:nvSpPr>
        <p:spPr>
          <a:xfrm>
            <a:off x="4404561" y="3368137"/>
            <a:ext cx="9271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=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FF0F51B5-0801-4295-8035-2EBFCC88FC9C}"/>
              </a:ext>
            </a:extLst>
          </p:cNvPr>
          <p:cNvSpPr/>
          <p:nvPr/>
        </p:nvSpPr>
        <p:spPr>
          <a:xfrm>
            <a:off x="2160104" y="1139063"/>
            <a:ext cx="5234609" cy="3022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6" name="Google Shape;3396;p13"/>
          <p:cNvGrpSpPr/>
          <p:nvPr/>
        </p:nvGrpSpPr>
        <p:grpSpPr>
          <a:xfrm>
            <a:off x="895371" y="515907"/>
            <a:ext cx="6952653" cy="646290"/>
            <a:chOff x="1296327" y="1602302"/>
            <a:chExt cx="6952653" cy="646290"/>
          </a:xfrm>
        </p:grpSpPr>
        <p:sp>
          <p:nvSpPr>
            <p:cNvPr id="3397" name="Google Shape;3397;p13"/>
            <p:cNvSpPr txBox="1"/>
            <p:nvPr/>
          </p:nvSpPr>
          <p:spPr>
            <a:xfrm>
              <a:off x="1891563" y="1602302"/>
              <a:ext cx="6357417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Tìm ô che mưa thích hợp.</a:t>
              </a: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1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9" name="Google Shape;3399;p13" descr="File:Icon-water-blue.svg - Wikimedia Common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00" name="Google Shape;3400;p13"/>
          <p:cNvGrpSpPr/>
          <p:nvPr/>
        </p:nvGrpSpPr>
        <p:grpSpPr>
          <a:xfrm>
            <a:off x="763831" y="1179149"/>
            <a:ext cx="2390775" cy="2137389"/>
            <a:chOff x="1045182" y="1179149"/>
            <a:chExt cx="2390775" cy="2137389"/>
          </a:xfrm>
        </p:grpSpPr>
        <p:grpSp>
          <p:nvGrpSpPr>
            <p:cNvPr id="3401" name="Google Shape;3401;p13"/>
            <p:cNvGrpSpPr/>
            <p:nvPr/>
          </p:nvGrpSpPr>
          <p:grpSpPr>
            <a:xfrm>
              <a:off x="1045182" y="1179149"/>
              <a:ext cx="2390775" cy="1914525"/>
              <a:chOff x="-2627170" y="-782744"/>
              <a:chExt cx="2390775" cy="1914525"/>
            </a:xfrm>
          </p:grpSpPr>
          <p:pic>
            <p:nvPicPr>
              <p:cNvPr id="3402" name="Google Shape;3402;p13" descr="Cartoon Cloud - Cliparts.co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-2627170" y="-782744"/>
                <a:ext cx="2390775" cy="19145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403" name="Google Shape;3403;p13"/>
              <p:cNvSpPr txBox="1"/>
              <p:nvPr/>
            </p:nvSpPr>
            <p:spPr>
              <a:xfrm>
                <a:off x="-2498743" y="-144463"/>
                <a:ext cx="213391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362 - 150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04" name="Google Shape;3404;p13"/>
            <p:cNvGrpSpPr/>
            <p:nvPr/>
          </p:nvGrpSpPr>
          <p:grpSpPr>
            <a:xfrm>
              <a:off x="1234111" y="2637525"/>
              <a:ext cx="326533" cy="326533"/>
              <a:chOff x="-249694" y="-528547"/>
              <a:chExt cx="2438402" cy="2438400"/>
            </a:xfrm>
          </p:grpSpPr>
          <p:sp>
            <p:nvSpPr>
              <p:cNvPr id="3405" name="Google Shape;3405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06" name="Google Shape;3406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07" name="Google Shape;3407;p13"/>
            <p:cNvGrpSpPr/>
            <p:nvPr/>
          </p:nvGrpSpPr>
          <p:grpSpPr>
            <a:xfrm>
              <a:off x="1616348" y="2961543"/>
              <a:ext cx="326533" cy="326533"/>
              <a:chOff x="-249694" y="-528547"/>
              <a:chExt cx="2438402" cy="2438400"/>
            </a:xfrm>
          </p:grpSpPr>
          <p:sp>
            <p:nvSpPr>
              <p:cNvPr id="3408" name="Google Shape;3408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09" name="Google Shape;3409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10" name="Google Shape;3410;p13"/>
            <p:cNvGrpSpPr/>
            <p:nvPr/>
          </p:nvGrpSpPr>
          <p:grpSpPr>
            <a:xfrm>
              <a:off x="2008721" y="2678932"/>
              <a:ext cx="326533" cy="326533"/>
              <a:chOff x="-249694" y="-528547"/>
              <a:chExt cx="2438402" cy="2438400"/>
            </a:xfrm>
          </p:grpSpPr>
          <p:sp>
            <p:nvSpPr>
              <p:cNvPr id="3411" name="Google Shape;3411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12" name="Google Shape;3412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13" name="Google Shape;3413;p13"/>
            <p:cNvGrpSpPr/>
            <p:nvPr/>
          </p:nvGrpSpPr>
          <p:grpSpPr>
            <a:xfrm>
              <a:off x="2366399" y="2990005"/>
              <a:ext cx="326533" cy="326533"/>
              <a:chOff x="-249694" y="-528547"/>
              <a:chExt cx="2438402" cy="2438400"/>
            </a:xfrm>
          </p:grpSpPr>
          <p:sp>
            <p:nvSpPr>
              <p:cNvPr id="3414" name="Google Shape;3414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15" name="Google Shape;3415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16" name="Google Shape;3416;p13"/>
            <p:cNvGrpSpPr/>
            <p:nvPr/>
          </p:nvGrpSpPr>
          <p:grpSpPr>
            <a:xfrm>
              <a:off x="2787515" y="2704123"/>
              <a:ext cx="326533" cy="326533"/>
              <a:chOff x="-249694" y="-528547"/>
              <a:chExt cx="2438402" cy="2438400"/>
            </a:xfrm>
          </p:grpSpPr>
          <p:sp>
            <p:nvSpPr>
              <p:cNvPr id="3417" name="Google Shape;3417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18" name="Google Shape;3418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419" name="Google Shape;3419;p13"/>
          <p:cNvGrpSpPr/>
          <p:nvPr/>
        </p:nvGrpSpPr>
        <p:grpSpPr>
          <a:xfrm>
            <a:off x="3432924" y="1179149"/>
            <a:ext cx="2390775" cy="2137389"/>
            <a:chOff x="1045182" y="1179149"/>
            <a:chExt cx="2390775" cy="2137389"/>
          </a:xfrm>
        </p:grpSpPr>
        <p:grpSp>
          <p:nvGrpSpPr>
            <p:cNvPr id="3420" name="Google Shape;3420;p13"/>
            <p:cNvGrpSpPr/>
            <p:nvPr/>
          </p:nvGrpSpPr>
          <p:grpSpPr>
            <a:xfrm>
              <a:off x="1045182" y="1179149"/>
              <a:ext cx="2390775" cy="1914525"/>
              <a:chOff x="-2627170" y="-782744"/>
              <a:chExt cx="2390775" cy="1914525"/>
            </a:xfrm>
          </p:grpSpPr>
          <p:pic>
            <p:nvPicPr>
              <p:cNvPr id="3421" name="Google Shape;3421;p13" descr="Cartoon Cloud - Cliparts.co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-2627170" y="-782744"/>
                <a:ext cx="2390775" cy="19145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422" name="Google Shape;3422;p13"/>
              <p:cNvSpPr txBox="1"/>
              <p:nvPr/>
            </p:nvSpPr>
            <p:spPr>
              <a:xfrm>
                <a:off x="-2498743" y="-144463"/>
                <a:ext cx="213391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729 - 407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13"/>
            <p:cNvGrpSpPr/>
            <p:nvPr/>
          </p:nvGrpSpPr>
          <p:grpSpPr>
            <a:xfrm>
              <a:off x="1234111" y="2637525"/>
              <a:ext cx="326533" cy="326533"/>
              <a:chOff x="-249694" y="-528547"/>
              <a:chExt cx="2438402" cy="2438400"/>
            </a:xfrm>
          </p:grpSpPr>
          <p:sp>
            <p:nvSpPr>
              <p:cNvPr id="3424" name="Google Shape;3424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25" name="Google Shape;3425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26" name="Google Shape;3426;p13"/>
            <p:cNvGrpSpPr/>
            <p:nvPr/>
          </p:nvGrpSpPr>
          <p:grpSpPr>
            <a:xfrm>
              <a:off x="1616348" y="2961543"/>
              <a:ext cx="326533" cy="326533"/>
              <a:chOff x="-249694" y="-528547"/>
              <a:chExt cx="2438402" cy="2438400"/>
            </a:xfrm>
          </p:grpSpPr>
          <p:sp>
            <p:nvSpPr>
              <p:cNvPr id="3427" name="Google Shape;3427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28" name="Google Shape;3428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29" name="Google Shape;3429;p13"/>
            <p:cNvGrpSpPr/>
            <p:nvPr/>
          </p:nvGrpSpPr>
          <p:grpSpPr>
            <a:xfrm>
              <a:off x="2008721" y="2678932"/>
              <a:ext cx="326533" cy="326533"/>
              <a:chOff x="-249694" y="-528547"/>
              <a:chExt cx="2438402" cy="2438400"/>
            </a:xfrm>
          </p:grpSpPr>
          <p:sp>
            <p:nvSpPr>
              <p:cNvPr id="3430" name="Google Shape;3430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31" name="Google Shape;3431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32" name="Google Shape;3432;p13"/>
            <p:cNvGrpSpPr/>
            <p:nvPr/>
          </p:nvGrpSpPr>
          <p:grpSpPr>
            <a:xfrm>
              <a:off x="2366399" y="2990005"/>
              <a:ext cx="326533" cy="326533"/>
              <a:chOff x="-249694" y="-528547"/>
              <a:chExt cx="2438402" cy="2438400"/>
            </a:xfrm>
          </p:grpSpPr>
          <p:sp>
            <p:nvSpPr>
              <p:cNvPr id="3433" name="Google Shape;3433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34" name="Google Shape;3434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35" name="Google Shape;3435;p13"/>
            <p:cNvGrpSpPr/>
            <p:nvPr/>
          </p:nvGrpSpPr>
          <p:grpSpPr>
            <a:xfrm>
              <a:off x="2787515" y="2704123"/>
              <a:ext cx="326533" cy="326533"/>
              <a:chOff x="-249694" y="-528547"/>
              <a:chExt cx="2438402" cy="2438400"/>
            </a:xfrm>
          </p:grpSpPr>
          <p:sp>
            <p:nvSpPr>
              <p:cNvPr id="3436" name="Google Shape;3436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37" name="Google Shape;3437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438" name="Google Shape;3438;p13"/>
          <p:cNvGrpSpPr/>
          <p:nvPr/>
        </p:nvGrpSpPr>
        <p:grpSpPr>
          <a:xfrm>
            <a:off x="6105691" y="1179149"/>
            <a:ext cx="2390775" cy="2137389"/>
            <a:chOff x="1045182" y="1179149"/>
            <a:chExt cx="2390775" cy="2137389"/>
          </a:xfrm>
        </p:grpSpPr>
        <p:grpSp>
          <p:nvGrpSpPr>
            <p:cNvPr id="3439" name="Google Shape;3439;p13"/>
            <p:cNvGrpSpPr/>
            <p:nvPr/>
          </p:nvGrpSpPr>
          <p:grpSpPr>
            <a:xfrm>
              <a:off x="1045182" y="1179149"/>
              <a:ext cx="2390775" cy="1914525"/>
              <a:chOff x="-2627170" y="-782744"/>
              <a:chExt cx="2390775" cy="1914525"/>
            </a:xfrm>
          </p:grpSpPr>
          <p:pic>
            <p:nvPicPr>
              <p:cNvPr id="3440" name="Google Shape;3440;p13" descr="Cartoon Cloud - Cliparts.co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-2627170" y="-782744"/>
                <a:ext cx="2390775" cy="19145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441" name="Google Shape;3441;p13"/>
              <p:cNvSpPr txBox="1"/>
              <p:nvPr/>
            </p:nvSpPr>
            <p:spPr>
              <a:xfrm>
                <a:off x="-2498743" y="-144463"/>
                <a:ext cx="213391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en-US" sz="3600" b="1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474</a:t>
                </a: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- </a:t>
                </a:r>
                <a:r>
                  <a:rPr lang="en-US" sz="3600" b="1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374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42" name="Google Shape;3442;p13"/>
            <p:cNvGrpSpPr/>
            <p:nvPr/>
          </p:nvGrpSpPr>
          <p:grpSpPr>
            <a:xfrm>
              <a:off x="1234111" y="2637525"/>
              <a:ext cx="326533" cy="326533"/>
              <a:chOff x="-249694" y="-528547"/>
              <a:chExt cx="2438402" cy="2438400"/>
            </a:xfrm>
          </p:grpSpPr>
          <p:sp>
            <p:nvSpPr>
              <p:cNvPr id="3443" name="Google Shape;3443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44" name="Google Shape;3444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45" name="Google Shape;3445;p13"/>
            <p:cNvGrpSpPr/>
            <p:nvPr/>
          </p:nvGrpSpPr>
          <p:grpSpPr>
            <a:xfrm>
              <a:off x="1616348" y="2961543"/>
              <a:ext cx="326533" cy="326533"/>
              <a:chOff x="-249694" y="-528547"/>
              <a:chExt cx="2438402" cy="2438400"/>
            </a:xfrm>
          </p:grpSpPr>
          <p:sp>
            <p:nvSpPr>
              <p:cNvPr id="3446" name="Google Shape;3446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47" name="Google Shape;3447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48" name="Google Shape;3448;p13"/>
            <p:cNvGrpSpPr/>
            <p:nvPr/>
          </p:nvGrpSpPr>
          <p:grpSpPr>
            <a:xfrm>
              <a:off x="2008721" y="2678932"/>
              <a:ext cx="326533" cy="326533"/>
              <a:chOff x="-249694" y="-528547"/>
              <a:chExt cx="2438402" cy="2438400"/>
            </a:xfrm>
          </p:grpSpPr>
          <p:sp>
            <p:nvSpPr>
              <p:cNvPr id="3449" name="Google Shape;3449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50" name="Google Shape;3450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51" name="Google Shape;3451;p13"/>
            <p:cNvGrpSpPr/>
            <p:nvPr/>
          </p:nvGrpSpPr>
          <p:grpSpPr>
            <a:xfrm>
              <a:off x="2366399" y="2990005"/>
              <a:ext cx="326533" cy="326533"/>
              <a:chOff x="-249694" y="-528547"/>
              <a:chExt cx="2438402" cy="2438400"/>
            </a:xfrm>
          </p:grpSpPr>
          <p:sp>
            <p:nvSpPr>
              <p:cNvPr id="3452" name="Google Shape;3452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53" name="Google Shape;3453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54" name="Google Shape;3454;p13"/>
            <p:cNvGrpSpPr/>
            <p:nvPr/>
          </p:nvGrpSpPr>
          <p:grpSpPr>
            <a:xfrm>
              <a:off x="2787515" y="2704123"/>
              <a:ext cx="326533" cy="326533"/>
              <a:chOff x="-249694" y="-528547"/>
              <a:chExt cx="2438402" cy="2438400"/>
            </a:xfrm>
          </p:grpSpPr>
          <p:sp>
            <p:nvSpPr>
              <p:cNvPr id="3455" name="Google Shape;3455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56" name="Google Shape;3456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457" name="Google Shape;3457;p13"/>
          <p:cNvGrpSpPr/>
          <p:nvPr/>
        </p:nvGrpSpPr>
        <p:grpSpPr>
          <a:xfrm>
            <a:off x="8728768" y="1179149"/>
            <a:ext cx="2390775" cy="2137389"/>
            <a:chOff x="1045182" y="1179149"/>
            <a:chExt cx="2390775" cy="2137389"/>
          </a:xfrm>
        </p:grpSpPr>
        <p:grpSp>
          <p:nvGrpSpPr>
            <p:cNvPr id="3458" name="Google Shape;3458;p13"/>
            <p:cNvGrpSpPr/>
            <p:nvPr/>
          </p:nvGrpSpPr>
          <p:grpSpPr>
            <a:xfrm>
              <a:off x="1045182" y="1179149"/>
              <a:ext cx="2390775" cy="1914525"/>
              <a:chOff x="-2627170" y="-782744"/>
              <a:chExt cx="2390775" cy="1914525"/>
            </a:xfrm>
          </p:grpSpPr>
          <p:pic>
            <p:nvPicPr>
              <p:cNvPr id="3459" name="Google Shape;3459;p13" descr="Cartoon Cloud - Cliparts.co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-2627170" y="-782744"/>
                <a:ext cx="2390775" cy="19145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460" name="Google Shape;3460;p13"/>
              <p:cNvSpPr txBox="1"/>
              <p:nvPr/>
            </p:nvSpPr>
            <p:spPr>
              <a:xfrm>
                <a:off x="-2498743" y="-144463"/>
                <a:ext cx="213391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en-US" sz="3600" b="1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835</a:t>
                </a: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- </a:t>
                </a:r>
                <a:r>
                  <a:rPr lang="en-US" sz="3600" b="1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30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1" name="Google Shape;3461;p13"/>
            <p:cNvGrpSpPr/>
            <p:nvPr/>
          </p:nvGrpSpPr>
          <p:grpSpPr>
            <a:xfrm>
              <a:off x="1234111" y="2637525"/>
              <a:ext cx="326533" cy="326533"/>
              <a:chOff x="-249694" y="-528547"/>
              <a:chExt cx="2438402" cy="2438400"/>
            </a:xfrm>
          </p:grpSpPr>
          <p:sp>
            <p:nvSpPr>
              <p:cNvPr id="3462" name="Google Shape;3462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63" name="Google Shape;3463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64" name="Google Shape;3464;p13"/>
            <p:cNvGrpSpPr/>
            <p:nvPr/>
          </p:nvGrpSpPr>
          <p:grpSpPr>
            <a:xfrm>
              <a:off x="1616348" y="2653542"/>
              <a:ext cx="726881" cy="634534"/>
              <a:chOff x="-249694" y="-2828557"/>
              <a:chExt cx="5428021" cy="4738410"/>
            </a:xfrm>
          </p:grpSpPr>
          <p:sp>
            <p:nvSpPr>
              <p:cNvPr id="3465" name="Google Shape;3465;p13"/>
              <p:cNvSpPr/>
              <p:nvPr/>
            </p:nvSpPr>
            <p:spPr>
              <a:xfrm>
                <a:off x="245606" y="-340432"/>
                <a:ext cx="1447802" cy="2062162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13"/>
              <p:cNvSpPr/>
              <p:nvPr/>
            </p:nvSpPr>
            <p:spPr>
              <a:xfrm>
                <a:off x="3239781" y="-2638957"/>
                <a:ext cx="1447802" cy="2062162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67" name="Google Shape;3467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468" name="Google Shape;3468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2739925" y="-2828557"/>
                <a:ext cx="2438402" cy="24383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69" name="Google Shape;3469;p13"/>
            <p:cNvGrpSpPr/>
            <p:nvPr/>
          </p:nvGrpSpPr>
          <p:grpSpPr>
            <a:xfrm>
              <a:off x="2366399" y="2990005"/>
              <a:ext cx="326533" cy="326533"/>
              <a:chOff x="-249694" y="-528547"/>
              <a:chExt cx="2438402" cy="2438400"/>
            </a:xfrm>
          </p:grpSpPr>
          <p:sp>
            <p:nvSpPr>
              <p:cNvPr id="3470" name="Google Shape;3470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71" name="Google Shape;3471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72" name="Google Shape;3472;p13"/>
            <p:cNvGrpSpPr/>
            <p:nvPr/>
          </p:nvGrpSpPr>
          <p:grpSpPr>
            <a:xfrm>
              <a:off x="2787515" y="2704123"/>
              <a:ext cx="326533" cy="326533"/>
              <a:chOff x="-249694" y="-528547"/>
              <a:chExt cx="2438402" cy="2438400"/>
            </a:xfrm>
          </p:grpSpPr>
          <p:sp>
            <p:nvSpPr>
              <p:cNvPr id="3473" name="Google Shape;3473;p13"/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474" name="Google Shape;3474;p13" descr="Free Water Drop Icon of Line style - Available in SVG, PNG, EPS, AI &amp;amp; Icon  fonts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475" name="Google Shape;3475;p13"/>
          <p:cNvGrpSpPr/>
          <p:nvPr/>
        </p:nvGrpSpPr>
        <p:grpSpPr>
          <a:xfrm>
            <a:off x="690352" y="3692915"/>
            <a:ext cx="2732755" cy="2885290"/>
            <a:chOff x="690352" y="3692915"/>
            <a:chExt cx="2732755" cy="2885290"/>
          </a:xfrm>
        </p:grpSpPr>
        <p:pic>
          <p:nvPicPr>
            <p:cNvPr id="3476" name="Google Shape;3476;p13" descr="Umbrella Clipart Seven - Yellow Umbrella Cartoon Png | Full Size PNG  Download | SeekPNG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1587922">
              <a:off x="1094087" y="4003263"/>
              <a:ext cx="1925286" cy="22645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477" name="Google Shape;3477;p13"/>
            <p:cNvGrpSpPr/>
            <p:nvPr/>
          </p:nvGrpSpPr>
          <p:grpSpPr>
            <a:xfrm>
              <a:off x="1679650" y="4256127"/>
              <a:ext cx="956240" cy="647565"/>
              <a:chOff x="1238228" y="4587596"/>
              <a:chExt cx="956240" cy="647565"/>
            </a:xfrm>
          </p:grpSpPr>
          <p:sp>
            <p:nvSpPr>
              <p:cNvPr id="3478" name="Google Shape;3478;p13"/>
              <p:cNvSpPr txBox="1"/>
              <p:nvPr/>
            </p:nvSpPr>
            <p:spPr>
              <a:xfrm>
                <a:off x="1238228" y="4587596"/>
                <a:ext cx="95410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100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13"/>
              <p:cNvSpPr txBox="1"/>
              <p:nvPr/>
            </p:nvSpPr>
            <p:spPr>
              <a:xfrm>
                <a:off x="1240361" y="4588830"/>
                <a:ext cx="95410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100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80" name="Google Shape;3480;p13"/>
          <p:cNvGrpSpPr/>
          <p:nvPr/>
        </p:nvGrpSpPr>
        <p:grpSpPr>
          <a:xfrm>
            <a:off x="3234218" y="3652265"/>
            <a:ext cx="2732755" cy="2885290"/>
            <a:chOff x="4091468" y="3652265"/>
            <a:chExt cx="2732755" cy="2885290"/>
          </a:xfrm>
        </p:grpSpPr>
        <p:pic>
          <p:nvPicPr>
            <p:cNvPr id="3481" name="Google Shape;3481;p13" descr="Umbrella Clipart Seven - Yellow Umbrella Cartoon Png | Full Size PNG  Download | SeekPNG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1587922">
              <a:off x="4495203" y="3962613"/>
              <a:ext cx="1925286" cy="22645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482" name="Google Shape;3482;p13"/>
            <p:cNvGrpSpPr/>
            <p:nvPr/>
          </p:nvGrpSpPr>
          <p:grpSpPr>
            <a:xfrm>
              <a:off x="5113421" y="4210421"/>
              <a:ext cx="957045" cy="646447"/>
              <a:chOff x="1238228" y="4587480"/>
              <a:chExt cx="957045" cy="646447"/>
            </a:xfrm>
          </p:grpSpPr>
          <p:sp>
            <p:nvSpPr>
              <p:cNvPr id="3483" name="Google Shape;3483;p13"/>
              <p:cNvSpPr txBox="1"/>
              <p:nvPr/>
            </p:nvSpPr>
            <p:spPr>
              <a:xfrm>
                <a:off x="1238228" y="4587596"/>
                <a:ext cx="95410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322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13"/>
              <p:cNvSpPr txBox="1"/>
              <p:nvPr/>
            </p:nvSpPr>
            <p:spPr>
              <a:xfrm>
                <a:off x="1241166" y="4587480"/>
                <a:ext cx="95410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322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85" name="Google Shape;3485;p13"/>
          <p:cNvGrpSpPr/>
          <p:nvPr/>
        </p:nvGrpSpPr>
        <p:grpSpPr>
          <a:xfrm>
            <a:off x="5851768" y="3652149"/>
            <a:ext cx="2732755" cy="2885290"/>
            <a:chOff x="5851768" y="3652149"/>
            <a:chExt cx="2732755" cy="2885290"/>
          </a:xfrm>
        </p:grpSpPr>
        <p:pic>
          <p:nvPicPr>
            <p:cNvPr id="3486" name="Google Shape;3486;p13" descr="Umbrella Clipart Seven - Yellow Umbrella Cartoon Png | Full Size PNG  Download | SeekPNG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1587922">
              <a:off x="6255502" y="3962497"/>
              <a:ext cx="1925286" cy="22645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487" name="Google Shape;3487;p13"/>
            <p:cNvGrpSpPr/>
            <p:nvPr/>
          </p:nvGrpSpPr>
          <p:grpSpPr>
            <a:xfrm>
              <a:off x="6878551" y="4195531"/>
              <a:ext cx="954108" cy="661221"/>
              <a:chOff x="1238227" y="4587596"/>
              <a:chExt cx="954108" cy="661221"/>
            </a:xfrm>
          </p:grpSpPr>
          <p:sp>
            <p:nvSpPr>
              <p:cNvPr id="3488" name="Google Shape;3488;p13"/>
              <p:cNvSpPr txBox="1"/>
              <p:nvPr/>
            </p:nvSpPr>
            <p:spPr>
              <a:xfrm>
                <a:off x="1238228" y="4587596"/>
                <a:ext cx="95410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805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9" name="Google Shape;3489;p13"/>
              <p:cNvSpPr txBox="1"/>
              <p:nvPr/>
            </p:nvSpPr>
            <p:spPr>
              <a:xfrm>
                <a:off x="1238227" y="4602486"/>
                <a:ext cx="95410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805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90" name="Google Shape;3490;p13"/>
          <p:cNvGrpSpPr/>
          <p:nvPr/>
        </p:nvGrpSpPr>
        <p:grpSpPr>
          <a:xfrm>
            <a:off x="8505353" y="3628524"/>
            <a:ext cx="2732755" cy="2885290"/>
            <a:chOff x="8333903" y="3418974"/>
            <a:chExt cx="2732755" cy="2885290"/>
          </a:xfrm>
        </p:grpSpPr>
        <p:pic>
          <p:nvPicPr>
            <p:cNvPr id="3491" name="Google Shape;3491;p13" descr="Umbrella Clipart Seven - Yellow Umbrella Cartoon Png | Full Size PNG  Download | SeekPNG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 rot="1587922">
              <a:off x="8737638" y="3729322"/>
              <a:ext cx="1925286" cy="22645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492" name="Google Shape;3492;p13"/>
            <p:cNvGrpSpPr/>
            <p:nvPr/>
          </p:nvGrpSpPr>
          <p:grpSpPr>
            <a:xfrm>
              <a:off x="9319932" y="3925515"/>
              <a:ext cx="957462" cy="646332"/>
              <a:chOff x="1238228" y="4587595"/>
              <a:chExt cx="957462" cy="646332"/>
            </a:xfrm>
          </p:grpSpPr>
          <p:sp>
            <p:nvSpPr>
              <p:cNvPr id="3493" name="Google Shape;3493;p13"/>
              <p:cNvSpPr txBox="1"/>
              <p:nvPr/>
            </p:nvSpPr>
            <p:spPr>
              <a:xfrm>
                <a:off x="1238228" y="4587596"/>
                <a:ext cx="95410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212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13"/>
              <p:cNvSpPr txBox="1"/>
              <p:nvPr/>
            </p:nvSpPr>
            <p:spPr>
              <a:xfrm>
                <a:off x="1241583" y="4587595"/>
                <a:ext cx="954107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212</a:t>
                </a:r>
                <a:endParaRPr kumimoji="0" sz="36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3495" name="Google Shape;3495;p13"/>
          <p:cNvCxnSpPr>
            <a:stCxn id="3450" idx="2"/>
          </p:cNvCxnSpPr>
          <p:nvPr/>
        </p:nvCxnSpPr>
        <p:spPr>
          <a:xfrm rot="5400000">
            <a:off x="4210896" y="978965"/>
            <a:ext cx="995100" cy="5048100"/>
          </a:xfrm>
          <a:prstGeom prst="curvedConnector2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496" name="Google Shape;3496;p13"/>
          <p:cNvCxnSpPr>
            <a:endCxn id="3468" idx="2"/>
          </p:cNvCxnSpPr>
          <p:nvPr/>
        </p:nvCxnSpPr>
        <p:spPr>
          <a:xfrm rot="10800000" flipH="1">
            <a:off x="7300948" y="2980075"/>
            <a:ext cx="2562600" cy="1020300"/>
          </a:xfrm>
          <a:prstGeom prst="curvedConnector2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497" name="Google Shape;3497;p13"/>
          <p:cNvCxnSpPr>
            <a:cxnSpLocks/>
          </p:cNvCxnSpPr>
          <p:nvPr/>
        </p:nvCxnSpPr>
        <p:spPr>
          <a:xfrm rot="5400000">
            <a:off x="3850178" y="3290414"/>
            <a:ext cx="1420302" cy="127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73AA1D61-BD29-423E-AF73-0DF0AD7913FF}"/>
              </a:ext>
            </a:extLst>
          </p:cNvPr>
          <p:cNvCxnSpPr/>
          <p:nvPr/>
        </p:nvCxnSpPr>
        <p:spPr>
          <a:xfrm>
            <a:off x="1975031" y="2580379"/>
            <a:ext cx="7972912" cy="13628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" name="Google Shape;3502;p14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540" y="1928018"/>
            <a:ext cx="10555173" cy="16480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03" name="Google Shape;3503;p14"/>
          <p:cNvGrpSpPr/>
          <p:nvPr/>
        </p:nvGrpSpPr>
        <p:grpSpPr>
          <a:xfrm>
            <a:off x="895371" y="512786"/>
            <a:ext cx="5998159" cy="646290"/>
            <a:chOff x="1296327" y="1599181"/>
            <a:chExt cx="5998159" cy="646290"/>
          </a:xfrm>
        </p:grpSpPr>
        <p:sp>
          <p:nvSpPr>
            <p:cNvPr id="3504" name="Google Shape;3504;p14"/>
            <p:cNvSpPr txBox="1"/>
            <p:nvPr/>
          </p:nvSpPr>
          <p:spPr>
            <a:xfrm>
              <a:off x="1876319" y="1599181"/>
              <a:ext cx="5418167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Tìm chữ số thích hợp.</a:t>
              </a: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1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6" name="Google Shape;3506;p14"/>
          <p:cNvGrpSpPr/>
          <p:nvPr/>
        </p:nvGrpSpPr>
        <p:grpSpPr>
          <a:xfrm>
            <a:off x="3133724" y="2043112"/>
            <a:ext cx="892172" cy="989805"/>
            <a:chOff x="3603406" y="2624137"/>
            <a:chExt cx="837004" cy="989805"/>
          </a:xfrm>
        </p:grpSpPr>
        <p:sp>
          <p:nvSpPr>
            <p:cNvPr id="3507" name="Google Shape;3507;p14"/>
            <p:cNvSpPr/>
            <p:nvPr/>
          </p:nvSpPr>
          <p:spPr>
            <a:xfrm>
              <a:off x="3619455" y="2624137"/>
              <a:ext cx="820955" cy="989805"/>
            </a:xfrm>
            <a:prstGeom prst="cube">
              <a:avLst>
                <a:gd name="adj" fmla="val 22218"/>
              </a:avLst>
            </a:prstGeom>
            <a:solidFill>
              <a:srgbClr val="F8D53C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08" name="Google Shape;3508;p14"/>
            <p:cNvGrpSpPr/>
            <p:nvPr/>
          </p:nvGrpSpPr>
          <p:grpSpPr>
            <a:xfrm>
              <a:off x="3603406" y="2940379"/>
              <a:ext cx="699231" cy="461665"/>
              <a:chOff x="3646268" y="2929742"/>
              <a:chExt cx="699231" cy="461665"/>
            </a:xfrm>
          </p:grpSpPr>
          <p:sp>
            <p:nvSpPr>
              <p:cNvPr id="3509" name="Google Shape;3509;p14"/>
              <p:cNvSpPr txBox="1"/>
              <p:nvPr/>
            </p:nvSpPr>
            <p:spPr>
              <a:xfrm>
                <a:off x="3646268" y="2929742"/>
                <a:ext cx="6992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120</a:t>
                </a: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14"/>
              <p:cNvSpPr txBox="1"/>
              <p:nvPr/>
            </p:nvSpPr>
            <p:spPr>
              <a:xfrm>
                <a:off x="3646269" y="2929742"/>
                <a:ext cx="6992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12</a:t>
                </a:r>
                <a:r>
                  <a:rPr kumimoji="0" 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511" name="Google Shape;3511;p14"/>
          <p:cNvSpPr/>
          <p:nvPr/>
        </p:nvSpPr>
        <p:spPr>
          <a:xfrm>
            <a:off x="3568704" y="2389149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2" name="Google Shape;3512;p14"/>
          <p:cNvGrpSpPr/>
          <p:nvPr/>
        </p:nvGrpSpPr>
        <p:grpSpPr>
          <a:xfrm>
            <a:off x="585620" y="2434717"/>
            <a:ext cx="1760675" cy="598200"/>
            <a:chOff x="585620" y="2434717"/>
            <a:chExt cx="1760675" cy="598200"/>
          </a:xfrm>
        </p:grpSpPr>
        <p:sp>
          <p:nvSpPr>
            <p:cNvPr id="3513" name="Google Shape;3513;p14"/>
            <p:cNvSpPr/>
            <p:nvPr/>
          </p:nvSpPr>
          <p:spPr>
            <a:xfrm>
              <a:off x="595145" y="2434717"/>
              <a:ext cx="1602035" cy="579771"/>
            </a:xfrm>
            <a:prstGeom prst="cube">
              <a:avLst>
                <a:gd name="adj" fmla="val 24257"/>
              </a:avLst>
            </a:prstGeom>
            <a:solidFill>
              <a:srgbClr val="00B0F0"/>
            </a:solidFill>
            <a:ln w="12700" cap="flat" cmpd="sng">
              <a:solidFill>
                <a:srgbClr val="20586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14"/>
            <p:cNvSpPr txBox="1"/>
            <p:nvPr/>
          </p:nvSpPr>
          <p:spPr>
            <a:xfrm>
              <a:off x="585620" y="2561727"/>
              <a:ext cx="161156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245 - 125</a:t>
              </a:r>
              <a:endParaRPr kumimoji="0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14"/>
            <p:cNvSpPr txBox="1"/>
            <p:nvPr/>
          </p:nvSpPr>
          <p:spPr>
            <a:xfrm>
              <a:off x="585620" y="2571252"/>
              <a:ext cx="176067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245 - 125</a:t>
              </a:r>
              <a:endParaRPr kumimoji="0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16" name="Google Shape;3516;p14"/>
          <p:cNvGrpSpPr/>
          <p:nvPr/>
        </p:nvGrpSpPr>
        <p:grpSpPr>
          <a:xfrm rot="781431">
            <a:off x="4200420" y="2227214"/>
            <a:ext cx="1620149" cy="579771"/>
            <a:chOff x="577031" y="2434717"/>
            <a:chExt cx="1620149" cy="579771"/>
          </a:xfrm>
        </p:grpSpPr>
        <p:sp>
          <p:nvSpPr>
            <p:cNvPr id="3517" name="Google Shape;3517;p14"/>
            <p:cNvSpPr/>
            <p:nvPr/>
          </p:nvSpPr>
          <p:spPr>
            <a:xfrm>
              <a:off x="595145" y="2434717"/>
              <a:ext cx="1602035" cy="579771"/>
            </a:xfrm>
            <a:prstGeom prst="cube">
              <a:avLst>
                <a:gd name="adj" fmla="val 24257"/>
              </a:avLst>
            </a:prstGeom>
            <a:solidFill>
              <a:srgbClr val="F8D53C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14"/>
            <p:cNvSpPr txBox="1"/>
            <p:nvPr/>
          </p:nvSpPr>
          <p:spPr>
            <a:xfrm>
              <a:off x="577031" y="2517572"/>
              <a:ext cx="161156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954 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- 141</a:t>
              </a:r>
              <a:endPara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0" name="Google Shape;3520;p14"/>
          <p:cNvGrpSpPr/>
          <p:nvPr/>
        </p:nvGrpSpPr>
        <p:grpSpPr>
          <a:xfrm rot="-748492">
            <a:off x="8036949" y="2670540"/>
            <a:ext cx="1611560" cy="588675"/>
            <a:chOff x="585620" y="2434717"/>
            <a:chExt cx="1611560" cy="588675"/>
          </a:xfrm>
        </p:grpSpPr>
        <p:sp>
          <p:nvSpPr>
            <p:cNvPr id="3521" name="Google Shape;3521;p14"/>
            <p:cNvSpPr/>
            <p:nvPr/>
          </p:nvSpPr>
          <p:spPr>
            <a:xfrm>
              <a:off x="595145" y="2434717"/>
              <a:ext cx="1602035" cy="579771"/>
            </a:xfrm>
            <a:prstGeom prst="cube">
              <a:avLst>
                <a:gd name="adj" fmla="val 24257"/>
              </a:avLst>
            </a:prstGeom>
            <a:solidFill>
              <a:srgbClr val="92D05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14"/>
            <p:cNvSpPr txBox="1"/>
            <p:nvPr/>
          </p:nvSpPr>
          <p:spPr>
            <a:xfrm>
              <a:off x="585620" y="2561727"/>
              <a:ext cx="161156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727 - 413</a:t>
              </a:r>
              <a:endParaRPr kumimoji="0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14"/>
            <p:cNvSpPr txBox="1"/>
            <p:nvPr/>
          </p:nvSpPr>
          <p:spPr>
            <a:xfrm>
              <a:off x="591101" y="2561440"/>
              <a:ext cx="149671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727 - 413</a:t>
              </a:r>
              <a:endParaRPr kumimoji="0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4" name="Google Shape;3524;p14"/>
          <p:cNvGrpSpPr/>
          <p:nvPr/>
        </p:nvGrpSpPr>
        <p:grpSpPr>
          <a:xfrm rot="-794493">
            <a:off x="10183453" y="1954308"/>
            <a:ext cx="932339" cy="878877"/>
            <a:chOff x="3537889" y="2796663"/>
            <a:chExt cx="874688" cy="878877"/>
          </a:xfrm>
        </p:grpSpPr>
        <p:sp>
          <p:nvSpPr>
            <p:cNvPr id="3525" name="Google Shape;3525;p14"/>
            <p:cNvSpPr/>
            <p:nvPr/>
          </p:nvSpPr>
          <p:spPr>
            <a:xfrm>
              <a:off x="3591622" y="2796663"/>
              <a:ext cx="820955" cy="878877"/>
            </a:xfrm>
            <a:prstGeom prst="cube">
              <a:avLst>
                <a:gd name="adj" fmla="val 24758"/>
              </a:avLst>
            </a:prstGeom>
            <a:solidFill>
              <a:srgbClr val="FC516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6" name="Google Shape;3526;p14"/>
            <p:cNvGrpSpPr/>
            <p:nvPr/>
          </p:nvGrpSpPr>
          <p:grpSpPr>
            <a:xfrm>
              <a:off x="3537889" y="3123258"/>
              <a:ext cx="784673" cy="466378"/>
              <a:chOff x="3580751" y="3112621"/>
              <a:chExt cx="784673" cy="466378"/>
            </a:xfrm>
          </p:grpSpPr>
          <p:sp>
            <p:nvSpPr>
              <p:cNvPr id="3527" name="Google Shape;3527;p14"/>
              <p:cNvSpPr txBox="1"/>
              <p:nvPr/>
            </p:nvSpPr>
            <p:spPr>
              <a:xfrm>
                <a:off x="3583105" y="3112621"/>
                <a:ext cx="7823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r>
                  <a:rPr kumimoji="0" 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r>
                  <a:rPr kumimoji="0" 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8" name="Google Shape;3528;p14"/>
              <p:cNvSpPr txBox="1"/>
              <p:nvPr/>
            </p:nvSpPr>
            <p:spPr>
              <a:xfrm>
                <a:off x="3580751" y="3117334"/>
                <a:ext cx="7823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529" name="Google Shape;3529;p14"/>
          <p:cNvSpPr/>
          <p:nvPr/>
        </p:nvSpPr>
        <p:spPr>
          <a:xfrm rot="-897354">
            <a:off x="10485431" y="2292079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30" name="Google Shape;3530;p14"/>
          <p:cNvGrpSpPr/>
          <p:nvPr/>
        </p:nvGrpSpPr>
        <p:grpSpPr>
          <a:xfrm>
            <a:off x="6681705" y="2092747"/>
            <a:ext cx="949235" cy="1263710"/>
            <a:chOff x="6681705" y="2092747"/>
            <a:chExt cx="949235" cy="1263710"/>
          </a:xfrm>
        </p:grpSpPr>
        <p:sp>
          <p:nvSpPr>
            <p:cNvPr id="3531" name="Google Shape;3531;p14"/>
            <p:cNvSpPr/>
            <p:nvPr/>
          </p:nvSpPr>
          <p:spPr>
            <a:xfrm rot="854465">
              <a:off x="6681705" y="2092747"/>
              <a:ext cx="949235" cy="1263710"/>
            </a:xfrm>
            <a:prstGeom prst="flowChartMagneticDisk">
              <a:avLst/>
            </a:prstGeom>
            <a:solidFill>
              <a:srgbClr val="FC516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32" name="Google Shape;3532;p14"/>
            <p:cNvGrpSpPr/>
            <p:nvPr/>
          </p:nvGrpSpPr>
          <p:grpSpPr>
            <a:xfrm rot="1568697">
              <a:off x="6819513" y="2537048"/>
              <a:ext cx="803508" cy="476964"/>
              <a:chOff x="6895370" y="2527274"/>
              <a:chExt cx="803508" cy="476964"/>
            </a:xfrm>
          </p:grpSpPr>
          <p:sp>
            <p:nvSpPr>
              <p:cNvPr id="3533" name="Google Shape;3533;p14"/>
              <p:cNvSpPr txBox="1"/>
              <p:nvPr/>
            </p:nvSpPr>
            <p:spPr>
              <a:xfrm rot="-794493">
                <a:off x="6895370" y="2542573"/>
                <a:ext cx="68223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91</a:t>
                </a:r>
                <a:endParaRPr kumimoji="0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14"/>
              <p:cNvSpPr txBox="1"/>
              <p:nvPr/>
            </p:nvSpPr>
            <p:spPr>
              <a:xfrm rot="20805507">
                <a:off x="6897044" y="2527274"/>
                <a:ext cx="80183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9</a:t>
                </a:r>
                <a:r>
                  <a:rPr kumimoji="0" 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535" name="Google Shape;3535;p14"/>
          <p:cNvSpPr/>
          <p:nvPr/>
        </p:nvSpPr>
        <p:spPr>
          <a:xfrm rot="909542">
            <a:off x="6851158" y="2487422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6" name="Google Shape;3536;p14"/>
          <p:cNvSpPr/>
          <p:nvPr/>
        </p:nvSpPr>
        <p:spPr>
          <a:xfrm>
            <a:off x="1019027" y="3765272"/>
            <a:ext cx="2838429" cy="635000"/>
          </a:xfrm>
          <a:prstGeom prst="roundRect">
            <a:avLst>
              <a:gd name="adj" fmla="val 16667"/>
            </a:avLst>
          </a:prstGeom>
          <a:solidFill>
            <a:srgbClr val="A8DF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245 – 125 = 120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7" name="Google Shape;3537;p14"/>
          <p:cNvSpPr/>
          <p:nvPr/>
        </p:nvSpPr>
        <p:spPr>
          <a:xfrm>
            <a:off x="3544482" y="3879615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8" name="Google Shape;3538;p14"/>
          <p:cNvSpPr/>
          <p:nvPr/>
        </p:nvSpPr>
        <p:spPr>
          <a:xfrm>
            <a:off x="4562327" y="3765272"/>
            <a:ext cx="2966921" cy="635000"/>
          </a:xfrm>
          <a:prstGeom prst="roundRect">
            <a:avLst>
              <a:gd name="adj" fmla="val 16667"/>
            </a:avLst>
          </a:prstGeom>
          <a:solidFill>
            <a:srgbClr val="A8DF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954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– 141 &lt;  911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9" name="Google Shape;3539;p14"/>
          <p:cNvSpPr/>
          <p:nvPr/>
        </p:nvSpPr>
        <p:spPr>
          <a:xfrm>
            <a:off x="6706782" y="3879615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0" name="Google Shape;3540;p14"/>
          <p:cNvSpPr/>
          <p:nvPr/>
        </p:nvSpPr>
        <p:spPr>
          <a:xfrm>
            <a:off x="8151727" y="3765272"/>
            <a:ext cx="3052328" cy="635000"/>
          </a:xfrm>
          <a:prstGeom prst="roundRect">
            <a:avLst>
              <a:gd name="adj" fmla="val 16667"/>
            </a:avLst>
          </a:prstGeom>
          <a:solidFill>
            <a:srgbClr val="A8DF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727 – 413 &gt; 3 0 4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1" name="Google Shape;3541;p14"/>
          <p:cNvSpPr/>
          <p:nvPr/>
        </p:nvSpPr>
        <p:spPr>
          <a:xfrm>
            <a:off x="10533122" y="3865528"/>
            <a:ext cx="288752" cy="41616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2" name="Google Shape;3542;p14"/>
          <p:cNvSpPr/>
          <p:nvPr/>
        </p:nvSpPr>
        <p:spPr>
          <a:xfrm rot="-5400000">
            <a:off x="5338774" y="3840532"/>
            <a:ext cx="352448" cy="1416004"/>
          </a:xfrm>
          <a:prstGeom prst="leftBrace">
            <a:avLst>
              <a:gd name="adj1" fmla="val 37160"/>
              <a:gd name="adj2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3" name="Google Shape;3543;p14"/>
          <p:cNvSpPr txBox="1"/>
          <p:nvPr/>
        </p:nvSpPr>
        <p:spPr>
          <a:xfrm>
            <a:off x="5149100" y="4808575"/>
            <a:ext cx="8600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813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8" name="Google Shape;3548;p14"/>
          <p:cNvSpPr/>
          <p:nvPr/>
        </p:nvSpPr>
        <p:spPr>
          <a:xfrm rot="-5400000">
            <a:off x="8884401" y="3840532"/>
            <a:ext cx="352448" cy="1416004"/>
          </a:xfrm>
          <a:prstGeom prst="leftBrace">
            <a:avLst>
              <a:gd name="adj1" fmla="val 37160"/>
              <a:gd name="adj2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9" name="Google Shape;3549;p14"/>
          <p:cNvSpPr txBox="1"/>
          <p:nvPr/>
        </p:nvSpPr>
        <p:spPr>
          <a:xfrm>
            <a:off x="8694727" y="4808575"/>
            <a:ext cx="8600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314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5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5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4" name="Google Shape;3554;p15"/>
          <p:cNvGrpSpPr/>
          <p:nvPr/>
        </p:nvGrpSpPr>
        <p:grpSpPr>
          <a:xfrm>
            <a:off x="649631" y="522505"/>
            <a:ext cx="10806501" cy="991707"/>
            <a:chOff x="985273" y="1591879"/>
            <a:chExt cx="10806501" cy="991707"/>
          </a:xfrm>
        </p:grpSpPr>
        <p:sp>
          <p:nvSpPr>
            <p:cNvPr id="3555" name="Google Shape;3555;p15"/>
            <p:cNvSpPr txBox="1"/>
            <p:nvPr/>
          </p:nvSpPr>
          <p:spPr>
            <a:xfrm>
              <a:off x="1581621" y="1629519"/>
              <a:ext cx="10210153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Một trường tiểu học có 465 học sinh, trong đó có 240 học sinh nữ. Hỏi trường tiểu học đó có bao nhiêu học sinh nam?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15"/>
            <p:cNvSpPr/>
            <p:nvPr/>
          </p:nvSpPr>
          <p:spPr>
            <a:xfrm>
              <a:off x="985273" y="1591879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57" name="Google Shape;3557;p15"/>
          <p:cNvSpPr txBox="1"/>
          <p:nvPr/>
        </p:nvSpPr>
        <p:spPr>
          <a:xfrm>
            <a:off x="2280394" y="1688929"/>
            <a:ext cx="7393695" cy="2557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Tóm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tắt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      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          :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465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sinh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kern="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ữ                                :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240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sinh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kern="0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Trường</a:t>
            </a:r>
            <a:r>
              <a:rPr lang="en-US" sz="2800" kern="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Tiểu</a:t>
            </a:r>
            <a:r>
              <a:rPr lang="en-US" sz="2800" kern="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lang="en-US" sz="2800" kern="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sz="2800" kern="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800" kern="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07218" y="347546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5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(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89)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43729" y="96119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110" y="3773552"/>
            <a:ext cx="935736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47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9, 10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49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2823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3398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1, 2, 3, 4, 5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79 + 80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24270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9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324</Words>
  <Application>Microsoft Office PowerPoint</Application>
  <PresentationFormat>Custom</PresentationFormat>
  <Paragraphs>95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1_Office Theme</vt:lpstr>
      <vt:lpstr>2_Office Theme</vt:lpstr>
      <vt:lpstr>自定义设计方案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AnhBinh</cp:lastModifiedBy>
  <cp:revision>7</cp:revision>
  <dcterms:created xsi:type="dcterms:W3CDTF">2022-03-27T08:11:33Z</dcterms:created>
  <dcterms:modified xsi:type="dcterms:W3CDTF">2022-04-01T03:39:18Z</dcterms:modified>
</cp:coreProperties>
</file>