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1.wav" ContentType="audio/x-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61" r:id="rId3"/>
    <p:sldMasterId id="2147483773" r:id="rId4"/>
    <p:sldMasterId id="2147483827" r:id="rId5"/>
    <p:sldMasterId id="2147483873" r:id="rId6"/>
    <p:sldMasterId id="2147483913" r:id="rId7"/>
    <p:sldMasterId id="2147483919" r:id="rId8"/>
  </p:sldMasterIdLst>
  <p:notesMasterIdLst>
    <p:notesMasterId r:id="rId33"/>
  </p:notesMasterIdLst>
  <p:sldIdLst>
    <p:sldId id="256" r:id="rId9"/>
    <p:sldId id="2007577126" r:id="rId10"/>
    <p:sldId id="2007577117" r:id="rId11"/>
    <p:sldId id="2007577118" r:id="rId12"/>
    <p:sldId id="261" r:id="rId13"/>
    <p:sldId id="260" r:id="rId14"/>
    <p:sldId id="2007577119" r:id="rId15"/>
    <p:sldId id="2007577120" r:id="rId16"/>
    <p:sldId id="2007577121" r:id="rId17"/>
    <p:sldId id="2007577122" r:id="rId18"/>
    <p:sldId id="2007577123" r:id="rId19"/>
    <p:sldId id="2007577124" r:id="rId20"/>
    <p:sldId id="2007577125" r:id="rId21"/>
    <p:sldId id="2007577130" r:id="rId22"/>
    <p:sldId id="264" r:id="rId23"/>
    <p:sldId id="2007577129" r:id="rId24"/>
    <p:sldId id="2007577128" r:id="rId25"/>
    <p:sldId id="2007577116" r:id="rId26"/>
    <p:sldId id="2007577131" r:id="rId27"/>
    <p:sldId id="2889" r:id="rId28"/>
    <p:sldId id="2007577133" r:id="rId29"/>
    <p:sldId id="279" r:id="rId30"/>
    <p:sldId id="2007577134" r:id="rId31"/>
    <p:sldId id="200757713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6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/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Nốt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.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BẮT ĐẦU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372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HD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sửa</a:t>
            </a:r>
            <a:r>
              <a:rPr lang="en-US" dirty="0"/>
              <a:t>: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nhập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ô (</a:t>
            </a:r>
            <a:r>
              <a:rPr lang="en-US" dirty="0" err="1"/>
              <a:t>Căn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size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phù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)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PHẦN ĐẤT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ở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&lt;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&gt;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,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5061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603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217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3501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001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CBF6AAF-EBE8-4BA6-9CE0-0A4490A0F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44005-491F-4ADB-8929-A6A576E06C24}" type="datetimeFigureOut">
              <a:rPr lang="zh-CN" altLang="en-US"/>
              <a:pPr>
                <a:defRPr/>
              </a:pPr>
              <a:t>2022/3/25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68E031-0CA0-464E-AE7D-DE5C9DC7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D18DCEE-07B6-4F73-9ADF-4905301CD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F95B7-AF74-4F24-B7FF-E0826487F92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05327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8E78C0C-F076-4EC8-AE3B-1B557D940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86DA7-3446-417F-9FB3-E9C34F1F8903}" type="datetimeFigureOut">
              <a:rPr lang="zh-CN" altLang="en-US"/>
              <a:pPr>
                <a:defRPr/>
              </a:pPr>
              <a:t>2022/3/25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D0CED0E-B43E-40BE-A4B5-B041CCE8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5F8C3D1-3446-4E32-9E1C-C534504D1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3FBD-68E2-4DC6-950B-B0540DB3CAA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77636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291F767-22F1-4785-9310-24E2C35BC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71F85-F021-48E9-BB6B-2924F9D3CDEE}" type="datetimeFigureOut">
              <a:rPr lang="zh-CN" altLang="en-US"/>
              <a:pPr>
                <a:defRPr/>
              </a:pPr>
              <a:t>2022/3/25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9CD57F8-C6F1-4E58-9C17-0DBF2F392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9C575B4-C588-4EBA-B8A9-B2BC44DBB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E101A-360A-49B2-BDE2-11BDFECFC0B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8403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8712796" y="366033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FE74B609-0641-41FF-84FD-9616F5E6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92AB9-AB77-4044-9089-48A14947FD6F}" type="datetimeFigureOut">
              <a:rPr lang="zh-CN" altLang="en-US"/>
              <a:pPr>
                <a:defRPr/>
              </a:pPr>
              <a:t>2022/3/25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B5EE7F08-AA64-4726-BE71-EF35FE55D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0CBC846B-DF3E-4BA7-9114-C8AC598B7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8ECD6-8DA6-47E8-82EB-1538BF36956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44272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xmlns="" id="{08D50B94-4FCF-4A7B-A924-8E36A9F4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882A2-ED13-4A87-8D25-C0BB56A59C96}" type="datetimeFigureOut">
              <a:rPr lang="zh-CN" altLang="en-US"/>
              <a:pPr>
                <a:defRPr/>
              </a:pPr>
              <a:t>2022/3/25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xmlns="" id="{DD7D702A-DA6E-4ECF-88B9-685667AB3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xmlns="" id="{394DCC49-3D0D-45BE-9E00-5C48EEF98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45F94-1EF7-46DE-ADB9-BDA483E0F1D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4376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xmlns="" id="{B12A2EA3-96E5-44FE-B0F5-79F089B4E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77F85-66DD-4863-8375-C15B6176C033}" type="datetimeFigureOut">
              <a:rPr lang="zh-CN" altLang="en-US"/>
              <a:pPr>
                <a:defRPr/>
              </a:pPr>
              <a:t>2022/3/25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xmlns="" id="{8517F8F8-15F6-4AA7-B02A-AA7C84467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xmlns="" id="{E1419E46-EC10-495E-9F4D-24F13721B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7F447-CC35-4472-BADC-C2DCC72ACD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8093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35CF8266-BDEB-4782-9DE6-2E13843D418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DC2CE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日期占位符 1">
            <a:extLst>
              <a:ext uri="{FF2B5EF4-FFF2-40B4-BE49-F238E27FC236}">
                <a16:creationId xmlns:a16="http://schemas.microsoft.com/office/drawing/2014/main" xmlns="" id="{1F09F9CC-173D-4333-88C2-E0134A617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DD9D0-5B05-481D-BEA5-84714C70DA19}" type="datetimeFigureOut">
              <a:rPr lang="zh-CN" altLang="en-US"/>
              <a:pPr>
                <a:defRPr/>
              </a:pPr>
              <a:t>2022/3/25</a:t>
            </a:fld>
            <a:endParaRPr lang="zh-CN" altLang="en-US"/>
          </a:p>
        </p:txBody>
      </p:sp>
      <p:sp>
        <p:nvSpPr>
          <p:cNvPr id="4" name="页脚占位符 2">
            <a:extLst>
              <a:ext uri="{FF2B5EF4-FFF2-40B4-BE49-F238E27FC236}">
                <a16:creationId xmlns:a16="http://schemas.microsoft.com/office/drawing/2014/main" xmlns="" id="{756F8FB7-8AD0-4A5D-ACE9-969257016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3">
            <a:extLst>
              <a:ext uri="{FF2B5EF4-FFF2-40B4-BE49-F238E27FC236}">
                <a16:creationId xmlns:a16="http://schemas.microsoft.com/office/drawing/2014/main" xmlns="" id="{D01234FF-EF6A-491C-BCD4-D9F94DA5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F7FA0-7FF1-4FC3-B763-B73535AB931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2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6E707A86-C416-4166-9BFD-A2FCB506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6FCE4-8E40-4168-A56D-D54C8044A839}" type="datetimeFigureOut">
              <a:rPr lang="zh-CN" altLang="en-US"/>
              <a:pPr>
                <a:defRPr/>
              </a:pPr>
              <a:t>2022/3/25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DC690F22-CFF1-4432-89A3-C49089752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878F7FD3-0EF7-4D78-B831-CB7210FD2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AC4C0-CD2F-4D25-A923-E60FF14E11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375993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FDF2A4BB-9E82-4E3A-8C5C-E5C4CEE2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CBEB4-153F-47CE-A3C9-54F2181F20DF}" type="datetimeFigureOut">
              <a:rPr lang="zh-CN" altLang="en-US"/>
              <a:pPr>
                <a:defRPr/>
              </a:pPr>
              <a:t>2022/3/25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834E54B6-2D46-4EAE-AF33-FEBC71066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003CC058-2996-48DB-AAB5-B5175FA53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3A370-FBEC-42AB-AB07-05FBF86D751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00433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8994D26-521E-40DA-9471-B6C1627E1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DB8C0-222C-463C-8E56-759B012FC676}" type="datetimeFigureOut">
              <a:rPr lang="zh-CN" altLang="en-US"/>
              <a:pPr>
                <a:defRPr/>
              </a:pPr>
              <a:t>2022/3/25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6B5E64-DA01-4B5E-9DB6-477D003F7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606B5EF-D83E-4077-9386-576DBEE5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C5514-7CD0-42C8-B21E-80E374F823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44423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CF7E16E-6075-4FBD-9CA5-A9282A288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F6F99-27A4-4DD0-BF62-F88B30BA8608}" type="datetimeFigureOut">
              <a:rPr lang="zh-CN" altLang="en-US"/>
              <a:pPr>
                <a:defRPr/>
              </a:pPr>
              <a:t>2022/3/25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B5D28AD-CFCA-4CBC-AF8F-2B5C2A97B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7E8E1AE-6CAE-4303-9883-411E19F0B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E3AC6-ECA8-49FB-9D1A-87E00A9C4D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78841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17520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906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230330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2022/3/25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675967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FE3333-75B2-4745-AF58-812DCE720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326C01C-D6AD-4768-9A62-AC5772020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2A4877-3B66-4C54-A28B-97C39AC2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0D29427-8EFC-4B56-9706-F68E7ABF5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8107B7-FECB-48E6-B3D9-E87865BC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32587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178F42-097B-416F-8946-30DDCEE11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F51C547-E4BC-423F-AD8B-29D63A2A2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C94566-CDA4-4741-B964-6576CAC6B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AD5C0DB-9765-4A30-8E83-3ABFBAED1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DAF23C-6EDE-43B4-B49B-DA449F0E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90262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C03C35-4E0C-4994-8A80-FD7CDD51A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0C8C5F1-B2C4-44FB-9A3D-EC79E0FCE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0ECF44-5EAA-4073-912F-289673BFD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8AFDC7E-23A7-4CFE-BA10-AC8231359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6D79EE-629F-4DC1-905F-C74B5933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51503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405928-898B-45B1-A7DA-3972F1F08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CF9798A-314F-4957-97C6-A5E211E153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7F3C6BF-7E3F-43B5-A92B-8831CEB38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7FEF661-BA2D-4BF4-AB69-784F8ACA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6B4EF0E-3256-4E31-8B1F-889EE6BF6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28B174D-886E-4312-A48D-132F9385D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76527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EEBD02-BAC7-4DD8-A4B7-95774C9E9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5F2AEC2-9F0D-4CDE-A50A-69C6E0E74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23F7EFF-F9A3-40EE-86C6-655E8D4D9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2F1A951-F4D9-4C17-AFC7-E034211C2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B38F376-0DF0-403F-8142-CA4A8FAA0A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F582C31-A641-4725-999F-7E94BBF63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249091D-33C3-4D3B-ABB8-3AEEDE70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138F5F0-80C4-4386-80EE-D1AF6077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20367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94D7B0-807A-47B4-81BC-E49C21B39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7327401-68DA-4A4E-B91C-FDAC7AD1F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5AA7212-36F2-4B5E-8F78-5B9B8003B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3E7EF3C-F38C-44FC-9151-E747A01EF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7705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C465C24-7A23-4259-86C5-8616EADDB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EF5AE87-9D38-4D78-8C8E-C7DBFF8E4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D1D5D5D-EB57-463F-8B74-C578DFFC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33254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4F337C-9153-4184-AA44-7FD3192F4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8B79437-9AC3-40D3-8983-14F454E85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18B4F61-9881-4B40-AC7C-E93ADDFA8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F9D15D-8888-4032-A812-C6E80587F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43571E9-C45A-4FCC-8BC4-20601D73F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2196BAE-FAEA-4EB9-9636-59D322EDF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948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BC175C-C830-47F7-9AA9-5C876D88C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8235759-141D-469F-9A1F-3E6CD3F7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80F29D7-969E-4248-8F51-433C03D4B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A40237-12B0-4EC6-9BAE-D1D7AB43E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DEB2865-03B6-4860-8949-23A21F5A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C85C6FE-BB3D-466A-B474-AA9A0FBDA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84713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CEB8BC-EFD0-4528-945F-A5F6FEB5C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0E3B003-1B17-4E01-8776-3EFEBB1A4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7273CF8-80E1-4017-B864-BC06C1360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5C8E2CD-F983-4360-9C8F-244C4659E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E7DF1D-EE58-4A68-86A7-FC994F3FB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1310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7AE1EB0-E0E7-4A3D-BD57-28106C101F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BE94DBC-B5B6-48A2-972C-2B4479D1D8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F7C64C-6C71-4F0C-99F9-08B03E65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2F7E54B-C0BC-426A-B4D5-DEA7D03A5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FF72D2-E0BC-4EAC-9A8C-0339621E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463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931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>
            <a:extLst>
              <a:ext uri="{FF2B5EF4-FFF2-40B4-BE49-F238E27FC236}">
                <a16:creationId xmlns:a16="http://schemas.microsoft.com/office/drawing/2014/main" xmlns="" id="{AB91824E-5681-45C5-BFA7-7BC8998B64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>
            <a:extLst>
              <a:ext uri="{FF2B5EF4-FFF2-40B4-BE49-F238E27FC236}">
                <a16:creationId xmlns:a16="http://schemas.microsoft.com/office/drawing/2014/main" xmlns="" id="{AF5C96A9-61D2-4FD8-9813-C42DB9E1E4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EA93355-122E-4D1B-B4E7-EDC17930C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28F643B-9EE8-42D9-860B-940B840B1C2A}" type="datetimeFigureOut">
              <a:rPr lang="zh-CN" altLang="en-US"/>
              <a:pPr>
                <a:defRPr/>
              </a:pPr>
              <a:t>2022/3/25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A9BD860-DF82-417F-A8E0-9F56E682C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DA04289-3880-4389-BDCD-FE4B5CFA4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52FF246-BA5D-407A-8171-DFA8AC685D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517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CCAA99-4439-4DFD-9FD7-FE41E23FFDD0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05391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C2DB2FE-E9BB-4592-ABF0-6D9A4DBDF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C5362B9-A212-4636-930F-8E280C6B7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2F926F1-7C5D-4AEB-93C4-B41ACAC332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593A9-40E4-4715-BB88-DD783705E2B1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A0687F8-9398-47E0-92F0-116456CA55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FC9736-C06A-4629-9229-24589F5128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231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9.png"/><Relationship Id="rId18" Type="http://schemas.openxmlformats.org/officeDocument/2006/relationships/image" Target="../media/image62.png"/><Relationship Id="rId3" Type="http://schemas.microsoft.com/office/2007/relationships/media" Target="../media/media4.mp3"/><Relationship Id="rId7" Type="http://schemas.openxmlformats.org/officeDocument/2006/relationships/image" Target="../media/image51.png"/><Relationship Id="rId12" Type="http://schemas.openxmlformats.org/officeDocument/2006/relationships/image" Target="../media/image63.png"/><Relationship Id="rId17" Type="http://schemas.openxmlformats.org/officeDocument/2006/relationships/image" Target="../media/image61.png"/><Relationship Id="rId2" Type="http://schemas.openxmlformats.org/officeDocument/2006/relationships/audio" Target="../media/media3.wav"/><Relationship Id="rId16" Type="http://schemas.openxmlformats.org/officeDocument/2006/relationships/image" Target="../media/image60.emf"/><Relationship Id="rId1" Type="http://schemas.microsoft.com/office/2007/relationships/media" Target="../media/media3.wav"/><Relationship Id="rId6" Type="http://schemas.openxmlformats.org/officeDocument/2006/relationships/audio" Target="../media/audio1.wav"/><Relationship Id="rId11" Type="http://schemas.openxmlformats.org/officeDocument/2006/relationships/image" Target="../media/image54.png"/><Relationship Id="rId5" Type="http://schemas.openxmlformats.org/officeDocument/2006/relationships/slideLayout" Target="../slideLayouts/slideLayout83.xml"/><Relationship Id="rId15" Type="http://schemas.openxmlformats.org/officeDocument/2006/relationships/image" Target="../media/image58.png"/><Relationship Id="rId10" Type="http://schemas.openxmlformats.org/officeDocument/2006/relationships/image" Target="../media/image64.png"/><Relationship Id="rId19" Type="http://schemas.openxmlformats.org/officeDocument/2006/relationships/image" Target="../media/image28.png"/><Relationship Id="rId4" Type="http://schemas.openxmlformats.org/officeDocument/2006/relationships/audio" Target="../media/media4.mp3"/><Relationship Id="rId9" Type="http://schemas.openxmlformats.org/officeDocument/2006/relationships/image" Target="../media/image43.png"/><Relationship Id="rId14" Type="http://schemas.openxmlformats.org/officeDocument/2006/relationships/image" Target="../media/image6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64.png"/><Relationship Id="rId18" Type="http://schemas.openxmlformats.org/officeDocument/2006/relationships/image" Target="../media/image62.png"/><Relationship Id="rId3" Type="http://schemas.microsoft.com/office/2007/relationships/media" Target="../media/media4.mp3"/><Relationship Id="rId7" Type="http://schemas.openxmlformats.org/officeDocument/2006/relationships/image" Target="../media/image51.png"/><Relationship Id="rId12" Type="http://schemas.openxmlformats.org/officeDocument/2006/relationships/image" Target="../media/image63.png"/><Relationship Id="rId17" Type="http://schemas.openxmlformats.org/officeDocument/2006/relationships/image" Target="../media/image59.png"/><Relationship Id="rId2" Type="http://schemas.openxmlformats.org/officeDocument/2006/relationships/audio" Target="../media/media3.wav"/><Relationship Id="rId16" Type="http://schemas.openxmlformats.org/officeDocument/2006/relationships/image" Target="../media/image61.png"/><Relationship Id="rId1" Type="http://schemas.microsoft.com/office/2007/relationships/media" Target="../media/media3.wav"/><Relationship Id="rId6" Type="http://schemas.openxmlformats.org/officeDocument/2006/relationships/audio" Target="../media/audio1.wav"/><Relationship Id="rId11" Type="http://schemas.openxmlformats.org/officeDocument/2006/relationships/image" Target="../media/image54.png"/><Relationship Id="rId5" Type="http://schemas.openxmlformats.org/officeDocument/2006/relationships/slideLayout" Target="../slideLayouts/slideLayout83.xml"/><Relationship Id="rId15" Type="http://schemas.openxmlformats.org/officeDocument/2006/relationships/image" Target="../media/image60.emf"/><Relationship Id="rId10" Type="http://schemas.openxmlformats.org/officeDocument/2006/relationships/image" Target="../media/image53.png"/><Relationship Id="rId19" Type="http://schemas.openxmlformats.org/officeDocument/2006/relationships/image" Target="../media/image28.png"/><Relationship Id="rId4" Type="http://schemas.openxmlformats.org/officeDocument/2006/relationships/audio" Target="../media/media4.mp3"/><Relationship Id="rId9" Type="http://schemas.openxmlformats.org/officeDocument/2006/relationships/image" Target="../media/image43.png"/><Relationship Id="rId14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65.png"/><Relationship Id="rId18" Type="http://schemas.openxmlformats.org/officeDocument/2006/relationships/image" Target="../media/image62.png"/><Relationship Id="rId3" Type="http://schemas.microsoft.com/office/2007/relationships/media" Target="../media/media4.mp3"/><Relationship Id="rId7" Type="http://schemas.openxmlformats.org/officeDocument/2006/relationships/image" Target="../media/image51.png"/><Relationship Id="rId12" Type="http://schemas.openxmlformats.org/officeDocument/2006/relationships/image" Target="../media/image55.png"/><Relationship Id="rId17" Type="http://schemas.openxmlformats.org/officeDocument/2006/relationships/image" Target="../media/image59.png"/><Relationship Id="rId2" Type="http://schemas.openxmlformats.org/officeDocument/2006/relationships/audio" Target="../media/media3.wav"/><Relationship Id="rId16" Type="http://schemas.openxmlformats.org/officeDocument/2006/relationships/image" Target="../media/image61.png"/><Relationship Id="rId1" Type="http://schemas.microsoft.com/office/2007/relationships/media" Target="../media/media3.wav"/><Relationship Id="rId6" Type="http://schemas.openxmlformats.org/officeDocument/2006/relationships/audio" Target="../media/audio1.wav"/><Relationship Id="rId11" Type="http://schemas.openxmlformats.org/officeDocument/2006/relationships/image" Target="../media/image63.png"/><Relationship Id="rId5" Type="http://schemas.openxmlformats.org/officeDocument/2006/relationships/slideLayout" Target="../slideLayouts/slideLayout83.xml"/><Relationship Id="rId15" Type="http://schemas.openxmlformats.org/officeDocument/2006/relationships/image" Target="../media/image60.emf"/><Relationship Id="rId10" Type="http://schemas.openxmlformats.org/officeDocument/2006/relationships/image" Target="../media/image53.png"/><Relationship Id="rId19" Type="http://schemas.openxmlformats.org/officeDocument/2006/relationships/image" Target="../media/image28.png"/><Relationship Id="rId4" Type="http://schemas.openxmlformats.org/officeDocument/2006/relationships/audio" Target="../media/media4.mp3"/><Relationship Id="rId9" Type="http://schemas.openxmlformats.org/officeDocument/2006/relationships/image" Target="../media/image43.png"/><Relationship Id="rId14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64.png"/><Relationship Id="rId18" Type="http://schemas.openxmlformats.org/officeDocument/2006/relationships/image" Target="../media/image62.png"/><Relationship Id="rId3" Type="http://schemas.microsoft.com/office/2007/relationships/media" Target="../media/media4.mp3"/><Relationship Id="rId7" Type="http://schemas.openxmlformats.org/officeDocument/2006/relationships/image" Target="../media/image51.png"/><Relationship Id="rId12" Type="http://schemas.openxmlformats.org/officeDocument/2006/relationships/image" Target="../media/image63.png"/><Relationship Id="rId17" Type="http://schemas.openxmlformats.org/officeDocument/2006/relationships/image" Target="../media/image59.png"/><Relationship Id="rId2" Type="http://schemas.openxmlformats.org/officeDocument/2006/relationships/audio" Target="../media/media3.wav"/><Relationship Id="rId16" Type="http://schemas.openxmlformats.org/officeDocument/2006/relationships/image" Target="../media/image61.png"/><Relationship Id="rId1" Type="http://schemas.microsoft.com/office/2007/relationships/media" Target="../media/media3.wav"/><Relationship Id="rId6" Type="http://schemas.openxmlformats.org/officeDocument/2006/relationships/audio" Target="../media/audio1.wav"/><Relationship Id="rId11" Type="http://schemas.openxmlformats.org/officeDocument/2006/relationships/image" Target="../media/image54.png"/><Relationship Id="rId5" Type="http://schemas.openxmlformats.org/officeDocument/2006/relationships/slideLayout" Target="../slideLayouts/slideLayout83.xml"/><Relationship Id="rId15" Type="http://schemas.openxmlformats.org/officeDocument/2006/relationships/image" Target="../media/image60.emf"/><Relationship Id="rId10" Type="http://schemas.openxmlformats.org/officeDocument/2006/relationships/image" Target="../media/image53.png"/><Relationship Id="rId19" Type="http://schemas.openxmlformats.org/officeDocument/2006/relationships/image" Target="../media/image28.png"/><Relationship Id="rId4" Type="http://schemas.openxmlformats.org/officeDocument/2006/relationships/audio" Target="../media/media4.mp3"/><Relationship Id="rId9" Type="http://schemas.openxmlformats.org/officeDocument/2006/relationships/image" Target="../media/image43.png"/><Relationship Id="rId14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68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9.xml"/><Relationship Id="rId5" Type="http://schemas.microsoft.com/office/2007/relationships/hdphoto" Target="../media/hdphoto2.wdp"/><Relationship Id="rId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1.xml"/><Relationship Id="rId6" Type="http://schemas.microsoft.com/office/2007/relationships/hdphoto" Target="../media/hdphoto3.wdp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0.xml"/><Relationship Id="rId4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Relationship Id="rId5" Type="http://schemas.microsoft.com/office/2007/relationships/hdphoto" Target="../media/hdphoto5.wdp"/><Relationship Id="rId4" Type="http://schemas.openxmlformats.org/officeDocument/2006/relationships/image" Target="../media/image7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png"/><Relationship Id="rId3" Type="http://schemas.openxmlformats.org/officeDocument/2006/relationships/slideLayout" Target="../slideLayouts/slideLayout82.xml"/><Relationship Id="rId7" Type="http://schemas.openxmlformats.org/officeDocument/2006/relationships/image" Target="../media/image45.png"/><Relationship Id="rId12" Type="http://schemas.openxmlformats.org/officeDocument/2006/relationships/image" Target="../media/image49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4.png"/><Relationship Id="rId11" Type="http://schemas.openxmlformats.org/officeDocument/2006/relationships/image" Target="../media/image28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5.png"/><Relationship Id="rId18" Type="http://schemas.openxmlformats.org/officeDocument/2006/relationships/image" Target="../media/image60.emf"/><Relationship Id="rId3" Type="http://schemas.microsoft.com/office/2007/relationships/media" Target="../media/media4.mp3"/><Relationship Id="rId21" Type="http://schemas.openxmlformats.org/officeDocument/2006/relationships/image" Target="../media/image28.png"/><Relationship Id="rId7" Type="http://schemas.openxmlformats.org/officeDocument/2006/relationships/audio" Target="../media/audio1.wav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audio" Target="../media/media3.wav"/><Relationship Id="rId16" Type="http://schemas.openxmlformats.org/officeDocument/2006/relationships/image" Target="../media/image58.png"/><Relationship Id="rId20" Type="http://schemas.openxmlformats.org/officeDocument/2006/relationships/image" Target="../media/image62.png"/><Relationship Id="rId1" Type="http://schemas.microsoft.com/office/2007/relationships/media" Target="../media/media3.wav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53.png"/><Relationship Id="rId5" Type="http://schemas.openxmlformats.org/officeDocument/2006/relationships/slideLayout" Target="../slideLayouts/slideLayout83.xml"/><Relationship Id="rId15" Type="http://schemas.openxmlformats.org/officeDocument/2006/relationships/image" Target="../media/image57.png"/><Relationship Id="rId10" Type="http://schemas.openxmlformats.org/officeDocument/2006/relationships/image" Target="../media/image43.png"/><Relationship Id="rId19" Type="http://schemas.openxmlformats.org/officeDocument/2006/relationships/image" Target="../media/image61.png"/><Relationship Id="rId4" Type="http://schemas.openxmlformats.org/officeDocument/2006/relationships/audio" Target="../media/media4.mp3"/><Relationship Id="rId9" Type="http://schemas.openxmlformats.org/officeDocument/2006/relationships/image" Target="../media/image52.png"/><Relationship Id="rId14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64.png"/><Relationship Id="rId18" Type="http://schemas.openxmlformats.org/officeDocument/2006/relationships/image" Target="../media/image62.png"/><Relationship Id="rId3" Type="http://schemas.microsoft.com/office/2007/relationships/media" Target="../media/media4.mp3"/><Relationship Id="rId7" Type="http://schemas.openxmlformats.org/officeDocument/2006/relationships/image" Target="../media/image51.png"/><Relationship Id="rId12" Type="http://schemas.openxmlformats.org/officeDocument/2006/relationships/image" Target="../media/image63.png"/><Relationship Id="rId17" Type="http://schemas.openxmlformats.org/officeDocument/2006/relationships/image" Target="../media/image59.png"/><Relationship Id="rId2" Type="http://schemas.openxmlformats.org/officeDocument/2006/relationships/audio" Target="../media/media3.wav"/><Relationship Id="rId16" Type="http://schemas.openxmlformats.org/officeDocument/2006/relationships/image" Target="../media/image61.png"/><Relationship Id="rId1" Type="http://schemas.microsoft.com/office/2007/relationships/media" Target="../media/media3.wav"/><Relationship Id="rId6" Type="http://schemas.openxmlformats.org/officeDocument/2006/relationships/audio" Target="../media/audio1.wav"/><Relationship Id="rId11" Type="http://schemas.openxmlformats.org/officeDocument/2006/relationships/image" Target="../media/image54.png"/><Relationship Id="rId5" Type="http://schemas.openxmlformats.org/officeDocument/2006/relationships/slideLayout" Target="../slideLayouts/slideLayout83.xml"/><Relationship Id="rId15" Type="http://schemas.openxmlformats.org/officeDocument/2006/relationships/image" Target="../media/image60.emf"/><Relationship Id="rId10" Type="http://schemas.openxmlformats.org/officeDocument/2006/relationships/image" Target="../media/image53.png"/><Relationship Id="rId19" Type="http://schemas.openxmlformats.org/officeDocument/2006/relationships/image" Target="../media/image28.png"/><Relationship Id="rId4" Type="http://schemas.openxmlformats.org/officeDocument/2006/relationships/audio" Target="../media/media4.mp3"/><Relationship Id="rId9" Type="http://schemas.openxmlformats.org/officeDocument/2006/relationships/image" Target="../media/image43.png"/><Relationship Id="rId14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65.png"/><Relationship Id="rId18" Type="http://schemas.openxmlformats.org/officeDocument/2006/relationships/image" Target="../media/image62.png"/><Relationship Id="rId3" Type="http://schemas.microsoft.com/office/2007/relationships/media" Target="../media/media4.mp3"/><Relationship Id="rId7" Type="http://schemas.openxmlformats.org/officeDocument/2006/relationships/image" Target="../media/image51.png"/><Relationship Id="rId12" Type="http://schemas.openxmlformats.org/officeDocument/2006/relationships/image" Target="../media/image55.png"/><Relationship Id="rId17" Type="http://schemas.openxmlformats.org/officeDocument/2006/relationships/image" Target="../media/image59.png"/><Relationship Id="rId2" Type="http://schemas.openxmlformats.org/officeDocument/2006/relationships/audio" Target="../media/media3.wav"/><Relationship Id="rId16" Type="http://schemas.openxmlformats.org/officeDocument/2006/relationships/image" Target="../media/image61.png"/><Relationship Id="rId1" Type="http://schemas.microsoft.com/office/2007/relationships/media" Target="../media/media3.wav"/><Relationship Id="rId6" Type="http://schemas.openxmlformats.org/officeDocument/2006/relationships/audio" Target="../media/audio1.wav"/><Relationship Id="rId11" Type="http://schemas.openxmlformats.org/officeDocument/2006/relationships/image" Target="../media/image63.png"/><Relationship Id="rId5" Type="http://schemas.openxmlformats.org/officeDocument/2006/relationships/slideLayout" Target="../slideLayouts/slideLayout83.xml"/><Relationship Id="rId15" Type="http://schemas.openxmlformats.org/officeDocument/2006/relationships/image" Target="../media/image60.emf"/><Relationship Id="rId10" Type="http://schemas.openxmlformats.org/officeDocument/2006/relationships/image" Target="../media/image53.png"/><Relationship Id="rId19" Type="http://schemas.openxmlformats.org/officeDocument/2006/relationships/image" Target="../media/image28.png"/><Relationship Id="rId4" Type="http://schemas.openxmlformats.org/officeDocument/2006/relationships/audio" Target="../media/media4.mp3"/><Relationship Id="rId9" Type="http://schemas.openxmlformats.org/officeDocument/2006/relationships/image" Target="../media/image43.png"/><Relationship Id="rId14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9.png"/><Relationship Id="rId18" Type="http://schemas.openxmlformats.org/officeDocument/2006/relationships/image" Target="../media/image62.png"/><Relationship Id="rId3" Type="http://schemas.microsoft.com/office/2007/relationships/media" Target="../media/media4.mp3"/><Relationship Id="rId7" Type="http://schemas.openxmlformats.org/officeDocument/2006/relationships/image" Target="../media/image51.png"/><Relationship Id="rId12" Type="http://schemas.openxmlformats.org/officeDocument/2006/relationships/image" Target="../media/image63.png"/><Relationship Id="rId17" Type="http://schemas.openxmlformats.org/officeDocument/2006/relationships/image" Target="../media/image61.png"/><Relationship Id="rId2" Type="http://schemas.openxmlformats.org/officeDocument/2006/relationships/audio" Target="../media/media3.wav"/><Relationship Id="rId16" Type="http://schemas.openxmlformats.org/officeDocument/2006/relationships/image" Target="../media/image60.emf"/><Relationship Id="rId1" Type="http://schemas.microsoft.com/office/2007/relationships/media" Target="../media/media3.wav"/><Relationship Id="rId6" Type="http://schemas.openxmlformats.org/officeDocument/2006/relationships/audio" Target="../media/audio1.wav"/><Relationship Id="rId11" Type="http://schemas.openxmlformats.org/officeDocument/2006/relationships/image" Target="../media/image54.png"/><Relationship Id="rId5" Type="http://schemas.openxmlformats.org/officeDocument/2006/relationships/slideLayout" Target="../slideLayouts/slideLayout83.xml"/><Relationship Id="rId15" Type="http://schemas.openxmlformats.org/officeDocument/2006/relationships/image" Target="../media/image58.png"/><Relationship Id="rId10" Type="http://schemas.openxmlformats.org/officeDocument/2006/relationships/image" Target="../media/image64.png"/><Relationship Id="rId19" Type="http://schemas.openxmlformats.org/officeDocument/2006/relationships/image" Target="../media/image28.png"/><Relationship Id="rId4" Type="http://schemas.openxmlformats.org/officeDocument/2006/relationships/audio" Target="../media/media4.mp3"/><Relationship Id="rId9" Type="http://schemas.openxmlformats.org/officeDocument/2006/relationships/image" Target="../media/image43.png"/><Relationship Id="rId14" Type="http://schemas.openxmlformats.org/officeDocument/2006/relationships/image" Target="../media/image6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65.png"/><Relationship Id="rId18" Type="http://schemas.openxmlformats.org/officeDocument/2006/relationships/image" Target="../media/image62.png"/><Relationship Id="rId3" Type="http://schemas.microsoft.com/office/2007/relationships/media" Target="../media/media4.mp3"/><Relationship Id="rId7" Type="http://schemas.openxmlformats.org/officeDocument/2006/relationships/image" Target="../media/image51.png"/><Relationship Id="rId12" Type="http://schemas.openxmlformats.org/officeDocument/2006/relationships/image" Target="../media/image55.png"/><Relationship Id="rId17" Type="http://schemas.openxmlformats.org/officeDocument/2006/relationships/image" Target="../media/image59.png"/><Relationship Id="rId2" Type="http://schemas.openxmlformats.org/officeDocument/2006/relationships/audio" Target="../media/media3.wav"/><Relationship Id="rId16" Type="http://schemas.openxmlformats.org/officeDocument/2006/relationships/image" Target="../media/image61.png"/><Relationship Id="rId1" Type="http://schemas.microsoft.com/office/2007/relationships/media" Target="../media/media3.wav"/><Relationship Id="rId6" Type="http://schemas.openxmlformats.org/officeDocument/2006/relationships/audio" Target="../media/audio1.wav"/><Relationship Id="rId11" Type="http://schemas.openxmlformats.org/officeDocument/2006/relationships/image" Target="../media/image63.png"/><Relationship Id="rId5" Type="http://schemas.openxmlformats.org/officeDocument/2006/relationships/slideLayout" Target="../slideLayouts/slideLayout83.xml"/><Relationship Id="rId15" Type="http://schemas.openxmlformats.org/officeDocument/2006/relationships/image" Target="../media/image60.emf"/><Relationship Id="rId10" Type="http://schemas.openxmlformats.org/officeDocument/2006/relationships/image" Target="../media/image53.png"/><Relationship Id="rId19" Type="http://schemas.openxmlformats.org/officeDocument/2006/relationships/image" Target="../media/image28.png"/><Relationship Id="rId4" Type="http://schemas.openxmlformats.org/officeDocument/2006/relationships/audio" Target="../media/media4.mp3"/><Relationship Id="rId9" Type="http://schemas.openxmlformats.org/officeDocument/2006/relationships/image" Target="../media/image43.png"/><Relationship Id="rId14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6.png"/><Relationship Id="rId18" Type="http://schemas.openxmlformats.org/officeDocument/2006/relationships/image" Target="../media/image62.png"/><Relationship Id="rId3" Type="http://schemas.microsoft.com/office/2007/relationships/media" Target="../media/media4.mp3"/><Relationship Id="rId7" Type="http://schemas.openxmlformats.org/officeDocument/2006/relationships/image" Target="../media/image51.png"/><Relationship Id="rId12" Type="http://schemas.openxmlformats.org/officeDocument/2006/relationships/image" Target="../media/image55.png"/><Relationship Id="rId17" Type="http://schemas.openxmlformats.org/officeDocument/2006/relationships/image" Target="../media/image61.png"/><Relationship Id="rId2" Type="http://schemas.openxmlformats.org/officeDocument/2006/relationships/audio" Target="../media/media3.wav"/><Relationship Id="rId16" Type="http://schemas.openxmlformats.org/officeDocument/2006/relationships/image" Target="../media/image60.emf"/><Relationship Id="rId1" Type="http://schemas.microsoft.com/office/2007/relationships/media" Target="../media/media3.wav"/><Relationship Id="rId6" Type="http://schemas.openxmlformats.org/officeDocument/2006/relationships/audio" Target="../media/audio1.wav"/><Relationship Id="rId11" Type="http://schemas.openxmlformats.org/officeDocument/2006/relationships/image" Target="../media/image54.png"/><Relationship Id="rId5" Type="http://schemas.openxmlformats.org/officeDocument/2006/relationships/slideLayout" Target="../slideLayouts/slideLayout83.xml"/><Relationship Id="rId15" Type="http://schemas.openxmlformats.org/officeDocument/2006/relationships/image" Target="../media/image59.png"/><Relationship Id="rId10" Type="http://schemas.openxmlformats.org/officeDocument/2006/relationships/image" Target="../media/image53.png"/><Relationship Id="rId19" Type="http://schemas.openxmlformats.org/officeDocument/2006/relationships/image" Target="../media/image28.png"/><Relationship Id="rId4" Type="http://schemas.openxmlformats.org/officeDocument/2006/relationships/audio" Target="../media/media4.mp3"/><Relationship Id="rId9" Type="http://schemas.openxmlformats.org/officeDocument/2006/relationships/image" Target="../media/image43.png"/><Relationship Id="rId14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83A14C4-2ADB-431B-9A9C-30EF58B08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605" y="2986567"/>
            <a:ext cx="4606289" cy="38714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7479C6D-4457-4FD6-8712-08CDB240C306}"/>
              </a:ext>
            </a:extLst>
          </p:cNvPr>
          <p:cNvSpPr txBox="1"/>
          <p:nvPr/>
        </p:nvSpPr>
        <p:spPr>
          <a:xfrm>
            <a:off x="708337" y="1257300"/>
            <a:ext cx="112046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Chào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mừng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thầy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cô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và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các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em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</a:p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đến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với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môn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Toán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4912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0336" y="3052309"/>
            <a:ext cx="1335138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40638" y="5215980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7570" y="3039261"/>
            <a:ext cx="1343589" cy="969348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0DA4475E-149A-4F41-8C70-3D0078930FA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4B2FD2F9-215A-4CF1-B8A2-FDBAAC8A715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4734" y="5206903"/>
            <a:ext cx="1335138" cy="96934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7366956" y="467304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999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13731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997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418358" y="2446967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996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69570" y="2450863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998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753</a:t>
                </a:r>
                <a:r>
                  <a:rPr lang="en-US" sz="4000" dirty="0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+ 246 = ?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07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16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5219029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7375668" y="245597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947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20579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945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416044" y="2459324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946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72108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948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645 + 302 = 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08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8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766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765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767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776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412 + 354 = 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09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80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5219029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7375668" y="245597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843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20579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842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416044" y="2459324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852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72108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845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102 + 741 = 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10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32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70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097866" y="351816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Sáu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25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40069" y="988403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46517" y="1588579"/>
            <a:ext cx="6266474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59: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t2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7732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B917AF4B-44F3-49F5-BFC4-9EB5EE1D5A24}"/>
              </a:ext>
            </a:extLst>
          </p:cNvPr>
          <p:cNvSpPr/>
          <p:nvPr/>
        </p:nvSpPr>
        <p:spPr>
          <a:xfrm>
            <a:off x="38643" y="1079131"/>
            <a:ext cx="12337959" cy="17928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71169F20-6534-4F35-B45C-1F30760CC125}"/>
              </a:ext>
            </a:extLst>
          </p:cNvPr>
          <p:cNvGrpSpPr/>
          <p:nvPr/>
        </p:nvGrpSpPr>
        <p:grpSpPr>
          <a:xfrm>
            <a:off x="262574" y="501955"/>
            <a:ext cx="4093435" cy="570588"/>
            <a:chOff x="1296327" y="1647588"/>
            <a:chExt cx="3614218" cy="57058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068BC31E-B839-4180-B526-3C536D53B69C}"/>
                </a:ext>
              </a:extLst>
            </p:cNvPr>
            <p:cNvSpPr txBox="1"/>
            <p:nvPr/>
          </p:nvSpPr>
          <p:spPr>
            <a:xfrm>
              <a:off x="1866915" y="1694956"/>
              <a:ext cx="30436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Đặt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rồi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tính</a:t>
              </a:r>
              <a:r>
                <a:rPr lang="en-US" sz="2800" dirty="0">
                  <a:solidFill>
                    <a:prstClr val="black"/>
                  </a:solidFill>
                  <a:latin typeface="Utm AVO"/>
                </a:rPr>
                <a:t>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A266A7E4-0704-42B3-A001-D641C7E72C00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1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58AA6303-2CAC-42D2-8DDC-8EC507173414}"/>
              </a:ext>
            </a:extLst>
          </p:cNvPr>
          <p:cNvGrpSpPr/>
          <p:nvPr/>
        </p:nvGrpSpPr>
        <p:grpSpPr>
          <a:xfrm>
            <a:off x="1164478" y="2462699"/>
            <a:ext cx="1642563" cy="1465081"/>
            <a:chOff x="1566470" y="2095726"/>
            <a:chExt cx="1147790" cy="1465081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D6336059-1DEA-4872-ADB5-E9D36992B36D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465081"/>
              <a:chOff x="1697011" y="2095726"/>
              <a:chExt cx="1147790" cy="1465081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84F7970E-86A9-4498-91F8-CA3E7342751F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465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326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253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94D11612-D9DE-4876-8123-078CF179F30D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23776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93AA774B-AEAE-4BD6-B0E7-E29EB073F2B8}"/>
                </a:ext>
              </a:extLst>
            </p:cNvPr>
            <p:cNvCxnSpPr/>
            <p:nvPr/>
          </p:nvCxnSpPr>
          <p:spPr>
            <a:xfrm>
              <a:off x="1689100" y="3468353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5C62F36D-FEF1-4C7E-AF80-4760C403623D}"/>
              </a:ext>
            </a:extLst>
          </p:cNvPr>
          <p:cNvGrpSpPr/>
          <p:nvPr/>
        </p:nvGrpSpPr>
        <p:grpSpPr>
          <a:xfrm>
            <a:off x="4214340" y="2539973"/>
            <a:ext cx="1147790" cy="1465081"/>
            <a:chOff x="1566470" y="2095726"/>
            <a:chExt cx="1147790" cy="1465081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76245F64-1889-48C1-B01E-276A3063B5CB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465081"/>
              <a:chOff x="1697011" y="2095726"/>
              <a:chExt cx="1147790" cy="1465081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9CF36D04-D2DE-4F22-973B-B9BD3FB88851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465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432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261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ACCD3FCC-044B-4420-A3F3-C248DF663C6C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xmlns="" id="{AD362AB7-36E4-4446-B937-D88D9A413679}"/>
                </a:ext>
              </a:extLst>
            </p:cNvPr>
            <p:cNvCxnSpPr/>
            <p:nvPr/>
          </p:nvCxnSpPr>
          <p:spPr>
            <a:xfrm>
              <a:off x="1689100" y="3455474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396F91D2-9A5A-4098-B62D-A623544B2833}"/>
              </a:ext>
            </a:extLst>
          </p:cNvPr>
          <p:cNvGrpSpPr/>
          <p:nvPr/>
        </p:nvGrpSpPr>
        <p:grpSpPr>
          <a:xfrm>
            <a:off x="6685131" y="2580015"/>
            <a:ext cx="1147790" cy="1465081"/>
            <a:chOff x="1566470" y="2095726"/>
            <a:chExt cx="1147790" cy="1465081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xmlns="" id="{A7DC5941-62AB-4408-B00D-E2EB8DFFCDCD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465081"/>
              <a:chOff x="1697011" y="2095726"/>
              <a:chExt cx="1147790" cy="1465081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72F7BA14-EEAB-4E64-9DD0-1812E69FB110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465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732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  55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4D81701B-8C30-41B7-ADD5-12B4769844D6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xmlns="" id="{3A5A96B9-CEE1-4E26-80F3-D40054429F0B}"/>
                </a:ext>
              </a:extLst>
            </p:cNvPr>
            <p:cNvCxnSpPr/>
            <p:nvPr/>
          </p:nvCxnSpPr>
          <p:spPr>
            <a:xfrm>
              <a:off x="1779253" y="3455474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C3BFD44F-BC20-40A8-B40F-5F3C7CB05FC3}"/>
              </a:ext>
            </a:extLst>
          </p:cNvPr>
          <p:cNvGrpSpPr/>
          <p:nvPr/>
        </p:nvGrpSpPr>
        <p:grpSpPr>
          <a:xfrm>
            <a:off x="9290782" y="2595706"/>
            <a:ext cx="1147790" cy="1384995"/>
            <a:chOff x="1566470" y="2095726"/>
            <a:chExt cx="1147790" cy="1384995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xmlns="" id="{E5F5E41C-8D15-4F27-BBBF-46A5B312AB7E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xmlns="" id="{B399C2A6-BC55-4563-958F-1B85C8912CBF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 643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   50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xmlns="" id="{4AAFA7E2-E316-40BC-BEAD-71A1EA7878B9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xmlns="" id="{5CF0F6B7-65D7-4E2C-B72D-B820E6426C90}"/>
                </a:ext>
              </a:extLst>
            </p:cNvPr>
            <p:cNvCxnSpPr/>
            <p:nvPr/>
          </p:nvCxnSpPr>
          <p:spPr>
            <a:xfrm>
              <a:off x="1727737" y="3416837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EEC8E299-72C2-46F7-99EF-7BB29547743F}"/>
              </a:ext>
            </a:extLst>
          </p:cNvPr>
          <p:cNvSpPr txBox="1"/>
          <p:nvPr/>
        </p:nvSpPr>
        <p:spPr>
          <a:xfrm>
            <a:off x="1091618" y="1613737"/>
            <a:ext cx="10550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326 + 253        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432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+ 261       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732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+ 55       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643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+ 50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62261" y="338937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Sáu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25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40069" y="988403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46516" y="1588579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59: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t2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67119" y="2198889"/>
            <a:ext cx="72298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(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81)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0" name="TextBox 39">
            <a:extLst/>
          </p:cNvPr>
          <p:cNvSpPr txBox="1"/>
          <p:nvPr/>
        </p:nvSpPr>
        <p:spPr>
          <a:xfrm>
            <a:off x="3174058" y="2965369"/>
            <a:ext cx="1153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P001 4 hàng" panose="020B0603050302020204" pitchFamily="34" charset="0"/>
              </a:rPr>
              <a:t>326</a:t>
            </a:r>
            <a:endParaRPr lang="vi-VN" sz="3200" b="1" dirty="0">
              <a:latin typeface="HP001 4 hàng" panose="020B0603050302020204" pitchFamily="34" charset="0"/>
            </a:endParaRPr>
          </a:p>
        </p:txBody>
      </p:sp>
      <p:sp>
        <p:nvSpPr>
          <p:cNvPr id="41" name="TextBox 40">
            <a:extLst/>
          </p:cNvPr>
          <p:cNvSpPr txBox="1"/>
          <p:nvPr/>
        </p:nvSpPr>
        <p:spPr>
          <a:xfrm>
            <a:off x="3179238" y="3597948"/>
            <a:ext cx="972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P001 4 hàng" panose="020B0603050302020204" pitchFamily="34" charset="0"/>
              </a:rPr>
              <a:t>253</a:t>
            </a:r>
            <a:endParaRPr lang="vi-VN" sz="3200" b="1" dirty="0">
              <a:latin typeface="HP001 4 hàng" panose="020B0603050302020204" pitchFamily="34" charset="0"/>
            </a:endParaRPr>
          </a:p>
        </p:txBody>
      </p:sp>
      <p:sp>
        <p:nvSpPr>
          <p:cNvPr id="42" name="TextBox 41">
            <a:extLst/>
          </p:cNvPr>
          <p:cNvSpPr txBox="1"/>
          <p:nvPr/>
        </p:nvSpPr>
        <p:spPr>
          <a:xfrm>
            <a:off x="3000796" y="3287375"/>
            <a:ext cx="516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HP001 4 hàng" panose="020B0603050302020204" pitchFamily="34" charset="0"/>
              </a:rPr>
              <a:t>+</a:t>
            </a:r>
          </a:p>
        </p:txBody>
      </p:sp>
      <p:cxnSp>
        <p:nvCxnSpPr>
          <p:cNvPr id="43" name="Straight Connector 42">
            <a:extLst/>
          </p:cNvPr>
          <p:cNvCxnSpPr>
            <a:cxnSpLocks/>
          </p:cNvCxnSpPr>
          <p:nvPr/>
        </p:nvCxnSpPr>
        <p:spPr>
          <a:xfrm>
            <a:off x="3240066" y="4078533"/>
            <a:ext cx="772304" cy="1365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TextBox 44">
            <a:extLst/>
          </p:cNvPr>
          <p:cNvSpPr txBox="1"/>
          <p:nvPr/>
        </p:nvSpPr>
        <p:spPr>
          <a:xfrm>
            <a:off x="5184321" y="2972945"/>
            <a:ext cx="10526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P001 4 hàng" panose="020B0603050302020204" pitchFamily="34" charset="0"/>
              </a:rPr>
              <a:t>432</a:t>
            </a:r>
            <a:endParaRPr lang="vi-VN" sz="3200" b="1" dirty="0">
              <a:latin typeface="HP001 4 hàng" panose="020B0603050302020204" pitchFamily="34" charset="0"/>
            </a:endParaRPr>
          </a:p>
        </p:txBody>
      </p:sp>
      <p:sp>
        <p:nvSpPr>
          <p:cNvPr id="46" name="TextBox 45">
            <a:extLst/>
          </p:cNvPr>
          <p:cNvSpPr txBox="1"/>
          <p:nvPr/>
        </p:nvSpPr>
        <p:spPr>
          <a:xfrm>
            <a:off x="5174035" y="3599860"/>
            <a:ext cx="1043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P001 4 hàng" panose="020B0603050302020204" pitchFamily="34" charset="0"/>
              </a:rPr>
              <a:t>261</a:t>
            </a:r>
            <a:endParaRPr lang="vi-VN" sz="3200" b="1" dirty="0">
              <a:latin typeface="HP001 4 hàng" panose="020B0603050302020204" pitchFamily="34" charset="0"/>
            </a:endParaRPr>
          </a:p>
        </p:txBody>
      </p:sp>
      <p:cxnSp>
        <p:nvCxnSpPr>
          <p:cNvPr id="48" name="Straight Connector 47">
            <a:extLst/>
          </p:cNvPr>
          <p:cNvCxnSpPr>
            <a:cxnSpLocks/>
          </p:cNvCxnSpPr>
          <p:nvPr/>
        </p:nvCxnSpPr>
        <p:spPr>
          <a:xfrm flipV="1">
            <a:off x="5313634" y="4077611"/>
            <a:ext cx="728869" cy="754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/>
          </p:cNvPr>
          <p:cNvSpPr txBox="1"/>
          <p:nvPr/>
        </p:nvSpPr>
        <p:spPr>
          <a:xfrm>
            <a:off x="7207266" y="2966519"/>
            <a:ext cx="954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P001 4 hàng" panose="020B0603050302020204" pitchFamily="34" charset="0"/>
              </a:rPr>
              <a:t>732</a:t>
            </a:r>
            <a:endParaRPr lang="vi-VN" sz="3200" b="1" dirty="0">
              <a:latin typeface="HP001 4 hàng" panose="020B0603050302020204" pitchFamily="34" charset="0"/>
            </a:endParaRPr>
          </a:p>
        </p:txBody>
      </p:sp>
      <p:sp>
        <p:nvSpPr>
          <p:cNvPr id="51" name="TextBox 50">
            <a:extLst/>
          </p:cNvPr>
          <p:cNvSpPr txBox="1"/>
          <p:nvPr/>
        </p:nvSpPr>
        <p:spPr>
          <a:xfrm>
            <a:off x="7445802" y="3604860"/>
            <a:ext cx="745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P001 4 hàng" panose="020B0603050302020204" pitchFamily="34" charset="0"/>
              </a:rPr>
              <a:t>55</a:t>
            </a:r>
            <a:endParaRPr lang="vi-VN" sz="3200" b="1" dirty="0">
              <a:latin typeface="HP001 4 hàng" panose="020B0603050302020204" pitchFamily="34" charset="0"/>
            </a:endParaRPr>
          </a:p>
        </p:txBody>
      </p:sp>
      <p:cxnSp>
        <p:nvCxnSpPr>
          <p:cNvPr id="53" name="Straight Connector 52">
            <a:extLst/>
          </p:cNvPr>
          <p:cNvCxnSpPr>
            <a:cxnSpLocks/>
          </p:cNvCxnSpPr>
          <p:nvPr/>
        </p:nvCxnSpPr>
        <p:spPr>
          <a:xfrm flipV="1">
            <a:off x="7361884" y="4091259"/>
            <a:ext cx="609601" cy="92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TextBox 57">
            <a:extLst/>
          </p:cNvPr>
          <p:cNvSpPr txBox="1"/>
          <p:nvPr/>
        </p:nvSpPr>
        <p:spPr>
          <a:xfrm>
            <a:off x="4925904" y="3307472"/>
            <a:ext cx="516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HP001 4 hàng" panose="020B0603050302020204" pitchFamily="34" charset="0"/>
              </a:rPr>
              <a:t>+</a:t>
            </a:r>
          </a:p>
        </p:txBody>
      </p:sp>
      <p:sp>
        <p:nvSpPr>
          <p:cNvPr id="59" name="TextBox 58">
            <a:extLst/>
          </p:cNvPr>
          <p:cNvSpPr txBox="1"/>
          <p:nvPr/>
        </p:nvSpPr>
        <p:spPr>
          <a:xfrm>
            <a:off x="6948387" y="3293995"/>
            <a:ext cx="516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HP001 4 hàng" panose="020B0603050302020204" pitchFamily="34" charset="0"/>
              </a:rPr>
              <a:t>+</a:t>
            </a:r>
          </a:p>
        </p:txBody>
      </p:sp>
      <p:sp>
        <p:nvSpPr>
          <p:cNvPr id="60" name="TextBox 59">
            <a:extLst/>
          </p:cNvPr>
          <p:cNvSpPr txBox="1"/>
          <p:nvPr/>
        </p:nvSpPr>
        <p:spPr>
          <a:xfrm>
            <a:off x="9201721" y="2973147"/>
            <a:ext cx="1087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P001 4 hàng" panose="020B0603050302020204" pitchFamily="34" charset="0"/>
              </a:rPr>
              <a:t>643</a:t>
            </a:r>
            <a:endParaRPr lang="vi-VN" sz="3200" b="1" dirty="0">
              <a:latin typeface="HP001 4 hàng" panose="020B0603050302020204" pitchFamily="34" charset="0"/>
            </a:endParaRPr>
          </a:p>
        </p:txBody>
      </p:sp>
      <p:sp>
        <p:nvSpPr>
          <p:cNvPr id="61" name="TextBox 60">
            <a:extLst/>
          </p:cNvPr>
          <p:cNvSpPr txBox="1"/>
          <p:nvPr/>
        </p:nvSpPr>
        <p:spPr>
          <a:xfrm>
            <a:off x="9451584" y="3624756"/>
            <a:ext cx="745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HP001 4 hàng" panose="020B0603050302020204" pitchFamily="34" charset="0"/>
              </a:rPr>
              <a:t>50</a:t>
            </a:r>
            <a:endParaRPr lang="vi-VN" sz="3200" b="1" dirty="0">
              <a:latin typeface="HP001 4 hàng" panose="020B0603050302020204" pitchFamily="34" charset="0"/>
            </a:endParaRPr>
          </a:p>
        </p:txBody>
      </p:sp>
      <p:cxnSp>
        <p:nvCxnSpPr>
          <p:cNvPr id="62" name="Straight Connector 61">
            <a:extLst/>
          </p:cNvPr>
          <p:cNvCxnSpPr>
            <a:cxnSpLocks/>
          </p:cNvCxnSpPr>
          <p:nvPr/>
        </p:nvCxnSpPr>
        <p:spPr>
          <a:xfrm flipV="1">
            <a:off x="9369591" y="4097887"/>
            <a:ext cx="609601" cy="92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TextBox 63">
            <a:extLst/>
          </p:cNvPr>
          <p:cNvSpPr txBox="1"/>
          <p:nvPr/>
        </p:nvSpPr>
        <p:spPr>
          <a:xfrm>
            <a:off x="8956094" y="3300623"/>
            <a:ext cx="5168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HP001 4 hàng" panose="020B060305030202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09284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1CF3F860-4993-4BEA-B225-F40DA5789C41}"/>
              </a:ext>
            </a:extLst>
          </p:cNvPr>
          <p:cNvGrpSpPr/>
          <p:nvPr/>
        </p:nvGrpSpPr>
        <p:grpSpPr>
          <a:xfrm>
            <a:off x="208040" y="328876"/>
            <a:ext cx="8086260" cy="570588"/>
            <a:chOff x="1296327" y="1647588"/>
            <a:chExt cx="8086260" cy="570588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AD42ED21-3E03-4229-9D04-CDAB193843C8}"/>
                </a:ext>
              </a:extLst>
            </p:cNvPr>
            <p:cNvSpPr txBox="1"/>
            <p:nvPr/>
          </p:nvSpPr>
          <p:spPr>
            <a:xfrm>
              <a:off x="1866915" y="1694956"/>
              <a:ext cx="75156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Tìm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kết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quả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của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mỗi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phép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tính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.</a:t>
              </a: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xmlns="" id="{0D8F9459-FA83-4DBB-8464-9E96AE7EB5CA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rgbClr val="CA8F45"/>
            </a:solidFill>
            <a:ln w="12700" cap="flat" cmpd="sng" algn="ctr">
              <a:solidFill>
                <a:srgbClr val="333F50">
                  <a:lumMod val="40000"/>
                  <a:lumOff val="6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10CE6CC4-286F-4BDF-BD15-E0E45BCD03D1}"/>
              </a:ext>
            </a:extLst>
          </p:cNvPr>
          <p:cNvGrpSpPr/>
          <p:nvPr/>
        </p:nvGrpSpPr>
        <p:grpSpPr>
          <a:xfrm>
            <a:off x="816884" y="1201780"/>
            <a:ext cx="2322008" cy="2645217"/>
            <a:chOff x="1745116" y="1502228"/>
            <a:chExt cx="2322008" cy="2645217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xmlns="" id="{1B98B7D3-28A5-45E6-8518-55AB5591E5E4}"/>
                </a:ext>
              </a:extLst>
            </p:cNvPr>
            <p:cNvGrpSpPr/>
            <p:nvPr/>
          </p:nvGrpSpPr>
          <p:grpSpPr>
            <a:xfrm>
              <a:off x="1745116" y="1502228"/>
              <a:ext cx="2322008" cy="2645217"/>
              <a:chOff x="2217556" y="1622908"/>
              <a:chExt cx="2600688" cy="2962688"/>
            </a:xfrm>
          </p:grpSpPr>
          <p:pic>
            <p:nvPicPr>
              <p:cNvPr id="52" name="Picture 51" descr="Screen Clipping">
                <a:extLst>
                  <a:ext uri="{FF2B5EF4-FFF2-40B4-BE49-F238E27FC236}">
                    <a16:creationId xmlns:a16="http://schemas.microsoft.com/office/drawing/2014/main" xmlns="" id="{1A04A86D-648A-4F6E-9CE6-AE4337E013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7556" y="1622908"/>
                <a:ext cx="2600688" cy="2962688"/>
              </a:xfrm>
              <a:prstGeom prst="rect">
                <a:avLst/>
              </a:prstGeom>
            </p:spPr>
          </p:pic>
          <p:sp>
            <p:nvSpPr>
              <p:cNvPr id="53" name="Rounded Rectangle 7">
                <a:extLst>
                  <a:ext uri="{FF2B5EF4-FFF2-40B4-BE49-F238E27FC236}">
                    <a16:creationId xmlns:a16="http://schemas.microsoft.com/office/drawing/2014/main" xmlns="" id="{367E1EFC-6F98-4567-A5FD-D7C7A3286936}"/>
                  </a:ext>
                </a:extLst>
              </p:cNvPr>
              <p:cNvSpPr/>
              <p:nvPr/>
            </p:nvSpPr>
            <p:spPr>
              <a:xfrm>
                <a:off x="2552700" y="3924300"/>
                <a:ext cx="1219200" cy="482599"/>
              </a:xfrm>
              <a:prstGeom prst="roundRect">
                <a:avLst/>
              </a:prstGeom>
              <a:solidFill>
                <a:srgbClr val="82D2E9"/>
              </a:solidFill>
              <a:ln w="12700" cap="flat" cmpd="sng" algn="ctr">
                <a:solidFill>
                  <a:srgbClr val="82D2E9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C87F134E-F92C-419B-B130-B13451355E55}"/>
                </a:ext>
              </a:extLst>
            </p:cNvPr>
            <p:cNvSpPr txBox="1"/>
            <p:nvPr/>
          </p:nvSpPr>
          <p:spPr>
            <a:xfrm>
              <a:off x="2099858" y="3510843"/>
              <a:ext cx="9775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879 </a:t>
              </a:r>
              <a:r>
                <a:rPr kumimoji="0" lang="en-US" sz="28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28F6EAF7-F2D7-45A5-B2CE-B9EBCA7D2C70}"/>
              </a:ext>
            </a:extLst>
          </p:cNvPr>
          <p:cNvGrpSpPr/>
          <p:nvPr/>
        </p:nvGrpSpPr>
        <p:grpSpPr>
          <a:xfrm>
            <a:off x="3491596" y="1188718"/>
            <a:ext cx="2322008" cy="2645217"/>
            <a:chOff x="1745116" y="1502228"/>
            <a:chExt cx="2322008" cy="2645217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xmlns="" id="{5B222B93-D3BA-471D-8151-AE4D279DE5B3}"/>
                </a:ext>
              </a:extLst>
            </p:cNvPr>
            <p:cNvGrpSpPr/>
            <p:nvPr/>
          </p:nvGrpSpPr>
          <p:grpSpPr>
            <a:xfrm>
              <a:off x="1745116" y="1502228"/>
              <a:ext cx="2322008" cy="2645217"/>
              <a:chOff x="2217556" y="1622908"/>
              <a:chExt cx="2600688" cy="2962688"/>
            </a:xfrm>
          </p:grpSpPr>
          <p:pic>
            <p:nvPicPr>
              <p:cNvPr id="57" name="Picture 56" descr="Screen Clipping">
                <a:extLst>
                  <a:ext uri="{FF2B5EF4-FFF2-40B4-BE49-F238E27FC236}">
                    <a16:creationId xmlns:a16="http://schemas.microsoft.com/office/drawing/2014/main" xmlns="" id="{20ECB5E0-9823-4398-B0FD-E68C128B5C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7556" y="1622908"/>
                <a:ext cx="2600688" cy="2962688"/>
              </a:xfrm>
              <a:prstGeom prst="rect">
                <a:avLst/>
              </a:prstGeom>
            </p:spPr>
          </p:pic>
          <p:sp>
            <p:nvSpPr>
              <p:cNvPr id="58" name="Rounded Rectangle 15">
                <a:extLst>
                  <a:ext uri="{FF2B5EF4-FFF2-40B4-BE49-F238E27FC236}">
                    <a16:creationId xmlns:a16="http://schemas.microsoft.com/office/drawing/2014/main" xmlns="" id="{50122868-1CB8-42C0-8225-A3C29232BB3F}"/>
                  </a:ext>
                </a:extLst>
              </p:cNvPr>
              <p:cNvSpPr/>
              <p:nvPr/>
            </p:nvSpPr>
            <p:spPr>
              <a:xfrm>
                <a:off x="2552700" y="3924300"/>
                <a:ext cx="1219200" cy="482599"/>
              </a:xfrm>
              <a:prstGeom prst="roundRect">
                <a:avLst/>
              </a:prstGeom>
              <a:solidFill>
                <a:srgbClr val="82D2E9"/>
              </a:solidFill>
              <a:ln w="12700" cap="flat" cmpd="sng" algn="ctr">
                <a:solidFill>
                  <a:srgbClr val="82D2E9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61C29384-BC09-4000-8AD3-620CEA8C3CA1}"/>
                </a:ext>
              </a:extLst>
            </p:cNvPr>
            <p:cNvSpPr txBox="1"/>
            <p:nvPr/>
          </p:nvSpPr>
          <p:spPr>
            <a:xfrm>
              <a:off x="2099858" y="3510843"/>
              <a:ext cx="12411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879 </a:t>
              </a:r>
              <a:r>
                <a:rPr lang="en-US" sz="2800" i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kg</a:t>
              </a:r>
              <a:endPara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xmlns="" id="{0DECD25A-3292-4A97-B39B-FEB431DC2B5D}"/>
              </a:ext>
            </a:extLst>
          </p:cNvPr>
          <p:cNvGrpSpPr/>
          <p:nvPr/>
        </p:nvGrpSpPr>
        <p:grpSpPr>
          <a:xfrm>
            <a:off x="6417678" y="1188718"/>
            <a:ext cx="2322008" cy="2645217"/>
            <a:chOff x="1745116" y="1502228"/>
            <a:chExt cx="2322008" cy="2645217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xmlns="" id="{9465B450-D124-4257-8061-67028B927BD0}"/>
                </a:ext>
              </a:extLst>
            </p:cNvPr>
            <p:cNvGrpSpPr/>
            <p:nvPr/>
          </p:nvGrpSpPr>
          <p:grpSpPr>
            <a:xfrm>
              <a:off x="1745116" y="1502228"/>
              <a:ext cx="2322008" cy="2645217"/>
              <a:chOff x="2217556" y="1622908"/>
              <a:chExt cx="2600688" cy="2962688"/>
            </a:xfrm>
          </p:grpSpPr>
          <p:pic>
            <p:nvPicPr>
              <p:cNvPr id="62" name="Picture 61" descr="Screen Clipping">
                <a:extLst>
                  <a:ext uri="{FF2B5EF4-FFF2-40B4-BE49-F238E27FC236}">
                    <a16:creationId xmlns:a16="http://schemas.microsoft.com/office/drawing/2014/main" xmlns="" id="{4E2A891C-0156-4F0E-8D14-0028F82F69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7556" y="1622908"/>
                <a:ext cx="2600688" cy="2962688"/>
              </a:xfrm>
              <a:prstGeom prst="rect">
                <a:avLst/>
              </a:prstGeom>
            </p:spPr>
          </p:pic>
          <p:sp>
            <p:nvSpPr>
              <p:cNvPr id="63" name="Rounded Rectangle 20">
                <a:extLst>
                  <a:ext uri="{FF2B5EF4-FFF2-40B4-BE49-F238E27FC236}">
                    <a16:creationId xmlns:a16="http://schemas.microsoft.com/office/drawing/2014/main" xmlns="" id="{671C64EA-3CEE-46F5-AE40-E047F6061166}"/>
                  </a:ext>
                </a:extLst>
              </p:cNvPr>
              <p:cNvSpPr/>
              <p:nvPr/>
            </p:nvSpPr>
            <p:spPr>
              <a:xfrm>
                <a:off x="2552700" y="3924300"/>
                <a:ext cx="1219200" cy="482599"/>
              </a:xfrm>
              <a:prstGeom prst="roundRect">
                <a:avLst/>
              </a:prstGeom>
              <a:solidFill>
                <a:srgbClr val="82D2E9"/>
              </a:solidFill>
              <a:ln w="12700" cap="flat" cmpd="sng" algn="ctr">
                <a:solidFill>
                  <a:srgbClr val="82D2E9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E7501DB5-46A8-4D89-944F-0F7DDBC998B5}"/>
                </a:ext>
              </a:extLst>
            </p:cNvPr>
            <p:cNvSpPr txBox="1"/>
            <p:nvPr/>
          </p:nvSpPr>
          <p:spPr>
            <a:xfrm>
              <a:off x="2099858" y="3510843"/>
              <a:ext cx="9775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kern="0" dirty="0">
                  <a:solidFill>
                    <a:prstClr val="black"/>
                  </a:solidFill>
                  <a:latin typeface="Utm AVO"/>
                </a:rPr>
                <a:t>98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0 </a:t>
              </a:r>
              <a:r>
                <a:rPr kumimoji="0" lang="en-US" sz="28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xmlns="" id="{170997C0-064A-4810-A0CC-42CE9FB79FC2}"/>
              </a:ext>
            </a:extLst>
          </p:cNvPr>
          <p:cNvGrpSpPr/>
          <p:nvPr/>
        </p:nvGrpSpPr>
        <p:grpSpPr>
          <a:xfrm>
            <a:off x="9069442" y="1188718"/>
            <a:ext cx="2322008" cy="2645217"/>
            <a:chOff x="1745116" y="1502228"/>
            <a:chExt cx="2322008" cy="2645217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xmlns="" id="{90F431F6-3D95-4F2B-AF48-B9258012A1E0}"/>
                </a:ext>
              </a:extLst>
            </p:cNvPr>
            <p:cNvGrpSpPr/>
            <p:nvPr/>
          </p:nvGrpSpPr>
          <p:grpSpPr>
            <a:xfrm>
              <a:off x="1745116" y="1502228"/>
              <a:ext cx="2322008" cy="2645217"/>
              <a:chOff x="2217556" y="1622908"/>
              <a:chExt cx="2600688" cy="2962688"/>
            </a:xfrm>
          </p:grpSpPr>
          <p:pic>
            <p:nvPicPr>
              <p:cNvPr id="67" name="Picture 66" descr="Screen Clipping">
                <a:extLst>
                  <a:ext uri="{FF2B5EF4-FFF2-40B4-BE49-F238E27FC236}">
                    <a16:creationId xmlns:a16="http://schemas.microsoft.com/office/drawing/2014/main" xmlns="" id="{78534245-0F84-4578-9F96-DCDBE751F5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7556" y="1622908"/>
                <a:ext cx="2600688" cy="2962688"/>
              </a:xfrm>
              <a:prstGeom prst="rect">
                <a:avLst/>
              </a:prstGeom>
            </p:spPr>
          </p:pic>
          <p:sp>
            <p:nvSpPr>
              <p:cNvPr id="68" name="Rounded Rectangle 25">
                <a:extLst>
                  <a:ext uri="{FF2B5EF4-FFF2-40B4-BE49-F238E27FC236}">
                    <a16:creationId xmlns:a16="http://schemas.microsoft.com/office/drawing/2014/main" xmlns="" id="{AD603FBB-7981-4768-BCCB-D1476E8352AD}"/>
                  </a:ext>
                </a:extLst>
              </p:cNvPr>
              <p:cNvSpPr/>
              <p:nvPr/>
            </p:nvSpPr>
            <p:spPr>
              <a:xfrm>
                <a:off x="2552700" y="3924300"/>
                <a:ext cx="1219200" cy="482599"/>
              </a:xfrm>
              <a:prstGeom prst="roundRect">
                <a:avLst/>
              </a:prstGeom>
              <a:solidFill>
                <a:srgbClr val="82D2E9"/>
              </a:solidFill>
              <a:ln w="12700" cap="flat" cmpd="sng" algn="ctr">
                <a:solidFill>
                  <a:srgbClr val="82D2E9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8B2A4327-A9AF-4164-A46E-8D082950B777}"/>
                </a:ext>
              </a:extLst>
            </p:cNvPr>
            <p:cNvSpPr txBox="1"/>
            <p:nvPr/>
          </p:nvSpPr>
          <p:spPr>
            <a:xfrm>
              <a:off x="2099857" y="3510843"/>
              <a:ext cx="13322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kern="0" dirty="0">
                  <a:solidFill>
                    <a:prstClr val="black"/>
                  </a:solidFill>
                  <a:latin typeface="Utm AVO"/>
                </a:rPr>
                <a:t>98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</a:rPr>
                <a:t>0 </a:t>
              </a:r>
              <a:r>
                <a:rPr lang="en-US" sz="2800" i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kg</a:t>
              </a:r>
              <a:endParaRPr kumimoji="0" lang="en-US" sz="2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02E6DBCE-2C9B-498F-9337-47F078B7E7C5}"/>
              </a:ext>
            </a:extLst>
          </p:cNvPr>
          <p:cNvGrpSpPr/>
          <p:nvPr/>
        </p:nvGrpSpPr>
        <p:grpSpPr>
          <a:xfrm>
            <a:off x="1171609" y="5363282"/>
            <a:ext cx="2608558" cy="1104466"/>
            <a:chOff x="1158546" y="4141360"/>
            <a:chExt cx="2837380" cy="1201349"/>
          </a:xfrm>
        </p:grpSpPr>
        <p:pic>
          <p:nvPicPr>
            <p:cNvPr id="70" name="Picture 69" descr="Screen Clipping">
              <a:extLst>
                <a:ext uri="{FF2B5EF4-FFF2-40B4-BE49-F238E27FC236}">
                  <a16:creationId xmlns:a16="http://schemas.microsoft.com/office/drawing/2014/main" xmlns="" id="{3BB75ADD-B0EE-4517-B639-BE22F8B906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31"/>
            <a:stretch/>
          </p:blipFill>
          <p:spPr>
            <a:xfrm>
              <a:off x="1158546" y="4141360"/>
              <a:ext cx="2837380" cy="1201349"/>
            </a:xfrm>
            <a:prstGeom prst="roundRect">
              <a:avLst>
                <a:gd name="adj" fmla="val 32610"/>
              </a:avLst>
            </a:prstGeom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63CE55FE-0E5C-449E-AB6D-18381982C458}"/>
                </a:ext>
              </a:extLst>
            </p:cNvPr>
            <p:cNvSpPr/>
            <p:nvPr/>
          </p:nvSpPr>
          <p:spPr>
            <a:xfrm>
              <a:off x="1609727" y="4605339"/>
              <a:ext cx="2114550" cy="547686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658kg + 221kg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2EE2E778-EEA4-4711-8125-6DE62DC98458}"/>
              </a:ext>
            </a:extLst>
          </p:cNvPr>
          <p:cNvGrpSpPr/>
          <p:nvPr/>
        </p:nvGrpSpPr>
        <p:grpSpPr>
          <a:xfrm>
            <a:off x="3465057" y="4401719"/>
            <a:ext cx="2608558" cy="1104466"/>
            <a:chOff x="1158546" y="4141360"/>
            <a:chExt cx="2837380" cy="1201349"/>
          </a:xfrm>
        </p:grpSpPr>
        <p:pic>
          <p:nvPicPr>
            <p:cNvPr id="73" name="Picture 72" descr="Screen Clipping">
              <a:extLst>
                <a:ext uri="{FF2B5EF4-FFF2-40B4-BE49-F238E27FC236}">
                  <a16:creationId xmlns:a16="http://schemas.microsoft.com/office/drawing/2014/main" xmlns="" id="{28B4DBC0-4CD5-4168-9719-A75BE3C545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31"/>
            <a:stretch/>
          </p:blipFill>
          <p:spPr>
            <a:xfrm>
              <a:off x="1158546" y="4141360"/>
              <a:ext cx="2837380" cy="1201349"/>
            </a:xfrm>
            <a:prstGeom prst="roundRect">
              <a:avLst>
                <a:gd name="adj" fmla="val 32610"/>
              </a:avLst>
            </a:prstGeom>
          </p:spPr>
        </p:pic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xmlns="" id="{86EDA6AD-16D1-4F30-A24E-D0E371DA61C4}"/>
                </a:ext>
              </a:extLst>
            </p:cNvPr>
            <p:cNvSpPr/>
            <p:nvPr/>
          </p:nvSpPr>
          <p:spPr>
            <a:xfrm>
              <a:off x="1609727" y="4605339"/>
              <a:ext cx="2114550" cy="547686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kern="0" dirty="0">
                  <a:solidFill>
                    <a:prstClr val="black"/>
                  </a:solidFill>
                  <a:latin typeface="Utm AVO"/>
                </a:rPr>
                <a:t>850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kg + </a:t>
              </a:r>
              <a:r>
                <a:rPr lang="en-US" sz="2000" kern="0" dirty="0">
                  <a:solidFill>
                    <a:prstClr val="black"/>
                  </a:solidFill>
                  <a:latin typeface="Utm AVO"/>
                </a:rPr>
                <a:t>130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kg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xmlns="" id="{F86F50B0-1349-4047-86A4-58B84B18AC19}"/>
              </a:ext>
            </a:extLst>
          </p:cNvPr>
          <p:cNvGrpSpPr/>
          <p:nvPr/>
        </p:nvGrpSpPr>
        <p:grpSpPr>
          <a:xfrm>
            <a:off x="5685742" y="5363282"/>
            <a:ext cx="2608558" cy="1104466"/>
            <a:chOff x="1158546" y="4141360"/>
            <a:chExt cx="2837380" cy="1201349"/>
          </a:xfrm>
        </p:grpSpPr>
        <p:pic>
          <p:nvPicPr>
            <p:cNvPr id="76" name="Picture 75" descr="Screen Clipping">
              <a:extLst>
                <a:ext uri="{FF2B5EF4-FFF2-40B4-BE49-F238E27FC236}">
                  <a16:creationId xmlns:a16="http://schemas.microsoft.com/office/drawing/2014/main" xmlns="" id="{CD8A0162-03CD-4799-BB4C-7373368695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31"/>
            <a:stretch/>
          </p:blipFill>
          <p:spPr>
            <a:xfrm>
              <a:off x="1158546" y="4141360"/>
              <a:ext cx="2837380" cy="1201349"/>
            </a:xfrm>
            <a:prstGeom prst="roundRect">
              <a:avLst>
                <a:gd name="adj" fmla="val 32610"/>
              </a:avLst>
            </a:prstGeom>
          </p:spPr>
        </p:pic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xmlns="" id="{D97C8268-784C-4E33-89C6-92CFA32C33A6}"/>
                </a:ext>
              </a:extLst>
            </p:cNvPr>
            <p:cNvSpPr/>
            <p:nvPr/>
          </p:nvSpPr>
          <p:spPr>
            <a:xfrm>
              <a:off x="1609727" y="4605339"/>
              <a:ext cx="2114550" cy="547686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lvl="0" algn="ctr"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234</a:t>
              </a:r>
              <a:r>
                <a:rPr lang="en-US" sz="2000" i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l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+ 645</a:t>
              </a:r>
              <a:r>
                <a:rPr lang="en-US" sz="2000" i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l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xmlns="" id="{C24F9D0A-1991-46DA-929A-9601BBC1ABF8}"/>
              </a:ext>
            </a:extLst>
          </p:cNvPr>
          <p:cNvGrpSpPr/>
          <p:nvPr/>
        </p:nvGrpSpPr>
        <p:grpSpPr>
          <a:xfrm>
            <a:off x="7848670" y="4387988"/>
            <a:ext cx="2608558" cy="1104466"/>
            <a:chOff x="1158546" y="4141360"/>
            <a:chExt cx="2837380" cy="1201349"/>
          </a:xfrm>
        </p:grpSpPr>
        <p:pic>
          <p:nvPicPr>
            <p:cNvPr id="79" name="Picture 78" descr="Screen Clipping">
              <a:extLst>
                <a:ext uri="{FF2B5EF4-FFF2-40B4-BE49-F238E27FC236}">
                  <a16:creationId xmlns:a16="http://schemas.microsoft.com/office/drawing/2014/main" xmlns="" id="{78620165-4073-4321-9557-1AF4D93A50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731"/>
            <a:stretch/>
          </p:blipFill>
          <p:spPr>
            <a:xfrm>
              <a:off x="1158546" y="4141360"/>
              <a:ext cx="2837380" cy="1201349"/>
            </a:xfrm>
            <a:prstGeom prst="roundRect">
              <a:avLst>
                <a:gd name="adj" fmla="val 32610"/>
              </a:avLst>
            </a:prstGeom>
          </p:spPr>
        </p:pic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xmlns="" id="{18B8432A-1405-4D89-9539-23509D85D010}"/>
                </a:ext>
              </a:extLst>
            </p:cNvPr>
            <p:cNvSpPr/>
            <p:nvPr/>
          </p:nvSpPr>
          <p:spPr>
            <a:xfrm>
              <a:off x="1609727" y="4605339"/>
              <a:ext cx="2114550" cy="547686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lvl="0" algn="ctr">
                <a:defRPr/>
              </a:pPr>
              <a:r>
                <a:rPr lang="en-US" sz="2000" kern="0" dirty="0">
                  <a:solidFill>
                    <a:prstClr val="black"/>
                  </a:solidFill>
                  <a:latin typeface="Utm AVO"/>
                </a:rPr>
                <a:t>130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lang="en-US" sz="2000" i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 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+</a:t>
              </a:r>
              <a:r>
                <a:rPr kumimoji="0" lang="en-US" sz="2000" b="0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850</a:t>
              </a:r>
              <a:r>
                <a:rPr lang="en-US" sz="2000" i="1" kern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l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xmlns="" id="{D01A4706-4CBB-4F86-89DC-B26CDA7AFF98}"/>
              </a:ext>
            </a:extLst>
          </p:cNvPr>
          <p:cNvCxnSpPr/>
          <p:nvPr/>
        </p:nvCxnSpPr>
        <p:spPr>
          <a:xfrm flipV="1">
            <a:off x="4823870" y="3733615"/>
            <a:ext cx="4715915" cy="799196"/>
          </a:xfrm>
          <a:prstGeom prst="line">
            <a:avLst/>
          </a:prstGeom>
          <a:noFill/>
          <a:ln w="28575" cap="flat" cmpd="sng" algn="ctr">
            <a:solidFill>
              <a:srgbClr val="CA8F45">
                <a:lumMod val="75000"/>
              </a:srgbClr>
            </a:solidFill>
            <a:prstDash val="solid"/>
            <a:miter lim="800000"/>
          </a:ln>
          <a:effectLst/>
        </p:spPr>
      </p:cxnSp>
      <p:sp>
        <p:nvSpPr>
          <p:cNvPr id="82" name="Freeform 40">
            <a:extLst>
              <a:ext uri="{FF2B5EF4-FFF2-40B4-BE49-F238E27FC236}">
                <a16:creationId xmlns:a16="http://schemas.microsoft.com/office/drawing/2014/main" xmlns="" id="{A438B22C-C89A-471D-9423-B942E0F66A0E}"/>
              </a:ext>
            </a:extLst>
          </p:cNvPr>
          <p:cNvSpPr/>
          <p:nvPr/>
        </p:nvSpPr>
        <p:spPr>
          <a:xfrm>
            <a:off x="1502229" y="3735977"/>
            <a:ext cx="5333686" cy="1737360"/>
          </a:xfrm>
          <a:custGeom>
            <a:avLst/>
            <a:gdLst>
              <a:gd name="connsiteX0" fmla="*/ 5303520 w 5333686"/>
              <a:gd name="connsiteY0" fmla="*/ 1737360 h 1737360"/>
              <a:gd name="connsiteX1" fmla="*/ 5303520 w 5333686"/>
              <a:gd name="connsiteY1" fmla="*/ 1188720 h 1737360"/>
              <a:gd name="connsiteX2" fmla="*/ 4990011 w 5333686"/>
              <a:gd name="connsiteY2" fmla="*/ 522514 h 1737360"/>
              <a:gd name="connsiteX3" fmla="*/ 3540034 w 5333686"/>
              <a:gd name="connsiteY3" fmla="*/ 274320 h 1737360"/>
              <a:gd name="connsiteX4" fmla="*/ 1698171 w 5333686"/>
              <a:gd name="connsiteY4" fmla="*/ 248194 h 1737360"/>
              <a:gd name="connsiteX5" fmla="*/ 666205 w 5333686"/>
              <a:gd name="connsiteY5" fmla="*/ 274320 h 1737360"/>
              <a:gd name="connsiteX6" fmla="*/ 117565 w 5333686"/>
              <a:gd name="connsiteY6" fmla="*/ 104503 h 1737360"/>
              <a:gd name="connsiteX7" fmla="*/ 0 w 5333686"/>
              <a:gd name="connsiteY7" fmla="*/ 0 h 173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33686" h="1737360">
                <a:moveTo>
                  <a:pt x="5303520" y="1737360"/>
                </a:moveTo>
                <a:cubicBezTo>
                  <a:pt x="5329645" y="1564277"/>
                  <a:pt x="5355771" y="1391194"/>
                  <a:pt x="5303520" y="1188720"/>
                </a:cubicBezTo>
                <a:cubicBezTo>
                  <a:pt x="5251269" y="986246"/>
                  <a:pt x="5283925" y="674914"/>
                  <a:pt x="4990011" y="522514"/>
                </a:cubicBezTo>
                <a:cubicBezTo>
                  <a:pt x="4696097" y="370114"/>
                  <a:pt x="4088674" y="320040"/>
                  <a:pt x="3540034" y="274320"/>
                </a:cubicBezTo>
                <a:cubicBezTo>
                  <a:pt x="2991394" y="228600"/>
                  <a:pt x="2177142" y="248194"/>
                  <a:pt x="1698171" y="248194"/>
                </a:cubicBezTo>
                <a:cubicBezTo>
                  <a:pt x="1219200" y="248194"/>
                  <a:pt x="929639" y="298268"/>
                  <a:pt x="666205" y="274320"/>
                </a:cubicBezTo>
                <a:cubicBezTo>
                  <a:pt x="402771" y="250372"/>
                  <a:pt x="228599" y="150223"/>
                  <a:pt x="117565" y="104503"/>
                </a:cubicBezTo>
                <a:cubicBezTo>
                  <a:pt x="6531" y="58783"/>
                  <a:pt x="3265" y="29391"/>
                  <a:pt x="0" y="0"/>
                </a:cubicBezTo>
              </a:path>
            </a:pathLst>
          </a:custGeom>
          <a:noFill/>
          <a:ln w="28575" cap="flat" cmpd="sng" algn="ctr">
            <a:solidFill>
              <a:srgbClr val="CA8F45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xmlns="" id="{979987BE-952A-45B2-B5E1-3C80D9C813A8}"/>
              </a:ext>
            </a:extLst>
          </p:cNvPr>
          <p:cNvCxnSpPr/>
          <p:nvPr/>
        </p:nvCxnSpPr>
        <p:spPr>
          <a:xfrm flipH="1" flipV="1">
            <a:off x="7749952" y="3718955"/>
            <a:ext cx="1171849" cy="796148"/>
          </a:xfrm>
          <a:prstGeom prst="line">
            <a:avLst/>
          </a:prstGeom>
          <a:noFill/>
          <a:ln w="28575" cap="flat" cmpd="sng" algn="ctr">
            <a:solidFill>
              <a:srgbClr val="CA8F45">
                <a:lumMod val="75000"/>
              </a:srgbClr>
            </a:solidFill>
            <a:prstDash val="solid"/>
            <a:miter lim="800000"/>
          </a:ln>
          <a:effectLst/>
        </p:spPr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xmlns="" id="{3FF63F2B-6629-4303-A3AD-9443FC110764}"/>
              </a:ext>
            </a:extLst>
          </p:cNvPr>
          <p:cNvCxnSpPr/>
          <p:nvPr/>
        </p:nvCxnSpPr>
        <p:spPr>
          <a:xfrm flipV="1">
            <a:off x="2308598" y="3718955"/>
            <a:ext cx="1979837" cy="1814842"/>
          </a:xfrm>
          <a:prstGeom prst="line">
            <a:avLst/>
          </a:prstGeom>
          <a:noFill/>
          <a:ln w="28575" cap="flat" cmpd="sng" algn="ctr">
            <a:solidFill>
              <a:srgbClr val="CA8F45">
                <a:lumMod val="75000"/>
              </a:srgbClr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14786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0 L 0.16967 -0.2206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77" y="-11042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0 L -0.4319 -0.22269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02" y="-11134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625 L 0.42708 -0.08264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80" y="-4444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-0.14609 -0.10602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05" y="-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-27444" y="1"/>
            <a:ext cx="12219444" cy="6857999"/>
          </a:xfrm>
          <a:prstGeom prst="rect">
            <a:avLst/>
          </a:prstGeom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xmlns="" id="{3DF19191-1013-4466-B7DC-8403FA532F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068" y="3010570"/>
            <a:ext cx="3028932" cy="3847430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853A39CA-E07A-4122-BB1E-9484C05762FE}"/>
              </a:ext>
            </a:extLst>
          </p:cNvPr>
          <p:cNvGrpSpPr/>
          <p:nvPr/>
        </p:nvGrpSpPr>
        <p:grpSpPr>
          <a:xfrm>
            <a:off x="1322426" y="287982"/>
            <a:ext cx="10172498" cy="1432363"/>
            <a:chOff x="1296327" y="1647588"/>
            <a:chExt cx="10172498" cy="1432363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CD2ACD0C-39A0-4CCA-8BAD-159D1CBFF616}"/>
                </a:ext>
              </a:extLst>
            </p:cNvPr>
            <p:cNvSpPr txBox="1"/>
            <p:nvPr/>
          </p:nvSpPr>
          <p:spPr>
            <a:xfrm>
              <a:off x="1866915" y="1694956"/>
              <a:ext cx="960191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Tại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khu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bảo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tồn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động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vật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sư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tử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con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cân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nặng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107kg,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hổ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con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nặng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hơn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sư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tử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con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là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32kg.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Hỏi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hổ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con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cân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nặng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bao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nhiêu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ki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-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lô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-gam?</a:t>
              </a: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xmlns="" id="{6588BD03-726E-478A-8007-F66E754D0A66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3</a:t>
              </a:r>
            </a:p>
          </p:txBody>
        </p:sp>
      </p:grpSp>
      <p:pic>
        <p:nvPicPr>
          <p:cNvPr id="50" name="Picture 49" descr="Screen Clipping">
            <a:extLst>
              <a:ext uri="{FF2B5EF4-FFF2-40B4-BE49-F238E27FC236}">
                <a16:creationId xmlns:a16="http://schemas.microsoft.com/office/drawing/2014/main" xmlns="" id="{EA1AC201-F6A6-4052-94B3-5310008BC0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6"/>
          <a:stretch/>
        </p:blipFill>
        <p:spPr>
          <a:xfrm>
            <a:off x="4634048" y="1962317"/>
            <a:ext cx="5969726" cy="2933366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1A846299-638B-4036-942E-F7346CBB98BB}"/>
              </a:ext>
            </a:extLst>
          </p:cNvPr>
          <p:cNvSpPr txBox="1"/>
          <p:nvPr/>
        </p:nvSpPr>
        <p:spPr>
          <a:xfrm>
            <a:off x="7439034" y="3648581"/>
            <a:ext cx="90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107kg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081A3464-9BBD-4862-A685-4827D70821FF}"/>
              </a:ext>
            </a:extLst>
          </p:cNvPr>
          <p:cNvSpPr txBox="1"/>
          <p:nvPr/>
        </p:nvSpPr>
        <p:spPr>
          <a:xfrm>
            <a:off x="6126348" y="4017913"/>
            <a:ext cx="90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?kg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778832F6-A86E-45D3-A102-3E27923F1290}"/>
              </a:ext>
            </a:extLst>
          </p:cNvPr>
          <p:cNvSpPr txBox="1"/>
          <p:nvPr/>
        </p:nvSpPr>
        <p:spPr>
          <a:xfrm>
            <a:off x="198783" y="2489119"/>
            <a:ext cx="52151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Tóm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Sử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tử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con: 107kg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Hổ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con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nặng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sư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tử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32kg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Hổ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con: …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ki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-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lô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-gam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?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9B3659BC-EF0F-4744-AB33-19540FE4D468}"/>
              </a:ext>
            </a:extLst>
          </p:cNvPr>
          <p:cNvSpPr txBox="1"/>
          <p:nvPr/>
        </p:nvSpPr>
        <p:spPr>
          <a:xfrm>
            <a:off x="628392" y="5142911"/>
            <a:ext cx="8916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A8F45">
                    <a:lumMod val="75000"/>
                  </a:srgb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giải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A8F45">
                  <a:lumMod val="75000"/>
                </a:srgb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497496" y="3648581"/>
            <a:ext cx="145773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659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05674" y="321178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Sáu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25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40069" y="988403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46516" y="1588579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59: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t2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484796" y="2191994"/>
            <a:ext cx="3240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 (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81)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008710" y="282602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926" y="321177"/>
            <a:ext cx="9213274" cy="1956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564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C12B0E2-5222-4BE3-97E6-B7D8A78622E9}"/>
              </a:ext>
            </a:extLst>
          </p:cNvPr>
          <p:cNvSpPr txBox="1"/>
          <p:nvPr/>
        </p:nvSpPr>
        <p:spPr>
          <a:xfrm>
            <a:off x="3891516" y="2767280"/>
            <a:ext cx="49122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Khởi</a:t>
            </a:r>
            <a:r>
              <a:rPr lang="en-US" sz="8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động</a:t>
            </a:r>
            <a:endParaRPr lang="en-US" sz="80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56660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7E212DB0-FE98-4817-9892-2104626C63AC}"/>
              </a:ext>
            </a:extLst>
          </p:cNvPr>
          <p:cNvGrpSpPr/>
          <p:nvPr/>
        </p:nvGrpSpPr>
        <p:grpSpPr>
          <a:xfrm>
            <a:off x="243078" y="261178"/>
            <a:ext cx="11948922" cy="1831079"/>
            <a:chOff x="647663" y="1320722"/>
            <a:chExt cx="10266962" cy="183107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3113AF11-AD81-422A-8282-4F92847E50E3}"/>
                </a:ext>
              </a:extLst>
            </p:cNvPr>
            <p:cNvSpPr txBox="1"/>
            <p:nvPr/>
          </p:nvSpPr>
          <p:spPr>
            <a:xfrm>
              <a:off x="1312715" y="1335919"/>
              <a:ext cx="960191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Đức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vua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trồng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một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vườn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hoa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hồng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tặng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hoàng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hậu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trong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424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cây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hoa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hồng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đỏ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Số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cây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hoa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hồng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trắng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nhiều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hơn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số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cây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hoa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hồng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đỏ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là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120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cây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Hỏi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bao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nhiêu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cây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hoa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hồng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trắng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02C62ED7-8280-4CFE-BE2B-6B7F260D1AE0}"/>
                </a:ext>
              </a:extLst>
            </p:cNvPr>
            <p:cNvSpPr/>
            <p:nvPr/>
          </p:nvSpPr>
          <p:spPr>
            <a:xfrm>
              <a:off x="647663" y="1320722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4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79B5030-ED32-4335-923C-4B9055C86CE5}"/>
              </a:ext>
            </a:extLst>
          </p:cNvPr>
          <p:cNvSpPr txBox="1"/>
          <p:nvPr/>
        </p:nvSpPr>
        <p:spPr>
          <a:xfrm>
            <a:off x="7648303" y="3135084"/>
            <a:ext cx="90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107kg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722D58B-EDB6-4131-B3D1-6B77C404945B}"/>
              </a:ext>
            </a:extLst>
          </p:cNvPr>
          <p:cNvSpPr txBox="1"/>
          <p:nvPr/>
        </p:nvSpPr>
        <p:spPr>
          <a:xfrm>
            <a:off x="657373" y="2273436"/>
            <a:ext cx="5276603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Tóm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tắt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Hoa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hồng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đỏ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 424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cây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3" name="Picture 12" descr="Screen Clipping">
            <a:extLst>
              <a:ext uri="{FF2B5EF4-FFF2-40B4-BE49-F238E27FC236}">
                <a16:creationId xmlns:a16="http://schemas.microsoft.com/office/drawing/2014/main" xmlns="" id="{50D54314-5785-4518-BBEB-31410F39EB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302" y="2203097"/>
            <a:ext cx="4543697" cy="3657376"/>
          </a:xfrm>
          <a:prstGeom prst="rect">
            <a:avLst/>
          </a:prstGeom>
        </p:spPr>
      </p:pic>
      <p:sp>
        <p:nvSpPr>
          <p:cNvPr id="18" name="TextBox 17">
            <a:extLst/>
          </p:cNvPr>
          <p:cNvSpPr txBox="1"/>
          <p:nvPr/>
        </p:nvSpPr>
        <p:spPr>
          <a:xfrm>
            <a:off x="659582" y="3331967"/>
            <a:ext cx="661405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Hoa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hồng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trắng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hoa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hồng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đỏ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 120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cây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</a:p>
        </p:txBody>
      </p:sp>
      <p:sp>
        <p:nvSpPr>
          <p:cNvPr id="19" name="TextBox 18">
            <a:extLst/>
          </p:cNvPr>
          <p:cNvSpPr txBox="1"/>
          <p:nvPr/>
        </p:nvSpPr>
        <p:spPr>
          <a:xfrm>
            <a:off x="671250" y="3825371"/>
            <a:ext cx="5276603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4000"/>
              </a:lnSpc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</a:rPr>
              <a:t>Hoa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</a:rPr>
              <a:t>hồng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</a:rPr>
              <a:t>trắng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</a:rPr>
              <a:t>: …. </a:t>
            </a:r>
            <a:r>
              <a:rPr lang="en-US" sz="2400" dirty="0" err="1">
                <a:solidFill>
                  <a:prstClr val="black"/>
                </a:solidFill>
              </a:rPr>
              <a:t>cây</a:t>
            </a:r>
            <a:r>
              <a:rPr lang="en-US" sz="2400" dirty="0">
                <a:solidFill>
                  <a:prstClr val="black"/>
                </a:solidFill>
              </a:rPr>
              <a:t>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</a:endParaRPr>
          </a:p>
        </p:txBody>
      </p:sp>
    </p:spTree>
    <p:extLst>
      <p:ext uri="{BB962C8B-B14F-4D97-AF65-F5344CB8AC3E}">
        <p14:creationId xmlns:p14="http://schemas.microsoft.com/office/powerpoint/2010/main" val="353091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8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470928" y="325514"/>
            <a:ext cx="3240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(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82)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235247" y="96263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5" y="4728390"/>
            <a:ext cx="10836960" cy="2129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26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6537C70C-AF45-4FA5-8802-56B5C1FC5618}"/>
              </a:ext>
            </a:extLst>
          </p:cNvPr>
          <p:cNvGrpSpPr/>
          <p:nvPr/>
        </p:nvGrpSpPr>
        <p:grpSpPr>
          <a:xfrm>
            <a:off x="471055" y="963313"/>
            <a:ext cx="11593566" cy="3562457"/>
            <a:chOff x="1553769" y="1329327"/>
            <a:chExt cx="8503682" cy="356245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87B82D6C-4CAA-4E12-B2BB-F579AF171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3769" y="1329327"/>
              <a:ext cx="8424066" cy="3562457"/>
            </a:xfrm>
            <a:prstGeom prst="roundRect">
              <a:avLst>
                <a:gd name="adj" fmla="val 45601"/>
              </a:avLst>
            </a:prstGeom>
          </p:spPr>
        </p:pic>
        <p:pic>
          <p:nvPicPr>
            <p:cNvPr id="9" name="Picture 8" descr="Screen Clipping">
              <a:extLst>
                <a:ext uri="{FF2B5EF4-FFF2-40B4-BE49-F238E27FC236}">
                  <a16:creationId xmlns:a16="http://schemas.microsoft.com/office/drawing/2014/main" xmlns="" id="{E4877600-EF38-4255-ACE9-DF6B68DF00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2417" b="87140" l="2326" r="98547">
                          <a14:backgroundMark x1="28101" y1="43681" x2="58043" y2="35033"/>
                          <a14:backgroundMark x1="31202" y1="69623" x2="64922" y2="616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449" b="12146"/>
            <a:stretch/>
          </p:blipFill>
          <p:spPr>
            <a:xfrm>
              <a:off x="1625215" y="1721251"/>
              <a:ext cx="8432236" cy="277861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937CF56C-CCE5-48EC-AECF-174B872FC915}"/>
                </a:ext>
              </a:extLst>
            </p:cNvPr>
            <p:cNvSpPr txBox="1"/>
            <p:nvPr/>
          </p:nvSpPr>
          <p:spPr>
            <a:xfrm rot="20412034">
              <a:off x="3853542" y="1783952"/>
              <a:ext cx="9557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481m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212DAEEE-915B-4C3A-B7C8-8507818E1675}"/>
                </a:ext>
              </a:extLst>
            </p:cNvPr>
            <p:cNvSpPr txBox="1"/>
            <p:nvPr/>
          </p:nvSpPr>
          <p:spPr>
            <a:xfrm rot="1301693">
              <a:off x="7524207" y="1692539"/>
              <a:ext cx="9557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513m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AE44E201-32A9-4330-9955-069904F63554}"/>
                </a:ext>
              </a:extLst>
            </p:cNvPr>
            <p:cNvSpPr txBox="1"/>
            <p:nvPr/>
          </p:nvSpPr>
          <p:spPr>
            <a:xfrm rot="20676810">
              <a:off x="5237328" y="2711416"/>
              <a:ext cx="9557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900m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2802C2E1-483D-409C-85A4-C2B190464196}"/>
                </a:ext>
              </a:extLst>
            </p:cNvPr>
            <p:cNvSpPr txBox="1"/>
            <p:nvPr/>
          </p:nvSpPr>
          <p:spPr>
            <a:xfrm>
              <a:off x="3903483" y="3705460"/>
              <a:ext cx="9557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778m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1CC5ABC2-3A59-479A-9A25-730B01891356}"/>
                </a:ext>
              </a:extLst>
            </p:cNvPr>
            <p:cNvSpPr txBox="1"/>
            <p:nvPr/>
          </p:nvSpPr>
          <p:spPr>
            <a:xfrm rot="21188550">
              <a:off x="7326673" y="3420472"/>
              <a:ext cx="932884" cy="493219"/>
            </a:xfrm>
            <a:custGeom>
              <a:avLst/>
              <a:gdLst>
                <a:gd name="connsiteX0" fmla="*/ 0 w 932884"/>
                <a:gd name="connsiteY0" fmla="*/ 0 h 461665"/>
                <a:gd name="connsiteX1" fmla="*/ 932884 w 932884"/>
                <a:gd name="connsiteY1" fmla="*/ 0 h 461665"/>
                <a:gd name="connsiteX2" fmla="*/ 932884 w 932884"/>
                <a:gd name="connsiteY2" fmla="*/ 461665 h 461665"/>
                <a:gd name="connsiteX3" fmla="*/ 0 w 932884"/>
                <a:gd name="connsiteY3" fmla="*/ 461665 h 461665"/>
                <a:gd name="connsiteX4" fmla="*/ 0 w 932884"/>
                <a:gd name="connsiteY4" fmla="*/ 0 h 461665"/>
                <a:gd name="connsiteX0" fmla="*/ 0 w 932884"/>
                <a:gd name="connsiteY0" fmla="*/ 0 h 461665"/>
                <a:gd name="connsiteX1" fmla="*/ 932884 w 932884"/>
                <a:gd name="connsiteY1" fmla="*/ 0 h 461665"/>
                <a:gd name="connsiteX2" fmla="*/ 902628 w 932884"/>
                <a:gd name="connsiteY2" fmla="*/ 434043 h 461665"/>
                <a:gd name="connsiteX3" fmla="*/ 0 w 932884"/>
                <a:gd name="connsiteY3" fmla="*/ 461665 h 461665"/>
                <a:gd name="connsiteX4" fmla="*/ 0 w 932884"/>
                <a:gd name="connsiteY4" fmla="*/ 0 h 461665"/>
                <a:gd name="connsiteX0" fmla="*/ 0 w 932884"/>
                <a:gd name="connsiteY0" fmla="*/ 0 h 476420"/>
                <a:gd name="connsiteX1" fmla="*/ 932884 w 932884"/>
                <a:gd name="connsiteY1" fmla="*/ 0 h 476420"/>
                <a:gd name="connsiteX2" fmla="*/ 902628 w 932884"/>
                <a:gd name="connsiteY2" fmla="*/ 434043 h 476420"/>
                <a:gd name="connsiteX3" fmla="*/ 0 w 932884"/>
                <a:gd name="connsiteY3" fmla="*/ 461665 h 476420"/>
                <a:gd name="connsiteX4" fmla="*/ 0 w 932884"/>
                <a:gd name="connsiteY4" fmla="*/ 0 h 476420"/>
                <a:gd name="connsiteX0" fmla="*/ 0 w 932884"/>
                <a:gd name="connsiteY0" fmla="*/ 0 h 493219"/>
                <a:gd name="connsiteX1" fmla="*/ 932884 w 932884"/>
                <a:gd name="connsiteY1" fmla="*/ 0 h 493219"/>
                <a:gd name="connsiteX2" fmla="*/ 902628 w 932884"/>
                <a:gd name="connsiteY2" fmla="*/ 434043 h 493219"/>
                <a:gd name="connsiteX3" fmla="*/ 0 w 932884"/>
                <a:gd name="connsiteY3" fmla="*/ 461665 h 493219"/>
                <a:gd name="connsiteX4" fmla="*/ 0 w 932884"/>
                <a:gd name="connsiteY4" fmla="*/ 0 h 49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2884" h="493219">
                  <a:moveTo>
                    <a:pt x="0" y="0"/>
                  </a:moveTo>
                  <a:lnTo>
                    <a:pt x="932884" y="0"/>
                  </a:lnTo>
                  <a:lnTo>
                    <a:pt x="902628" y="434043"/>
                  </a:lnTo>
                  <a:cubicBezTo>
                    <a:pt x="506689" y="515763"/>
                    <a:pt x="302283" y="500595"/>
                    <a:pt x="0" y="4616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ECFB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211m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BC5783AF-0C05-4649-A2DE-72AA3E41F88C}"/>
              </a:ext>
            </a:extLst>
          </p:cNvPr>
          <p:cNvGrpSpPr/>
          <p:nvPr/>
        </p:nvGrpSpPr>
        <p:grpSpPr>
          <a:xfrm>
            <a:off x="0" y="34615"/>
            <a:ext cx="11890690" cy="570588"/>
            <a:chOff x="1296327" y="1647588"/>
            <a:chExt cx="9937367" cy="57058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009CE160-0513-4640-969C-DEAA4158980E}"/>
                </a:ext>
              </a:extLst>
            </p:cNvPr>
            <p:cNvSpPr txBox="1"/>
            <p:nvPr/>
          </p:nvSpPr>
          <p:spPr>
            <a:xfrm>
              <a:off x="1866914" y="1694956"/>
              <a:ext cx="93667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Từ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vị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trí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của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hải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li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dòng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nước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bơi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về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tổ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như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hình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vẽ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sau</a:t>
              </a:r>
              <a:r>
                <a:rPr lang="en-US" sz="2800" dirty="0">
                  <a:solidFill>
                    <a:prstClr val="black"/>
                  </a:solidFill>
                  <a:latin typeface="Utm AVO"/>
                </a:rPr>
                <a:t>: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14897C82-757B-42C7-BFDC-0CA5EF443B51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5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8D3B3A0D-E70F-43EF-B7F8-91010049F2E2}"/>
              </a:ext>
            </a:extLst>
          </p:cNvPr>
          <p:cNvGrpSpPr/>
          <p:nvPr/>
        </p:nvGrpSpPr>
        <p:grpSpPr>
          <a:xfrm>
            <a:off x="303681" y="4420152"/>
            <a:ext cx="1769426" cy="523220"/>
            <a:chOff x="1950134" y="1706991"/>
            <a:chExt cx="1769426" cy="523220"/>
          </a:xfrm>
        </p:grpSpPr>
        <p:sp>
          <p:nvSpPr>
            <p:cNvPr id="19" name="Rounded Rectangle 11">
              <a:extLst>
                <a:ext uri="{FF2B5EF4-FFF2-40B4-BE49-F238E27FC236}">
                  <a16:creationId xmlns:a16="http://schemas.microsoft.com/office/drawing/2014/main" xmlns="" id="{C6D96EC7-D116-4408-943B-5A10F6456B3B}"/>
                </a:ext>
              </a:extLst>
            </p:cNvPr>
            <p:cNvSpPr/>
            <p:nvPr/>
          </p:nvSpPr>
          <p:spPr>
            <a:xfrm>
              <a:off x="1999126" y="1734850"/>
              <a:ext cx="1149409" cy="483326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C2820305-5787-4C79-B878-DFB94B4F0278}"/>
                </a:ext>
              </a:extLst>
            </p:cNvPr>
            <p:cNvSpPr txBox="1"/>
            <p:nvPr/>
          </p:nvSpPr>
          <p:spPr>
            <a:xfrm>
              <a:off x="1950134" y="1706991"/>
              <a:ext cx="17694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a.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Số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 ?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4662959-F7BB-480D-89F7-2088DAAED7B8}"/>
              </a:ext>
            </a:extLst>
          </p:cNvPr>
          <p:cNvSpPr txBox="1"/>
          <p:nvPr/>
        </p:nvSpPr>
        <p:spPr>
          <a:xfrm>
            <a:off x="2252719" y="4311034"/>
            <a:ext cx="96379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Dòng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chảy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dưới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dài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Dòng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chảy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dài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       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m. </a:t>
            </a:r>
          </a:p>
        </p:txBody>
      </p:sp>
      <p:sp>
        <p:nvSpPr>
          <p:cNvPr id="22" name="Rounded Rectangle 14">
            <a:extLst>
              <a:ext uri="{FF2B5EF4-FFF2-40B4-BE49-F238E27FC236}">
                <a16:creationId xmlns:a16="http://schemas.microsoft.com/office/drawing/2014/main" xmlns="" id="{457F00B1-AAC0-408E-8F98-4FE32FF977EE}"/>
              </a:ext>
            </a:extLst>
          </p:cNvPr>
          <p:cNvSpPr/>
          <p:nvPr/>
        </p:nvSpPr>
        <p:spPr>
          <a:xfrm>
            <a:off x="7791493" y="4479360"/>
            <a:ext cx="831632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02E3A03-E9AF-46C8-9BB8-F66F497B3F7D}"/>
              </a:ext>
            </a:extLst>
          </p:cNvPr>
          <p:cNvSpPr txBox="1"/>
          <p:nvPr/>
        </p:nvSpPr>
        <p:spPr>
          <a:xfrm>
            <a:off x="7844494" y="4498280"/>
            <a:ext cx="794067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989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xmlns="" id="{653CF2BB-2FD5-4239-BFA6-34E01CE7A964}"/>
              </a:ext>
            </a:extLst>
          </p:cNvPr>
          <p:cNvSpPr/>
          <p:nvPr/>
        </p:nvSpPr>
        <p:spPr>
          <a:xfrm>
            <a:off x="8147988" y="5137350"/>
            <a:ext cx="857032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973ADB45-EDF3-4235-BAEC-209D8C54BF24}"/>
              </a:ext>
            </a:extLst>
          </p:cNvPr>
          <p:cNvSpPr txBox="1"/>
          <p:nvPr/>
        </p:nvSpPr>
        <p:spPr>
          <a:xfrm>
            <a:off x="8223651" y="5169118"/>
            <a:ext cx="698157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994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AC03856-8701-45C8-A6D0-BCD087DEA06A}"/>
              </a:ext>
            </a:extLst>
          </p:cNvPr>
          <p:cNvSpPr txBox="1"/>
          <p:nvPr/>
        </p:nvSpPr>
        <p:spPr>
          <a:xfrm>
            <a:off x="5692696" y="3431516"/>
            <a:ext cx="90371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989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102D82EF-9E81-4AA5-A88D-C9D6CF3E9488}"/>
              </a:ext>
            </a:extLst>
          </p:cNvPr>
          <p:cNvSpPr txBox="1"/>
          <p:nvPr/>
        </p:nvSpPr>
        <p:spPr>
          <a:xfrm>
            <a:off x="5760726" y="1433326"/>
            <a:ext cx="76765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994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24DA69C6-6A97-4E22-A365-592C15655514}"/>
              </a:ext>
            </a:extLst>
          </p:cNvPr>
          <p:cNvSpPr/>
          <p:nvPr/>
        </p:nvSpPr>
        <p:spPr>
          <a:xfrm rot="20816137">
            <a:off x="5099574" y="2268775"/>
            <a:ext cx="1788264" cy="973221"/>
          </a:xfrm>
          <a:prstGeom prst="ellipse">
            <a:avLst/>
          </a:prstGeom>
          <a:noFill/>
          <a:ln w="28575">
            <a:solidFill>
              <a:srgbClr val="FFC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1" name="TextBox 30">
            <a:extLst/>
          </p:cNvPr>
          <p:cNvSpPr txBox="1"/>
          <p:nvPr/>
        </p:nvSpPr>
        <p:spPr>
          <a:xfrm>
            <a:off x="1937328" y="5713916"/>
            <a:ext cx="101272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Utm AVO"/>
              </a:rPr>
              <a:t>b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Hải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li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về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tổ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theo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dòng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nước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nào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là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ngắn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/>
              </a:rPr>
              <a:t>nhất</a:t>
            </a:r>
            <a:r>
              <a:rPr lang="en-US" sz="2800" dirty="0">
                <a:solidFill>
                  <a:prstClr val="black"/>
                </a:solidFill>
                <a:latin typeface="Utm AVO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32" name="TextBox 31">
            <a:extLst/>
          </p:cNvPr>
          <p:cNvSpPr txBox="1"/>
          <p:nvPr/>
        </p:nvSpPr>
        <p:spPr>
          <a:xfrm>
            <a:off x="1907868" y="6329407"/>
            <a:ext cx="101272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0000"/>
                </a:solidFill>
                <a:latin typeface="Utm AVO"/>
                <a:sym typeface="Wingdings" panose="05000000000000000000" pitchFamily="2" charset="2"/>
              </a:rPr>
              <a:t>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Hải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li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về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tổ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theo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dòng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nước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ở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giữa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là</a:t>
            </a:r>
            <a:r>
              <a:rPr lang="en-US" sz="2800" dirty="0">
                <a:solidFill>
                  <a:srgbClr val="FF0000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/>
              </a:rPr>
              <a:t>ngắn</a:t>
            </a:r>
            <a:r>
              <a:rPr lang="en-US" sz="2800" dirty="0">
                <a:solidFill>
                  <a:srgbClr val="FF0000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/>
              </a:rPr>
              <a:t>nhất</a:t>
            </a:r>
            <a:r>
              <a:rPr lang="en-US" sz="2800" dirty="0">
                <a:solidFill>
                  <a:srgbClr val="FF0000"/>
                </a:solidFill>
                <a:latin typeface="Utm AVO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</a:endParaRPr>
          </a:p>
        </p:txBody>
      </p:sp>
    </p:spTree>
    <p:extLst>
      <p:ext uri="{BB962C8B-B14F-4D97-AF65-F5344CB8AC3E}">
        <p14:creationId xmlns:p14="http://schemas.microsoft.com/office/powerpoint/2010/main" val="421742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23" grpId="0" animBg="1"/>
      <p:bldP spid="24" grpId="0" animBg="1"/>
      <p:bldP spid="26" grpId="0" animBg="1"/>
      <p:bldP spid="28" grpId="0"/>
      <p:bldP spid="29" grpId="0"/>
      <p:bldP spid="30" grpId="0" animBg="1"/>
      <p:bldP spid="31" grpId="0"/>
      <p:bldP spid="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25/3/2022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5984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10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45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35702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46865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1, 2, 3, 4, 5 </a:t>
            </a:r>
            <a:r>
              <a:rPr lang="en-US" sz="3200" b="1" dirty="0" err="1" smtClean="0"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71 + 72 + 73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3437149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91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35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37ECCBC8-831A-4D98-ACB0-C8653B1F4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64"/>
            <a:ext cx="12202003" cy="8714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00" y="900750"/>
            <a:ext cx="3853732" cy="5302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4" y="592852"/>
            <a:ext cx="7086666" cy="2332377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23" y="3166727"/>
            <a:ext cx="1960807" cy="7431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55" y="4094104"/>
            <a:ext cx="1395087" cy="9562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57" y="4829349"/>
            <a:ext cx="1960807" cy="58739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10" y="4094104"/>
            <a:ext cx="1395087" cy="95620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12" y="4829349"/>
            <a:ext cx="1960807" cy="58739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37" y="5060983"/>
            <a:ext cx="1395087" cy="95620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39" y="5796228"/>
            <a:ext cx="1960807" cy="587393"/>
          </a:xfrm>
          <a:prstGeom prst="rect">
            <a:avLst/>
          </a:prstGeom>
        </p:spPr>
      </p:pic>
      <p:pic>
        <p:nvPicPr>
          <p:cNvPr id="2" name="Nhac nen">
            <a:hlinkClick r:id="" action="ppaction://media"/>
            <a:extLst>
              <a:ext uri="{FF2B5EF4-FFF2-40B4-BE49-F238E27FC236}">
                <a16:creationId xmlns:a16="http://schemas.microsoft.com/office/drawing/2014/main" xmlns="" id="{C23B07A0-9676-4F48-8D2E-FD04E7F8BFD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751" end="29864.3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67005" y="5269929"/>
            <a:ext cx="487363" cy="4873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5928C8E1-4AB8-4A41-87EE-B146A8D27DE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816" y="5915673"/>
            <a:ext cx="762616" cy="7663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54" y="5035508"/>
            <a:ext cx="1395087" cy="95620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56" y="5770753"/>
            <a:ext cx="1960807" cy="587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851907"/>
            <a:ext cx="12192000" cy="60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C814130-806D-4A96-9B87-64A3AD07FB4B}"/>
              </a:ext>
            </a:extLst>
          </p:cNvPr>
          <p:cNvSpPr txBox="1"/>
          <p:nvPr/>
        </p:nvSpPr>
        <p:spPr>
          <a:xfrm>
            <a:off x="-1561292" y="4753713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Nhạc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nền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541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4634" numSld="999">
                <p:cTn id="5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2974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40639" y="5215980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62974" y="3054758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40639" y="3054758"/>
            <a:ext cx="1347333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C3EFA8F-B9A1-4EA9-B52E-B89080D535F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4169" y="5907605"/>
            <a:ext cx="2138141" cy="29417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407254" y="2465040"/>
            <a:ext cx="4414551" cy="1863941"/>
            <a:chOff x="407254" y="2465040"/>
            <a:chExt cx="4414551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 flipH="1">
              <a:off x="425197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3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58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10492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459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7376963" y="2465041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457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83261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456</a:t>
              </a:r>
            </a:p>
          </p:txBody>
        </p:sp>
      </p:grpSp>
      <p:pic>
        <p:nvPicPr>
          <p:cNvPr id="25" name="Picture 2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8B2C70E5-001C-4AB8-A483-A5AE816CCA2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3" name="Picture 42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D8AAF6E7-6478-452A-B31D-6DDC7956E66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36207" y="161108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235 + 123 = 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01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31859" y="2876396"/>
            <a:ext cx="487363" cy="48736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46C5205F-77CD-48D9-BEBD-A0A0E370FF5F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42448546-574B-4681-A77D-861BAC54EDA0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378143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5219029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7375668" y="245597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7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72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20579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870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416044" y="2459324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873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72108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871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000" dirty="0">
                    <a:solidFill>
                      <a:prstClr val="white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451 + 321 = ?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02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4FBAE7B-FFBC-474D-9562-EEE690ED6027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096E381D-D2B1-4C19-B9E9-15E0466E4979}"/>
              </a:ext>
            </a:extLst>
          </p:cNvPr>
          <p:cNvSpPr txBox="1"/>
          <p:nvPr/>
        </p:nvSpPr>
        <p:spPr>
          <a:xfrm>
            <a:off x="-1669154" y="3528341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201958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5122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6341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399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398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400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397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258 + 141=?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03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3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0336" y="3052309"/>
            <a:ext cx="1335138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40638" y="5215980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7570" y="3039261"/>
            <a:ext cx="1343589" cy="969348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0DA4475E-149A-4F41-8C70-3D0078930FA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4B2FD2F9-215A-4CF1-B8A2-FDBAAC8A715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4734" y="5206903"/>
            <a:ext cx="1335138" cy="96934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7366956" y="467304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865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13731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864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418358" y="2446967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863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69570" y="2450863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866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741 + 124 =?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04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41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7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77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877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787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778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456 + 321 = 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05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94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2974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40639" y="5215980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974" y="3054758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40639" y="3054758"/>
            <a:ext cx="1347333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>
            <a:off x="407254" y="246504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288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F6095D1-5BDA-4028-80BF-CF720429106A}"/>
              </a:ext>
            </a:extLst>
          </p:cNvPr>
          <p:cNvGrpSpPr/>
          <p:nvPr/>
        </p:nvGrpSpPr>
        <p:grpSpPr>
          <a:xfrm>
            <a:off x="410492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287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4C7E7A-5F81-463B-9FDA-5F8A47FCDC1D}"/>
              </a:ext>
            </a:extLst>
          </p:cNvPr>
          <p:cNvGrpSpPr/>
          <p:nvPr/>
        </p:nvGrpSpPr>
        <p:grpSpPr>
          <a:xfrm>
            <a:off x="7376963" y="2465041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286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1EA9857-F9FD-46FE-98C0-E0E88372E3CE}"/>
              </a:ext>
            </a:extLst>
          </p:cNvPr>
          <p:cNvGrpSpPr/>
          <p:nvPr/>
        </p:nvGrpSpPr>
        <p:grpSpPr>
          <a:xfrm>
            <a:off x="7383261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289</a:t>
              </a:r>
            </a:p>
          </p:txBody>
        </p:sp>
      </p:grpSp>
      <p:pic>
        <p:nvPicPr>
          <p:cNvPr id="25" name="Picture 2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8B2C70E5-001C-4AB8-A483-A5AE816CCA2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3" name="Picture 42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D8AAF6E7-6478-452A-B31D-6DDC7956E66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36207" y="161108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101 + 187 = 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06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xmlns="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66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70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714</Words>
  <Application>Microsoft Office PowerPoint</Application>
  <PresentationFormat>Custom</PresentationFormat>
  <Paragraphs>185</Paragraphs>
  <Slides>24</Slides>
  <Notes>6</Notes>
  <HiddenSlides>0</HiddenSlides>
  <MMClips>21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Office Theme</vt:lpstr>
      <vt:lpstr>1_Office 主题</vt:lpstr>
      <vt:lpstr>2_Office 主题</vt:lpstr>
      <vt:lpstr>第一PPT，www.1ppt.com</vt:lpstr>
      <vt:lpstr>https://www.freeppt7.com</vt:lpstr>
      <vt:lpstr>3_Office 主题</vt:lpstr>
      <vt:lpstr>自定义设计方案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58</cp:revision>
  <dcterms:created xsi:type="dcterms:W3CDTF">2021-07-20T01:55:21Z</dcterms:created>
  <dcterms:modified xsi:type="dcterms:W3CDTF">2022-03-25T03:48:04Z</dcterms:modified>
</cp:coreProperties>
</file>