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8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8" r:id="rId2"/>
    <p:sldMasterId id="2147483761" r:id="rId3"/>
    <p:sldMasterId id="2147483809" r:id="rId4"/>
    <p:sldMasterId id="2147483827" r:id="rId5"/>
    <p:sldMasterId id="2147483851" r:id="rId6"/>
    <p:sldMasterId id="2147483859" r:id="rId7"/>
    <p:sldMasterId id="2147483895" r:id="rId8"/>
    <p:sldMasterId id="2147483899" r:id="rId9"/>
  </p:sldMasterIdLst>
  <p:notesMasterIdLst>
    <p:notesMasterId r:id="rId28"/>
  </p:notesMasterIdLst>
  <p:sldIdLst>
    <p:sldId id="3401" r:id="rId10"/>
    <p:sldId id="263" r:id="rId11"/>
    <p:sldId id="267" r:id="rId12"/>
    <p:sldId id="270" r:id="rId13"/>
    <p:sldId id="271" r:id="rId14"/>
    <p:sldId id="277" r:id="rId15"/>
    <p:sldId id="280" r:id="rId16"/>
    <p:sldId id="284" r:id="rId17"/>
    <p:sldId id="292" r:id="rId18"/>
    <p:sldId id="295" r:id="rId19"/>
    <p:sldId id="3402" r:id="rId20"/>
    <p:sldId id="496" r:id="rId21"/>
    <p:sldId id="265" r:id="rId22"/>
    <p:sldId id="300" r:id="rId23"/>
    <p:sldId id="516" r:id="rId24"/>
    <p:sldId id="3404" r:id="rId25"/>
    <p:sldId id="3398" r:id="rId26"/>
    <p:sldId id="340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FE5FF"/>
    <a:srgbClr val="FF99CC"/>
    <a:srgbClr val="E6C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17" autoAdjust="0"/>
    <p:restoredTop sz="94660"/>
  </p:normalViewPr>
  <p:slideViewPr>
    <p:cSldViewPr snapToGrid="0">
      <p:cViewPr varScale="1">
        <p:scale>
          <a:sx n="69" d="100"/>
          <a:sy n="69" d="100"/>
        </p:scale>
        <p:origin x="-69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7C870-01CD-44BE-B8B4-B3FCA5C58FD9}" type="datetimeFigureOut">
              <a:rPr lang="en-US" smtClean="0"/>
              <a:t>17/3/2023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FD831-A322-40CE-9411-6E8D2E6C1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98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8E650A-89FF-4CC3-B1B5-DF8CF759A31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851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49D3E0-124D-4DFF-AE99-4EA4CC201DB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747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5826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3F73CF-F6A6-4CA6-A9DA-9A35694212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9749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3.xml"/><Relationship Id="rId7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5" Type="http://schemas.openxmlformats.org/officeDocument/2006/relationships/image" Target="../media/image13.png"/><Relationship Id="rId4" Type="http://schemas.openxmlformats.org/officeDocument/2006/relationships/image" Target="../media/image2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3" Type="http://schemas.openxmlformats.org/officeDocument/2006/relationships/image" Target="../media/image15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0" Type="http://schemas.openxmlformats.org/officeDocument/2006/relationships/image" Target="../media/image1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1F203C-26B7-4FFE-BE5E-0E3DE940E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3EE8102-9CB9-4EC7-8C08-3CD968720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6E74408-354A-4938-B7C6-B4E1E21E3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17/3/2023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888F464-37B1-4A5C-A8FD-3DF9EDF2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27CD406-0728-4961-82AD-8277EE1D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9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_图片 2" descr="图片包含 室内, 墙壁&#10;&#10;已生成高可信度的说明">
            <a:extLst>
              <a:ext uri="{FF2B5EF4-FFF2-40B4-BE49-F238E27FC236}">
                <a16:creationId xmlns:a16="http://schemas.microsoft.com/office/drawing/2014/main" xmlns="" id="{3D3BFAC6-E4F7-4285-9F4E-EFC21AFFE8BC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9561" y="-321904"/>
            <a:ext cx="9892397" cy="750180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0890A358-1FE7-49FE-8C71-27E2C45C82F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0226" y="-242207"/>
            <a:ext cx="5352893" cy="3506145"/>
          </a:xfrm>
          <a:prstGeom prst="rect">
            <a:avLst/>
          </a:prstGeom>
        </p:spPr>
      </p:pic>
      <p:pic>
        <p:nvPicPr>
          <p:cNvPr id="12" name="PA_图片 6">
            <a:extLst>
              <a:ext uri="{FF2B5EF4-FFF2-40B4-BE49-F238E27FC236}">
                <a16:creationId xmlns:a16="http://schemas.microsoft.com/office/drawing/2014/main" xmlns="" id="{1EB92C0C-91B8-4FCE-B507-FFA510A4D8CC}"/>
              </a:ext>
            </a:extLst>
          </p:cNvPr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7175" y="433160"/>
            <a:ext cx="4229070" cy="3064817"/>
          </a:xfrm>
          <a:prstGeom prst="rect">
            <a:avLst/>
          </a:prstGeom>
        </p:spPr>
      </p:pic>
      <p:pic>
        <p:nvPicPr>
          <p:cNvPr id="13" name="PA_图片 8" descr="图片包含 矢量图形&#10;&#10;已生成高可信度的说明">
            <a:extLst>
              <a:ext uri="{FF2B5EF4-FFF2-40B4-BE49-F238E27FC236}">
                <a16:creationId xmlns:a16="http://schemas.microsoft.com/office/drawing/2014/main" xmlns="" id="{D5901FA8-80E5-47CA-B278-792CF245A161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747" y="3859845"/>
            <a:ext cx="2559562" cy="369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8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6419 0.85926 L 0.86419 0.85926 C 0.86133 0.86297 0.85885 0.86713 0.85573 0.86991 C 0.8543 0.8713 0.8526 0.87153 0.85104 0.87199 C 0.84531 0.87408 0.84023 0.875 0.83438 0.87639 L 0.79271 0.87408 C 0.78906 0.87385 0.78542 0.87361 0.78203 0.87199 C 0.7806 0.87153 0.77982 0.86852 0.77839 0.86783 C 0.77487 0.86574 0.77122 0.86505 0.76771 0.86366 C 0.75859 0.85973 0.76732 0.8625 0.75456 0.85926 C 0.74688 0.85486 0.75495 0.85926 0.74154 0.85301 C 0.73581 0.85024 0.7293 0.84653 0.7237 0.84445 C 0.72044 0.84352 0.71732 0.84329 0.71406 0.84236 C 0.71172 0.8419 0.70938 0.84098 0.70703 0.84028 C 0.70221 0.8375 0.69753 0.83403 0.69271 0.83172 C 0.68737 0.8294 0.68112 0.82709 0.67604 0.82338 C 0.67044 0.81922 0.66953 0.81783 0.66523 0.81274 C 0.66081 0.78102 0.66328 0.80209 0.66523 0.73033 C 0.66536 0.72593 0.66615 0.72176 0.66654 0.7176 C 0.66797 0.69561 0.66784 0.6838 0.66888 0.66042 C 0.67109 0.61019 0.66901 0.66111 0.67122 0.62662 C 0.67175 0.61875 0.67201 0.61088 0.6724 0.60324 C 0.67279 0.58357 0.67357 0.56366 0.67357 0.54399 C 0.67357 0.54121 0.67552 0.48658 0.67122 0.46343 C 0.67057 0.45996 0.66992 0.45625 0.66888 0.45301 C 0.66797 0.44977 0.66654 0.44723 0.66523 0.44445 C 0.66445 0.44028 0.66419 0.43565 0.66289 0.43172 C 0.66094 0.4257 0.65794 0.42061 0.65573 0.41482 C 0.65495 0.41274 0.6543 0.41042 0.65339 0.40857 C 0.65195 0.40556 0.65039 0.40232 0.64857 0.4 C 0.64727 0.39815 0.64531 0.39746 0.64388 0.39584 C 0.64219 0.39399 0.64089 0.39098 0.63906 0.38936 C 0.63685 0.3875 0.63438 0.38681 0.6319 0.38519 C 0.62995 0.3838 0.628 0.38218 0.62604 0.38102 C 0.61966 0.37686 0.61979 0.37709 0.61406 0.37454 C 0.60234 0.36412 0.61706 0.37709 0.60339 0.36621 C 0.60182 0.36482 0.60039 0.36274 0.59857 0.36204 C 0.59518 0.36042 0.59154 0.36019 0.58789 0.35973 C 0.55143 0.35486 0.58112 0.36042 0.5569 0.35556 C 0.54909 0.35602 0.51706 0.35672 0.50339 0.35973 C 0.50208 0.36019 0.50104 0.36135 0.49974 0.36204 C 0.4974 0.36297 0.49505 0.36343 0.49271 0.36412 C 0.48242 0.3669 0.4849 0.36598 0.47357 0.36829 L 0.46406 0.37037 C 0.45182 0.36899 0.43945 0.36899 0.42721 0.36621 C 0.42422 0.36551 0.42161 0.36181 0.41888 0.35973 C 0.41654 0.35811 0.41406 0.35695 0.41172 0.35556 L 0.40456 0.34283 C 0.40339 0.34074 0.40234 0.33843 0.40104 0.33658 C 0.39779 0.33241 0.39479 0.32778 0.39141 0.32385 C 0.39023 0.32246 0.38906 0.32107 0.38789 0.31968 C 0.38633 0.3176 0.38477 0.31505 0.38307 0.3132 C 0.38164 0.31158 0.37995 0.31065 0.37839 0.30903 C 0.37708 0.30764 0.37604 0.30602 0.37474 0.30486 C 0.3737 0.30371 0.3724 0.30348 0.37122 0.30255 C 0.36719 0.3 0.36341 0.29607 0.35938 0.29422 C 0.35612 0.29283 0.35286 0.2919 0.34974 0.29005 C 0.32122 0.27153 0.3418 0.28102 0.32839 0.27524 C 0.32682 0.27292 0.32487 0.27153 0.32357 0.26875 C 0.32279 0.26713 0.32305 0.26436 0.3224 0.2625 C 0.32148 0.25996 0.32005 0.25811 0.31888 0.25602 L 0.31641 0.24329 C 0.31602 0.24121 0.31563 0.23912 0.31523 0.23704 L 0.31406 0.22848 C 0.31367 0.22153 0.31393 0.21412 0.31289 0.20741 C 0.31237 0.20394 0.31029 0.20209 0.30925 0.19885 C 0.30208 0.17639 0.31745 0.21482 0.30456 0.18403 C 0.30221 0.17199 0.30508 0.18287 0.29857 0.17153 C 0.2944 0.16412 0.29388 0.15834 0.28906 0.15232 C 0.28802 0.15116 0.28659 0.15116 0.28555 0.15024 C 0.28346 0.14838 0.28164 0.14561 0.27956 0.14399 C 0.27721 0.14213 0.27474 0.14144 0.2724 0.13959 C 0.27057 0.13843 0.26536 0.13449 0.26289 0.13334 C 0.26094 0.13241 0.25885 0.13195 0.2569 0.13125 C 0.24661 0.13195 0.2362 0.13172 0.22591 0.13334 C 0.22266 0.1338 0.21966 0.13704 0.21641 0.1375 L 0.20456 0.13959 C 0.2013 0.14028 0.19818 0.14121 0.19505 0.1419 C 0.19023 0.1426 0.18555 0.14329 0.18073 0.14399 C 0.17917 0.14468 0.17747 0.14514 0.17591 0.14607 C 0.17474 0.14653 0.17357 0.14769 0.1724 0.14815 C 0.17044 0.14908 0.16836 0.14954 0.16641 0.15024 C 0.15833 0.15741 0.15755 0.1588 0.14505 0.16297 C 0.13997 0.16459 0.13464 0.16436 0.12956 0.16505 C 0.10104 0.16945 0.1375 0.16598 0.08542 0.16922 C 0.08385 0.16991 0.08229 0.17107 0.08073 0.17153 C 0.05964 0.1757 0.07005 0.16991 0.06042 0.1757 C 0.05052 0.175 0.0405 0.17616 0.03073 0.17361 C 0.0293 0.17315 0.02943 0.16875 0.02839 0.16713 C 0.02734 0.16574 0.02591 0.16574 0.02474 0.16505 C 0.02253 0.15348 0.02487 0.16389 0.02122 0.15232 C 0.01888 0.14514 0.01888 0.14468 0.01758 0.1375 C 0.01719 0.11713 0.01693 0.09653 0.01641 0.07616 C 0.01615 0.0669 0.01589 0.05787 0.01523 0.04861 C 0.0151 0.04653 0.01471 0.04422 0.01406 0.04236 C 0.01341 0.04051 0.0125 0.03959 0.01172 0.0382 L 0.01523 0.0382 " pathEditMode="relative" ptsTypes="AAAAAAAAAAAAAAAAAAAAAAAAAAAAAAAAAAAAAAAAAAAAAAAAAAAAAAAAAAAAAAAAAAAAAAAAAAAAAAAAAAAAAAAAAAAAAAAAA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2000" accel="50000" decel="50000" autoRev="1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3.75E-6 4.44444E-6 L 0.06705 0.0069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46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1-原创素材\1_mm1102\PPT\PPT_014\materaials\pageimg_g16.png">
            <a:extLst>
              <a:ext uri="{FF2B5EF4-FFF2-40B4-BE49-F238E27FC236}">
                <a16:creationId xmlns:a16="http://schemas.microsoft.com/office/drawing/2014/main" xmlns="" id="{F0C5347E-219D-4058-A14F-DA8D5D9656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21" y="-30992"/>
            <a:ext cx="11848906" cy="688899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34">
            <a:extLst>
              <a:ext uri="{FF2B5EF4-FFF2-40B4-BE49-F238E27FC236}">
                <a16:creationId xmlns:a16="http://schemas.microsoft.com/office/drawing/2014/main" xmlns="" id="{7A94D1F6-8705-4172-8272-342EA32602B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041" y="0"/>
            <a:ext cx="1302586" cy="1207834"/>
          </a:xfrm>
          <a:prstGeom prst="rect">
            <a:avLst/>
          </a:prstGeom>
        </p:spPr>
      </p:pic>
      <p:pic>
        <p:nvPicPr>
          <p:cNvPr id="4" name="图片 35">
            <a:extLst>
              <a:ext uri="{FF2B5EF4-FFF2-40B4-BE49-F238E27FC236}">
                <a16:creationId xmlns:a16="http://schemas.microsoft.com/office/drawing/2014/main" xmlns="" id="{90B4873B-BBB4-4E65-8321-DEBC9EDB251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400" y="1011299"/>
            <a:ext cx="5374251" cy="109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63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">
            <a:extLst>
              <a:ext uri="{FF2B5EF4-FFF2-40B4-BE49-F238E27FC236}">
                <a16:creationId xmlns:a16="http://schemas.microsoft.com/office/drawing/2014/main" xmlns="" id="{B22B1E67-3008-4521-AE81-657AB5E1176C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  <p:pic>
        <p:nvPicPr>
          <p:cNvPr id="8" name="图片 8">
            <a:extLst>
              <a:ext uri="{FF2B5EF4-FFF2-40B4-BE49-F238E27FC236}">
                <a16:creationId xmlns:a16="http://schemas.microsoft.com/office/drawing/2014/main" xmlns="" id="{318CC0AA-2F1C-47E2-96E1-12F350AB09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94895" y="56367"/>
            <a:ext cx="5002213" cy="1549970"/>
          </a:xfrm>
          <a:prstGeom prst="rect">
            <a:avLst/>
          </a:prstGeom>
        </p:spPr>
      </p:pic>
      <p:pic>
        <p:nvPicPr>
          <p:cNvPr id="9" name="PA_图片 2">
            <a:extLst>
              <a:ext uri="{FF2B5EF4-FFF2-40B4-BE49-F238E27FC236}">
                <a16:creationId xmlns:a16="http://schemas.microsoft.com/office/drawing/2014/main" xmlns="" id="{F453868A-7C7E-4C9C-BFDE-8FEE5AE3420C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538663" y="1049796"/>
            <a:ext cx="7547145" cy="6071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22">
            <a:extLst>
              <a:ext uri="{FF2B5EF4-FFF2-40B4-BE49-F238E27FC236}">
                <a16:creationId xmlns:a16="http://schemas.microsoft.com/office/drawing/2014/main" xmlns="" id="{3FCE1FC1-F6CB-4EDD-B53D-CAC5165879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9881" y="4085590"/>
            <a:ext cx="2421891" cy="2250440"/>
          </a:xfrm>
          <a:prstGeom prst="rect">
            <a:avLst/>
          </a:prstGeom>
        </p:spPr>
      </p:pic>
      <p:pic>
        <p:nvPicPr>
          <p:cNvPr id="12" name="图片 20">
            <a:extLst>
              <a:ext uri="{FF2B5EF4-FFF2-40B4-BE49-F238E27FC236}">
                <a16:creationId xmlns:a16="http://schemas.microsoft.com/office/drawing/2014/main" xmlns="" id="{12D22E61-431C-4BF7-B86C-F36DBA00E06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37" y="4089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6057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7655D7-831E-4361-B238-F2CAB2012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6F8D30F-F0A2-4A3B-B58D-661FFB5B9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17/3/2023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721126F-EAB8-450A-8D64-688E6732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BE0255-8A45-49EF-924E-CB064091B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xmlns="" id="{211953F5-6B26-4EF9-80F1-8C59D26D86B6}"/>
              </a:ext>
            </a:extLst>
          </p:cNvPr>
          <p:cNvSpPr/>
          <p:nvPr userDrawn="1"/>
        </p:nvSpPr>
        <p:spPr>
          <a:xfrm>
            <a:off x="280793" y="1122218"/>
            <a:ext cx="11640697" cy="547996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AB4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5292217B-AAAB-4C97-A9F3-72484E8C0407}"/>
              </a:ext>
            </a:extLst>
          </p:cNvPr>
          <p:cNvGrpSpPr/>
          <p:nvPr userDrawn="1"/>
        </p:nvGrpSpPr>
        <p:grpSpPr>
          <a:xfrm>
            <a:off x="377049" y="255821"/>
            <a:ext cx="2619178" cy="2075610"/>
            <a:chOff x="237072" y="234585"/>
            <a:chExt cx="1448294" cy="144829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2376D84D-018E-4D01-942E-AE923E1C4CE8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FFAB4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F916C782-6A15-4A1C-B436-6AA78F9067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7E3CAB66-C4EE-4FB9-95A3-DAF258DCF997}"/>
                </a:ext>
              </a:extLst>
            </p:cNvPr>
            <p:cNvSpPr/>
            <p:nvPr/>
          </p:nvSpPr>
          <p:spPr>
            <a:xfrm>
              <a:off x="251674" y="248347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288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17">
            <a:extLst>
              <a:ext uri="{FF2B5EF4-FFF2-40B4-BE49-F238E27FC236}">
                <a16:creationId xmlns:a16="http://schemas.microsoft.com/office/drawing/2014/main" xmlns="" id="{32888698-6355-46B4-87D5-BC0381CA579C}"/>
              </a:ext>
            </a:extLst>
          </p:cNvPr>
          <p:cNvSpPr/>
          <p:nvPr userDrawn="1"/>
        </p:nvSpPr>
        <p:spPr>
          <a:xfrm>
            <a:off x="-138222" y="0"/>
            <a:ext cx="12346422" cy="174173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2" tIns="34277" rIns="68552" bIns="34277"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177E1ED-35EE-4A35-AB1B-C27E8E85F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17/3/2023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59F781B-348E-4241-AEB5-EDA391A21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42938E5-D814-47FF-8739-F01A13BC6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AD6C5AC5-4737-4E0C-AF3A-BE5C93980E77}"/>
              </a:ext>
            </a:extLst>
          </p:cNvPr>
          <p:cNvGrpSpPr/>
          <p:nvPr userDrawn="1"/>
        </p:nvGrpSpPr>
        <p:grpSpPr>
          <a:xfrm>
            <a:off x="2222205" y="2224564"/>
            <a:ext cx="9845748" cy="1783150"/>
            <a:chOff x="9566064" y="964372"/>
            <a:chExt cx="5446164" cy="69825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BF655384-50D8-4A34-9319-7850232AC3C4}"/>
                </a:ext>
              </a:extLst>
            </p:cNvPr>
            <p:cNvSpPr/>
            <p:nvPr/>
          </p:nvSpPr>
          <p:spPr>
            <a:xfrm rot="416356">
              <a:off x="13066912" y="966823"/>
              <a:ext cx="1945316" cy="695802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  <a:gd name="connsiteX0-23" fmla="*/ 0 w 5333999"/>
                <a:gd name="connsiteY0-24" fmla="*/ 0 h 724766"/>
                <a:gd name="connsiteX1-25" fmla="*/ 5334000 w 5333999"/>
                <a:gd name="connsiteY1-26" fmla="*/ 0 h 724766"/>
                <a:gd name="connsiteX2-27" fmla="*/ 3970191 w 5333999"/>
                <a:gd name="connsiteY2-28" fmla="*/ 513468 h 724766"/>
                <a:gd name="connsiteX3-29" fmla="*/ 5334000 w 5333999"/>
                <a:gd name="connsiteY3-30" fmla="*/ 724766 h 724766"/>
                <a:gd name="connsiteX4-31" fmla="*/ 0 w 5333999"/>
                <a:gd name="connsiteY4-32" fmla="*/ 724766 h 724766"/>
                <a:gd name="connsiteX5-33" fmla="*/ 0 w 5333999"/>
                <a:gd name="connsiteY5-34" fmla="*/ 0 h 724766"/>
                <a:gd name="connsiteX0-35" fmla="*/ 0 w 5334002"/>
                <a:gd name="connsiteY0-36" fmla="*/ 0 h 724766"/>
                <a:gd name="connsiteX1-37" fmla="*/ 5334000 w 5334002"/>
                <a:gd name="connsiteY1-38" fmla="*/ 0 h 724766"/>
                <a:gd name="connsiteX2-39" fmla="*/ 4572681 w 5334002"/>
                <a:gd name="connsiteY2-40" fmla="*/ 409907 h 724766"/>
                <a:gd name="connsiteX3-41" fmla="*/ 5334000 w 5334002"/>
                <a:gd name="connsiteY3-42" fmla="*/ 724766 h 724766"/>
                <a:gd name="connsiteX4-43" fmla="*/ 0 w 5334002"/>
                <a:gd name="connsiteY4-44" fmla="*/ 724766 h 724766"/>
                <a:gd name="connsiteX5-45" fmla="*/ 0 w 5334002"/>
                <a:gd name="connsiteY5-46" fmla="*/ 0 h 724766"/>
                <a:gd name="connsiteX0-47" fmla="*/ 0 w 5649495"/>
                <a:gd name="connsiteY0-48" fmla="*/ 0 h 724766"/>
                <a:gd name="connsiteX1-49" fmla="*/ 5649496 w 5649495"/>
                <a:gd name="connsiteY1-50" fmla="*/ 27302 h 724766"/>
                <a:gd name="connsiteX2-51" fmla="*/ 4572681 w 5649495"/>
                <a:gd name="connsiteY2-52" fmla="*/ 409907 h 724766"/>
                <a:gd name="connsiteX3-53" fmla="*/ 5334000 w 5649495"/>
                <a:gd name="connsiteY3-54" fmla="*/ 724766 h 724766"/>
                <a:gd name="connsiteX4-55" fmla="*/ 0 w 5649495"/>
                <a:gd name="connsiteY4-56" fmla="*/ 724766 h 724766"/>
                <a:gd name="connsiteX5-57" fmla="*/ 0 w 5649495"/>
                <a:gd name="connsiteY5-58" fmla="*/ 0 h 724766"/>
                <a:gd name="connsiteX0-59" fmla="*/ -1 w 5673840"/>
                <a:gd name="connsiteY0-60" fmla="*/ 152873 h 697464"/>
                <a:gd name="connsiteX1-61" fmla="*/ 5673841 w 5673840"/>
                <a:gd name="connsiteY1-62" fmla="*/ 0 h 697464"/>
                <a:gd name="connsiteX2-63" fmla="*/ 4597026 w 5673840"/>
                <a:gd name="connsiteY2-64" fmla="*/ 382605 h 697464"/>
                <a:gd name="connsiteX3-65" fmla="*/ 5358345 w 5673840"/>
                <a:gd name="connsiteY3-66" fmla="*/ 697464 h 697464"/>
                <a:gd name="connsiteX4-67" fmla="*/ 24345 w 5673840"/>
                <a:gd name="connsiteY4-68" fmla="*/ 697464 h 697464"/>
                <a:gd name="connsiteX5-69" fmla="*/ -1 w 5673840"/>
                <a:gd name="connsiteY5-70" fmla="*/ 152873 h 697464"/>
                <a:gd name="connsiteX0-71" fmla="*/ -1 w 5673840"/>
                <a:gd name="connsiteY0-72" fmla="*/ 152873 h 697464"/>
                <a:gd name="connsiteX1-73" fmla="*/ 5673841 w 5673840"/>
                <a:gd name="connsiteY1-74" fmla="*/ 0 h 697464"/>
                <a:gd name="connsiteX2-75" fmla="*/ 4597026 w 5673840"/>
                <a:gd name="connsiteY2-76" fmla="*/ 382605 h 697464"/>
                <a:gd name="connsiteX3-77" fmla="*/ 5358345 w 5673840"/>
                <a:gd name="connsiteY3-78" fmla="*/ 697464 h 697464"/>
                <a:gd name="connsiteX4-79" fmla="*/ 6831 w 5673840"/>
                <a:gd name="connsiteY4-80" fmla="*/ 568730 h 697464"/>
                <a:gd name="connsiteX5-81" fmla="*/ -1 w 5673840"/>
                <a:gd name="connsiteY5-82" fmla="*/ 152873 h 697464"/>
                <a:gd name="connsiteX0-83" fmla="*/ -1 w 5673840"/>
                <a:gd name="connsiteY0-84" fmla="*/ 152873 h 661803"/>
                <a:gd name="connsiteX1-85" fmla="*/ 5673841 w 5673840"/>
                <a:gd name="connsiteY1-86" fmla="*/ 0 h 661803"/>
                <a:gd name="connsiteX2-87" fmla="*/ 4597026 w 5673840"/>
                <a:gd name="connsiteY2-88" fmla="*/ 382605 h 661803"/>
                <a:gd name="connsiteX3-89" fmla="*/ 5253439 w 5673840"/>
                <a:gd name="connsiteY3-90" fmla="*/ 661803 h 661803"/>
                <a:gd name="connsiteX4-91" fmla="*/ 6831 w 5673840"/>
                <a:gd name="connsiteY4-92" fmla="*/ 568730 h 661803"/>
                <a:gd name="connsiteX5-93" fmla="*/ -1 w 5673840"/>
                <a:gd name="connsiteY5-94" fmla="*/ 152873 h 6618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673840" h="661803">
                  <a:moveTo>
                    <a:pt x="-1" y="152873"/>
                  </a:moveTo>
                  <a:lnTo>
                    <a:pt x="5673841" y="0"/>
                  </a:lnTo>
                  <a:cubicBezTo>
                    <a:pt x="5674995" y="102899"/>
                    <a:pt x="4595872" y="279706"/>
                    <a:pt x="4597026" y="382605"/>
                  </a:cubicBezTo>
                  <a:lnTo>
                    <a:pt x="5253439" y="661803"/>
                  </a:lnTo>
                  <a:lnTo>
                    <a:pt x="6831" y="568730"/>
                  </a:lnTo>
                  <a:lnTo>
                    <a:pt x="-1" y="1528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xmlns="" id="{61F8DAC8-BEF5-47CE-809B-214CCD5FC825}"/>
                </a:ext>
              </a:extLst>
            </p:cNvPr>
            <p:cNvSpPr/>
            <p:nvPr/>
          </p:nvSpPr>
          <p:spPr>
            <a:xfrm>
              <a:off x="9566064" y="964372"/>
              <a:ext cx="5334002" cy="646524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xmlns="" id="{F092A2B4-2FAA-4A47-9149-9FA895BC8381}"/>
                </a:ext>
              </a:extLst>
            </p:cNvPr>
            <p:cNvSpPr/>
            <p:nvPr/>
          </p:nvSpPr>
          <p:spPr>
            <a:xfrm>
              <a:off x="9623715" y="1023319"/>
              <a:ext cx="5049983" cy="543791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</p:grpSp>
      <p:sp>
        <p:nvSpPr>
          <p:cNvPr id="17" name="Rectangle 17">
            <a:extLst>
              <a:ext uri="{FF2B5EF4-FFF2-40B4-BE49-F238E27FC236}">
                <a16:creationId xmlns:a16="http://schemas.microsoft.com/office/drawing/2014/main" xmlns="" id="{AB5ABAEB-B6DE-4128-ACA3-6591223A9BC3}"/>
              </a:ext>
            </a:extLst>
          </p:cNvPr>
          <p:cNvSpPr/>
          <p:nvPr userDrawn="1"/>
        </p:nvSpPr>
        <p:spPr>
          <a:xfrm>
            <a:off x="121324" y="2161349"/>
            <a:ext cx="1545885" cy="1761680"/>
          </a:xfrm>
          <a:custGeom>
            <a:avLst/>
            <a:gdLst>
              <a:gd name="connsiteX0" fmla="*/ 0 w 1371600"/>
              <a:gd name="connsiteY0" fmla="*/ 0 h 1295400"/>
              <a:gd name="connsiteX1" fmla="*/ 1371600 w 1371600"/>
              <a:gd name="connsiteY1" fmla="*/ 0 h 1295400"/>
              <a:gd name="connsiteX2" fmla="*/ 1371600 w 1371600"/>
              <a:gd name="connsiteY2" fmla="*/ 1295400 h 1295400"/>
              <a:gd name="connsiteX3" fmla="*/ 0 w 1371600"/>
              <a:gd name="connsiteY3" fmla="*/ 1295400 h 1295400"/>
              <a:gd name="connsiteX4" fmla="*/ 0 w 1371600"/>
              <a:gd name="connsiteY4" fmla="*/ 0 h 1295400"/>
              <a:gd name="connsiteX0-1" fmla="*/ 6 w 1371606"/>
              <a:gd name="connsiteY0-2" fmla="*/ 0 h 1295400"/>
              <a:gd name="connsiteX1-3" fmla="*/ 1371606 w 1371606"/>
              <a:gd name="connsiteY1-4" fmla="*/ 0 h 1295400"/>
              <a:gd name="connsiteX2-5" fmla="*/ 1371606 w 1371606"/>
              <a:gd name="connsiteY2-6" fmla="*/ 1295400 h 1295400"/>
              <a:gd name="connsiteX3-7" fmla="*/ 6 w 1371606"/>
              <a:gd name="connsiteY3-8" fmla="*/ 1295400 h 1295400"/>
              <a:gd name="connsiteX4-9" fmla="*/ 630388 w 1371606"/>
              <a:gd name="connsiteY4-10" fmla="*/ 609600 h 1295400"/>
              <a:gd name="connsiteX5" fmla="*/ 6 w 1371606"/>
              <a:gd name="connsiteY5" fmla="*/ 0 h 1295400"/>
              <a:gd name="connsiteX0-11" fmla="*/ 9 w 1371609"/>
              <a:gd name="connsiteY0-12" fmla="*/ 0 h 1295400"/>
              <a:gd name="connsiteX1-13" fmla="*/ 1371609 w 1371609"/>
              <a:gd name="connsiteY1-14" fmla="*/ 0 h 1295400"/>
              <a:gd name="connsiteX2-15" fmla="*/ 1371609 w 1371609"/>
              <a:gd name="connsiteY2-16" fmla="*/ 1295400 h 1295400"/>
              <a:gd name="connsiteX3-17" fmla="*/ 9 w 1371609"/>
              <a:gd name="connsiteY3-18" fmla="*/ 1295400 h 1295400"/>
              <a:gd name="connsiteX4-19" fmla="*/ 434971 w 1371609"/>
              <a:gd name="connsiteY4-20" fmla="*/ 564951 h 1295400"/>
              <a:gd name="connsiteX5-21" fmla="*/ 9 w 1371609"/>
              <a:gd name="connsiteY5-22" fmla="*/ 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71609" h="1295400">
                <a:moveTo>
                  <a:pt x="9" y="0"/>
                </a:moveTo>
                <a:lnTo>
                  <a:pt x="1371609" y="0"/>
                </a:lnTo>
                <a:lnTo>
                  <a:pt x="1371609" y="1295400"/>
                </a:lnTo>
                <a:lnTo>
                  <a:pt x="9" y="1295400"/>
                </a:lnTo>
                <a:cubicBezTo>
                  <a:pt x="-2300" y="1071418"/>
                  <a:pt x="437280" y="788933"/>
                  <a:pt x="434971" y="564951"/>
                </a:cubicBezTo>
                <a:lnTo>
                  <a:pt x="9" y="0"/>
                </a:lnTo>
                <a:close/>
              </a:path>
            </a:pathLst>
          </a:custGeom>
          <a:solidFill>
            <a:srgbClr val="F79646"/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Arial-Rounded"/>
              <a:cs typeface="+mn-cs"/>
              <a:sym typeface="Arial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xmlns="" id="{51DF8B52-6FB7-427D-B981-7B81EC39B6C8}"/>
              </a:ext>
            </a:extLst>
          </p:cNvPr>
          <p:cNvSpPr/>
          <p:nvPr userDrawn="1"/>
        </p:nvSpPr>
        <p:spPr>
          <a:xfrm>
            <a:off x="418553" y="2224564"/>
            <a:ext cx="1394416" cy="1581352"/>
          </a:xfrm>
          <a:custGeom>
            <a:avLst/>
            <a:gdLst>
              <a:gd name="connsiteX0" fmla="*/ 0 w 1246092"/>
              <a:gd name="connsiteY0" fmla="*/ 0 h 1219200"/>
              <a:gd name="connsiteX1" fmla="*/ 1246092 w 1246092"/>
              <a:gd name="connsiteY1" fmla="*/ 0 h 1219200"/>
              <a:gd name="connsiteX2" fmla="*/ 1246092 w 1246092"/>
              <a:gd name="connsiteY2" fmla="*/ 1219200 h 1219200"/>
              <a:gd name="connsiteX3" fmla="*/ 0 w 1246092"/>
              <a:gd name="connsiteY3" fmla="*/ 1219200 h 1219200"/>
              <a:gd name="connsiteX4" fmla="*/ 0 w 1246092"/>
              <a:gd name="connsiteY4" fmla="*/ 0 h 1219200"/>
              <a:gd name="connsiteX0-1" fmla="*/ 307 w 1246399"/>
              <a:gd name="connsiteY0-2" fmla="*/ 0 h 1219200"/>
              <a:gd name="connsiteX1-3" fmla="*/ 1246399 w 1246399"/>
              <a:gd name="connsiteY1-4" fmla="*/ 0 h 1219200"/>
              <a:gd name="connsiteX2-5" fmla="*/ 1246399 w 1246399"/>
              <a:gd name="connsiteY2-6" fmla="*/ 1219200 h 1219200"/>
              <a:gd name="connsiteX3-7" fmla="*/ 307 w 1246399"/>
              <a:gd name="connsiteY3-8" fmla="*/ 1219200 h 1219200"/>
              <a:gd name="connsiteX4-9" fmla="*/ 7234 w 1246399"/>
              <a:gd name="connsiteY4-10" fmla="*/ 41564 h 1219200"/>
              <a:gd name="connsiteX5" fmla="*/ 307 w 1246399"/>
              <a:gd name="connsiteY5" fmla="*/ 0 h 1219200"/>
              <a:gd name="connsiteX0-11" fmla="*/ 307 w 1246399"/>
              <a:gd name="connsiteY0-12" fmla="*/ 0 h 1219200"/>
              <a:gd name="connsiteX1-13" fmla="*/ 1246399 w 1246399"/>
              <a:gd name="connsiteY1-14" fmla="*/ 0 h 1219200"/>
              <a:gd name="connsiteX2-15" fmla="*/ 1246399 w 1246399"/>
              <a:gd name="connsiteY2-16" fmla="*/ 1219200 h 1219200"/>
              <a:gd name="connsiteX3-17" fmla="*/ 307 w 1246399"/>
              <a:gd name="connsiteY3-18" fmla="*/ 1219200 h 1219200"/>
              <a:gd name="connsiteX4-19" fmla="*/ 7234 w 1246399"/>
              <a:gd name="connsiteY4-20" fmla="*/ 41564 h 1219200"/>
              <a:gd name="connsiteX5-21" fmla="*/ 307 w 1246399"/>
              <a:gd name="connsiteY5-22" fmla="*/ 0 h 1219200"/>
              <a:gd name="connsiteX0-23" fmla="*/ 3 w 1246095"/>
              <a:gd name="connsiteY0-24" fmla="*/ 0 h 1219200"/>
              <a:gd name="connsiteX1-25" fmla="*/ 1246095 w 1246095"/>
              <a:gd name="connsiteY1-26" fmla="*/ 0 h 1219200"/>
              <a:gd name="connsiteX2-27" fmla="*/ 1246095 w 1246095"/>
              <a:gd name="connsiteY2-28" fmla="*/ 1219200 h 1219200"/>
              <a:gd name="connsiteX3-29" fmla="*/ 3 w 1246095"/>
              <a:gd name="connsiteY3-30" fmla="*/ 1219200 h 1219200"/>
              <a:gd name="connsiteX4-31" fmla="*/ 6930 w 1246095"/>
              <a:gd name="connsiteY4-32" fmla="*/ 41564 h 1219200"/>
              <a:gd name="connsiteX5-33" fmla="*/ 3 w 1246095"/>
              <a:gd name="connsiteY5-34" fmla="*/ 0 h 1219200"/>
              <a:gd name="connsiteX0-35" fmla="*/ 11917 w 1258009"/>
              <a:gd name="connsiteY0-36" fmla="*/ 0 h 1219200"/>
              <a:gd name="connsiteX1-37" fmla="*/ 1258009 w 1258009"/>
              <a:gd name="connsiteY1-38" fmla="*/ 0 h 1219200"/>
              <a:gd name="connsiteX2-39" fmla="*/ 1258009 w 1258009"/>
              <a:gd name="connsiteY2-40" fmla="*/ 1219200 h 1219200"/>
              <a:gd name="connsiteX3-41" fmla="*/ 11917 w 1258009"/>
              <a:gd name="connsiteY3-42" fmla="*/ 1219200 h 1219200"/>
              <a:gd name="connsiteX4-43" fmla="*/ 441405 w 1258009"/>
              <a:gd name="connsiteY4-44" fmla="*/ 625256 h 1219200"/>
              <a:gd name="connsiteX5-45" fmla="*/ 18844 w 1258009"/>
              <a:gd name="connsiteY5-46" fmla="*/ 41564 h 1219200"/>
              <a:gd name="connsiteX6" fmla="*/ 11917 w 1258009"/>
              <a:gd name="connsiteY6" fmla="*/ 0 h 1219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" y="connsiteY6"/>
              </a:cxn>
            </a:cxnLst>
            <a:rect l="l" t="t" r="r" b="b"/>
            <a:pathLst>
              <a:path w="1258009" h="1219200">
                <a:moveTo>
                  <a:pt x="11917" y="0"/>
                </a:moveTo>
                <a:lnTo>
                  <a:pt x="1258009" y="0"/>
                </a:lnTo>
                <a:lnTo>
                  <a:pt x="1258009" y="1219200"/>
                </a:lnTo>
                <a:lnTo>
                  <a:pt x="11917" y="1219200"/>
                </a:lnTo>
                <a:cubicBezTo>
                  <a:pt x="-84929" y="1123024"/>
                  <a:pt x="440251" y="821529"/>
                  <a:pt x="441405" y="625256"/>
                </a:cubicBezTo>
                <a:cubicBezTo>
                  <a:pt x="442560" y="428983"/>
                  <a:pt x="129680" y="148589"/>
                  <a:pt x="18844" y="41564"/>
                </a:cubicBezTo>
                <a:lnTo>
                  <a:pt x="11917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 dirty="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C0C2327F-772D-471F-A831-A1DEF1E65AF1}"/>
              </a:ext>
            </a:extLst>
          </p:cNvPr>
          <p:cNvGrpSpPr/>
          <p:nvPr userDrawn="1"/>
        </p:nvGrpSpPr>
        <p:grpSpPr>
          <a:xfrm>
            <a:off x="825316" y="2087841"/>
            <a:ext cx="1861680" cy="1924493"/>
            <a:chOff x="1149549" y="1066515"/>
            <a:chExt cx="992332" cy="992332"/>
          </a:xfrm>
          <a:solidFill>
            <a:srgbClr val="F79646">
              <a:lumMod val="75000"/>
            </a:srgbClr>
          </a:solidFill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xmlns="" id="{53C7C092-C2E1-4EAB-81DD-9FBC247ABEE4}"/>
                </a:ext>
              </a:extLst>
            </p:cNvPr>
            <p:cNvSpPr/>
            <p:nvPr/>
          </p:nvSpPr>
          <p:spPr>
            <a:xfrm>
              <a:off x="1149549" y="1066515"/>
              <a:ext cx="992332" cy="992332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xmlns="" id="{B55C85B9-5AD0-477D-800F-329C4602AFE8}"/>
                </a:ext>
              </a:extLst>
            </p:cNvPr>
            <p:cNvSpPr/>
            <p:nvPr/>
          </p:nvSpPr>
          <p:spPr>
            <a:xfrm>
              <a:off x="1188515" y="1081392"/>
              <a:ext cx="914400" cy="914400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929A2D4-A6E4-4062-8DEA-65CE7EA4FE50}"/>
              </a:ext>
            </a:extLst>
          </p:cNvPr>
          <p:cNvSpPr txBox="1"/>
          <p:nvPr userDrawn="1"/>
        </p:nvSpPr>
        <p:spPr>
          <a:xfrm>
            <a:off x="9271945" y="647341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68712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E6C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:a16="http://schemas.microsoft.com/office/drawing/2014/main" xmlns="" id="{9F4ACC47-C9C6-4F81-BB25-DACCF7DD0A1C}"/>
              </a:ext>
            </a:extLst>
          </p:cNvPr>
          <p:cNvSpPr/>
          <p:nvPr userDrawn="1"/>
        </p:nvSpPr>
        <p:spPr>
          <a:xfrm>
            <a:off x="280793" y="1122217"/>
            <a:ext cx="11691467" cy="5523131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A889C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373B789B-7F2E-4429-A489-1553207A25DE}"/>
              </a:ext>
            </a:extLst>
          </p:cNvPr>
          <p:cNvGrpSpPr/>
          <p:nvPr userDrawn="1"/>
        </p:nvGrpSpPr>
        <p:grpSpPr>
          <a:xfrm>
            <a:off x="377049" y="255821"/>
            <a:ext cx="2630602" cy="2047390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E4EE6655-F091-4A19-B7C1-4C7F8015D865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A889CC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181BBDEA-EA5F-44EB-9888-7D77B1301735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7E7A3F90-C945-4A54-87CF-B865A1B2E4B3}"/>
                </a:ext>
              </a:extLst>
            </p:cNvPr>
            <p:cNvSpPr/>
            <p:nvPr/>
          </p:nvSpPr>
          <p:spPr>
            <a:xfrm>
              <a:off x="254348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909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93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7">
            <a:extLst>
              <a:ext uri="{FF2B5EF4-FFF2-40B4-BE49-F238E27FC236}">
                <a16:creationId xmlns:a16="http://schemas.microsoft.com/office/drawing/2014/main" xmlns="" id="{11AD8B8B-499E-4064-9606-1DD7568A748C}"/>
              </a:ext>
            </a:extLst>
          </p:cNvPr>
          <p:cNvSpPr/>
          <p:nvPr userDrawn="1"/>
        </p:nvSpPr>
        <p:spPr>
          <a:xfrm>
            <a:off x="247076" y="287079"/>
            <a:ext cx="11697847" cy="6434396"/>
          </a:xfrm>
          <a:prstGeom prst="roundRect">
            <a:avLst>
              <a:gd name="adj" fmla="val 8405"/>
            </a:avLst>
          </a:prstGeom>
          <a:solidFill>
            <a:srgbClr val="FFFFFF"/>
          </a:solidFill>
          <a:ln w="25400" cap="flat" cmpd="sng" algn="ctr">
            <a:solidFill>
              <a:schemeClr val="bg1">
                <a:lumMod val="85000"/>
              </a:schemeClr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23D60F7-56F1-4181-BD85-F8155104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17/3/2023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DF30DBA-58E9-471D-B31C-7704066C1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A268F58-8D48-4EEB-8630-35022767B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6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:a16="http://schemas.microsoft.com/office/drawing/2014/main" xmlns="" id="{F00510D4-679A-4B44-AFFD-FD1FF3551A62}"/>
              </a:ext>
            </a:extLst>
          </p:cNvPr>
          <p:cNvSpPr/>
          <p:nvPr userDrawn="1"/>
        </p:nvSpPr>
        <p:spPr>
          <a:xfrm>
            <a:off x="280793" y="1122218"/>
            <a:ext cx="11720707" cy="556433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72B9509B-2605-49B8-82AA-4026BF3B536B}"/>
              </a:ext>
            </a:extLst>
          </p:cNvPr>
          <p:cNvGrpSpPr/>
          <p:nvPr userDrawn="1"/>
        </p:nvGrpSpPr>
        <p:grpSpPr>
          <a:xfrm>
            <a:off x="377049" y="255820"/>
            <a:ext cx="2637181" cy="2062663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7E9B5808-68F7-4A14-A759-6246698FF09F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B7D57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DD9337EE-9449-4FAF-8ADB-03892A796D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7229F8EB-2732-4CE9-8470-DB69792CAA1E}"/>
                </a:ext>
              </a:extLst>
            </p:cNvPr>
            <p:cNvSpPr/>
            <p:nvPr/>
          </p:nvSpPr>
          <p:spPr>
            <a:xfrm>
              <a:off x="244823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815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4">
            <a:extLst>
              <a:ext uri="{FF2B5EF4-FFF2-40B4-BE49-F238E27FC236}">
                <a16:creationId xmlns:a16="http://schemas.microsoft.com/office/drawing/2014/main" xmlns="" id="{06641879-0A61-4DE0-96FB-E16ED04EE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21077" y="-2315702"/>
            <a:ext cx="6349846" cy="116557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37404B6D-4094-42EA-B728-B90A2DF483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17520652">
            <a:off x="-1241912" y="-526164"/>
            <a:ext cx="3020116" cy="31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4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nen1">
            <a:extLst>
              <a:ext uri="{FF2B5EF4-FFF2-40B4-BE49-F238E27FC236}">
                <a16:creationId xmlns:a16="http://schemas.microsoft.com/office/drawing/2014/main" xmlns="" id="{0ED50697-74BC-4EFA-B781-F79743CC2C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13B3005-989A-4064-A3A2-8F1316801303}"/>
              </a:ext>
            </a:extLst>
          </p:cNvPr>
          <p:cNvSpPr txBox="1"/>
          <p:nvPr userDrawn="1"/>
        </p:nvSpPr>
        <p:spPr>
          <a:xfrm>
            <a:off x="9250680" y="4723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15128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">
            <a:extLst>
              <a:ext uri="{FF2B5EF4-FFF2-40B4-BE49-F238E27FC236}">
                <a16:creationId xmlns:a16="http://schemas.microsoft.com/office/drawing/2014/main" xmlns="" id="{EF218D41-CACC-45EA-9B9C-2C45D39FBC7D}"/>
              </a:ext>
            </a:extLst>
          </p:cNvPr>
          <p:cNvSpPr/>
          <p:nvPr userDrawn="1"/>
        </p:nvSpPr>
        <p:spPr>
          <a:xfrm>
            <a:off x="395785" y="1201003"/>
            <a:ext cx="10508776" cy="5008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4">
            <a:extLst>
              <a:ext uri="{FF2B5EF4-FFF2-40B4-BE49-F238E27FC236}">
                <a16:creationId xmlns:a16="http://schemas.microsoft.com/office/drawing/2014/main" xmlns="" id="{02083DA8-612E-41DA-A4D1-2ACB2678C6D8}"/>
              </a:ext>
            </a:extLst>
          </p:cNvPr>
          <p:cNvGrpSpPr/>
          <p:nvPr userDrawn="1"/>
        </p:nvGrpSpPr>
        <p:grpSpPr>
          <a:xfrm>
            <a:off x="-418200" y="1324483"/>
            <a:ext cx="1627969" cy="3772305"/>
            <a:chOff x="2822570" y="743589"/>
            <a:chExt cx="1294598" cy="2999823"/>
          </a:xfrm>
        </p:grpSpPr>
        <p:pic>
          <p:nvPicPr>
            <p:cNvPr id="9" name="图片 17">
              <a:extLst>
                <a:ext uri="{FF2B5EF4-FFF2-40B4-BE49-F238E27FC236}">
                  <a16:creationId xmlns:a16="http://schemas.microsoft.com/office/drawing/2014/main" xmlns="" id="{189FBF95-47D8-446F-BB0A-1652EB7CD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172519" y="3110245"/>
              <a:ext cx="633167" cy="633167"/>
            </a:xfrm>
            <a:prstGeom prst="rect">
              <a:avLst/>
            </a:prstGeom>
          </p:spPr>
        </p:pic>
        <p:pic>
          <p:nvPicPr>
            <p:cNvPr id="10" name="图形 21">
              <a:extLst>
                <a:ext uri="{FF2B5EF4-FFF2-40B4-BE49-F238E27FC236}">
                  <a16:creationId xmlns:a16="http://schemas.microsoft.com/office/drawing/2014/main" xmlns="" id="{8D592D9E-78DF-4E6B-B377-C92906ECC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7931827">
              <a:off x="2374753" y="1191406"/>
              <a:ext cx="2190232" cy="1294598"/>
            </a:xfrm>
            <a:prstGeom prst="rect">
              <a:avLst/>
            </a:prstGeom>
          </p:spPr>
        </p:pic>
      </p:grpSp>
      <p:pic>
        <p:nvPicPr>
          <p:cNvPr id="11" name="图片 20">
            <a:extLst>
              <a:ext uri="{FF2B5EF4-FFF2-40B4-BE49-F238E27FC236}">
                <a16:creationId xmlns:a16="http://schemas.microsoft.com/office/drawing/2014/main" xmlns="" id="{46A1C692-1A89-4E71-82D9-E6FC90E3EB5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370" y="-150126"/>
            <a:ext cx="2257728" cy="3457550"/>
          </a:xfrm>
          <a:prstGeom prst="rect">
            <a:avLst/>
          </a:prstGeom>
        </p:spPr>
      </p:pic>
      <p:sp>
        <p:nvSpPr>
          <p:cNvPr id="13" name="矩形 15">
            <a:extLst>
              <a:ext uri="{FF2B5EF4-FFF2-40B4-BE49-F238E27FC236}">
                <a16:creationId xmlns:a16="http://schemas.microsoft.com/office/drawing/2014/main" xmlns="" id="{4109CCAE-A277-41A5-B571-A07038641370}"/>
              </a:ext>
            </a:extLst>
          </p:cNvPr>
          <p:cNvSpPr/>
          <p:nvPr/>
        </p:nvSpPr>
        <p:spPr>
          <a:xfrm>
            <a:off x="1993312" y="224266"/>
            <a:ext cx="7200913" cy="80510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00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045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2">
            <a:extLst>
              <a:ext uri="{FF2B5EF4-FFF2-40B4-BE49-F238E27FC236}">
                <a16:creationId xmlns:a16="http://schemas.microsoft.com/office/drawing/2014/main" xmlns="" id="{82C95F20-6AC4-4CAC-B270-10188A197E0A}"/>
              </a:ext>
            </a:extLst>
          </p:cNvPr>
          <p:cNvSpPr/>
          <p:nvPr userDrawn="1"/>
        </p:nvSpPr>
        <p:spPr>
          <a:xfrm>
            <a:off x="200167" y="464024"/>
            <a:ext cx="11791666" cy="6141492"/>
          </a:xfrm>
          <a:custGeom>
            <a:avLst/>
            <a:gdLst>
              <a:gd name="connsiteX0" fmla="*/ 0 w 8128398"/>
              <a:gd name="connsiteY0" fmla="*/ 2334126 h 4668252"/>
              <a:gd name="connsiteX1" fmla="*/ 4064199 w 8128398"/>
              <a:gd name="connsiteY1" fmla="*/ 0 h 4668252"/>
              <a:gd name="connsiteX2" fmla="*/ 8128398 w 8128398"/>
              <a:gd name="connsiteY2" fmla="*/ 2334126 h 4668252"/>
              <a:gd name="connsiteX3" fmla="*/ 4064199 w 8128398"/>
              <a:gd name="connsiteY3" fmla="*/ 4668252 h 4668252"/>
              <a:gd name="connsiteX4" fmla="*/ 0 w 8128398"/>
              <a:gd name="connsiteY4" fmla="*/ 2334126 h 4668252"/>
              <a:gd name="connsiteX0" fmla="*/ 162302 w 8290700"/>
              <a:gd name="connsiteY0" fmla="*/ 2423774 h 4757900"/>
              <a:gd name="connsiteX1" fmla="*/ 1139129 w 8290700"/>
              <a:gd name="connsiteY1" fmla="*/ 669643 h 4757900"/>
              <a:gd name="connsiteX2" fmla="*/ 4226501 w 8290700"/>
              <a:gd name="connsiteY2" fmla="*/ 89648 h 4757900"/>
              <a:gd name="connsiteX3" fmla="*/ 8290700 w 8290700"/>
              <a:gd name="connsiteY3" fmla="*/ 2423774 h 4757900"/>
              <a:gd name="connsiteX4" fmla="*/ 4226501 w 8290700"/>
              <a:gd name="connsiteY4" fmla="*/ 4757900 h 4757900"/>
              <a:gd name="connsiteX5" fmla="*/ 162302 w 8290700"/>
              <a:gd name="connsiteY5" fmla="*/ 2423774 h 4757900"/>
              <a:gd name="connsiteX0" fmla="*/ 162302 w 8453932"/>
              <a:gd name="connsiteY0" fmla="*/ 2334994 h 4669120"/>
              <a:gd name="connsiteX1" fmla="*/ 1139129 w 8453932"/>
              <a:gd name="connsiteY1" fmla="*/ 580863 h 4669120"/>
              <a:gd name="connsiteX2" fmla="*/ 4226501 w 8453932"/>
              <a:gd name="connsiteY2" fmla="*/ 868 h 4669120"/>
              <a:gd name="connsiteX3" fmla="*/ 7472553 w 8453932"/>
              <a:gd name="connsiteY3" fmla="*/ 677116 h 4669120"/>
              <a:gd name="connsiteX4" fmla="*/ 8290700 w 8453932"/>
              <a:gd name="connsiteY4" fmla="*/ 2334994 h 4669120"/>
              <a:gd name="connsiteX5" fmla="*/ 4226501 w 8453932"/>
              <a:gd name="connsiteY5" fmla="*/ 4669120 h 4669120"/>
              <a:gd name="connsiteX6" fmla="*/ 162302 w 8453932"/>
              <a:gd name="connsiteY6" fmla="*/ 2334994 h 4669120"/>
              <a:gd name="connsiteX0" fmla="*/ 380 w 8292010"/>
              <a:gd name="connsiteY0" fmla="*/ 2334994 h 4737634"/>
              <a:gd name="connsiteX1" fmla="*/ 977207 w 8292010"/>
              <a:gd name="connsiteY1" fmla="*/ 580863 h 4737634"/>
              <a:gd name="connsiteX2" fmla="*/ 4064579 w 8292010"/>
              <a:gd name="connsiteY2" fmla="*/ 868 h 4737634"/>
              <a:gd name="connsiteX3" fmla="*/ 7310631 w 8292010"/>
              <a:gd name="connsiteY3" fmla="*/ 677116 h 4737634"/>
              <a:gd name="connsiteX4" fmla="*/ 8128778 w 8292010"/>
              <a:gd name="connsiteY4" fmla="*/ 2334994 h 4737634"/>
              <a:gd name="connsiteX5" fmla="*/ 4064579 w 8292010"/>
              <a:gd name="connsiteY5" fmla="*/ 4669120 h 4737634"/>
              <a:gd name="connsiteX6" fmla="*/ 1054209 w 8292010"/>
              <a:gd name="connsiteY6" fmla="*/ 3958572 h 4737634"/>
              <a:gd name="connsiteX7" fmla="*/ 380 w 8292010"/>
              <a:gd name="connsiteY7" fmla="*/ 2334994 h 4737634"/>
              <a:gd name="connsiteX0" fmla="*/ 380 w 8160907"/>
              <a:gd name="connsiteY0" fmla="*/ 2334994 h 4676413"/>
              <a:gd name="connsiteX1" fmla="*/ 977207 w 8160907"/>
              <a:gd name="connsiteY1" fmla="*/ 580863 h 4676413"/>
              <a:gd name="connsiteX2" fmla="*/ 4064579 w 8160907"/>
              <a:gd name="connsiteY2" fmla="*/ 868 h 4676413"/>
              <a:gd name="connsiteX3" fmla="*/ 7310631 w 8160907"/>
              <a:gd name="connsiteY3" fmla="*/ 677116 h 4676413"/>
              <a:gd name="connsiteX4" fmla="*/ 8128778 w 8160907"/>
              <a:gd name="connsiteY4" fmla="*/ 2334994 h 4676413"/>
              <a:gd name="connsiteX5" fmla="*/ 7031498 w 8160907"/>
              <a:gd name="connsiteY5" fmla="*/ 4199203 h 4676413"/>
              <a:gd name="connsiteX6" fmla="*/ 4064579 w 8160907"/>
              <a:gd name="connsiteY6" fmla="*/ 4669120 h 4676413"/>
              <a:gd name="connsiteX7" fmla="*/ 1054209 w 8160907"/>
              <a:gd name="connsiteY7" fmla="*/ 3958572 h 4676413"/>
              <a:gd name="connsiteX8" fmla="*/ 380 w 8160907"/>
              <a:gd name="connsiteY8" fmla="*/ 2334994 h 4676413"/>
              <a:gd name="connsiteX0" fmla="*/ 62 w 8160589"/>
              <a:gd name="connsiteY0" fmla="*/ 2334994 h 4670006"/>
              <a:gd name="connsiteX1" fmla="*/ 976889 w 8160589"/>
              <a:gd name="connsiteY1" fmla="*/ 580863 h 4670006"/>
              <a:gd name="connsiteX2" fmla="*/ 4064261 w 8160589"/>
              <a:gd name="connsiteY2" fmla="*/ 868 h 4670006"/>
              <a:gd name="connsiteX3" fmla="*/ 7310313 w 8160589"/>
              <a:gd name="connsiteY3" fmla="*/ 677116 h 4670006"/>
              <a:gd name="connsiteX4" fmla="*/ 8128460 w 8160589"/>
              <a:gd name="connsiteY4" fmla="*/ 2334994 h 4670006"/>
              <a:gd name="connsiteX5" fmla="*/ 7031180 w 8160589"/>
              <a:gd name="connsiteY5" fmla="*/ 4199203 h 4670006"/>
              <a:gd name="connsiteX6" fmla="*/ 4064261 w 8160589"/>
              <a:gd name="connsiteY6" fmla="*/ 4669120 h 4670006"/>
              <a:gd name="connsiteX7" fmla="*/ 948013 w 8160589"/>
              <a:gd name="connsiteY7" fmla="*/ 4131826 h 4670006"/>
              <a:gd name="connsiteX8" fmla="*/ 62 w 8160589"/>
              <a:gd name="connsiteY8" fmla="*/ 2334994 h 4670006"/>
              <a:gd name="connsiteX0" fmla="*/ 3056 w 8163583"/>
              <a:gd name="connsiteY0" fmla="*/ 2353191 h 4688203"/>
              <a:gd name="connsiteX1" fmla="*/ 791407 w 8163583"/>
              <a:gd name="connsiteY1" fmla="*/ 387304 h 4688203"/>
              <a:gd name="connsiteX2" fmla="*/ 4067255 w 8163583"/>
              <a:gd name="connsiteY2" fmla="*/ 19065 h 4688203"/>
              <a:gd name="connsiteX3" fmla="*/ 7313307 w 8163583"/>
              <a:gd name="connsiteY3" fmla="*/ 695313 h 4688203"/>
              <a:gd name="connsiteX4" fmla="*/ 8131454 w 8163583"/>
              <a:gd name="connsiteY4" fmla="*/ 2353191 h 4688203"/>
              <a:gd name="connsiteX5" fmla="*/ 7034174 w 8163583"/>
              <a:gd name="connsiteY5" fmla="*/ 4217400 h 4688203"/>
              <a:gd name="connsiteX6" fmla="*/ 4067255 w 8163583"/>
              <a:gd name="connsiteY6" fmla="*/ 4687317 h 4688203"/>
              <a:gd name="connsiteX7" fmla="*/ 951007 w 8163583"/>
              <a:gd name="connsiteY7" fmla="*/ 4150023 h 4688203"/>
              <a:gd name="connsiteX8" fmla="*/ 3056 w 8163583"/>
              <a:gd name="connsiteY8" fmla="*/ 2353191 h 4688203"/>
              <a:gd name="connsiteX0" fmla="*/ 38786 w 8199313"/>
              <a:gd name="connsiteY0" fmla="*/ 2353191 h 4794578"/>
              <a:gd name="connsiteX1" fmla="*/ 827137 w 8199313"/>
              <a:gd name="connsiteY1" fmla="*/ 387304 h 4794578"/>
              <a:gd name="connsiteX2" fmla="*/ 4102985 w 8199313"/>
              <a:gd name="connsiteY2" fmla="*/ 19065 h 4794578"/>
              <a:gd name="connsiteX3" fmla="*/ 7349037 w 8199313"/>
              <a:gd name="connsiteY3" fmla="*/ 695313 h 4794578"/>
              <a:gd name="connsiteX4" fmla="*/ 8167184 w 8199313"/>
              <a:gd name="connsiteY4" fmla="*/ 2353191 h 4794578"/>
              <a:gd name="connsiteX5" fmla="*/ 7069904 w 8199313"/>
              <a:gd name="connsiteY5" fmla="*/ 4217400 h 4794578"/>
              <a:gd name="connsiteX6" fmla="*/ 4102985 w 8199313"/>
              <a:gd name="connsiteY6" fmla="*/ 4687317 h 4794578"/>
              <a:gd name="connsiteX7" fmla="*/ 549204 w 8199313"/>
              <a:gd name="connsiteY7" fmla="*/ 4563909 h 4794578"/>
              <a:gd name="connsiteX8" fmla="*/ 38786 w 8199313"/>
              <a:gd name="connsiteY8" fmla="*/ 2353191 h 4794578"/>
              <a:gd name="connsiteX0" fmla="*/ 38786 w 8199313"/>
              <a:gd name="connsiteY0" fmla="*/ 2353191 h 4802240"/>
              <a:gd name="connsiteX1" fmla="*/ 827137 w 8199313"/>
              <a:gd name="connsiteY1" fmla="*/ 387304 h 4802240"/>
              <a:gd name="connsiteX2" fmla="*/ 4102985 w 8199313"/>
              <a:gd name="connsiteY2" fmla="*/ 19065 h 4802240"/>
              <a:gd name="connsiteX3" fmla="*/ 7349037 w 8199313"/>
              <a:gd name="connsiteY3" fmla="*/ 695313 h 4802240"/>
              <a:gd name="connsiteX4" fmla="*/ 8167184 w 8199313"/>
              <a:gd name="connsiteY4" fmla="*/ 2353191 h 4802240"/>
              <a:gd name="connsiteX5" fmla="*/ 7460318 w 8199313"/>
              <a:gd name="connsiteY5" fmla="*/ 4602411 h 4802240"/>
              <a:gd name="connsiteX6" fmla="*/ 4102985 w 8199313"/>
              <a:gd name="connsiteY6" fmla="*/ 4687317 h 4802240"/>
              <a:gd name="connsiteX7" fmla="*/ 549204 w 8199313"/>
              <a:gd name="connsiteY7" fmla="*/ 4563909 h 4802240"/>
              <a:gd name="connsiteX8" fmla="*/ 38786 w 8199313"/>
              <a:gd name="connsiteY8" fmla="*/ 2353191 h 4802240"/>
              <a:gd name="connsiteX0" fmla="*/ 38786 w 8234668"/>
              <a:gd name="connsiteY0" fmla="*/ 2415359 h 4864408"/>
              <a:gd name="connsiteX1" fmla="*/ 827137 w 8234668"/>
              <a:gd name="connsiteY1" fmla="*/ 449472 h 4864408"/>
              <a:gd name="connsiteX2" fmla="*/ 4102985 w 8234668"/>
              <a:gd name="connsiteY2" fmla="*/ 81233 h 4864408"/>
              <a:gd name="connsiteX3" fmla="*/ 7618288 w 8234668"/>
              <a:gd name="connsiteY3" fmla="*/ 237716 h 4864408"/>
              <a:gd name="connsiteX4" fmla="*/ 8167184 w 8234668"/>
              <a:gd name="connsiteY4" fmla="*/ 2415359 h 4864408"/>
              <a:gd name="connsiteX5" fmla="*/ 7460318 w 8234668"/>
              <a:gd name="connsiteY5" fmla="*/ 4664579 h 4864408"/>
              <a:gd name="connsiteX6" fmla="*/ 4102985 w 8234668"/>
              <a:gd name="connsiteY6" fmla="*/ 4749485 h 4864408"/>
              <a:gd name="connsiteX7" fmla="*/ 549204 w 8234668"/>
              <a:gd name="connsiteY7" fmla="*/ 4626077 h 4864408"/>
              <a:gd name="connsiteX8" fmla="*/ 38786 w 8234668"/>
              <a:gd name="connsiteY8" fmla="*/ 2415359 h 4864408"/>
              <a:gd name="connsiteX0" fmla="*/ 38786 w 8234668"/>
              <a:gd name="connsiteY0" fmla="*/ 2415359 h 4864408"/>
              <a:gd name="connsiteX1" fmla="*/ 827137 w 8234668"/>
              <a:gd name="connsiteY1" fmla="*/ 449472 h 4864408"/>
              <a:gd name="connsiteX2" fmla="*/ 4102985 w 8234668"/>
              <a:gd name="connsiteY2" fmla="*/ 81233 h 4864408"/>
              <a:gd name="connsiteX3" fmla="*/ 7618288 w 8234668"/>
              <a:gd name="connsiteY3" fmla="*/ 237716 h 4864408"/>
              <a:gd name="connsiteX4" fmla="*/ 8167184 w 8234668"/>
              <a:gd name="connsiteY4" fmla="*/ 2444235 h 4864408"/>
              <a:gd name="connsiteX5" fmla="*/ 7460318 w 8234668"/>
              <a:gd name="connsiteY5" fmla="*/ 4664579 h 4864408"/>
              <a:gd name="connsiteX6" fmla="*/ 4102985 w 8234668"/>
              <a:gd name="connsiteY6" fmla="*/ 4749485 h 4864408"/>
              <a:gd name="connsiteX7" fmla="*/ 549204 w 8234668"/>
              <a:gd name="connsiteY7" fmla="*/ 4626077 h 4864408"/>
              <a:gd name="connsiteX8" fmla="*/ 38786 w 8234668"/>
              <a:gd name="connsiteY8" fmla="*/ 2415359 h 486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34668" h="4864408">
                <a:moveTo>
                  <a:pt x="38786" y="2415359"/>
                </a:moveTo>
                <a:cubicBezTo>
                  <a:pt x="85108" y="1719258"/>
                  <a:pt x="149771" y="838493"/>
                  <a:pt x="827137" y="449472"/>
                </a:cubicBezTo>
                <a:cubicBezTo>
                  <a:pt x="1504504" y="60451"/>
                  <a:pt x="2971127" y="116526"/>
                  <a:pt x="4102985" y="81233"/>
                </a:cubicBezTo>
                <a:cubicBezTo>
                  <a:pt x="5234844" y="45940"/>
                  <a:pt x="6940922" y="-151305"/>
                  <a:pt x="7618288" y="237716"/>
                </a:cubicBezTo>
                <a:cubicBezTo>
                  <a:pt x="8295655" y="626737"/>
                  <a:pt x="8298729" y="1966307"/>
                  <a:pt x="8167184" y="2444235"/>
                </a:cubicBezTo>
                <a:cubicBezTo>
                  <a:pt x="8035639" y="2922163"/>
                  <a:pt x="8137685" y="4275558"/>
                  <a:pt x="7460318" y="4664579"/>
                </a:cubicBezTo>
                <a:cubicBezTo>
                  <a:pt x="6782952" y="5053600"/>
                  <a:pt x="5254837" y="4755902"/>
                  <a:pt x="4102985" y="4749485"/>
                </a:cubicBezTo>
                <a:cubicBezTo>
                  <a:pt x="2951133" y="4743068"/>
                  <a:pt x="1226571" y="5015098"/>
                  <a:pt x="549204" y="4626077"/>
                </a:cubicBezTo>
                <a:cubicBezTo>
                  <a:pt x="-128162" y="4237056"/>
                  <a:pt x="-7536" y="3111460"/>
                  <a:pt x="38786" y="2415359"/>
                </a:cubicBezTo>
                <a:close/>
              </a:path>
            </a:pathLst>
          </a:custGeom>
          <a:noFill/>
          <a:ln w="19050">
            <a:solidFill>
              <a:schemeClr val="accent5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97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647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FE1EAE2-2D75-466D-AF47-208DCDA32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17/3/2023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33A7CAC-56E0-43EC-9C88-5F957FB6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A17C680-3799-40B0-ABB3-F65E69A1A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10">
            <a:extLst>
              <a:ext uri="{FF2B5EF4-FFF2-40B4-BE49-F238E27FC236}">
                <a16:creationId xmlns:a16="http://schemas.microsoft.com/office/drawing/2014/main" xmlns="" id="{3DF38B27-1082-401F-91DD-A33BC451FD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4301603" y="4901803"/>
            <a:ext cx="7918522" cy="1956197"/>
          </a:xfrm>
          <a:prstGeom prst="rect">
            <a:avLst/>
          </a:prstGeom>
        </p:spPr>
      </p:pic>
      <p:pic>
        <p:nvPicPr>
          <p:cNvPr id="8" name="13">
            <a:extLst>
              <a:ext uri="{FF2B5EF4-FFF2-40B4-BE49-F238E27FC236}">
                <a16:creationId xmlns:a16="http://schemas.microsoft.com/office/drawing/2014/main" xmlns="" id="{DC523EAF-88A8-4AA0-9FCC-904DE7B06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00215" y="4001444"/>
            <a:ext cx="3419910" cy="2720031"/>
          </a:xfrm>
          <a:prstGeom prst="rect">
            <a:avLst/>
          </a:prstGeom>
        </p:spPr>
      </p:pic>
      <p:pic>
        <p:nvPicPr>
          <p:cNvPr id="9" name="16">
            <a:extLst>
              <a:ext uri="{FF2B5EF4-FFF2-40B4-BE49-F238E27FC236}">
                <a16:creationId xmlns:a16="http://schemas.microsoft.com/office/drawing/2014/main" xmlns="" id="{112F61C9-C7A0-409F-98FF-3A8B41055B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4901803"/>
            <a:ext cx="7918522" cy="195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12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6E15F07-3376-4EB4-851C-C01CF1485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17/3/2023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7B2C266-EC5F-43A6-86D4-1CC2C7AD6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9">
            <a:extLst>
              <a:ext uri="{FF2B5EF4-FFF2-40B4-BE49-F238E27FC236}">
                <a16:creationId xmlns:a16="http://schemas.microsoft.com/office/drawing/2014/main" xmlns="" id="{4B1DF6FC-7E16-4635-8A35-944AD89C60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08" t="16713" b="14111"/>
          <a:stretch>
            <a:fillRect/>
          </a:stretch>
        </p:blipFill>
        <p:spPr>
          <a:xfrm>
            <a:off x="2456500" y="508763"/>
            <a:ext cx="7558181" cy="5808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12">
            <a:extLst>
              <a:ext uri="{FF2B5EF4-FFF2-40B4-BE49-F238E27FC236}">
                <a16:creationId xmlns:a16="http://schemas.microsoft.com/office/drawing/2014/main" xmlns="" id="{97358077-9EE7-44A7-97C6-315D9C46C8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87479" y="1331058"/>
            <a:ext cx="5507665" cy="1549970"/>
          </a:xfrm>
          <a:prstGeom prst="rect">
            <a:avLst/>
          </a:prstGeom>
        </p:spPr>
      </p:pic>
      <p:pic>
        <p:nvPicPr>
          <p:cNvPr id="8" name="图片 1">
            <a:extLst>
              <a:ext uri="{FF2B5EF4-FFF2-40B4-BE49-F238E27FC236}">
                <a16:creationId xmlns:a16="http://schemas.microsoft.com/office/drawing/2014/main" xmlns="" id="{9646E44B-3867-4CC2-B640-09E839EA10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93" t="2191" r="2694" b="6031"/>
          <a:stretch>
            <a:fillRect/>
          </a:stretch>
        </p:blipFill>
        <p:spPr>
          <a:xfrm>
            <a:off x="112395" y="3453134"/>
            <a:ext cx="3482340" cy="3165475"/>
          </a:xfrm>
          <a:prstGeom prst="rect">
            <a:avLst/>
          </a:prstGeom>
        </p:spPr>
      </p:pic>
      <p:pic>
        <p:nvPicPr>
          <p:cNvPr id="9" name="图片 20">
            <a:extLst>
              <a:ext uri="{FF2B5EF4-FFF2-40B4-BE49-F238E27FC236}">
                <a16:creationId xmlns:a16="http://schemas.microsoft.com/office/drawing/2014/main" xmlns="" id="{A048540C-02AE-45F9-A868-5AF452F0EFD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37" y="1422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7025f93bab81e29a45dfc8ebfbf481b9">
            <a:extLst>
              <a:ext uri="{FF2B5EF4-FFF2-40B4-BE49-F238E27FC236}">
                <a16:creationId xmlns:a16="http://schemas.microsoft.com/office/drawing/2014/main" xmlns="" id="{890BE992-9077-47BD-BA72-99B4456EAB4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913372" y="955675"/>
            <a:ext cx="4785995" cy="6764020"/>
          </a:xfrm>
          <a:prstGeom prst="rect">
            <a:avLst/>
          </a:prstGeom>
        </p:spPr>
      </p:pic>
      <p:sp>
        <p:nvSpPr>
          <p:cNvPr id="11" name="矩形 8">
            <a:extLst>
              <a:ext uri="{FF2B5EF4-FFF2-40B4-BE49-F238E27FC236}">
                <a16:creationId xmlns:a16="http://schemas.microsoft.com/office/drawing/2014/main" xmlns="" id="{93040D19-7743-43B1-A900-286D474B37E7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734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09AE12-2383-4AF9-8359-698ABAA21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39FAA95-4383-4919-B4B6-17A3DE4A2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17/3/2023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C5D1CFC-5940-49FA-A9B1-F0F1922C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25B394D-F8FC-4D7A-A8E5-32FE0A8DD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2">
            <a:extLst>
              <a:ext uri="{FF2B5EF4-FFF2-40B4-BE49-F238E27FC236}">
                <a16:creationId xmlns:a16="http://schemas.microsoft.com/office/drawing/2014/main" xmlns="" id="{316C996C-61E1-487A-B996-5A13664185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龚芝怡 - 卓别林">
            <a:hlinkClick r:id="" action="ppaction://media"/>
            <a:extLst>
              <a:ext uri="{FF2B5EF4-FFF2-40B4-BE49-F238E27FC236}">
                <a16:creationId xmlns:a16="http://schemas.microsoft.com/office/drawing/2014/main" xmlns="" id="{4BBE9D32-A35B-4C15-927C-15CB5DD7FEA9}"/>
              </a:ext>
            </a:extLst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7113" y="-1600200"/>
            <a:ext cx="609600" cy="609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67ECCED-74AF-4222-ACEA-AF0F161A1948}"/>
              </a:ext>
            </a:extLst>
          </p:cNvPr>
          <p:cNvSpPr txBox="1"/>
          <p:nvPr userDrawn="1"/>
        </p:nvSpPr>
        <p:spPr>
          <a:xfrm>
            <a:off x="2968651" y="2321004"/>
            <a:ext cx="6560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Đọc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mở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rộng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1285DAF-BC7B-4DEA-9336-B1E7E1A835AE}"/>
              </a:ext>
            </a:extLst>
          </p:cNvPr>
          <p:cNvSpPr txBox="1"/>
          <p:nvPr userDrawn="1"/>
        </p:nvSpPr>
        <p:spPr>
          <a:xfrm>
            <a:off x="8248564" y="5910407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278294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1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xmlns="" id="{B06B21EF-4290-4023-8D12-6133B34560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28900" y="-2705103"/>
            <a:ext cx="6858000" cy="12268204"/>
          </a:xfrm>
          <a:prstGeom prst="rect">
            <a:avLst/>
          </a:prstGeom>
        </p:spPr>
      </p:pic>
      <p:pic>
        <p:nvPicPr>
          <p:cNvPr id="3" name="图片 8">
            <a:extLst>
              <a:ext uri="{FF2B5EF4-FFF2-40B4-BE49-F238E27FC236}">
                <a16:creationId xmlns:a16="http://schemas.microsoft.com/office/drawing/2014/main" xmlns="" id="{73C579E6-EAF1-422D-AC51-D4A36153AB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07678" y="-2289879"/>
            <a:ext cx="6224681" cy="11494606"/>
          </a:xfrm>
          <a:prstGeom prst="rect">
            <a:avLst/>
          </a:prstGeom>
        </p:spPr>
      </p:pic>
      <p:pic>
        <p:nvPicPr>
          <p:cNvPr id="4" name="图片 10">
            <a:extLst>
              <a:ext uri="{FF2B5EF4-FFF2-40B4-BE49-F238E27FC236}">
                <a16:creationId xmlns:a16="http://schemas.microsoft.com/office/drawing/2014/main" xmlns="" id="{1220DD6E-E2D4-4158-9681-6CFE69A19E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865" y="1274025"/>
            <a:ext cx="5215801" cy="5583975"/>
          </a:xfrm>
          <a:prstGeom prst="rect">
            <a:avLst/>
          </a:prstGeom>
        </p:spPr>
      </p:pic>
      <p:pic>
        <p:nvPicPr>
          <p:cNvPr id="5" name="图片 14">
            <a:extLst>
              <a:ext uri="{FF2B5EF4-FFF2-40B4-BE49-F238E27FC236}">
                <a16:creationId xmlns:a16="http://schemas.microsoft.com/office/drawing/2014/main" xmlns="" id="{3E428603-5A8C-47DE-80E7-95AD414D89F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876" y="6143219"/>
            <a:ext cx="656057" cy="677220"/>
          </a:xfrm>
          <a:prstGeom prst="rect">
            <a:avLst/>
          </a:prstGeom>
        </p:spPr>
      </p:pic>
      <p:pic>
        <p:nvPicPr>
          <p:cNvPr id="6" name="图片 16">
            <a:extLst>
              <a:ext uri="{FF2B5EF4-FFF2-40B4-BE49-F238E27FC236}">
                <a16:creationId xmlns:a16="http://schemas.microsoft.com/office/drawing/2014/main" xmlns="" id="{F3F40050-FF5E-4375-9241-620E3FAC99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4652">
            <a:off x="115079" y="968971"/>
            <a:ext cx="419196" cy="1232181"/>
          </a:xfrm>
          <a:prstGeom prst="rect">
            <a:avLst/>
          </a:prstGeom>
        </p:spPr>
      </p:pic>
      <p:pic>
        <p:nvPicPr>
          <p:cNvPr id="7" name="图片 18">
            <a:extLst>
              <a:ext uri="{FF2B5EF4-FFF2-40B4-BE49-F238E27FC236}">
                <a16:creationId xmlns:a16="http://schemas.microsoft.com/office/drawing/2014/main" xmlns="" id="{604A78A6-248E-4841-9FCB-2B52759943E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329" y="5756310"/>
            <a:ext cx="497071" cy="529665"/>
          </a:xfrm>
          <a:prstGeom prst="rect">
            <a:avLst/>
          </a:prstGeom>
        </p:spPr>
      </p:pic>
      <p:pic>
        <p:nvPicPr>
          <p:cNvPr id="8" name="图片 20">
            <a:extLst>
              <a:ext uri="{FF2B5EF4-FFF2-40B4-BE49-F238E27FC236}">
                <a16:creationId xmlns:a16="http://schemas.microsoft.com/office/drawing/2014/main" xmlns="" id="{452DF785-0E58-4CAE-AFE9-171977E4668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862" y="94409"/>
            <a:ext cx="498012" cy="597614"/>
          </a:xfrm>
          <a:prstGeom prst="rect">
            <a:avLst/>
          </a:prstGeom>
        </p:spPr>
      </p:pic>
      <p:pic>
        <p:nvPicPr>
          <p:cNvPr id="9" name="图片 24">
            <a:extLst>
              <a:ext uri="{FF2B5EF4-FFF2-40B4-BE49-F238E27FC236}">
                <a16:creationId xmlns:a16="http://schemas.microsoft.com/office/drawing/2014/main" xmlns="" id="{D4D8A061-494A-4B32-A7C3-42E31E5A37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2" y="1274025"/>
            <a:ext cx="571630" cy="787579"/>
          </a:xfrm>
          <a:prstGeom prst="rect">
            <a:avLst/>
          </a:prstGeom>
        </p:spPr>
      </p:pic>
      <p:pic>
        <p:nvPicPr>
          <p:cNvPr id="10" name="图片 26">
            <a:extLst>
              <a:ext uri="{FF2B5EF4-FFF2-40B4-BE49-F238E27FC236}">
                <a16:creationId xmlns:a16="http://schemas.microsoft.com/office/drawing/2014/main" xmlns="" id="{1DF9917B-E90E-4946-84E5-4E3AC4D3C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7290495">
            <a:off x="10805766" y="5220749"/>
            <a:ext cx="2044871" cy="2130452"/>
          </a:xfrm>
          <a:prstGeom prst="rect">
            <a:avLst/>
          </a:prstGeom>
        </p:spPr>
      </p:pic>
      <p:pic>
        <p:nvPicPr>
          <p:cNvPr id="11" name="图片 28">
            <a:extLst>
              <a:ext uri="{FF2B5EF4-FFF2-40B4-BE49-F238E27FC236}">
                <a16:creationId xmlns:a16="http://schemas.microsoft.com/office/drawing/2014/main" xmlns="" id="{1FC472B4-0239-4099-BDB8-3CD9C4FFBBB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791" y="753947"/>
            <a:ext cx="444494" cy="732592"/>
          </a:xfrm>
          <a:prstGeom prst="rect">
            <a:avLst/>
          </a:prstGeom>
        </p:spPr>
      </p:pic>
      <p:pic>
        <p:nvPicPr>
          <p:cNvPr id="12" name="图片 36">
            <a:extLst>
              <a:ext uri="{FF2B5EF4-FFF2-40B4-BE49-F238E27FC236}">
                <a16:creationId xmlns:a16="http://schemas.microsoft.com/office/drawing/2014/main" xmlns="" id="{3F5532E2-9ED9-4571-B262-DB498E11489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6" y="4004224"/>
            <a:ext cx="532692" cy="594157"/>
          </a:xfrm>
          <a:prstGeom prst="rect">
            <a:avLst/>
          </a:prstGeom>
        </p:spPr>
      </p:pic>
      <p:sp>
        <p:nvSpPr>
          <p:cNvPr id="13" name="矩形 39">
            <a:extLst>
              <a:ext uri="{FF2B5EF4-FFF2-40B4-BE49-F238E27FC236}">
                <a16:creationId xmlns:a16="http://schemas.microsoft.com/office/drawing/2014/main" xmlns="" id="{BC667135-285B-43E4-9109-FD5A575A6D8C}"/>
              </a:ext>
            </a:extLst>
          </p:cNvPr>
          <p:cNvSpPr/>
          <p:nvPr userDrawn="1"/>
        </p:nvSpPr>
        <p:spPr>
          <a:xfrm>
            <a:off x="11460235" y="699479"/>
            <a:ext cx="99112" cy="858080"/>
          </a:xfrm>
          <a:prstGeom prst="rect">
            <a:avLst/>
          </a:prstGeom>
          <a:solidFill>
            <a:srgbClr val="49D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3">
            <a:extLst>
              <a:ext uri="{FF2B5EF4-FFF2-40B4-BE49-F238E27FC236}">
                <a16:creationId xmlns:a16="http://schemas.microsoft.com/office/drawing/2014/main" xmlns="" id="{89A685F2-D426-47F1-9E6E-91E41B3E6B6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874" y="4953111"/>
            <a:ext cx="716833" cy="8031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E1050C6A-EBF3-4AAC-9E6B-85FB9AC093B4}"/>
              </a:ext>
            </a:extLst>
          </p:cNvPr>
          <p:cNvSpPr/>
          <p:nvPr userDrawn="1"/>
        </p:nvSpPr>
        <p:spPr>
          <a:xfrm>
            <a:off x="490782" y="2406689"/>
            <a:ext cx="5944848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Củng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cố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dặn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dò</a:t>
            </a:r>
            <a:endParaRPr kumimoji="0" lang="en-US" sz="60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18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44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5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98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72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52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42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24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" y="-1"/>
            <a:ext cx="12179121" cy="691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66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7DD7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261257" y="261257"/>
            <a:ext cx="11683093" cy="63572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71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59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14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29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02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99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38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27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64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4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06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79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4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1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7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74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D390D2D-7907-4188-BA24-1D61789C3E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343EF2F1-17D3-4FB7-A52E-29697AEA4A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68407C1-25D4-4F8F-8534-3C1C7E2D8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94DABB3-CCEA-41FF-82FD-65C2DA750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F12A5EA-2A58-4B3E-9790-65C98DD04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87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30F80B2-7552-4C24-81E0-C0BC26BA5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6E120CE-3401-4E23-9732-09DBB7D00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1171012-CDED-4137-8EEE-1F77AB7EF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7984408-CD5D-47B8-9FA8-0E1DC0167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EEE771A-ADBE-44E7-8D2B-42DAE8239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69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500686E-13BF-4555-AE51-871C47634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6A2A8A0-8D43-4974-A196-A3C86E46E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526B46A-383C-412D-B6F0-557D7CC5D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0FE2FD2-D9E1-4937-B5EF-6E287823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2DBC719-0B2F-4354-A923-041DC8DAD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50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8D3FB5B-83D0-45B6-8013-43986B79B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682E1DB-9D73-4321-837F-81E4D0E4BA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799D1CC2-A317-4E7B-AA98-F01DA39158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948C778E-0E68-411A-9345-88BC1338A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6C294A31-FF45-4C38-9008-081544A02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EC8152DD-6B00-4F60-895B-79F30269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39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B321263-EB73-4F88-A057-EC2A47967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2393544-8B5D-4DC0-ACB9-4E92B798A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D37D18CE-5D6D-459D-AD7E-2DFA09A65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2EC7C903-B206-4394-98C5-F6F140CCFA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26317B6A-FBC4-4E38-9366-9A60736D85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C5292B69-A2CD-4501-8E0F-1108C8DFC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2318F084-F18B-48B2-B28D-0BD363143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E9678FF3-A88D-4EE3-B2CB-7936D39A5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36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5F6729C-6CCD-464E-A893-CB8A58511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C61E4C40-4A52-49CF-9624-16D9C7886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08AE2B7B-559E-4190-BB52-5BBE96370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5BF2E60D-2EF6-4DDC-90F5-DCB4DB67D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37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DC5A1017-DD93-4D4E-BE93-30A1B0D2C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4ADE874B-B36B-4AFF-953E-25760E6B6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156EADDB-861A-452F-AEEA-59B532356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502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B7FA183-630C-40AD-85BD-8BC1419B7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BFBF088-B1CD-4EDE-886A-B1D004CAB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8A1067F9-7C3E-423E-8A33-4FBEC5AA32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BD1016E-F403-4E55-BEA1-585ADEE1C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5D91DCC-2A50-40D3-AF42-3C3FB5E73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EA18DFCD-05D5-494E-821E-89D33D087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15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BC55986-7877-42CD-A1D5-A2E882E84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EF5262C6-72BE-474C-981D-8CFC72C630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79B3D02E-1940-403D-80F4-090911D696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9013E6DE-1E4E-43F1-B43D-B40BEF0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7119EC0-FBFE-4A9D-8E79-C5756354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32509CED-ED73-4ED7-9632-64176BC37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28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E2B2715-33FD-4A50-AAC0-CF70D4664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E363FA54-9E61-45F3-8B2C-73DD096C78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2185B41-5636-496F-A5CF-CF5306782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88AA082-2188-42C4-815D-CBF967696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5D517A0-61D6-4DCF-9ACC-8939AB7CA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36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3B694206-5EF8-4DB3-A474-98ED35C1F5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20BCECCB-B84C-4E2C-90C8-1FE9CF842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FDC912F-2427-49A5-B457-2DDCD4995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CFAF7EF-7F7E-455A-9752-629B82DDB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301CE35-84D6-4D79-A68F-CEFFE1C86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50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90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=""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=""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=""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=""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=""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=""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=""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=""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=""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=""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=""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=""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=""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=""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=""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=""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=""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=""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=""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=""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=""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=""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=""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=""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=""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=""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=""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=""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=""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=""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=""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=""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=""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=""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=""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=""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=""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=""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=""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=""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=""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=""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=""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=""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=""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=""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=""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=""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=""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=""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=""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=""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=""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=""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=""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=""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=""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=""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=""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=""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=""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=""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=""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=""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=""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=""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=""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=""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621946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94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46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495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1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9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78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78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285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17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32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568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5818A2A-893A-4C16-A8E0-E72037513C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E8CBCCE0-2CC1-4047-8176-9A3A8D8958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A9C105B-CD1A-4A78-B45D-34F81E6AA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C1D54-5805-4D40-B801-1A331E8BC5DA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0FE523F-8926-4B6B-8D41-1B83EAAF2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1E42499-61AB-49F3-B461-00914A8E7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C62F9-7AAC-4EC2-8551-F74B0C7AC0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599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3250B69D-E236-4F2F-9CF0-7D7ECB2EA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C1D54-5805-4D40-B801-1A331E8BC5DA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D35DC152-1957-4A19-BCB0-C496DCCB5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22AFCBCC-BCCF-4988-99B4-413E06613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C62F9-7AAC-4EC2-8551-F74B0C7AC0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94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190500" y="166370"/>
            <a:ext cx="11851640" cy="6565900"/>
          </a:xfrm>
          <a:prstGeom prst="rect">
            <a:avLst/>
          </a:prstGeom>
          <a:solidFill>
            <a:schemeClr val="bg1"/>
          </a:solidFill>
          <a:ln w="38100">
            <a:solidFill>
              <a:srgbClr val="F7C1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35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2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2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17/3/2023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55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17/3/2023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47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6" y="4406902"/>
            <a:ext cx="10363200" cy="1362075"/>
          </a:xfrm>
        </p:spPr>
        <p:txBody>
          <a:bodyPr anchor="t"/>
          <a:lstStyle>
            <a:lvl1pPr algn="l">
              <a:defRPr sz="53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6" y="2906714"/>
            <a:ext cx="10363200" cy="1500187"/>
          </a:xfrm>
        </p:spPr>
        <p:txBody>
          <a:bodyPr anchor="b"/>
          <a:lstStyle>
            <a:lvl1pPr marL="0" indent="0">
              <a:buNone/>
              <a:defRPr sz="2699">
                <a:solidFill>
                  <a:schemeClr val="tx1">
                    <a:tint val="75000"/>
                  </a:schemeClr>
                </a:solidFill>
              </a:defRPr>
            </a:lvl1pPr>
            <a:lvl2pPr marL="60946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2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38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85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31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77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24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70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17/3/2023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7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600202"/>
            <a:ext cx="5384800" cy="4525963"/>
          </a:xfrm>
        </p:spPr>
        <p:txBody>
          <a:bodyPr/>
          <a:lstStyle>
            <a:lvl1pPr>
              <a:defRPr sz="3799"/>
            </a:lvl1pPr>
            <a:lvl2pPr>
              <a:defRPr sz="3199"/>
            </a:lvl2pPr>
            <a:lvl3pPr>
              <a:defRPr sz="2699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2"/>
            <a:ext cx="5384800" cy="4525963"/>
          </a:xfrm>
        </p:spPr>
        <p:txBody>
          <a:bodyPr/>
          <a:lstStyle>
            <a:lvl1pPr>
              <a:defRPr sz="3799"/>
            </a:lvl1pPr>
            <a:lvl2pPr>
              <a:defRPr sz="3199"/>
            </a:lvl2pPr>
            <a:lvl3pPr>
              <a:defRPr sz="2699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17/3/2023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54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4"/>
            <a:ext cx="5386917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63" indent="0">
              <a:buNone/>
              <a:defRPr sz="2699" b="1"/>
            </a:lvl2pPr>
            <a:lvl3pPr marL="1218926" indent="0">
              <a:buNone/>
              <a:defRPr sz="2400" b="1"/>
            </a:lvl3pPr>
            <a:lvl4pPr marL="1828388" indent="0">
              <a:buNone/>
              <a:defRPr sz="2200" b="1"/>
            </a:lvl4pPr>
            <a:lvl5pPr marL="2437851" indent="0">
              <a:buNone/>
              <a:defRPr sz="2200" b="1"/>
            </a:lvl5pPr>
            <a:lvl6pPr marL="3047314" indent="0">
              <a:buNone/>
              <a:defRPr sz="2200" b="1"/>
            </a:lvl6pPr>
            <a:lvl7pPr marL="3656777" indent="0">
              <a:buNone/>
              <a:defRPr sz="2200" b="1"/>
            </a:lvl7pPr>
            <a:lvl8pPr marL="4266240" indent="0">
              <a:buNone/>
              <a:defRPr sz="2200" b="1"/>
            </a:lvl8pPr>
            <a:lvl9pPr marL="4875703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7"/>
            <a:ext cx="5386917" cy="3951288"/>
          </a:xfr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4"/>
            <a:ext cx="5389033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63" indent="0">
              <a:buNone/>
              <a:defRPr sz="2699" b="1"/>
            </a:lvl2pPr>
            <a:lvl3pPr marL="1218926" indent="0">
              <a:buNone/>
              <a:defRPr sz="2400" b="1"/>
            </a:lvl3pPr>
            <a:lvl4pPr marL="1828388" indent="0">
              <a:buNone/>
              <a:defRPr sz="2200" b="1"/>
            </a:lvl4pPr>
            <a:lvl5pPr marL="2437851" indent="0">
              <a:buNone/>
              <a:defRPr sz="2200" b="1"/>
            </a:lvl5pPr>
            <a:lvl6pPr marL="3047314" indent="0">
              <a:buNone/>
              <a:defRPr sz="2200" b="1"/>
            </a:lvl6pPr>
            <a:lvl7pPr marL="3656777" indent="0">
              <a:buNone/>
              <a:defRPr sz="2200" b="1"/>
            </a:lvl7pPr>
            <a:lvl8pPr marL="4266240" indent="0">
              <a:buNone/>
              <a:defRPr sz="2200" b="1"/>
            </a:lvl8pPr>
            <a:lvl9pPr marL="4875703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7"/>
            <a:ext cx="5389033" cy="3951288"/>
          </a:xfr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17/3/2023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87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17/3/2023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10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634" y="1031258"/>
            <a:ext cx="9912734" cy="4289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900057" y="6451899"/>
            <a:ext cx="391889" cy="22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17/3/2023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3601" y="6396227"/>
            <a:ext cx="2844800" cy="365125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98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086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4"/>
            <a:ext cx="6815667" cy="5853113"/>
          </a:xfrm>
        </p:spPr>
        <p:txBody>
          <a:bodyPr/>
          <a:lstStyle>
            <a:lvl1pPr>
              <a:defRPr sz="4299"/>
            </a:lvl1pPr>
            <a:lvl2pPr>
              <a:defRPr sz="3799"/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5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63" indent="0">
              <a:buNone/>
              <a:defRPr sz="1600"/>
            </a:lvl2pPr>
            <a:lvl3pPr marL="1218926" indent="0">
              <a:buNone/>
              <a:defRPr sz="1400"/>
            </a:lvl3pPr>
            <a:lvl4pPr marL="1828388" indent="0">
              <a:buNone/>
              <a:defRPr sz="1200"/>
            </a:lvl4pPr>
            <a:lvl5pPr marL="2437851" indent="0">
              <a:buNone/>
              <a:defRPr sz="1200"/>
            </a:lvl5pPr>
            <a:lvl6pPr marL="3047314" indent="0">
              <a:buNone/>
              <a:defRPr sz="1200"/>
            </a:lvl6pPr>
            <a:lvl7pPr marL="3656777" indent="0">
              <a:buNone/>
              <a:defRPr sz="1200"/>
            </a:lvl7pPr>
            <a:lvl8pPr marL="4266240" indent="0">
              <a:buNone/>
              <a:defRPr sz="1200"/>
            </a:lvl8pPr>
            <a:lvl9pPr marL="4875703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17/3/2023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24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4299"/>
            </a:lvl1pPr>
            <a:lvl2pPr marL="609463" indent="0">
              <a:buNone/>
              <a:defRPr sz="3799"/>
            </a:lvl2pPr>
            <a:lvl3pPr marL="1218926" indent="0">
              <a:buNone/>
              <a:defRPr sz="3199"/>
            </a:lvl3pPr>
            <a:lvl4pPr marL="1828388" indent="0">
              <a:buNone/>
              <a:defRPr sz="2699"/>
            </a:lvl4pPr>
            <a:lvl5pPr marL="2437851" indent="0">
              <a:buNone/>
              <a:defRPr sz="2699"/>
            </a:lvl5pPr>
            <a:lvl6pPr marL="3047314" indent="0">
              <a:buNone/>
              <a:defRPr sz="2699"/>
            </a:lvl6pPr>
            <a:lvl7pPr marL="3656777" indent="0">
              <a:buNone/>
              <a:defRPr sz="2699"/>
            </a:lvl7pPr>
            <a:lvl8pPr marL="4266240" indent="0">
              <a:buNone/>
              <a:defRPr sz="2699"/>
            </a:lvl8pPr>
            <a:lvl9pPr marL="4875703" indent="0">
              <a:buNone/>
              <a:defRPr sz="2699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63" indent="0">
              <a:buNone/>
              <a:defRPr sz="1600"/>
            </a:lvl2pPr>
            <a:lvl3pPr marL="1218926" indent="0">
              <a:buNone/>
              <a:defRPr sz="1400"/>
            </a:lvl3pPr>
            <a:lvl4pPr marL="1828388" indent="0">
              <a:buNone/>
              <a:defRPr sz="1200"/>
            </a:lvl4pPr>
            <a:lvl5pPr marL="2437851" indent="0">
              <a:buNone/>
              <a:defRPr sz="1200"/>
            </a:lvl5pPr>
            <a:lvl6pPr marL="3047314" indent="0">
              <a:buNone/>
              <a:defRPr sz="1200"/>
            </a:lvl6pPr>
            <a:lvl7pPr marL="3656777" indent="0">
              <a:buNone/>
              <a:defRPr sz="1200"/>
            </a:lvl7pPr>
            <a:lvl8pPr marL="4266240" indent="0">
              <a:buNone/>
              <a:defRPr sz="1200"/>
            </a:lvl8pPr>
            <a:lvl9pPr marL="4875703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17/3/2023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29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17/3/2023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1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2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17/3/2023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17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587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995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797954"/>
            <a:ext cx="12192000" cy="392380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10"/>
          <a:stretch/>
        </p:blipFill>
        <p:spPr>
          <a:xfrm>
            <a:off x="27026" y="-12700"/>
            <a:ext cx="12192000" cy="237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7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585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6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3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66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17/3/2023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00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17/3/2023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45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17/3/2023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9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17/3/2023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98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17/3/2023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8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17/3/2023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23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56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07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0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1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5" Type="http://schemas.openxmlformats.org/officeDocument/2006/relationships/image" Target="../media/image41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5" Type="http://schemas.openxmlformats.org/officeDocument/2006/relationships/image" Target="../media/image42.jpg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19E4B4B-505B-43E2-987D-384A64AE4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BB41F7E-7A02-4FF2-8AF5-A1AE59CD3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A41E1E4-156A-4C10-BC26-D07F5C724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BD0CC-E3E2-4331-AA06-EBB8ADD6037D}" type="datetimeFigureOut">
              <a:rPr lang="en-US" smtClean="0"/>
              <a:t>17/3/2023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57F9652-3E39-43EA-9F4E-489A7F3BC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26CC6A0-BF40-4ACA-867F-55115DA3F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0E103C9-1932-4B3D-B1A4-7EEDAA6CB569}"/>
              </a:ext>
            </a:extLst>
          </p:cNvPr>
          <p:cNvSpPr txBox="1"/>
          <p:nvPr userDrawn="1"/>
        </p:nvSpPr>
        <p:spPr>
          <a:xfrm>
            <a:off x="9250680" y="4723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7704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6" r:id="rId3"/>
    <p:sldLayoutId id="214748365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6" r:id="rId10"/>
    <p:sldLayoutId id="2147483657" r:id="rId11"/>
    <p:sldLayoutId id="2147483661" r:id="rId12"/>
    <p:sldLayoutId id="2147483667" r:id="rId13"/>
    <p:sldLayoutId id="2147483668" r:id="rId14"/>
    <p:sldLayoutId id="2147483669" r:id="rId15"/>
    <p:sldLayoutId id="2147483660" r:id="rId16"/>
    <p:sldLayoutId id="2147483658" r:id="rId17"/>
    <p:sldLayoutId id="2147483663" r:id="rId18"/>
    <p:sldLayoutId id="2147483662" r:id="rId19"/>
    <p:sldLayoutId id="2147483655" r:id="rId20"/>
    <p:sldLayoutId id="2147483911" r:id="rId2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52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D277C-D2BF-45CB-B9B1-631697971ECF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046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114671DC-4077-4FC6-9574-841BC2E1D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90D53E0D-D05E-450E-A332-527C721C5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B9E14D5-65BE-45C8-ADD2-0CC29D0A84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8AC5EDB2-2432-4562-A07F-96DD67ADB98D}" type="datetimeFigureOut">
              <a:rPr lang="zh-CN" altLang="en-US" smtClean="0"/>
              <a:pPr/>
              <a:t>2023/3/17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6146C09-A769-4DF6-9276-C88A3FF9E0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DD58443-23D1-4E91-AD50-B9E3DCAC8F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3EBA6181-1769-4B1D-B02E-B5069CD68A8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1022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912" r:id="rId13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63A4E-F370-4E43-88DF-FF35117A42C8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198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34290C14-100E-46C7-9AC0-C7114E79C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3112AAE-55C5-4135-B689-6C95749C4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0602591-AA23-489E-8931-23E4EC1118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C1D54-5805-4D40-B801-1A331E8BC5DA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F242E47-99D2-42FF-8784-4927BFE005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2920818-F7F4-4740-A700-853441E3B4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C62F9-7AAC-4EC2-8551-F74B0C7AC04A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BDA00C37-2CE3-43AB-BEE6-7DF7BAFCC9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55967" y="-2678035"/>
            <a:ext cx="6880067" cy="1219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43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8" r:id="rId3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17/3/2023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4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1218926" rtl="0" eaLnBrk="1" latinLnBrk="0" hangingPunct="1">
        <a:spcBef>
          <a:spcPct val="0"/>
        </a:spcBef>
        <a:buNone/>
        <a:defRPr sz="58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98" indent="-457098" algn="l" defTabSz="1218926" rtl="0" eaLnBrk="1" latinLnBrk="0" hangingPunct="1">
        <a:spcBef>
          <a:spcPct val="20000"/>
        </a:spcBef>
        <a:buFont typeface="Arial" pitchFamily="34" charset="0"/>
        <a:buChar char="•"/>
        <a:defRPr sz="4299" kern="1200">
          <a:solidFill>
            <a:schemeClr val="tx1"/>
          </a:solidFill>
          <a:latin typeface="+mn-lt"/>
          <a:ea typeface="+mn-ea"/>
          <a:cs typeface="+mn-cs"/>
        </a:defRPr>
      </a:lvl1pPr>
      <a:lvl2pPr marL="990377" indent="-380914" algn="l" defTabSz="1218926" rtl="0" eaLnBrk="1" latinLnBrk="0" hangingPunct="1">
        <a:spcBef>
          <a:spcPct val="20000"/>
        </a:spcBef>
        <a:buFont typeface="Arial" pitchFamily="34" charset="0"/>
        <a:buChar char="–"/>
        <a:defRPr sz="3799" kern="1200">
          <a:solidFill>
            <a:schemeClr val="tx1"/>
          </a:solidFill>
          <a:latin typeface="+mn-lt"/>
          <a:ea typeface="+mn-ea"/>
          <a:cs typeface="+mn-cs"/>
        </a:defRPr>
      </a:lvl2pPr>
      <a:lvl3pPr marL="1523657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3pPr>
      <a:lvl4pPr marL="2133120" indent="-304731" algn="l" defTabSz="1218926" rtl="0" eaLnBrk="1" latinLnBrk="0" hangingPunct="1">
        <a:spcBef>
          <a:spcPct val="20000"/>
        </a:spcBef>
        <a:buFont typeface="Arial" pitchFamily="34" charset="0"/>
        <a:buChar char="–"/>
        <a:defRPr sz="2699" kern="1200">
          <a:solidFill>
            <a:schemeClr val="tx1"/>
          </a:solidFill>
          <a:latin typeface="+mn-lt"/>
          <a:ea typeface="+mn-ea"/>
          <a:cs typeface="+mn-cs"/>
        </a:defRPr>
      </a:lvl4pPr>
      <a:lvl5pPr marL="2742582" indent="-304731" algn="l" defTabSz="1218926" rtl="0" eaLnBrk="1" latinLnBrk="0" hangingPunct="1">
        <a:spcBef>
          <a:spcPct val="20000"/>
        </a:spcBef>
        <a:buFont typeface="Arial" pitchFamily="34" charset="0"/>
        <a:buChar char="»"/>
        <a:defRPr sz="2699" kern="1200">
          <a:solidFill>
            <a:schemeClr val="tx1"/>
          </a:solidFill>
          <a:latin typeface="+mn-lt"/>
          <a:ea typeface="+mn-ea"/>
          <a:cs typeface="+mn-cs"/>
        </a:defRPr>
      </a:lvl5pPr>
      <a:lvl6pPr marL="3352045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6pPr>
      <a:lvl7pPr marL="3961509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7pPr>
      <a:lvl8pPr marL="4570972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8pPr>
      <a:lvl9pPr marL="5180434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63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26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388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851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14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777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240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703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285CA-3D3B-499B-A815-2AD862AD2232}" type="datetimeFigureOut">
              <a:rPr lang="zh-CN" altLang="en-US" smtClean="0"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30D7C-B902-4C8A-813F-8FDDF456C49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21589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5DA0A-A745-4ADB-9D01-C26C1A2242A9}" type="datetimeFigureOut">
              <a:rPr lang="en-US" smtClean="0"/>
              <a:t>17/3/2023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42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46.png"/><Relationship Id="rId5" Type="http://schemas.openxmlformats.org/officeDocument/2006/relationships/image" Target="../media/image43.png"/><Relationship Id="rId10" Type="http://schemas.openxmlformats.org/officeDocument/2006/relationships/image" Target="../media/image50.png"/><Relationship Id="rId4" Type="http://schemas.openxmlformats.org/officeDocument/2006/relationships/image" Target="../media/image45.png"/><Relationship Id="rId9" Type="http://schemas.openxmlformats.org/officeDocument/2006/relationships/image" Target="../media/image4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2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2.png"/><Relationship Id="rId5" Type="http://schemas.openxmlformats.org/officeDocument/2006/relationships/image" Target="../media/image51.jpg"/><Relationship Id="rId10" Type="http://schemas.openxmlformats.org/officeDocument/2006/relationships/image" Target="../media/image55.png"/><Relationship Id="rId4" Type="http://schemas.openxmlformats.org/officeDocument/2006/relationships/audio" Target="../media/audio1.wav"/><Relationship Id="rId9" Type="http://schemas.openxmlformats.org/officeDocument/2006/relationships/image" Target="../media/image5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microsoft.com/office/2007/relationships/hdphoto" Target="../media/hdphoto1.wdp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57.png"/><Relationship Id="rId12" Type="http://schemas.openxmlformats.org/officeDocument/2006/relationships/image" Target="../media/image60.png"/><Relationship Id="rId17" Type="http://schemas.openxmlformats.org/officeDocument/2006/relationships/image" Target="../media/image28.png"/><Relationship Id="rId2" Type="http://schemas.openxmlformats.org/officeDocument/2006/relationships/audio" Target="../media/media3.mp3"/><Relationship Id="rId16" Type="http://schemas.openxmlformats.org/officeDocument/2006/relationships/image" Target="../media/image63.png"/><Relationship Id="rId1" Type="http://schemas.microsoft.com/office/2007/relationships/media" Target="../media/media3.mp3"/><Relationship Id="rId6" Type="http://schemas.openxmlformats.org/officeDocument/2006/relationships/image" Target="../media/image56.jpg"/><Relationship Id="rId11" Type="http://schemas.openxmlformats.org/officeDocument/2006/relationships/slide" Target="slide4.xml"/><Relationship Id="rId5" Type="http://schemas.openxmlformats.org/officeDocument/2006/relationships/audio" Target="../media/audio1.wav"/><Relationship Id="rId15" Type="http://schemas.openxmlformats.org/officeDocument/2006/relationships/image" Target="../media/image62.png"/><Relationship Id="rId10" Type="http://schemas.openxmlformats.org/officeDocument/2006/relationships/image" Target="../media/image59.png"/><Relationship Id="rId4" Type="http://schemas.openxmlformats.org/officeDocument/2006/relationships/audio" Target="../media/audio2.wav"/><Relationship Id="rId9" Type="http://schemas.openxmlformats.org/officeDocument/2006/relationships/slide" Target="slide5.xml"/><Relationship Id="rId14" Type="http://schemas.openxmlformats.org/officeDocument/2006/relationships/image" Target="../media/image6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0.png"/><Relationship Id="rId3" Type="http://schemas.openxmlformats.org/officeDocument/2006/relationships/audio" Target="../media/audio1.wav"/><Relationship Id="rId7" Type="http://schemas.openxmlformats.org/officeDocument/2006/relationships/slide" Target="slide8.xml"/><Relationship Id="rId12" Type="http://schemas.openxmlformats.org/officeDocument/2006/relationships/image" Target="../media/image6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58.png"/><Relationship Id="rId11" Type="http://schemas.openxmlformats.org/officeDocument/2006/relationships/image" Target="../media/image59.png"/><Relationship Id="rId5" Type="http://schemas.openxmlformats.org/officeDocument/2006/relationships/image" Target="../media/image57.png"/><Relationship Id="rId10" Type="http://schemas.openxmlformats.org/officeDocument/2006/relationships/slide" Target="slide7.xml"/><Relationship Id="rId4" Type="http://schemas.openxmlformats.org/officeDocument/2006/relationships/image" Target="../media/image56.jpg"/><Relationship Id="rId9" Type="http://schemas.openxmlformats.org/officeDocument/2006/relationships/image" Target="../media/image63.png"/><Relationship Id="rId1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1.png"/><Relationship Id="rId3" Type="http://schemas.openxmlformats.org/officeDocument/2006/relationships/image" Target="../media/image56.jpg"/><Relationship Id="rId7" Type="http://schemas.openxmlformats.org/officeDocument/2006/relationships/image" Target="../media/image59.png"/><Relationship Id="rId12" Type="http://schemas.openxmlformats.org/officeDocument/2006/relationships/image" Target="../media/image6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4.xml"/><Relationship Id="rId6" Type="http://schemas.openxmlformats.org/officeDocument/2006/relationships/slide" Target="slide10.xml"/><Relationship Id="rId11" Type="http://schemas.microsoft.com/office/2007/relationships/hdphoto" Target="../media/hdphoto1.wdp"/><Relationship Id="rId5" Type="http://schemas.openxmlformats.org/officeDocument/2006/relationships/image" Target="../media/image58.png"/><Relationship Id="rId10" Type="http://schemas.openxmlformats.org/officeDocument/2006/relationships/image" Target="../media/image60.png"/><Relationship Id="rId4" Type="http://schemas.openxmlformats.org/officeDocument/2006/relationships/image" Target="../media/image57.png"/><Relationship Id="rId9" Type="http://schemas.openxmlformats.org/officeDocument/2006/relationships/slide" Target="slide1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microsoft.com/office/2007/relationships/hdphoto" Target="../media/hdphoto1.wdp"/><Relationship Id="rId3" Type="http://schemas.openxmlformats.org/officeDocument/2006/relationships/audio" Target="../media/audio1.wav"/><Relationship Id="rId7" Type="http://schemas.openxmlformats.org/officeDocument/2006/relationships/slide" Target="slide13.xml"/><Relationship Id="rId12" Type="http://schemas.openxmlformats.org/officeDocument/2006/relationships/image" Target="../media/image6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58.png"/><Relationship Id="rId11" Type="http://schemas.openxmlformats.org/officeDocument/2006/relationships/slide" Target="slide10.xml"/><Relationship Id="rId5" Type="http://schemas.openxmlformats.org/officeDocument/2006/relationships/image" Target="../media/image57.png"/><Relationship Id="rId15" Type="http://schemas.openxmlformats.org/officeDocument/2006/relationships/image" Target="../media/image61.png"/><Relationship Id="rId10" Type="http://schemas.openxmlformats.org/officeDocument/2006/relationships/image" Target="../media/image62.png"/><Relationship Id="rId4" Type="http://schemas.openxmlformats.org/officeDocument/2006/relationships/image" Target="../media/image56.jpg"/><Relationship Id="rId9" Type="http://schemas.openxmlformats.org/officeDocument/2006/relationships/slide" Target="slide14.xml"/><Relationship Id="rId14" Type="http://schemas.openxmlformats.org/officeDocument/2006/relationships/image" Target="../media/image6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3.png"/><Relationship Id="rId3" Type="http://schemas.openxmlformats.org/officeDocument/2006/relationships/audio" Target="../media/audio1.wav"/><Relationship Id="rId7" Type="http://schemas.openxmlformats.org/officeDocument/2006/relationships/slide" Target="slide16.xml"/><Relationship Id="rId12" Type="http://schemas.microsoft.com/office/2007/relationships/hdphoto" Target="../media/hdphoto1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58.png"/><Relationship Id="rId11" Type="http://schemas.openxmlformats.org/officeDocument/2006/relationships/image" Target="../media/image60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jpg"/><Relationship Id="rId9" Type="http://schemas.openxmlformats.org/officeDocument/2006/relationships/slide" Target="slide17.xml"/><Relationship Id="rId14" Type="http://schemas.openxmlformats.org/officeDocument/2006/relationships/image" Target="../media/image6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slide" Target="slide4.xml"/><Relationship Id="rId3" Type="http://schemas.openxmlformats.org/officeDocument/2006/relationships/audio" Target="../media/audio1.wav"/><Relationship Id="rId7" Type="http://schemas.openxmlformats.org/officeDocument/2006/relationships/image" Target="../media/image59.png"/><Relationship Id="rId12" Type="http://schemas.openxmlformats.org/officeDocument/2006/relationships/image" Target="../media/image6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microsoft.com/office/2007/relationships/hdphoto" Target="../media/hdphoto1.wdp"/><Relationship Id="rId4" Type="http://schemas.openxmlformats.org/officeDocument/2006/relationships/image" Target="../media/image56.jpg"/><Relationship Id="rId9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audio" Target="../media/audio1.wav"/><Relationship Id="rId7" Type="http://schemas.openxmlformats.org/officeDocument/2006/relationships/image" Target="../media/image59.png"/><Relationship Id="rId12" Type="http://schemas.openxmlformats.org/officeDocument/2006/relationships/image" Target="../media/image6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microsoft.com/office/2007/relationships/hdphoto" Target="../media/hdphoto1.wdp"/><Relationship Id="rId4" Type="http://schemas.openxmlformats.org/officeDocument/2006/relationships/image" Target="../media/image56.jpg"/><Relationship Id="rId9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audio" Target="../media/audio1.wav"/><Relationship Id="rId7" Type="http://schemas.openxmlformats.org/officeDocument/2006/relationships/image" Target="../media/image59.png"/><Relationship Id="rId12" Type="http://schemas.openxmlformats.org/officeDocument/2006/relationships/image" Target="../media/image6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microsoft.com/office/2007/relationships/hdphoto" Target="../media/hdphoto1.wdp"/><Relationship Id="rId4" Type="http://schemas.openxmlformats.org/officeDocument/2006/relationships/image" Target="../media/image56.jpg"/><Relationship Id="rId9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9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notesSlide" Target="../notesSlides/notesSlide3.xml"/><Relationship Id="rId7" Type="http://schemas.microsoft.com/office/2007/relationships/hdphoto" Target="../media/hdphoto5.wdp"/><Relationship Id="rId2" Type="http://schemas.openxmlformats.org/officeDocument/2006/relationships/slideLayout" Target="../slideLayouts/slideLayout71.xml"/><Relationship Id="rId1" Type="http://schemas.openxmlformats.org/officeDocument/2006/relationships/tags" Target="../tags/tag5.xml"/><Relationship Id="rId6" Type="http://schemas.openxmlformats.org/officeDocument/2006/relationships/image" Target="../media/image67.png"/><Relationship Id="rId5" Type="http://schemas.microsoft.com/office/2007/relationships/hdphoto" Target="../media/hdphoto4.wdp"/><Relationship Id="rId4" Type="http://schemas.openxmlformats.org/officeDocument/2006/relationships/image" Target="../media/image66.png"/><Relationship Id="rId9" Type="http://schemas.microsoft.com/office/2007/relationships/hdphoto" Target="../media/hdphoto6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microsoft.com/office/2007/relationships/hdphoto" Target="../media/hdphoto13.wdp"/><Relationship Id="rId3" Type="http://schemas.openxmlformats.org/officeDocument/2006/relationships/image" Target="../media/image70.png"/><Relationship Id="rId7" Type="http://schemas.openxmlformats.org/officeDocument/2006/relationships/image" Target="../media/image72.png"/><Relationship Id="rId12" Type="http://schemas.microsoft.com/office/2007/relationships/hdphoto" Target="../media/hdphoto1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.xml"/><Relationship Id="rId6" Type="http://schemas.microsoft.com/office/2007/relationships/hdphoto" Target="../media/hdphoto9.wdp"/><Relationship Id="rId11" Type="http://schemas.openxmlformats.org/officeDocument/2006/relationships/image" Target="../media/image74.png"/><Relationship Id="rId5" Type="http://schemas.openxmlformats.org/officeDocument/2006/relationships/image" Target="../media/image71.png"/><Relationship Id="rId15" Type="http://schemas.microsoft.com/office/2007/relationships/hdphoto" Target="../media/hdphoto14.wdp"/><Relationship Id="rId10" Type="http://schemas.microsoft.com/office/2007/relationships/hdphoto" Target="../media/hdphoto11.wdp"/><Relationship Id="rId4" Type="http://schemas.microsoft.com/office/2007/relationships/hdphoto" Target="../media/hdphoto8.wdp"/><Relationship Id="rId9" Type="http://schemas.openxmlformats.org/officeDocument/2006/relationships/image" Target="../media/image73.png"/><Relationship Id="rId14" Type="http://schemas.openxmlformats.org/officeDocument/2006/relationships/image" Target="../media/image7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356" y="373462"/>
            <a:ext cx="1503363" cy="76161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018" y="1680310"/>
            <a:ext cx="1892506" cy="95880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4" y="2913485"/>
            <a:ext cx="12192000" cy="392380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10"/>
          <a:stretch/>
        </p:blipFill>
        <p:spPr>
          <a:xfrm>
            <a:off x="57924" y="-10429"/>
            <a:ext cx="12192000" cy="237744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1457" y="4276684"/>
            <a:ext cx="6167457" cy="258131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164" y="4255974"/>
            <a:ext cx="6167457" cy="258131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32" y="318622"/>
            <a:ext cx="1855631" cy="216490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924" y="355755"/>
            <a:ext cx="1676754" cy="215265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377" y="3339017"/>
            <a:ext cx="889995" cy="7364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82" y="2956868"/>
            <a:ext cx="1288686" cy="14186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59041C1-0297-43E5-9F8C-0E957D431BAB}"/>
              </a:ext>
            </a:extLst>
          </p:cNvPr>
          <p:cNvSpPr txBox="1"/>
          <p:nvPr/>
        </p:nvSpPr>
        <p:spPr>
          <a:xfrm>
            <a:off x="1894314" y="1565038"/>
            <a:ext cx="89110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Chào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mừng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thầy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cô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và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các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em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đến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với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môn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Toán</a:t>
            </a:r>
            <a:endParaRPr kumimoji="0" lang="en-US" sz="5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28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6484" y="2807460"/>
            <a:ext cx="3999737" cy="3999737"/>
          </a:xfrm>
          <a:prstGeom prst="rect">
            <a:avLst/>
          </a:prstGeom>
          <a:ln>
            <a:noFill/>
          </a:ln>
        </p:spPr>
      </p:pic>
      <p:pic>
        <p:nvPicPr>
          <p:cNvPr id="7" name="581c6ee138d9f">
            <a:hlinkClick r:id="" action="ppaction://media"/>
            <a:extLst>
              <a:ext uri="{FF2B5EF4-FFF2-40B4-BE49-F238E27FC236}">
                <a16:creationId xmlns:a16="http://schemas.microsoft.com/office/drawing/2014/main" xmlns="" id="{1D6055FF-8C49-406E-A62C-230215AF60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141322" y="297406"/>
            <a:ext cx="609600" cy="609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/>
          <a:srcRect l="13548" t="19986" r="55968" b="17188"/>
          <a:stretch/>
        </p:blipFill>
        <p:spPr>
          <a:xfrm>
            <a:off x="9790235" y="4159002"/>
            <a:ext cx="2401765" cy="2782997"/>
          </a:xfrm>
          <a:prstGeom prst="rect">
            <a:avLst/>
          </a:prstGeom>
        </p:spPr>
      </p:pic>
      <p:pic>
        <p:nvPicPr>
          <p:cNvPr id="9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A152F28D-03D3-4D6D-AC5E-DF195FFC531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144" y="4857559"/>
            <a:ext cx="1495945" cy="5669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89681" y="2726274"/>
            <a:ext cx="1476972" cy="14769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8CCCB1E-5D6D-4B1D-94ED-906BCD4A2D0C}"/>
              </a:ext>
            </a:extLst>
          </p:cNvPr>
          <p:cNvSpPr/>
          <p:nvPr/>
        </p:nvSpPr>
        <p:spPr>
          <a:xfrm>
            <a:off x="617846" y="1685427"/>
            <a:ext cx="10780825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prstTxWarp prst="textChevro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0" cap="none" spc="50" normalizeH="0" baseline="0" noProof="0" dirty="0">
                <a:ln w="28575" cmpd="sng">
                  <a:solidFill>
                    <a:prstClr val="black">
                      <a:lumMod val="95000"/>
                      <a:lumOff val="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THỢ SĂN HẠT DẺ</a:t>
            </a:r>
          </a:p>
        </p:txBody>
      </p:sp>
    </p:spTree>
    <p:extLst>
      <p:ext uri="{BB962C8B-B14F-4D97-AF65-F5344CB8AC3E}">
        <p14:creationId xmlns:p14="http://schemas.microsoft.com/office/powerpoint/2010/main" val="145941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766 -0.00579 L 0.83268 -0.0106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10" y="-25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17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3384038"/>
            <a:ext cx="3384258" cy="142243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8CCCB1E-5D6D-4B1D-94ED-906BCD4A2D0C}"/>
              </a:ext>
            </a:extLst>
          </p:cNvPr>
          <p:cNvSpPr/>
          <p:nvPr/>
        </p:nvSpPr>
        <p:spPr>
          <a:xfrm>
            <a:off x="1455611" y="586715"/>
            <a:ext cx="948015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50" normalizeH="0" baseline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300 + 60 + 6 = ?</a:t>
            </a:r>
          </a:p>
        </p:txBody>
      </p:sp>
      <p:pic>
        <p:nvPicPr>
          <p:cNvPr id="23" name="Picture 22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3384038"/>
            <a:ext cx="3384258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3985437" y="2941753"/>
            <a:ext cx="1006010" cy="1531482"/>
            <a:chOff x="3985437" y="2941753"/>
            <a:chExt cx="1006010" cy="1531482"/>
          </a:xfrm>
        </p:grpSpPr>
        <p:pic>
          <p:nvPicPr>
            <p:cNvPr id="15" name="Picture 14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927576" y="3413762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rId9" action="ppaction://hlinksldjump"/>
            </p:cNvPr>
            <p:cNvSpPr txBox="1"/>
            <p:nvPr/>
          </p:nvSpPr>
          <p:spPr>
            <a:xfrm>
              <a:off x="4396412" y="2941753"/>
              <a:ext cx="59503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897095" y="2964459"/>
            <a:ext cx="1001611" cy="1570159"/>
            <a:chOff x="6897095" y="2964459"/>
            <a:chExt cx="1001611" cy="1570159"/>
          </a:xfrm>
        </p:grpSpPr>
        <p:pic>
          <p:nvPicPr>
            <p:cNvPr id="26" name="Picture 25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839234" y="3475145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rId11" action="ppaction://hlinksldjump"/>
            </p:cNvPr>
            <p:cNvSpPr txBox="1"/>
            <p:nvPr/>
          </p:nvSpPr>
          <p:spPr>
            <a:xfrm>
              <a:off x="6986612" y="2964459"/>
              <a:ext cx="59503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</p:grpSp>
      <p:sp>
        <p:nvSpPr>
          <p:cNvPr id="31" name="TextBox 30">
            <a:hlinkClick r:id="rId9" action="ppaction://hlinksldjump"/>
          </p:cNvPr>
          <p:cNvSpPr txBox="1"/>
          <p:nvPr/>
        </p:nvSpPr>
        <p:spPr>
          <a:xfrm>
            <a:off x="2004407" y="3710536"/>
            <a:ext cx="11272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366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935980" y="4683256"/>
            <a:ext cx="4298766" cy="1859147"/>
            <a:chOff x="935980" y="4683256"/>
            <a:chExt cx="4298766" cy="1859147"/>
          </a:xfrm>
        </p:grpSpPr>
        <p:pic>
          <p:nvPicPr>
            <p:cNvPr id="13" name="Picture 12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5098536"/>
              <a:ext cx="3384258" cy="1422439"/>
            </a:xfrm>
            <a:prstGeom prst="rect">
              <a:avLst/>
            </a:prstGeom>
          </p:spPr>
        </p:pic>
        <p:grpSp>
          <p:nvGrpSpPr>
            <p:cNvPr id="36" name="Group 35"/>
            <p:cNvGrpSpPr/>
            <p:nvPr/>
          </p:nvGrpSpPr>
          <p:grpSpPr>
            <a:xfrm>
              <a:off x="3901682" y="4683256"/>
              <a:ext cx="1333064" cy="1859147"/>
              <a:chOff x="3901682" y="4683256"/>
              <a:chExt cx="1333064" cy="1859147"/>
            </a:xfrm>
          </p:grpSpPr>
          <p:pic>
            <p:nvPicPr>
              <p:cNvPr id="25" name="Picture 24">
                <a:hlinkClick r:id="rId11" action="ppaction://hlinksldjump"/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3824673" y="5132330"/>
                <a:ext cx="1487082" cy="1333064"/>
              </a:xfrm>
              <a:prstGeom prst="rect">
                <a:avLst/>
              </a:prstGeom>
            </p:spPr>
          </p:pic>
          <p:sp>
            <p:nvSpPr>
              <p:cNvPr id="28" name="TextBox 27">
                <a:hlinkClick r:id="rId11" action="ppaction://hlinksldjump"/>
              </p:cNvPr>
              <p:cNvSpPr txBox="1"/>
              <p:nvPr/>
            </p:nvSpPr>
            <p:spPr>
              <a:xfrm>
                <a:off x="4475871" y="4683256"/>
                <a:ext cx="628698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</a:p>
            </p:txBody>
          </p:sp>
        </p:grpSp>
        <p:sp>
          <p:nvSpPr>
            <p:cNvPr id="32" name="TextBox 31">
              <a:hlinkClick r:id="rId11" action="ppaction://hlinksldjump"/>
            </p:cNvPr>
            <p:cNvSpPr txBox="1"/>
            <p:nvPr/>
          </p:nvSpPr>
          <p:spPr>
            <a:xfrm>
              <a:off x="2145174" y="5414141"/>
              <a:ext cx="112723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663</a:t>
              </a:r>
              <a:endPara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3" name="TextBox 32">
            <a:hlinkClick r:id="rId11" action="ppaction://hlinksldjump"/>
          </p:cNvPr>
          <p:cNvSpPr txBox="1"/>
          <p:nvPr/>
        </p:nvSpPr>
        <p:spPr>
          <a:xfrm>
            <a:off x="8972547" y="3710536"/>
            <a:ext cx="11272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636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595379" y="5098536"/>
            <a:ext cx="3384258" cy="1422439"/>
            <a:chOff x="7595379" y="5098536"/>
            <a:chExt cx="3384258" cy="1422439"/>
          </a:xfrm>
        </p:grpSpPr>
        <p:pic>
          <p:nvPicPr>
            <p:cNvPr id="24" name="Picture 23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5379" y="5098536"/>
              <a:ext cx="3384258" cy="1422439"/>
            </a:xfrm>
            <a:prstGeom prst="rect">
              <a:avLst/>
            </a:prstGeom>
          </p:spPr>
        </p:pic>
        <p:sp>
          <p:nvSpPr>
            <p:cNvPr id="34" name="TextBox 33">
              <a:hlinkClick r:id="rId11" action="ppaction://hlinksldjump"/>
            </p:cNvPr>
            <p:cNvSpPr txBox="1"/>
            <p:nvPr/>
          </p:nvSpPr>
          <p:spPr>
            <a:xfrm>
              <a:off x="8972546" y="5414140"/>
              <a:ext cx="112723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633</a:t>
              </a:r>
            </a:p>
          </p:txBody>
        </p:sp>
      </p:grpSp>
      <p:pic>
        <p:nvPicPr>
          <p:cNvPr id="40" name="Am-thanh-lam-phep-bang-cay-dua-than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36600" y="-787986"/>
            <a:ext cx="609600" cy="609600"/>
          </a:xfrm>
          <a:prstGeom prst="rect">
            <a:avLst/>
          </a:prstGeom>
        </p:spPr>
      </p:pic>
      <p:grpSp>
        <p:nvGrpSpPr>
          <p:cNvPr id="38" name="Group 37"/>
          <p:cNvGrpSpPr/>
          <p:nvPr/>
        </p:nvGrpSpPr>
        <p:grpSpPr>
          <a:xfrm>
            <a:off x="6780706" y="4686364"/>
            <a:ext cx="1333064" cy="1866931"/>
            <a:chOff x="6780706" y="4686364"/>
            <a:chExt cx="1333064" cy="1866931"/>
          </a:xfrm>
        </p:grpSpPr>
        <p:pic>
          <p:nvPicPr>
            <p:cNvPr id="27" name="Picture 26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703697" y="5143222"/>
              <a:ext cx="1487082" cy="1333064"/>
            </a:xfrm>
            <a:prstGeom prst="rect">
              <a:avLst/>
            </a:prstGeom>
          </p:spPr>
        </p:pic>
        <p:sp>
          <p:nvSpPr>
            <p:cNvPr id="30" name="TextBox 29">
              <a:hlinkClick r:id="rId11" action="ppaction://hlinksldjump"/>
            </p:cNvPr>
            <p:cNvSpPr txBox="1"/>
            <p:nvPr/>
          </p:nvSpPr>
          <p:spPr>
            <a:xfrm>
              <a:off x="6971899" y="4686364"/>
              <a:ext cx="62869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469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31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935980" y="-50147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8CCCB1E-5D6D-4B1D-94ED-906BCD4A2D0C}"/>
              </a:ext>
            </a:extLst>
          </p:cNvPr>
          <p:cNvSpPr/>
          <p:nvPr/>
        </p:nvSpPr>
        <p:spPr>
          <a:xfrm>
            <a:off x="1455611" y="586715"/>
            <a:ext cx="948015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50" normalizeH="0" baseline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?+ 60 +</a:t>
            </a:r>
            <a:r>
              <a:rPr kumimoji="0" lang="en-US" sz="54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5 = 465</a:t>
            </a:r>
            <a:endParaRPr kumimoji="0" lang="en-US" sz="5400" b="1" i="0" u="none" strike="noStrike" kern="0" cap="none" spc="50" normalizeH="0" baseline="0" noProof="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780706" y="4686364"/>
            <a:ext cx="4198931" cy="1866931"/>
            <a:chOff x="6780706" y="4686364"/>
            <a:chExt cx="4198931" cy="1866931"/>
          </a:xfrm>
        </p:grpSpPr>
        <p:pic>
          <p:nvPicPr>
            <p:cNvPr id="24" name="Picture 23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5379" y="5098536"/>
              <a:ext cx="3384258" cy="1422439"/>
            </a:xfrm>
            <a:prstGeom prst="rect">
              <a:avLst/>
            </a:prstGeom>
          </p:spPr>
        </p:pic>
        <p:grpSp>
          <p:nvGrpSpPr>
            <p:cNvPr id="38" name="Group 37"/>
            <p:cNvGrpSpPr/>
            <p:nvPr/>
          </p:nvGrpSpPr>
          <p:grpSpPr>
            <a:xfrm>
              <a:off x="6780706" y="4686364"/>
              <a:ext cx="1333064" cy="1866931"/>
              <a:chOff x="6780706" y="4686364"/>
              <a:chExt cx="1333064" cy="1866931"/>
            </a:xfrm>
          </p:grpSpPr>
          <p:pic>
            <p:nvPicPr>
              <p:cNvPr id="27" name="Picture 26">
                <a:hlinkClick r:id="rId7" action="ppaction://hlinksldjump"/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649333" flipH="1">
                <a:off x="6703697" y="5143222"/>
                <a:ext cx="1487082" cy="1333064"/>
              </a:xfrm>
              <a:prstGeom prst="rect">
                <a:avLst/>
              </a:prstGeom>
            </p:spPr>
          </p:pic>
          <p:sp>
            <p:nvSpPr>
              <p:cNvPr id="30" name="TextBox 29">
                <a:hlinkClick r:id="rId7" action="ppaction://hlinksldjump"/>
              </p:cNvPr>
              <p:cNvSpPr txBox="1"/>
              <p:nvPr/>
            </p:nvSpPr>
            <p:spPr>
              <a:xfrm>
                <a:off x="6971899" y="4686364"/>
                <a:ext cx="628698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D</a:t>
                </a:r>
              </a:p>
            </p:txBody>
          </p:sp>
        </p:grpSp>
        <p:sp>
          <p:nvSpPr>
            <p:cNvPr id="31" name="TextBox 30">
              <a:hlinkClick r:id="rId7" action="ppaction://hlinksldjump"/>
            </p:cNvPr>
            <p:cNvSpPr txBox="1"/>
            <p:nvPr/>
          </p:nvSpPr>
          <p:spPr>
            <a:xfrm>
              <a:off x="8771147" y="5425033"/>
              <a:ext cx="112723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400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35980" y="4683256"/>
            <a:ext cx="4298766" cy="1859147"/>
            <a:chOff x="935980" y="4683256"/>
            <a:chExt cx="4298766" cy="1859147"/>
          </a:xfrm>
        </p:grpSpPr>
        <p:pic>
          <p:nvPicPr>
            <p:cNvPr id="13" name="Picture 1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5098536"/>
              <a:ext cx="3384258" cy="1422439"/>
            </a:xfrm>
            <a:prstGeom prst="rect">
              <a:avLst/>
            </a:prstGeom>
          </p:spPr>
        </p:pic>
        <p:grpSp>
          <p:nvGrpSpPr>
            <p:cNvPr id="36" name="Group 35"/>
            <p:cNvGrpSpPr/>
            <p:nvPr/>
          </p:nvGrpSpPr>
          <p:grpSpPr>
            <a:xfrm>
              <a:off x="3901682" y="4683256"/>
              <a:ext cx="1333064" cy="1859147"/>
              <a:chOff x="3901682" y="4683256"/>
              <a:chExt cx="1333064" cy="1859147"/>
            </a:xfrm>
          </p:grpSpPr>
          <p:pic>
            <p:nvPicPr>
              <p:cNvPr id="25" name="Picture 24">
                <a:hlinkClick r:id="rId10" action="ppaction://hlinksldjump"/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3824673" y="5132330"/>
                <a:ext cx="1487082" cy="1333064"/>
              </a:xfrm>
              <a:prstGeom prst="rect">
                <a:avLst/>
              </a:prstGeom>
            </p:spPr>
          </p:pic>
          <p:sp>
            <p:nvSpPr>
              <p:cNvPr id="28" name="TextBox 27">
                <a:hlinkClick r:id="rId10" action="ppaction://hlinksldjump"/>
              </p:cNvPr>
              <p:cNvSpPr txBox="1"/>
              <p:nvPr/>
            </p:nvSpPr>
            <p:spPr>
              <a:xfrm>
                <a:off x="4475871" y="4683256"/>
                <a:ext cx="628698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C</a:t>
                </a:r>
              </a:p>
            </p:txBody>
          </p:sp>
        </p:grpSp>
        <p:sp>
          <p:nvSpPr>
            <p:cNvPr id="32" name="TextBox 31">
              <a:hlinkClick r:id="rId10" action="ppaction://hlinksldjump"/>
            </p:cNvPr>
            <p:cNvSpPr txBox="1"/>
            <p:nvPr/>
          </p:nvSpPr>
          <p:spPr>
            <a:xfrm>
              <a:off x="2145174" y="5414141"/>
              <a:ext cx="81304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40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897095" y="2964459"/>
            <a:ext cx="4082542" cy="1842018"/>
            <a:chOff x="6897095" y="2964459"/>
            <a:chExt cx="4082542" cy="1842018"/>
          </a:xfrm>
        </p:grpSpPr>
        <p:pic>
          <p:nvPicPr>
            <p:cNvPr id="23" name="Picture 2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5379" y="3384038"/>
              <a:ext cx="3384258" cy="1422439"/>
            </a:xfrm>
            <a:prstGeom prst="rect">
              <a:avLst/>
            </a:prstGeom>
          </p:spPr>
        </p:pic>
        <p:grpSp>
          <p:nvGrpSpPr>
            <p:cNvPr id="37" name="Group 36"/>
            <p:cNvGrpSpPr/>
            <p:nvPr/>
          </p:nvGrpSpPr>
          <p:grpSpPr>
            <a:xfrm>
              <a:off x="6897095" y="2964459"/>
              <a:ext cx="1001611" cy="1570159"/>
              <a:chOff x="6897095" y="2964459"/>
              <a:chExt cx="1001611" cy="1570159"/>
            </a:xfrm>
          </p:grpSpPr>
          <p:pic>
            <p:nvPicPr>
              <p:cNvPr id="26" name="Picture 25">
                <a:hlinkClick r:id="rId10" action="ppaction://hlinksldjump"/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649333" flipH="1">
                <a:off x="6839234" y="3475145"/>
                <a:ext cx="1117334" cy="1001611"/>
              </a:xfrm>
              <a:prstGeom prst="rect">
                <a:avLst/>
              </a:prstGeom>
            </p:spPr>
          </p:pic>
          <p:sp>
            <p:nvSpPr>
              <p:cNvPr id="29" name="TextBox 28">
                <a:hlinkClick r:id="rId10" action="ppaction://hlinksldjump"/>
              </p:cNvPr>
              <p:cNvSpPr txBox="1"/>
              <p:nvPr/>
            </p:nvSpPr>
            <p:spPr>
              <a:xfrm>
                <a:off x="6986612" y="2964459"/>
                <a:ext cx="595035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B</a:t>
                </a:r>
              </a:p>
            </p:txBody>
          </p:sp>
        </p:grpSp>
        <p:sp>
          <p:nvSpPr>
            <p:cNvPr id="33" name="TextBox 32">
              <a:hlinkClick r:id="rId10" action="ppaction://hlinksldjump"/>
            </p:cNvPr>
            <p:cNvSpPr txBox="1"/>
            <p:nvPr/>
          </p:nvSpPr>
          <p:spPr>
            <a:xfrm>
              <a:off x="8972547" y="3710536"/>
              <a:ext cx="112723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600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35980" y="2941753"/>
            <a:ext cx="4055467" cy="1864724"/>
            <a:chOff x="935980" y="2941753"/>
            <a:chExt cx="4055467" cy="1864724"/>
          </a:xfrm>
        </p:grpSpPr>
        <p:pic>
          <p:nvPicPr>
            <p:cNvPr id="5" name="Picture 4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3384038"/>
              <a:ext cx="3384258" cy="142243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35" name="Group 34"/>
            <p:cNvGrpSpPr/>
            <p:nvPr/>
          </p:nvGrpSpPr>
          <p:grpSpPr>
            <a:xfrm>
              <a:off x="3985437" y="2941753"/>
              <a:ext cx="1006010" cy="1531482"/>
              <a:chOff x="3985437" y="2941753"/>
              <a:chExt cx="1006010" cy="1531482"/>
            </a:xfrm>
          </p:grpSpPr>
          <p:pic>
            <p:nvPicPr>
              <p:cNvPr id="15" name="Picture 14">
                <a:hlinkClick r:id="rId10" action="ppaction://hlinksldjump"/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1594" b="100000" l="1786" r="9892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3927576" y="3413762"/>
                <a:ext cx="1117334" cy="1001611"/>
              </a:xfrm>
              <a:prstGeom prst="rect">
                <a:avLst/>
              </a:prstGeom>
            </p:spPr>
          </p:pic>
          <p:sp>
            <p:nvSpPr>
              <p:cNvPr id="8" name="TextBox 7">
                <a:hlinkClick r:id="rId10" action="ppaction://hlinksldjump"/>
              </p:cNvPr>
              <p:cNvSpPr txBox="1"/>
              <p:nvPr/>
            </p:nvSpPr>
            <p:spPr>
              <a:xfrm>
                <a:off x="4396412" y="2941753"/>
                <a:ext cx="595035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A</a:t>
                </a:r>
              </a:p>
            </p:txBody>
          </p:sp>
        </p:grpSp>
        <p:sp>
          <p:nvSpPr>
            <p:cNvPr id="34" name="TextBox 33">
              <a:hlinkClick r:id="rId10" action="ppaction://hlinksldjump"/>
            </p:cNvPr>
            <p:cNvSpPr txBox="1"/>
            <p:nvPr/>
          </p:nvSpPr>
          <p:spPr>
            <a:xfrm>
              <a:off x="2145173" y="3710536"/>
              <a:ext cx="112723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500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924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3384038"/>
            <a:ext cx="3384258" cy="1422439"/>
          </a:xfrm>
          <a:prstGeom prst="rect">
            <a:avLst/>
          </a:prstGeom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5098536"/>
            <a:ext cx="3384258" cy="14224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8CCCB1E-5D6D-4B1D-94ED-906BCD4A2D0C}"/>
              </a:ext>
            </a:extLst>
          </p:cNvPr>
          <p:cNvSpPr/>
          <p:nvPr/>
        </p:nvSpPr>
        <p:spPr>
          <a:xfrm>
            <a:off x="1455611" y="586715"/>
            <a:ext cx="948015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50" normalizeH="0" baseline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800 + ? + 8 = 818</a:t>
            </a:r>
          </a:p>
        </p:txBody>
      </p:sp>
      <p:pic>
        <p:nvPicPr>
          <p:cNvPr id="23" name="Picture 22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3384038"/>
            <a:ext cx="3384258" cy="1422439"/>
          </a:xfrm>
          <a:prstGeom prst="rect">
            <a:avLst/>
          </a:prstGeom>
        </p:spPr>
      </p:pic>
      <p:pic>
        <p:nvPicPr>
          <p:cNvPr id="24" name="Picture 23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5098536"/>
            <a:ext cx="3384258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3985437" y="2941753"/>
            <a:ext cx="1006010" cy="1531482"/>
            <a:chOff x="3985437" y="2941753"/>
            <a:chExt cx="1006010" cy="1531482"/>
          </a:xfrm>
        </p:grpSpPr>
        <p:pic>
          <p:nvPicPr>
            <p:cNvPr id="15" name="Picture 14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927576" y="3413762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rId6" action="ppaction://hlinksldjump"/>
            </p:cNvPr>
            <p:cNvSpPr txBox="1"/>
            <p:nvPr/>
          </p:nvSpPr>
          <p:spPr>
            <a:xfrm>
              <a:off x="4396412" y="2941753"/>
              <a:ext cx="59503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901682" y="4683256"/>
            <a:ext cx="1333064" cy="1859147"/>
            <a:chOff x="3901682" y="4683256"/>
            <a:chExt cx="1333064" cy="1859147"/>
          </a:xfrm>
        </p:grpSpPr>
        <p:pic>
          <p:nvPicPr>
            <p:cNvPr id="25" name="Picture 24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824673" y="5132330"/>
              <a:ext cx="1487082" cy="1333064"/>
            </a:xfrm>
            <a:prstGeom prst="rect">
              <a:avLst/>
            </a:prstGeom>
          </p:spPr>
        </p:pic>
        <p:sp>
          <p:nvSpPr>
            <p:cNvPr id="28" name="TextBox 27">
              <a:hlinkClick r:id="rId6" action="ppaction://hlinksldjump"/>
            </p:cNvPr>
            <p:cNvSpPr txBox="1"/>
            <p:nvPr/>
          </p:nvSpPr>
          <p:spPr>
            <a:xfrm>
              <a:off x="4475871" y="4683256"/>
              <a:ext cx="62869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897095" y="2964459"/>
            <a:ext cx="1001611" cy="1570159"/>
            <a:chOff x="6897095" y="2964459"/>
            <a:chExt cx="1001611" cy="1570159"/>
          </a:xfrm>
        </p:grpSpPr>
        <p:pic>
          <p:nvPicPr>
            <p:cNvPr id="26" name="Picture 25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839234" y="3475145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rId6" action="ppaction://hlinksldjump"/>
            </p:cNvPr>
            <p:cNvSpPr txBox="1"/>
            <p:nvPr/>
          </p:nvSpPr>
          <p:spPr>
            <a:xfrm>
              <a:off x="6986612" y="2964459"/>
              <a:ext cx="59503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780706" y="4686364"/>
            <a:ext cx="1333064" cy="1866931"/>
            <a:chOff x="6780706" y="4686364"/>
            <a:chExt cx="1333064" cy="1866931"/>
          </a:xfrm>
        </p:grpSpPr>
        <p:pic>
          <p:nvPicPr>
            <p:cNvPr id="27" name="Picture 26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703697" y="5143222"/>
              <a:ext cx="1487082" cy="1333064"/>
            </a:xfrm>
            <a:prstGeom prst="rect">
              <a:avLst/>
            </a:prstGeom>
          </p:spPr>
        </p:pic>
        <p:sp>
          <p:nvSpPr>
            <p:cNvPr id="30" name="TextBox 29">
              <a:hlinkClick r:id="rId9" action="ppaction://hlinksldjump"/>
            </p:cNvPr>
            <p:cNvSpPr txBox="1"/>
            <p:nvPr/>
          </p:nvSpPr>
          <p:spPr>
            <a:xfrm>
              <a:off x="6971899" y="4686364"/>
              <a:ext cx="62869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D</a:t>
              </a:r>
            </a:p>
          </p:txBody>
        </p:sp>
      </p:grpSp>
      <p:sp>
        <p:nvSpPr>
          <p:cNvPr id="31" name="TextBox 30">
            <a:hlinkClick r:id="rId9" action="ppaction://hlinksldjump"/>
          </p:cNvPr>
          <p:cNvSpPr txBox="1"/>
          <p:nvPr/>
        </p:nvSpPr>
        <p:spPr>
          <a:xfrm>
            <a:off x="8771147" y="5425033"/>
            <a:ext cx="813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10</a:t>
            </a:r>
          </a:p>
        </p:txBody>
      </p:sp>
      <p:sp>
        <p:nvSpPr>
          <p:cNvPr id="32" name="TextBox 31">
            <a:hlinkClick r:id="rId6" action="ppaction://hlinksldjump"/>
          </p:cNvPr>
          <p:cNvSpPr txBox="1"/>
          <p:nvPr/>
        </p:nvSpPr>
        <p:spPr>
          <a:xfrm>
            <a:off x="2145174" y="5414141"/>
            <a:ext cx="7711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11</a:t>
            </a:r>
          </a:p>
        </p:txBody>
      </p:sp>
      <p:sp>
        <p:nvSpPr>
          <p:cNvPr id="33" name="TextBox 32">
            <a:hlinkClick r:id="rId6" action="ppaction://hlinksldjump"/>
          </p:cNvPr>
          <p:cNvSpPr txBox="1"/>
          <p:nvPr/>
        </p:nvSpPr>
        <p:spPr>
          <a:xfrm>
            <a:off x="8972547" y="3710536"/>
            <a:ext cx="813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80</a:t>
            </a:r>
          </a:p>
        </p:txBody>
      </p:sp>
      <p:sp>
        <p:nvSpPr>
          <p:cNvPr id="34" name="TextBox 33">
            <a:hlinkClick r:id="rId6" action="ppaction://hlinksldjump"/>
          </p:cNvPr>
          <p:cNvSpPr txBox="1"/>
          <p:nvPr/>
        </p:nvSpPr>
        <p:spPr>
          <a:xfrm>
            <a:off x="2145173" y="3710536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8738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3384038"/>
            <a:ext cx="3384258" cy="1422439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5098536"/>
            <a:ext cx="3384258" cy="14224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8CCCB1E-5D6D-4B1D-94ED-906BCD4A2D0C}"/>
              </a:ext>
            </a:extLst>
          </p:cNvPr>
          <p:cNvSpPr/>
          <p:nvPr/>
        </p:nvSpPr>
        <p:spPr>
          <a:xfrm>
            <a:off x="1721242" y="635672"/>
            <a:ext cx="948015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50" normalizeH="0" baseline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500 + 20 + ? = 527</a:t>
            </a:r>
          </a:p>
        </p:txBody>
      </p:sp>
      <p:pic>
        <p:nvPicPr>
          <p:cNvPr id="23" name="Picture 2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3384038"/>
            <a:ext cx="3384258" cy="1422439"/>
          </a:xfrm>
          <a:prstGeom prst="rect">
            <a:avLst/>
          </a:prstGeom>
        </p:spPr>
      </p:pic>
      <p:pic>
        <p:nvPicPr>
          <p:cNvPr id="24" name="Picture 2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5098536"/>
            <a:ext cx="3384258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3985437" y="2941753"/>
            <a:ext cx="1001611" cy="1531482"/>
            <a:chOff x="3985437" y="2941753"/>
            <a:chExt cx="1001611" cy="1531482"/>
          </a:xfrm>
        </p:grpSpPr>
        <p:pic>
          <p:nvPicPr>
            <p:cNvPr id="15" name="Picture 14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927576" y="3413762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rId7" action="ppaction://hlinksldjump"/>
            </p:cNvPr>
            <p:cNvSpPr txBox="1"/>
            <p:nvPr/>
          </p:nvSpPr>
          <p:spPr>
            <a:xfrm>
              <a:off x="4396412" y="2941753"/>
              <a:ext cx="561372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901682" y="4683256"/>
            <a:ext cx="1333064" cy="1859147"/>
            <a:chOff x="3901682" y="4683256"/>
            <a:chExt cx="1333064" cy="1859147"/>
          </a:xfrm>
        </p:grpSpPr>
        <p:pic>
          <p:nvPicPr>
            <p:cNvPr id="25" name="Picture 24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824673" y="5132330"/>
              <a:ext cx="1487082" cy="1333064"/>
            </a:xfrm>
            <a:prstGeom prst="rect">
              <a:avLst/>
            </a:prstGeom>
          </p:spPr>
        </p:pic>
        <p:sp>
          <p:nvSpPr>
            <p:cNvPr id="28" name="TextBox 27">
              <a:hlinkClick r:id="rId9" action="ppaction://hlinksldjump"/>
            </p:cNvPr>
            <p:cNvSpPr txBox="1"/>
            <p:nvPr/>
          </p:nvSpPr>
          <p:spPr>
            <a:xfrm>
              <a:off x="4475871" y="4683256"/>
              <a:ext cx="51488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897095" y="2964459"/>
            <a:ext cx="1001611" cy="1570159"/>
            <a:chOff x="6897095" y="2964459"/>
            <a:chExt cx="1001611" cy="1570159"/>
          </a:xfrm>
        </p:grpSpPr>
        <p:pic>
          <p:nvPicPr>
            <p:cNvPr id="26" name="Picture 25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839234" y="3475145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rId7" action="ppaction://hlinksldjump"/>
            </p:cNvPr>
            <p:cNvSpPr txBox="1"/>
            <p:nvPr/>
          </p:nvSpPr>
          <p:spPr>
            <a:xfrm>
              <a:off x="6986612" y="2964459"/>
              <a:ext cx="561372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780706" y="4686364"/>
            <a:ext cx="1333064" cy="1866931"/>
            <a:chOff x="6780706" y="4686364"/>
            <a:chExt cx="1333064" cy="1866931"/>
          </a:xfrm>
        </p:grpSpPr>
        <p:pic>
          <p:nvPicPr>
            <p:cNvPr id="27" name="Picture 26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703697" y="5143222"/>
              <a:ext cx="1487082" cy="1333064"/>
            </a:xfrm>
            <a:prstGeom prst="rect">
              <a:avLst/>
            </a:prstGeom>
          </p:spPr>
        </p:pic>
        <p:sp>
          <p:nvSpPr>
            <p:cNvPr id="30" name="TextBox 29">
              <a:hlinkClick r:id="rId7" action="ppaction://hlinksldjump"/>
            </p:cNvPr>
            <p:cNvSpPr txBox="1"/>
            <p:nvPr/>
          </p:nvSpPr>
          <p:spPr>
            <a:xfrm>
              <a:off x="6971899" y="4686364"/>
              <a:ext cx="58060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D</a:t>
              </a:r>
            </a:p>
          </p:txBody>
        </p:sp>
      </p:grpSp>
      <p:sp>
        <p:nvSpPr>
          <p:cNvPr id="31" name="TextBox 30">
            <a:hlinkClick r:id="rId9" action="ppaction://hlinksldjump"/>
          </p:cNvPr>
          <p:cNvSpPr txBox="1"/>
          <p:nvPr/>
        </p:nvSpPr>
        <p:spPr>
          <a:xfrm>
            <a:off x="1876670" y="5392794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7</a:t>
            </a:r>
          </a:p>
        </p:txBody>
      </p:sp>
      <p:sp>
        <p:nvSpPr>
          <p:cNvPr id="32" name="TextBox 31">
            <a:hlinkClick r:id="rId7" action="ppaction://hlinksldjump"/>
          </p:cNvPr>
          <p:cNvSpPr txBox="1"/>
          <p:nvPr/>
        </p:nvSpPr>
        <p:spPr>
          <a:xfrm>
            <a:off x="8965736" y="5387678"/>
            <a:ext cx="11215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700</a:t>
            </a:r>
          </a:p>
        </p:txBody>
      </p:sp>
      <p:sp>
        <p:nvSpPr>
          <p:cNvPr id="33" name="TextBox 32">
            <a:hlinkClick r:id="rId7" action="ppaction://hlinksldjump"/>
          </p:cNvPr>
          <p:cNvSpPr txBox="1"/>
          <p:nvPr/>
        </p:nvSpPr>
        <p:spPr>
          <a:xfrm>
            <a:off x="8972547" y="3710536"/>
            <a:ext cx="8074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70</a:t>
            </a:r>
          </a:p>
        </p:txBody>
      </p:sp>
      <p:sp>
        <p:nvSpPr>
          <p:cNvPr id="34" name="TextBox 33">
            <a:hlinkClick r:id="rId7" action="ppaction://hlinksldjump"/>
          </p:cNvPr>
          <p:cNvSpPr txBox="1"/>
          <p:nvPr/>
        </p:nvSpPr>
        <p:spPr>
          <a:xfrm>
            <a:off x="2145173" y="3710536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17438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85635" y="-48871"/>
            <a:ext cx="10265420" cy="2461871"/>
            <a:chOff x="885635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991055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635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3384038"/>
            <a:ext cx="3384258" cy="1422439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74" y="3203374"/>
            <a:ext cx="3384258" cy="14224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8CCCB1E-5D6D-4B1D-94ED-906BCD4A2D0C}"/>
              </a:ext>
            </a:extLst>
          </p:cNvPr>
          <p:cNvSpPr/>
          <p:nvPr/>
        </p:nvSpPr>
        <p:spPr>
          <a:xfrm>
            <a:off x="1455611" y="586715"/>
            <a:ext cx="948015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50" normalizeH="0" baseline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500 + 20</a:t>
            </a:r>
            <a:r>
              <a:rPr kumimoji="0" lang="en-US" sz="54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 + 5 = ?</a:t>
            </a:r>
            <a:endParaRPr kumimoji="0" lang="en-US" sz="5400" b="1" i="0" u="none" strike="noStrike" kern="0" cap="none" spc="50" normalizeH="0" baseline="0" noProof="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latin typeface="iCiel Cadena" panose="0200050300000002000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" name="Picture 2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89" y="5098536"/>
            <a:ext cx="3384258" cy="1422439"/>
          </a:xfrm>
          <a:prstGeom prst="rect">
            <a:avLst/>
          </a:prstGeom>
        </p:spPr>
      </p:pic>
      <p:pic>
        <p:nvPicPr>
          <p:cNvPr id="24" name="Picture 2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5098536"/>
            <a:ext cx="3384258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3985437" y="2941753"/>
            <a:ext cx="1001611" cy="1531482"/>
            <a:chOff x="3985437" y="2941753"/>
            <a:chExt cx="1001611" cy="1531482"/>
          </a:xfrm>
        </p:grpSpPr>
        <p:pic>
          <p:nvPicPr>
            <p:cNvPr id="15" name="Picture 14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927576" y="3413762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rId7" action="ppaction://hlinksldjump"/>
            </p:cNvPr>
            <p:cNvSpPr txBox="1"/>
            <p:nvPr/>
          </p:nvSpPr>
          <p:spPr>
            <a:xfrm>
              <a:off x="4396412" y="2941753"/>
              <a:ext cx="561372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 flipH="1">
            <a:off x="6836631" y="3126366"/>
            <a:ext cx="1019066" cy="1478979"/>
            <a:chOff x="3901682" y="4683256"/>
            <a:chExt cx="1333064" cy="1859147"/>
          </a:xfrm>
        </p:grpSpPr>
        <p:pic>
          <p:nvPicPr>
            <p:cNvPr id="25" name="Picture 24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824673" y="5132330"/>
              <a:ext cx="1487082" cy="1333064"/>
            </a:xfrm>
            <a:prstGeom prst="rect">
              <a:avLst/>
            </a:prstGeom>
          </p:spPr>
        </p:pic>
        <p:sp>
          <p:nvSpPr>
            <p:cNvPr id="28" name="TextBox 27">
              <a:hlinkClick r:id="rId9" action="ppaction://hlinksldjump"/>
            </p:cNvPr>
            <p:cNvSpPr txBox="1"/>
            <p:nvPr/>
          </p:nvSpPr>
          <p:spPr>
            <a:xfrm>
              <a:off x="4256412" y="4683256"/>
              <a:ext cx="734344" cy="10446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 flipH="1">
            <a:off x="3966319" y="4732281"/>
            <a:ext cx="1001611" cy="1570159"/>
            <a:chOff x="6897095" y="2964459"/>
            <a:chExt cx="1001611" cy="1570159"/>
          </a:xfrm>
        </p:grpSpPr>
        <p:pic>
          <p:nvPicPr>
            <p:cNvPr id="26" name="Picture 25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839234" y="3475145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rId7" action="ppaction://hlinksldjump"/>
            </p:cNvPr>
            <p:cNvSpPr txBox="1"/>
            <p:nvPr/>
          </p:nvSpPr>
          <p:spPr>
            <a:xfrm>
              <a:off x="7033099" y="2964459"/>
              <a:ext cx="51488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780706" y="4686364"/>
            <a:ext cx="1333064" cy="1866931"/>
            <a:chOff x="6780706" y="4686364"/>
            <a:chExt cx="1333064" cy="1866931"/>
          </a:xfrm>
        </p:grpSpPr>
        <p:pic>
          <p:nvPicPr>
            <p:cNvPr id="27" name="Picture 26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703697" y="5143222"/>
              <a:ext cx="1487082" cy="1333064"/>
            </a:xfrm>
            <a:prstGeom prst="rect">
              <a:avLst/>
            </a:prstGeom>
          </p:spPr>
        </p:pic>
        <p:sp>
          <p:nvSpPr>
            <p:cNvPr id="30" name="TextBox 29">
              <a:hlinkClick r:id="rId7" action="ppaction://hlinksldjump"/>
            </p:cNvPr>
            <p:cNvSpPr txBox="1"/>
            <p:nvPr/>
          </p:nvSpPr>
          <p:spPr>
            <a:xfrm>
              <a:off x="6971899" y="4686364"/>
              <a:ext cx="58060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D</a:t>
              </a:r>
            </a:p>
          </p:txBody>
        </p:sp>
      </p:grpSp>
      <p:sp>
        <p:nvSpPr>
          <p:cNvPr id="31" name="TextBox 30">
            <a:hlinkClick r:id="rId9" action="ppaction://hlinksldjump"/>
          </p:cNvPr>
          <p:cNvSpPr txBox="1"/>
          <p:nvPr/>
        </p:nvSpPr>
        <p:spPr>
          <a:xfrm>
            <a:off x="8459664" y="3497632"/>
            <a:ext cx="112441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525</a:t>
            </a:r>
          </a:p>
        </p:txBody>
      </p:sp>
      <p:sp>
        <p:nvSpPr>
          <p:cNvPr id="32" name="TextBox 31">
            <a:hlinkClick r:id="rId7" action="ppaction://hlinksldjump"/>
          </p:cNvPr>
          <p:cNvSpPr txBox="1"/>
          <p:nvPr/>
        </p:nvSpPr>
        <p:spPr>
          <a:xfrm>
            <a:off x="8965736" y="5387678"/>
            <a:ext cx="112441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552</a:t>
            </a:r>
          </a:p>
        </p:txBody>
      </p:sp>
      <p:sp>
        <p:nvSpPr>
          <p:cNvPr id="33" name="TextBox 32">
            <a:hlinkClick r:id="rId7" action="ppaction://hlinksldjump"/>
          </p:cNvPr>
          <p:cNvSpPr txBox="1"/>
          <p:nvPr/>
        </p:nvSpPr>
        <p:spPr>
          <a:xfrm>
            <a:off x="2328857" y="5425034"/>
            <a:ext cx="112441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latin typeface="iCiel Cadena" panose="02000503000000020004" charset="0"/>
              </a:rPr>
              <a:t>252</a:t>
            </a:r>
            <a:endParaRPr kumimoji="0" lang="en-US" sz="44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iCiel Cadena" panose="02000503000000020004" charset="0"/>
              <a:ea typeface="+mn-ea"/>
              <a:cs typeface="+mn-cs"/>
            </a:endParaRPr>
          </a:p>
        </p:txBody>
      </p:sp>
      <p:sp>
        <p:nvSpPr>
          <p:cNvPr id="34" name="TextBox 33">
            <a:hlinkClick r:id="rId7" action="ppaction://hlinksldjump"/>
          </p:cNvPr>
          <p:cNvSpPr txBox="1"/>
          <p:nvPr/>
        </p:nvSpPr>
        <p:spPr>
          <a:xfrm>
            <a:off x="2145173" y="3710536"/>
            <a:ext cx="11272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255</a:t>
            </a:r>
          </a:p>
        </p:txBody>
      </p:sp>
    </p:spTree>
    <p:extLst>
      <p:ext uri="{BB962C8B-B14F-4D97-AF65-F5344CB8AC3E}">
        <p14:creationId xmlns:p14="http://schemas.microsoft.com/office/powerpoint/2010/main" val="134740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3384038"/>
            <a:ext cx="3384258" cy="1422439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hlinkClick r:id="" action="ppaction://noaction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5098536"/>
            <a:ext cx="3384258" cy="14224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8CCCB1E-5D6D-4B1D-94ED-906BCD4A2D0C}"/>
              </a:ext>
            </a:extLst>
          </p:cNvPr>
          <p:cNvSpPr/>
          <p:nvPr/>
        </p:nvSpPr>
        <p:spPr>
          <a:xfrm>
            <a:off x="1455611" y="586715"/>
            <a:ext cx="948015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50" normalizeH="0" baseline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900 + 80 + 7 = ?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3384038"/>
            <a:ext cx="3384258" cy="1422439"/>
          </a:xfrm>
          <a:prstGeom prst="rect">
            <a:avLst/>
          </a:prstGeom>
        </p:spPr>
      </p:pic>
      <p:pic>
        <p:nvPicPr>
          <p:cNvPr id="24" name="Picture 23">
            <a:hlinkClick r:id="" action="ppaction://noaction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5098536"/>
            <a:ext cx="3384258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3985437" y="2941753"/>
            <a:ext cx="1006010" cy="1531482"/>
            <a:chOff x="3985437" y="2941753"/>
            <a:chExt cx="1006010" cy="1531482"/>
          </a:xfrm>
        </p:grpSpPr>
        <p:pic>
          <p:nvPicPr>
            <p:cNvPr id="15" name="Picture 14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927576" y="3413762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" action="ppaction://noaction"/>
            </p:cNvPr>
            <p:cNvSpPr txBox="1"/>
            <p:nvPr/>
          </p:nvSpPr>
          <p:spPr>
            <a:xfrm>
              <a:off x="4396412" y="2941753"/>
              <a:ext cx="59503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901682" y="4683256"/>
            <a:ext cx="1333064" cy="1859147"/>
            <a:chOff x="3901682" y="4683256"/>
            <a:chExt cx="1333064" cy="1859147"/>
          </a:xfrm>
        </p:grpSpPr>
        <p:pic>
          <p:nvPicPr>
            <p:cNvPr id="25" name="Picture 24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824673" y="5132330"/>
              <a:ext cx="1487082" cy="1333064"/>
            </a:xfrm>
            <a:prstGeom prst="rect">
              <a:avLst/>
            </a:prstGeom>
          </p:spPr>
        </p:pic>
        <p:sp>
          <p:nvSpPr>
            <p:cNvPr id="28" name="TextBox 27">
              <a:hlinkClick r:id="" action="ppaction://noaction"/>
            </p:cNvPr>
            <p:cNvSpPr txBox="1"/>
            <p:nvPr/>
          </p:nvSpPr>
          <p:spPr>
            <a:xfrm>
              <a:off x="4475871" y="4683256"/>
              <a:ext cx="62869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897095" y="2964459"/>
            <a:ext cx="1001611" cy="1570159"/>
            <a:chOff x="6897095" y="2964459"/>
            <a:chExt cx="1001611" cy="1570159"/>
          </a:xfrm>
        </p:grpSpPr>
        <p:pic>
          <p:nvPicPr>
            <p:cNvPr id="26" name="Picture 25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839234" y="3475145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rId13" action="ppaction://hlinksldjump"/>
            </p:cNvPr>
            <p:cNvSpPr txBox="1"/>
            <p:nvPr/>
          </p:nvSpPr>
          <p:spPr>
            <a:xfrm>
              <a:off x="6986612" y="2964459"/>
              <a:ext cx="59503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780706" y="4686364"/>
            <a:ext cx="1333064" cy="1866931"/>
            <a:chOff x="6780706" y="4686364"/>
            <a:chExt cx="1333064" cy="1866931"/>
          </a:xfrm>
        </p:grpSpPr>
        <p:pic>
          <p:nvPicPr>
            <p:cNvPr id="27" name="Picture 26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703697" y="5143222"/>
              <a:ext cx="1487082" cy="1333064"/>
            </a:xfrm>
            <a:prstGeom prst="rect">
              <a:avLst/>
            </a:prstGeom>
          </p:spPr>
        </p:pic>
        <p:sp>
          <p:nvSpPr>
            <p:cNvPr id="30" name="TextBox 29">
              <a:hlinkClick r:id="" action="ppaction://noaction"/>
            </p:cNvPr>
            <p:cNvSpPr txBox="1"/>
            <p:nvPr/>
          </p:nvSpPr>
          <p:spPr>
            <a:xfrm>
              <a:off x="6971899" y="4686364"/>
              <a:ext cx="62869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D</a:t>
              </a:r>
            </a:p>
          </p:txBody>
        </p:sp>
      </p:grpSp>
      <p:sp>
        <p:nvSpPr>
          <p:cNvPr id="31" name="TextBox 30">
            <a:hlinkClick r:id="" action="ppaction://noaction"/>
          </p:cNvPr>
          <p:cNvSpPr txBox="1"/>
          <p:nvPr/>
        </p:nvSpPr>
        <p:spPr>
          <a:xfrm>
            <a:off x="1993505" y="3591229"/>
            <a:ext cx="11215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987</a:t>
            </a:r>
          </a:p>
        </p:txBody>
      </p:sp>
      <p:sp>
        <p:nvSpPr>
          <p:cNvPr id="32" name="TextBox 31">
            <a:hlinkClick r:id="" action="ppaction://noaction"/>
          </p:cNvPr>
          <p:cNvSpPr txBox="1"/>
          <p:nvPr/>
        </p:nvSpPr>
        <p:spPr>
          <a:xfrm>
            <a:off x="8965736" y="5387678"/>
            <a:ext cx="11300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798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972547" y="3710536"/>
            <a:ext cx="11272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789</a:t>
            </a:r>
          </a:p>
        </p:txBody>
      </p:sp>
      <p:sp>
        <p:nvSpPr>
          <p:cNvPr id="34" name="TextBox 33">
            <a:hlinkClick r:id="" action="ppaction://noaction"/>
          </p:cNvPr>
          <p:cNvSpPr txBox="1"/>
          <p:nvPr/>
        </p:nvSpPr>
        <p:spPr>
          <a:xfrm>
            <a:off x="2189154" y="5414141"/>
            <a:ext cx="11272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978</a:t>
            </a:r>
          </a:p>
        </p:txBody>
      </p:sp>
    </p:spTree>
    <p:extLst>
      <p:ext uri="{BB962C8B-B14F-4D97-AF65-F5344CB8AC3E}">
        <p14:creationId xmlns:p14="http://schemas.microsoft.com/office/powerpoint/2010/main" val="355144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3384038"/>
            <a:ext cx="3384258" cy="1422439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hlinkClick r:id="" action="ppaction://noaction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5098536"/>
            <a:ext cx="3384258" cy="14224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8CCCB1E-5D6D-4B1D-94ED-906BCD4A2D0C}"/>
              </a:ext>
            </a:extLst>
          </p:cNvPr>
          <p:cNvSpPr/>
          <p:nvPr/>
        </p:nvSpPr>
        <p:spPr>
          <a:xfrm>
            <a:off x="1455611" y="586715"/>
            <a:ext cx="948015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400 ? 406</a:t>
            </a:r>
            <a:endParaRPr kumimoji="0" lang="en-US" sz="5400" b="1" i="0" u="none" strike="noStrike" kern="0" cap="none" spc="50" normalizeH="0" baseline="0" noProof="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" name="Picture 22">
            <a:hlinkClick r:id="" action="ppaction://noaction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3384038"/>
            <a:ext cx="3384258" cy="1422439"/>
          </a:xfrm>
          <a:prstGeom prst="rect">
            <a:avLst/>
          </a:prstGeom>
        </p:spPr>
      </p:pic>
      <p:pic>
        <p:nvPicPr>
          <p:cNvPr id="24" name="Picture 23">
            <a:hlinkClick r:id="" action="ppaction://noaction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5098536"/>
            <a:ext cx="3384258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3985437" y="2941753"/>
            <a:ext cx="1006010" cy="1531482"/>
            <a:chOff x="3985437" y="2941753"/>
            <a:chExt cx="1006010" cy="1531482"/>
          </a:xfrm>
        </p:grpSpPr>
        <p:pic>
          <p:nvPicPr>
            <p:cNvPr id="15" name="Picture 14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927576" y="3413762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" action="ppaction://noaction"/>
            </p:cNvPr>
            <p:cNvSpPr txBox="1"/>
            <p:nvPr/>
          </p:nvSpPr>
          <p:spPr>
            <a:xfrm>
              <a:off x="4396412" y="2941753"/>
              <a:ext cx="59503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901682" y="4683256"/>
            <a:ext cx="1333064" cy="1859147"/>
            <a:chOff x="3901682" y="4683256"/>
            <a:chExt cx="1333064" cy="1859147"/>
          </a:xfrm>
        </p:grpSpPr>
        <p:pic>
          <p:nvPicPr>
            <p:cNvPr id="25" name="Picture 24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824673" y="5132330"/>
              <a:ext cx="1487082" cy="1333064"/>
            </a:xfrm>
            <a:prstGeom prst="rect">
              <a:avLst/>
            </a:prstGeom>
          </p:spPr>
        </p:pic>
        <p:sp>
          <p:nvSpPr>
            <p:cNvPr id="28" name="TextBox 27">
              <a:hlinkClick r:id="" action="ppaction://noaction"/>
            </p:cNvPr>
            <p:cNvSpPr txBox="1"/>
            <p:nvPr/>
          </p:nvSpPr>
          <p:spPr>
            <a:xfrm>
              <a:off x="4475871" y="4683256"/>
              <a:ext cx="62869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897095" y="2964459"/>
            <a:ext cx="1001611" cy="1570159"/>
            <a:chOff x="6897095" y="2964459"/>
            <a:chExt cx="1001611" cy="1570159"/>
          </a:xfrm>
        </p:grpSpPr>
        <p:pic>
          <p:nvPicPr>
            <p:cNvPr id="26" name="Picture 25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839234" y="3475145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" action="ppaction://noaction"/>
            </p:cNvPr>
            <p:cNvSpPr txBox="1"/>
            <p:nvPr/>
          </p:nvSpPr>
          <p:spPr>
            <a:xfrm>
              <a:off x="6986612" y="2964459"/>
              <a:ext cx="59503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780706" y="4686364"/>
            <a:ext cx="1333064" cy="1866931"/>
            <a:chOff x="6780706" y="4686364"/>
            <a:chExt cx="1333064" cy="1866931"/>
          </a:xfrm>
        </p:grpSpPr>
        <p:pic>
          <p:nvPicPr>
            <p:cNvPr id="27" name="Picture 26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703697" y="5143222"/>
              <a:ext cx="1487082" cy="1333064"/>
            </a:xfrm>
            <a:prstGeom prst="rect">
              <a:avLst/>
            </a:prstGeom>
          </p:spPr>
        </p:pic>
        <p:sp>
          <p:nvSpPr>
            <p:cNvPr id="30" name="TextBox 29">
              <a:hlinkClick r:id="" action="ppaction://noaction"/>
            </p:cNvPr>
            <p:cNvSpPr txBox="1"/>
            <p:nvPr/>
          </p:nvSpPr>
          <p:spPr>
            <a:xfrm>
              <a:off x="6971899" y="4686364"/>
              <a:ext cx="62869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D</a:t>
              </a:r>
            </a:p>
          </p:txBody>
        </p:sp>
      </p:grpSp>
      <p:sp>
        <p:nvSpPr>
          <p:cNvPr id="31" name="TextBox 30">
            <a:hlinkClick r:id="" action="ppaction://noaction"/>
          </p:cNvPr>
          <p:cNvSpPr txBox="1"/>
          <p:nvPr/>
        </p:nvSpPr>
        <p:spPr>
          <a:xfrm>
            <a:off x="1993505" y="3591229"/>
            <a:ext cx="5148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&lt;</a:t>
            </a:r>
          </a:p>
        </p:txBody>
      </p:sp>
      <p:sp>
        <p:nvSpPr>
          <p:cNvPr id="32" name="TextBox 31">
            <a:hlinkClick r:id="" action="ppaction://noaction"/>
          </p:cNvPr>
          <p:cNvSpPr txBox="1"/>
          <p:nvPr/>
        </p:nvSpPr>
        <p:spPr>
          <a:xfrm>
            <a:off x="8148561" y="5194313"/>
            <a:ext cx="2965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latin typeface="+mj-lt"/>
              </a:rPr>
              <a:t>Không</a:t>
            </a:r>
            <a:r>
              <a:rPr lang="en-US" sz="36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latin typeface="+mj-lt"/>
              </a:rPr>
              <a:t> </a:t>
            </a:r>
            <a:r>
              <a:rPr lang="en-US" sz="36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latin typeface="+mj-lt"/>
              </a:rPr>
              <a:t>có</a:t>
            </a:r>
            <a:r>
              <a:rPr lang="en-US" sz="36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latin typeface="+mj-lt"/>
              </a:rPr>
              <a:t> </a:t>
            </a:r>
            <a:r>
              <a:rPr lang="en-US" sz="36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latin typeface="+mj-lt"/>
              </a:rPr>
              <a:t>đáp</a:t>
            </a:r>
            <a:r>
              <a:rPr lang="en-US" sz="36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latin typeface="+mj-lt"/>
              </a:rPr>
              <a:t> </a:t>
            </a:r>
            <a:r>
              <a:rPr lang="en-US" sz="36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latin typeface="+mj-lt"/>
              </a:rPr>
              <a:t>án</a:t>
            </a:r>
            <a:r>
              <a:rPr lang="en-US" sz="36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latin typeface="+mj-lt"/>
              </a:rPr>
              <a:t> </a:t>
            </a:r>
            <a:r>
              <a:rPr lang="en-US" sz="36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latin typeface="+mj-lt"/>
              </a:rPr>
              <a:t>đúng</a:t>
            </a:r>
            <a:endParaRPr kumimoji="0" lang="en-US" sz="36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33" name="TextBox 32">
            <a:hlinkClick r:id="" action="ppaction://noaction"/>
          </p:cNvPr>
          <p:cNvSpPr txBox="1"/>
          <p:nvPr/>
        </p:nvSpPr>
        <p:spPr>
          <a:xfrm>
            <a:off x="8972547" y="3710536"/>
            <a:ext cx="5148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=</a:t>
            </a:r>
          </a:p>
        </p:txBody>
      </p:sp>
      <p:sp>
        <p:nvSpPr>
          <p:cNvPr id="34" name="TextBox 33">
            <a:hlinkClick r:id="" action="ppaction://noaction"/>
          </p:cNvPr>
          <p:cNvSpPr txBox="1"/>
          <p:nvPr/>
        </p:nvSpPr>
        <p:spPr>
          <a:xfrm>
            <a:off x="2189154" y="5414141"/>
            <a:ext cx="5148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57187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22389" y="-94286"/>
            <a:ext cx="11079011" cy="2461871"/>
            <a:chOff x="122389" y="-94286"/>
            <a:chExt cx="11079011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389" y="-94286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" action="ppaction://noaction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511" y="3134410"/>
            <a:ext cx="3384258" cy="1422439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hlinkClick r:id="" action="ppaction://noaction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5098536"/>
            <a:ext cx="3384258" cy="14224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8CCCB1E-5D6D-4B1D-94ED-906BCD4A2D0C}"/>
              </a:ext>
            </a:extLst>
          </p:cNvPr>
          <p:cNvSpPr/>
          <p:nvPr/>
        </p:nvSpPr>
        <p:spPr>
          <a:xfrm>
            <a:off x="1455611" y="586715"/>
            <a:ext cx="948015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50" normalizeH="0" baseline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Số</a:t>
            </a:r>
            <a:r>
              <a:rPr kumimoji="0" lang="en-US" sz="44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4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lớn</a:t>
            </a:r>
            <a:r>
              <a:rPr kumimoji="0" lang="en-US" sz="44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4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nhất</a:t>
            </a:r>
            <a:r>
              <a:rPr kumimoji="0" lang="en-US" sz="44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4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có</a:t>
            </a:r>
            <a:r>
              <a:rPr kumimoji="0" lang="en-US" sz="44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2 </a:t>
            </a:r>
            <a:r>
              <a:rPr kumimoji="0" lang="en-US" sz="44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chữ</a:t>
            </a:r>
            <a:r>
              <a:rPr kumimoji="0" lang="en-US" sz="44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4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số</a:t>
            </a:r>
            <a:r>
              <a:rPr kumimoji="0" lang="en-US" sz="44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kumimoji="0" lang="en-US" sz="4400" b="1" i="0" u="none" strike="noStrike" kern="0" cap="none" spc="50" normalizeH="0" baseline="0" noProof="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" name="Picture 22">
            <a:hlinkClick r:id="" action="ppaction://noaction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563" y="3239685"/>
            <a:ext cx="3384258" cy="1422439"/>
          </a:xfrm>
          <a:prstGeom prst="rect">
            <a:avLst/>
          </a:prstGeom>
        </p:spPr>
      </p:pic>
      <p:pic>
        <p:nvPicPr>
          <p:cNvPr id="24" name="Picture 23">
            <a:hlinkClick r:id="" action="ppaction://noaction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5098536"/>
            <a:ext cx="3384258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6835280" y="3004308"/>
            <a:ext cx="1001611" cy="1414304"/>
            <a:chOff x="4375090" y="3060699"/>
            <a:chExt cx="1001611" cy="1414304"/>
          </a:xfrm>
        </p:grpSpPr>
        <p:pic>
          <p:nvPicPr>
            <p:cNvPr id="15" name="Picture 14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4317229" y="3415530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" action="ppaction://noaction"/>
            </p:cNvPr>
            <p:cNvSpPr txBox="1"/>
            <p:nvPr/>
          </p:nvSpPr>
          <p:spPr>
            <a:xfrm>
              <a:off x="4425676" y="3060699"/>
              <a:ext cx="59503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901682" y="4683256"/>
            <a:ext cx="1333064" cy="1859147"/>
            <a:chOff x="3901682" y="4683256"/>
            <a:chExt cx="1333064" cy="1859147"/>
          </a:xfrm>
        </p:grpSpPr>
        <p:pic>
          <p:nvPicPr>
            <p:cNvPr id="25" name="Picture 24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824673" y="5132330"/>
              <a:ext cx="1487082" cy="1333064"/>
            </a:xfrm>
            <a:prstGeom prst="rect">
              <a:avLst/>
            </a:prstGeom>
          </p:spPr>
        </p:pic>
        <p:sp>
          <p:nvSpPr>
            <p:cNvPr id="28" name="TextBox 27">
              <a:hlinkClick r:id="" action="ppaction://noaction"/>
            </p:cNvPr>
            <p:cNvSpPr txBox="1"/>
            <p:nvPr/>
          </p:nvSpPr>
          <p:spPr>
            <a:xfrm>
              <a:off x="4475871" y="4683256"/>
              <a:ext cx="62869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064037" y="3004309"/>
            <a:ext cx="1006869" cy="1438333"/>
            <a:chOff x="6250629" y="3037489"/>
            <a:chExt cx="1006869" cy="1438333"/>
          </a:xfrm>
        </p:grpSpPr>
        <p:pic>
          <p:nvPicPr>
            <p:cNvPr id="26" name="Picture 25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6192768" y="3416349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" action="ppaction://noaction"/>
            </p:cNvPr>
            <p:cNvSpPr txBox="1"/>
            <p:nvPr/>
          </p:nvSpPr>
          <p:spPr>
            <a:xfrm>
              <a:off x="6662463" y="3037489"/>
              <a:ext cx="59503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780706" y="4686364"/>
            <a:ext cx="1333064" cy="1866931"/>
            <a:chOff x="6780706" y="4686364"/>
            <a:chExt cx="1333064" cy="1866931"/>
          </a:xfrm>
        </p:grpSpPr>
        <p:pic>
          <p:nvPicPr>
            <p:cNvPr id="27" name="Picture 26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703697" y="5143222"/>
              <a:ext cx="1487082" cy="1333064"/>
            </a:xfrm>
            <a:prstGeom prst="rect">
              <a:avLst/>
            </a:prstGeom>
          </p:spPr>
        </p:pic>
        <p:sp>
          <p:nvSpPr>
            <p:cNvPr id="30" name="TextBox 29">
              <a:hlinkClick r:id="" action="ppaction://noaction"/>
            </p:cNvPr>
            <p:cNvSpPr txBox="1"/>
            <p:nvPr/>
          </p:nvSpPr>
          <p:spPr>
            <a:xfrm>
              <a:off x="6971899" y="4686364"/>
              <a:ext cx="62869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D</a:t>
              </a:r>
            </a:p>
          </p:txBody>
        </p:sp>
      </p:grpSp>
      <p:sp>
        <p:nvSpPr>
          <p:cNvPr id="31" name="TextBox 30">
            <a:hlinkClick r:id="" action="ppaction://noaction"/>
          </p:cNvPr>
          <p:cNvSpPr txBox="1"/>
          <p:nvPr/>
        </p:nvSpPr>
        <p:spPr>
          <a:xfrm>
            <a:off x="8609036" y="3341601"/>
            <a:ext cx="813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99</a:t>
            </a:r>
          </a:p>
        </p:txBody>
      </p:sp>
      <p:sp>
        <p:nvSpPr>
          <p:cNvPr id="32" name="TextBox 31">
            <a:hlinkClick r:id="" action="ppaction://noaction"/>
          </p:cNvPr>
          <p:cNvSpPr txBox="1"/>
          <p:nvPr/>
        </p:nvSpPr>
        <p:spPr>
          <a:xfrm>
            <a:off x="8965736" y="5387678"/>
            <a:ext cx="8074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10</a:t>
            </a:r>
          </a:p>
        </p:txBody>
      </p:sp>
      <p:sp>
        <p:nvSpPr>
          <p:cNvPr id="33" name="TextBox 32">
            <a:hlinkClick r:id="" action="ppaction://noaction"/>
          </p:cNvPr>
          <p:cNvSpPr txBox="1"/>
          <p:nvPr/>
        </p:nvSpPr>
        <p:spPr>
          <a:xfrm>
            <a:off x="2408731" y="3566183"/>
            <a:ext cx="8074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89</a:t>
            </a:r>
          </a:p>
        </p:txBody>
      </p:sp>
      <p:sp>
        <p:nvSpPr>
          <p:cNvPr id="34" name="TextBox 33">
            <a:hlinkClick r:id="" action="ppaction://noaction"/>
          </p:cNvPr>
          <p:cNvSpPr txBox="1"/>
          <p:nvPr/>
        </p:nvSpPr>
        <p:spPr>
          <a:xfrm>
            <a:off x="2189154" y="5414141"/>
            <a:ext cx="813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98</a:t>
            </a:r>
          </a:p>
        </p:txBody>
      </p:sp>
    </p:spTree>
    <p:extLst>
      <p:ext uri="{BB962C8B-B14F-4D97-AF65-F5344CB8AC3E}">
        <p14:creationId xmlns:p14="http://schemas.microsoft.com/office/powerpoint/2010/main" val="193160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30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87075" y="749329"/>
            <a:ext cx="2667636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ea typeface="+mn-ea"/>
                <a:cs typeface="Times New Roman" pitchFamily="18" charset="0"/>
              </a:rPr>
              <a:t>Toán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1824" y="43590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82436" y="1606317"/>
            <a:ext cx="990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Bài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 54: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Luyện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tập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chung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 </a:t>
            </a:r>
            <a:r>
              <a:rPr lang="en-US" sz="4800" b="1" smtClean="0">
                <a:solidFill>
                  <a:srgbClr val="FF0000"/>
                </a:solidFill>
                <a:latin typeface="HP001 5 hàng" pitchFamily="34" charset="0"/>
                <a:cs typeface="Times New Roman" pitchFamily="18" charset="0"/>
              </a:rPr>
              <a:t>(tiết 2 </a:t>
            </a:r>
            <a:r>
              <a:rPr lang="en-US" sz="4800" b="1" dirty="0">
                <a:solidFill>
                  <a:srgbClr val="FF0000"/>
                </a:solidFill>
                <a:latin typeface="HP001 5 hàng" pitchFamily="34" charset="0"/>
                <a:cs typeface="Times New Roman" pitchFamily="18" charset="0"/>
              </a:rPr>
              <a:t>)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5 hàng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73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4">
            <a:extLst>
              <a:ext uri="{FF2B5EF4-FFF2-40B4-BE49-F238E27FC236}">
                <a16:creationId xmlns:a16="http://schemas.microsoft.com/office/drawing/2014/main" xmlns="" id="{E787D5CE-D76E-1343-93AB-A829A449243F}"/>
              </a:ext>
            </a:extLst>
          </p:cNvPr>
          <p:cNvSpPr/>
          <p:nvPr/>
        </p:nvSpPr>
        <p:spPr>
          <a:xfrm>
            <a:off x="1220157" y="281862"/>
            <a:ext cx="1034386" cy="523220"/>
          </a:xfrm>
          <a:prstGeom prst="roundRect">
            <a:avLst/>
          </a:prstGeom>
          <a:solidFill>
            <a:srgbClr val="FFC000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x-none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A005B3C9-2CD3-4A1A-A409-E078674BC1F1}"/>
              </a:ext>
            </a:extLst>
          </p:cNvPr>
          <p:cNvGrpSpPr/>
          <p:nvPr/>
        </p:nvGrpSpPr>
        <p:grpSpPr>
          <a:xfrm>
            <a:off x="583913" y="234495"/>
            <a:ext cx="1905202" cy="570588"/>
            <a:chOff x="1183343" y="1464304"/>
            <a:chExt cx="1905202" cy="570588"/>
          </a:xfrm>
        </p:grpSpPr>
        <p:sp>
          <p:nvSpPr>
            <p:cNvPr id="33" name="TextBox 2">
              <a:extLst>
                <a:ext uri="{FF2B5EF4-FFF2-40B4-BE49-F238E27FC236}">
                  <a16:creationId xmlns:a16="http://schemas.microsoft.com/office/drawing/2014/main" xmlns="" id="{C8A2DAB2-8E49-43D8-B143-72671B34637B}"/>
                </a:ext>
              </a:extLst>
            </p:cNvPr>
            <p:cNvSpPr txBox="1"/>
            <p:nvPr/>
          </p:nvSpPr>
          <p:spPr>
            <a:xfrm>
              <a:off x="1819587" y="1511671"/>
              <a:ext cx="1268958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 err="1"/>
                <a:t>Số</a:t>
              </a:r>
              <a:r>
                <a:rPr lang="en-US" sz="2800" dirty="0"/>
                <a:t> ?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xmlns="" id="{40D2AA91-F10E-4C07-8D51-4C1D5C0E758F}"/>
                </a:ext>
              </a:extLst>
            </p:cNvPr>
            <p:cNvSpPr/>
            <p:nvPr/>
          </p:nvSpPr>
          <p:spPr>
            <a:xfrm>
              <a:off x="1183343" y="1464304"/>
              <a:ext cx="570588" cy="570588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/>
                <a:t>1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C1FEF273-60E7-994B-800E-AD90831998A2}"/>
              </a:ext>
            </a:extLst>
          </p:cNvPr>
          <p:cNvGrpSpPr/>
          <p:nvPr/>
        </p:nvGrpSpPr>
        <p:grpSpPr>
          <a:xfrm>
            <a:off x="2235141" y="1053441"/>
            <a:ext cx="7764248" cy="5297104"/>
            <a:chOff x="2213876" y="1025490"/>
            <a:chExt cx="7764248" cy="5297104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xmlns="" id="{8DDC023C-C500-744A-B504-8D19EC7DF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37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3876" y="1025490"/>
              <a:ext cx="7764248" cy="5297104"/>
            </a:xfrm>
            <a:prstGeom prst="rect">
              <a:avLst/>
            </a:prstGeom>
          </p:spPr>
        </p:pic>
        <p:sp>
          <p:nvSpPr>
            <p:cNvPr id="28" name="Rounded Rectangle 6">
              <a:extLst>
                <a:ext uri="{FF2B5EF4-FFF2-40B4-BE49-F238E27FC236}">
                  <a16:creationId xmlns:a16="http://schemas.microsoft.com/office/drawing/2014/main" xmlns="" id="{F6EA481E-7666-794B-B3C5-8C5DFE86865C}"/>
                </a:ext>
              </a:extLst>
            </p:cNvPr>
            <p:cNvSpPr/>
            <p:nvPr/>
          </p:nvSpPr>
          <p:spPr>
            <a:xfrm>
              <a:off x="3711388" y="1470212"/>
              <a:ext cx="5701553" cy="609600"/>
            </a:xfrm>
            <a:prstGeom prst="roundRect">
              <a:avLst/>
            </a:prstGeom>
            <a:solidFill>
              <a:srgbClr val="BB58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x-none"/>
            </a:p>
          </p:txBody>
        </p:sp>
        <p:sp>
          <p:nvSpPr>
            <p:cNvPr id="29" name="Rounded Rectangle 14">
              <a:extLst>
                <a:ext uri="{FF2B5EF4-FFF2-40B4-BE49-F238E27FC236}">
                  <a16:creationId xmlns:a16="http://schemas.microsoft.com/office/drawing/2014/main" xmlns="" id="{876C0E18-92B4-5E47-8D0B-96AD73FDD9A3}"/>
                </a:ext>
              </a:extLst>
            </p:cNvPr>
            <p:cNvSpPr/>
            <p:nvPr/>
          </p:nvSpPr>
          <p:spPr>
            <a:xfrm>
              <a:off x="3783104" y="2452817"/>
              <a:ext cx="5701553" cy="609600"/>
            </a:xfrm>
            <a:prstGeom prst="roundRect">
              <a:avLst/>
            </a:prstGeom>
            <a:solidFill>
              <a:srgbClr val="F393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x-none"/>
            </a:p>
          </p:txBody>
        </p:sp>
        <p:sp>
          <p:nvSpPr>
            <p:cNvPr id="30" name="Rounded Rectangle 15">
              <a:extLst>
                <a:ext uri="{FF2B5EF4-FFF2-40B4-BE49-F238E27FC236}">
                  <a16:creationId xmlns:a16="http://schemas.microsoft.com/office/drawing/2014/main" xmlns="" id="{973DB5DD-FD1F-DB47-8DE2-2571966F09AA}"/>
                </a:ext>
              </a:extLst>
            </p:cNvPr>
            <p:cNvSpPr/>
            <p:nvPr/>
          </p:nvSpPr>
          <p:spPr>
            <a:xfrm>
              <a:off x="3783104" y="3435422"/>
              <a:ext cx="5701553" cy="609600"/>
            </a:xfrm>
            <a:prstGeom prst="roundRect">
              <a:avLst/>
            </a:prstGeom>
            <a:solidFill>
              <a:srgbClr val="43B3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x-none"/>
            </a:p>
          </p:txBody>
        </p:sp>
        <p:sp>
          <p:nvSpPr>
            <p:cNvPr id="31" name="Rounded Rectangle 16">
              <a:extLst>
                <a:ext uri="{FF2B5EF4-FFF2-40B4-BE49-F238E27FC236}">
                  <a16:creationId xmlns:a16="http://schemas.microsoft.com/office/drawing/2014/main" xmlns="" id="{08FDD5ED-F89E-D84C-A16B-31A1D4EEC426}"/>
                </a:ext>
              </a:extLst>
            </p:cNvPr>
            <p:cNvSpPr/>
            <p:nvPr/>
          </p:nvSpPr>
          <p:spPr>
            <a:xfrm>
              <a:off x="3801033" y="4448434"/>
              <a:ext cx="5701553" cy="609600"/>
            </a:xfrm>
            <a:prstGeom prst="roundRect">
              <a:avLst/>
            </a:prstGeom>
            <a:solidFill>
              <a:srgbClr val="ED38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x-none"/>
            </a:p>
          </p:txBody>
        </p:sp>
        <p:sp>
          <p:nvSpPr>
            <p:cNvPr id="32" name="Rounded Rectangle 17">
              <a:extLst>
                <a:ext uri="{FF2B5EF4-FFF2-40B4-BE49-F238E27FC236}">
                  <a16:creationId xmlns:a16="http://schemas.microsoft.com/office/drawing/2014/main" xmlns="" id="{97A79A0A-CA44-6F46-B8CC-CC0DC3D53789}"/>
                </a:ext>
              </a:extLst>
            </p:cNvPr>
            <p:cNvSpPr/>
            <p:nvPr/>
          </p:nvSpPr>
          <p:spPr>
            <a:xfrm>
              <a:off x="3711387" y="5431039"/>
              <a:ext cx="5701553" cy="609600"/>
            </a:xfrm>
            <a:prstGeom prst="roundRect">
              <a:avLst/>
            </a:prstGeom>
            <a:solidFill>
              <a:srgbClr val="80AE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x-none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7DBDB109-C799-7347-BBAF-4973DC8D58F9}"/>
              </a:ext>
            </a:extLst>
          </p:cNvPr>
          <p:cNvGrpSpPr/>
          <p:nvPr/>
        </p:nvGrpSpPr>
        <p:grpSpPr>
          <a:xfrm>
            <a:off x="4172494" y="1492834"/>
            <a:ext cx="5342967" cy="620655"/>
            <a:chOff x="3801032" y="1464883"/>
            <a:chExt cx="5342967" cy="620655"/>
          </a:xfrm>
        </p:grpSpPr>
        <p:sp>
          <p:nvSpPr>
            <p:cNvPr id="24" name="TextBox 10">
              <a:extLst>
                <a:ext uri="{FF2B5EF4-FFF2-40B4-BE49-F238E27FC236}">
                  <a16:creationId xmlns:a16="http://schemas.microsoft.com/office/drawing/2014/main" xmlns="" id="{A0764DB5-2E5E-E940-97F9-9CBA99F397F2}"/>
                </a:ext>
              </a:extLst>
            </p:cNvPr>
            <p:cNvSpPr txBox="1"/>
            <p:nvPr/>
          </p:nvSpPr>
          <p:spPr>
            <a:xfrm>
              <a:off x="3801032" y="1469985"/>
              <a:ext cx="5342967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x-none" sz="3400" dirty="0">
                  <a:solidFill>
                    <a:schemeClr val="bg1"/>
                  </a:solidFill>
                </a:rPr>
                <a:t>363 = 300 +          +  </a:t>
              </a:r>
            </a:p>
          </p:txBody>
        </p:sp>
        <p:sp>
          <p:nvSpPr>
            <p:cNvPr id="25" name="Rounded Rectangle 22">
              <a:extLst>
                <a:ext uri="{FF2B5EF4-FFF2-40B4-BE49-F238E27FC236}">
                  <a16:creationId xmlns:a16="http://schemas.microsoft.com/office/drawing/2014/main" xmlns="" id="{6CCF0B29-736F-A24E-9155-AC24157E4BAD}"/>
                </a:ext>
              </a:extLst>
            </p:cNvPr>
            <p:cNvSpPr/>
            <p:nvPr/>
          </p:nvSpPr>
          <p:spPr>
            <a:xfrm>
              <a:off x="6326493" y="1464883"/>
              <a:ext cx="949960" cy="5898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3400" dirty="0">
                  <a:solidFill>
                    <a:srgbClr val="000000"/>
                  </a:solidFill>
                </a:rPr>
                <a:t>?</a:t>
              </a:r>
            </a:p>
          </p:txBody>
        </p:sp>
        <p:sp>
          <p:nvSpPr>
            <p:cNvPr id="26" name="Rounded Rectangle 23">
              <a:extLst>
                <a:ext uri="{FF2B5EF4-FFF2-40B4-BE49-F238E27FC236}">
                  <a16:creationId xmlns:a16="http://schemas.microsoft.com/office/drawing/2014/main" xmlns="" id="{73E2B115-F7D8-1C4D-9AC9-B93AB65E307A}"/>
                </a:ext>
              </a:extLst>
            </p:cNvPr>
            <p:cNvSpPr/>
            <p:nvPr/>
          </p:nvSpPr>
          <p:spPr>
            <a:xfrm>
              <a:off x="7843116" y="1481504"/>
              <a:ext cx="949960" cy="5898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3400" dirty="0">
                  <a:solidFill>
                    <a:srgbClr val="000000"/>
                  </a:solidFill>
                </a:rPr>
                <a:t>?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470D551A-EF73-254B-904E-E7A255AF57B8}"/>
              </a:ext>
            </a:extLst>
          </p:cNvPr>
          <p:cNvGrpSpPr/>
          <p:nvPr/>
        </p:nvGrpSpPr>
        <p:grpSpPr>
          <a:xfrm>
            <a:off x="4154269" y="2468134"/>
            <a:ext cx="5342967" cy="615553"/>
            <a:chOff x="3801032" y="1469985"/>
            <a:chExt cx="5342967" cy="615553"/>
          </a:xfrm>
        </p:grpSpPr>
        <p:sp>
          <p:nvSpPr>
            <p:cNvPr id="22" name="TextBox 28">
              <a:extLst>
                <a:ext uri="{FF2B5EF4-FFF2-40B4-BE49-F238E27FC236}">
                  <a16:creationId xmlns:a16="http://schemas.microsoft.com/office/drawing/2014/main" xmlns="" id="{A5E64973-D66F-604E-8F57-FB5AEA935DE4}"/>
                </a:ext>
              </a:extLst>
            </p:cNvPr>
            <p:cNvSpPr txBox="1"/>
            <p:nvPr/>
          </p:nvSpPr>
          <p:spPr>
            <a:xfrm>
              <a:off x="3801032" y="1469985"/>
              <a:ext cx="5342967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x-none" sz="3400" dirty="0">
                  <a:solidFill>
                    <a:schemeClr val="bg1"/>
                  </a:solidFill>
                </a:rPr>
                <a:t>408 =           + 8</a:t>
              </a:r>
            </a:p>
          </p:txBody>
        </p:sp>
        <p:sp>
          <p:nvSpPr>
            <p:cNvPr id="23" name="Rounded Rectangle 29">
              <a:extLst>
                <a:ext uri="{FF2B5EF4-FFF2-40B4-BE49-F238E27FC236}">
                  <a16:creationId xmlns:a16="http://schemas.microsoft.com/office/drawing/2014/main" xmlns="" id="{1796E8E2-881D-2446-A08C-2523C8E84C1A}"/>
                </a:ext>
              </a:extLst>
            </p:cNvPr>
            <p:cNvSpPr/>
            <p:nvPr/>
          </p:nvSpPr>
          <p:spPr>
            <a:xfrm>
              <a:off x="5072770" y="1484338"/>
              <a:ext cx="1044956" cy="5898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3400" dirty="0">
                  <a:solidFill>
                    <a:srgbClr val="000000"/>
                  </a:solidFill>
                </a:rPr>
                <a:t>?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01766EE0-A674-334E-AA10-29B947BE1501}"/>
              </a:ext>
            </a:extLst>
          </p:cNvPr>
          <p:cNvGrpSpPr/>
          <p:nvPr/>
        </p:nvGrpSpPr>
        <p:grpSpPr>
          <a:xfrm>
            <a:off x="4149391" y="3473448"/>
            <a:ext cx="5342967" cy="620655"/>
            <a:chOff x="3801032" y="1464883"/>
            <a:chExt cx="5342967" cy="620655"/>
          </a:xfrm>
        </p:grpSpPr>
        <p:sp>
          <p:nvSpPr>
            <p:cNvPr id="20" name="TextBox 35">
              <a:extLst>
                <a:ext uri="{FF2B5EF4-FFF2-40B4-BE49-F238E27FC236}">
                  <a16:creationId xmlns:a16="http://schemas.microsoft.com/office/drawing/2014/main" xmlns="" id="{9EA59C32-0201-4B45-8F8A-CC570790FD81}"/>
                </a:ext>
              </a:extLst>
            </p:cNvPr>
            <p:cNvSpPr txBox="1"/>
            <p:nvPr/>
          </p:nvSpPr>
          <p:spPr>
            <a:xfrm>
              <a:off x="3801032" y="1469985"/>
              <a:ext cx="5342967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x-none" sz="3400" dirty="0">
                  <a:solidFill>
                    <a:schemeClr val="bg1"/>
                  </a:solidFill>
                </a:rPr>
                <a:t>830 = 800 +           </a:t>
              </a:r>
            </a:p>
          </p:txBody>
        </p:sp>
        <p:sp>
          <p:nvSpPr>
            <p:cNvPr id="21" name="Rounded Rectangle 36">
              <a:extLst>
                <a:ext uri="{FF2B5EF4-FFF2-40B4-BE49-F238E27FC236}">
                  <a16:creationId xmlns:a16="http://schemas.microsoft.com/office/drawing/2014/main" xmlns="" id="{93BFF0A0-5E63-554D-B367-EB7CA86DE56A}"/>
                </a:ext>
              </a:extLst>
            </p:cNvPr>
            <p:cNvSpPr/>
            <p:nvPr/>
          </p:nvSpPr>
          <p:spPr>
            <a:xfrm>
              <a:off x="6326493" y="1464883"/>
              <a:ext cx="949960" cy="5898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3400" dirty="0">
                  <a:solidFill>
                    <a:srgbClr val="000000"/>
                  </a:solidFill>
                </a:rPr>
                <a:t>?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49BC907A-90DE-B440-9A71-0DEC9CE8933A}"/>
              </a:ext>
            </a:extLst>
          </p:cNvPr>
          <p:cNvGrpSpPr/>
          <p:nvPr/>
        </p:nvGrpSpPr>
        <p:grpSpPr>
          <a:xfrm>
            <a:off x="4162955" y="4461611"/>
            <a:ext cx="5342967" cy="620655"/>
            <a:chOff x="3801032" y="1464883"/>
            <a:chExt cx="5342967" cy="620655"/>
          </a:xfrm>
        </p:grpSpPr>
        <p:sp>
          <p:nvSpPr>
            <p:cNvPr id="18" name="TextBox 40">
              <a:extLst>
                <a:ext uri="{FF2B5EF4-FFF2-40B4-BE49-F238E27FC236}">
                  <a16:creationId xmlns:a16="http://schemas.microsoft.com/office/drawing/2014/main" xmlns="" id="{91719096-AEDA-424F-ABD0-DCD3B8B14F31}"/>
                </a:ext>
              </a:extLst>
            </p:cNvPr>
            <p:cNvSpPr txBox="1"/>
            <p:nvPr/>
          </p:nvSpPr>
          <p:spPr>
            <a:xfrm>
              <a:off x="3801032" y="1469985"/>
              <a:ext cx="5342967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x-none" sz="3400" dirty="0">
                  <a:solidFill>
                    <a:schemeClr val="bg1"/>
                  </a:solidFill>
                </a:rPr>
                <a:t>308 = 300 +           </a:t>
              </a:r>
            </a:p>
          </p:txBody>
        </p:sp>
        <p:sp>
          <p:nvSpPr>
            <p:cNvPr id="19" name="Rounded Rectangle 41">
              <a:extLst>
                <a:ext uri="{FF2B5EF4-FFF2-40B4-BE49-F238E27FC236}">
                  <a16:creationId xmlns:a16="http://schemas.microsoft.com/office/drawing/2014/main" xmlns="" id="{FEBBCA9F-2BD6-9344-A380-8AC3E1811E5F}"/>
                </a:ext>
              </a:extLst>
            </p:cNvPr>
            <p:cNvSpPr/>
            <p:nvPr/>
          </p:nvSpPr>
          <p:spPr>
            <a:xfrm>
              <a:off x="6326493" y="1464883"/>
              <a:ext cx="949960" cy="5898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3400" dirty="0">
                  <a:solidFill>
                    <a:srgbClr val="000000"/>
                  </a:solidFill>
                </a:rPr>
                <a:t>?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BABB3D92-FDED-D64C-B10A-B676F01E23E9}"/>
              </a:ext>
            </a:extLst>
          </p:cNvPr>
          <p:cNvGrpSpPr/>
          <p:nvPr/>
        </p:nvGrpSpPr>
        <p:grpSpPr>
          <a:xfrm>
            <a:off x="4209187" y="5460033"/>
            <a:ext cx="5342967" cy="620655"/>
            <a:chOff x="3801032" y="1464883"/>
            <a:chExt cx="5342967" cy="620655"/>
          </a:xfrm>
        </p:grpSpPr>
        <p:sp>
          <p:nvSpPr>
            <p:cNvPr id="16" name="TextBox 43">
              <a:extLst>
                <a:ext uri="{FF2B5EF4-FFF2-40B4-BE49-F238E27FC236}">
                  <a16:creationId xmlns:a16="http://schemas.microsoft.com/office/drawing/2014/main" xmlns="" id="{04A457AE-7DFD-BC42-BA8C-3C13067092E5}"/>
                </a:ext>
              </a:extLst>
            </p:cNvPr>
            <p:cNvSpPr txBox="1"/>
            <p:nvPr/>
          </p:nvSpPr>
          <p:spPr>
            <a:xfrm>
              <a:off x="3801032" y="1469985"/>
              <a:ext cx="5342967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x-none" sz="3400" dirty="0">
                  <a:solidFill>
                    <a:schemeClr val="bg1"/>
                  </a:solidFill>
                </a:rPr>
                <a:t>239 = 200 +          + 9 </a:t>
              </a:r>
            </a:p>
          </p:txBody>
        </p:sp>
        <p:sp>
          <p:nvSpPr>
            <p:cNvPr id="17" name="Rounded Rectangle 45">
              <a:extLst>
                <a:ext uri="{FF2B5EF4-FFF2-40B4-BE49-F238E27FC236}">
                  <a16:creationId xmlns:a16="http://schemas.microsoft.com/office/drawing/2014/main" xmlns="" id="{E296BD7B-61BA-8A44-8B64-9F0FD4778649}"/>
                </a:ext>
              </a:extLst>
            </p:cNvPr>
            <p:cNvSpPr/>
            <p:nvPr/>
          </p:nvSpPr>
          <p:spPr>
            <a:xfrm>
              <a:off x="6307038" y="1464883"/>
              <a:ext cx="949960" cy="5898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3400" dirty="0">
                  <a:solidFill>
                    <a:srgbClr val="000000"/>
                  </a:solidFill>
                </a:rPr>
                <a:t>?</a:t>
              </a:r>
            </a:p>
          </p:txBody>
        </p:sp>
      </p:grpSp>
      <p:sp>
        <p:nvSpPr>
          <p:cNvPr id="10" name="TextBox 47">
            <a:extLst>
              <a:ext uri="{FF2B5EF4-FFF2-40B4-BE49-F238E27FC236}">
                <a16:creationId xmlns:a16="http://schemas.microsoft.com/office/drawing/2014/main" xmlns="" id="{EBBDF503-C7FA-454C-B46A-D58B532F2C79}"/>
              </a:ext>
            </a:extLst>
          </p:cNvPr>
          <p:cNvSpPr txBox="1"/>
          <p:nvPr/>
        </p:nvSpPr>
        <p:spPr>
          <a:xfrm>
            <a:off x="6863432" y="1512054"/>
            <a:ext cx="639919" cy="53161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sz="3200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11" name="TextBox 48">
            <a:extLst>
              <a:ext uri="{FF2B5EF4-FFF2-40B4-BE49-F238E27FC236}">
                <a16:creationId xmlns:a16="http://schemas.microsoft.com/office/drawing/2014/main" xmlns="" id="{52D54572-425E-F84F-B593-3E88E1A6B384}"/>
              </a:ext>
            </a:extLst>
          </p:cNvPr>
          <p:cNvSpPr txBox="1"/>
          <p:nvPr/>
        </p:nvSpPr>
        <p:spPr>
          <a:xfrm>
            <a:off x="8495127" y="1530990"/>
            <a:ext cx="412292" cy="53161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2" name="TextBox 49">
            <a:extLst>
              <a:ext uri="{FF2B5EF4-FFF2-40B4-BE49-F238E27FC236}">
                <a16:creationId xmlns:a16="http://schemas.microsoft.com/office/drawing/2014/main" xmlns="" id="{EFD581DA-9B85-4C4A-84A7-168247A42EEF}"/>
              </a:ext>
            </a:extLst>
          </p:cNvPr>
          <p:cNvSpPr txBox="1"/>
          <p:nvPr/>
        </p:nvSpPr>
        <p:spPr>
          <a:xfrm>
            <a:off x="5524618" y="2516625"/>
            <a:ext cx="867545" cy="53161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sz="3200" dirty="0">
                <a:solidFill>
                  <a:srgbClr val="FF0000"/>
                </a:solidFill>
              </a:rPr>
              <a:t>400</a:t>
            </a:r>
          </a:p>
        </p:txBody>
      </p:sp>
      <p:sp>
        <p:nvSpPr>
          <p:cNvPr id="13" name="TextBox 50">
            <a:extLst>
              <a:ext uri="{FF2B5EF4-FFF2-40B4-BE49-F238E27FC236}">
                <a16:creationId xmlns:a16="http://schemas.microsoft.com/office/drawing/2014/main" xmlns="" id="{F2E5F79A-5BD3-CF4F-9526-C2A8584199C0}"/>
              </a:ext>
            </a:extLst>
          </p:cNvPr>
          <p:cNvSpPr txBox="1"/>
          <p:nvPr/>
        </p:nvSpPr>
        <p:spPr>
          <a:xfrm>
            <a:off x="6832954" y="3499843"/>
            <a:ext cx="639919" cy="53161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sz="3200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4" name="TextBox 51">
            <a:extLst>
              <a:ext uri="{FF2B5EF4-FFF2-40B4-BE49-F238E27FC236}">
                <a16:creationId xmlns:a16="http://schemas.microsoft.com/office/drawing/2014/main" xmlns="" id="{8659A156-63DD-A141-9DFB-62E3EA667D7C}"/>
              </a:ext>
            </a:extLst>
          </p:cNvPr>
          <p:cNvSpPr txBox="1"/>
          <p:nvPr/>
        </p:nvSpPr>
        <p:spPr>
          <a:xfrm>
            <a:off x="6947887" y="4489460"/>
            <a:ext cx="412292" cy="53161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sz="32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5" name="TextBox 52">
            <a:extLst>
              <a:ext uri="{FF2B5EF4-FFF2-40B4-BE49-F238E27FC236}">
                <a16:creationId xmlns:a16="http://schemas.microsoft.com/office/drawing/2014/main" xmlns="" id="{E624DB75-AC8B-F14F-8204-5D01AB2213F2}"/>
              </a:ext>
            </a:extLst>
          </p:cNvPr>
          <p:cNvSpPr txBox="1"/>
          <p:nvPr/>
        </p:nvSpPr>
        <p:spPr>
          <a:xfrm>
            <a:off x="6861578" y="5485546"/>
            <a:ext cx="639919" cy="53161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sz="3200" dirty="0">
                <a:solidFill>
                  <a:srgbClr val="FF0000"/>
                </a:solidFill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39106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7DD7CE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200">
            <a:extLst>
              <a:ext uri="{FF2B5EF4-FFF2-40B4-BE49-F238E27FC236}">
                <a16:creationId xmlns:a16="http://schemas.microsoft.com/office/drawing/2014/main" xmlns="" id="{710BA3C9-0C80-4648-90EB-644DF85C4160}"/>
              </a:ext>
            </a:extLst>
          </p:cNvPr>
          <p:cNvSpPr/>
          <p:nvPr/>
        </p:nvSpPr>
        <p:spPr>
          <a:xfrm>
            <a:off x="1479821" y="403385"/>
            <a:ext cx="1762735" cy="523220"/>
          </a:xfrm>
          <a:prstGeom prst="roundRect">
            <a:avLst/>
          </a:prstGeom>
          <a:solidFill>
            <a:srgbClr val="FFC000">
              <a:alpha val="79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AB6D7D92-9076-C441-9687-E4D8AF00D926}"/>
              </a:ext>
            </a:extLst>
          </p:cNvPr>
          <p:cNvGrpSpPr/>
          <p:nvPr/>
        </p:nvGrpSpPr>
        <p:grpSpPr>
          <a:xfrm>
            <a:off x="861867" y="348521"/>
            <a:ext cx="2426408" cy="576146"/>
            <a:chOff x="1183343" y="1464304"/>
            <a:chExt cx="2426408" cy="576146"/>
          </a:xfrm>
        </p:grpSpPr>
        <p:sp>
          <p:nvSpPr>
            <p:cNvPr id="26" name="TextBox 203">
              <a:extLst>
                <a:ext uri="{FF2B5EF4-FFF2-40B4-BE49-F238E27FC236}">
                  <a16:creationId xmlns:a16="http://schemas.microsoft.com/office/drawing/2014/main" xmlns="" id="{6EB57F62-34C5-C244-BE0A-27E406E2CE30}"/>
                </a:ext>
              </a:extLst>
            </p:cNvPr>
            <p:cNvSpPr txBox="1"/>
            <p:nvPr/>
          </p:nvSpPr>
          <p:spPr>
            <a:xfrm>
              <a:off x="1847017" y="1517230"/>
              <a:ext cx="1762734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1F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&gt; , &lt; , = ?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xmlns="" id="{6CDBAA6C-73CD-D246-9AB9-ABC865C9F8CC}"/>
                </a:ext>
              </a:extLst>
            </p:cNvPr>
            <p:cNvSpPr/>
            <p:nvPr/>
          </p:nvSpPr>
          <p:spPr>
            <a:xfrm>
              <a:off x="1183343" y="1464304"/>
              <a:ext cx="570588" cy="570588"/>
            </a:xfrm>
            <a:prstGeom prst="ellipse">
              <a:avLst/>
            </a:prstGeom>
            <a:solidFill>
              <a:srgbClr val="8064A2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D2919BE9-6C9E-474A-A739-EF39C97538E9}"/>
              </a:ext>
            </a:extLst>
          </p:cNvPr>
          <p:cNvGrpSpPr/>
          <p:nvPr/>
        </p:nvGrpSpPr>
        <p:grpSpPr>
          <a:xfrm>
            <a:off x="588818" y="1215971"/>
            <a:ext cx="11014364" cy="4918364"/>
            <a:chOff x="588818" y="1244138"/>
            <a:chExt cx="11014364" cy="4918364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xmlns="" id="{BF6E98C9-F363-7849-A61E-48F30B66B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40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818" y="1244138"/>
              <a:ext cx="11014364" cy="4918364"/>
            </a:xfrm>
            <a:prstGeom prst="rect">
              <a:avLst/>
            </a:prstGeom>
          </p:spPr>
        </p:pic>
        <p:sp>
          <p:nvSpPr>
            <p:cNvPr id="23" name="Rounded Rectangle 33">
              <a:extLst>
                <a:ext uri="{FF2B5EF4-FFF2-40B4-BE49-F238E27FC236}">
                  <a16:creationId xmlns:a16="http://schemas.microsoft.com/office/drawing/2014/main" xmlns="" id="{A08D2FE5-0522-AE4F-B312-67E62D74DEBB}"/>
                </a:ext>
              </a:extLst>
            </p:cNvPr>
            <p:cNvSpPr/>
            <p:nvPr/>
          </p:nvSpPr>
          <p:spPr>
            <a:xfrm>
              <a:off x="8483689" y="2992488"/>
              <a:ext cx="589850" cy="589850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24" name="Rounded Rectangle 34">
              <a:extLst>
                <a:ext uri="{FF2B5EF4-FFF2-40B4-BE49-F238E27FC236}">
                  <a16:creationId xmlns:a16="http://schemas.microsoft.com/office/drawing/2014/main" xmlns="" id="{EA9E6377-F68E-F345-A7A9-DE47FAA0BF30}"/>
                </a:ext>
              </a:extLst>
            </p:cNvPr>
            <p:cNvSpPr/>
            <p:nvPr/>
          </p:nvSpPr>
          <p:spPr>
            <a:xfrm>
              <a:off x="3172093" y="5318937"/>
              <a:ext cx="589850" cy="589850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25" name="Rounded Rectangle 35">
              <a:extLst>
                <a:ext uri="{FF2B5EF4-FFF2-40B4-BE49-F238E27FC236}">
                  <a16:creationId xmlns:a16="http://schemas.microsoft.com/office/drawing/2014/main" xmlns="" id="{4CBD0560-48A6-A140-B833-78C82934AC80}"/>
                </a:ext>
              </a:extLst>
            </p:cNvPr>
            <p:cNvSpPr/>
            <p:nvPr/>
          </p:nvSpPr>
          <p:spPr>
            <a:xfrm>
              <a:off x="7872867" y="5318937"/>
              <a:ext cx="589850" cy="589850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?</a:t>
              </a:r>
            </a:p>
          </p:txBody>
        </p:sp>
      </p:grpSp>
      <p:sp>
        <p:nvSpPr>
          <p:cNvPr id="18" name="TextBox 37">
            <a:extLst>
              <a:ext uri="{FF2B5EF4-FFF2-40B4-BE49-F238E27FC236}">
                <a16:creationId xmlns:a16="http://schemas.microsoft.com/office/drawing/2014/main" xmlns="" id="{450D512E-79C6-CD45-8E7D-0D1EFFFDBAEF}"/>
              </a:ext>
            </a:extLst>
          </p:cNvPr>
          <p:cNvSpPr txBox="1"/>
          <p:nvPr/>
        </p:nvSpPr>
        <p:spPr>
          <a:xfrm>
            <a:off x="8574071" y="2982247"/>
            <a:ext cx="409086" cy="553998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&gt;</a:t>
            </a:r>
          </a:p>
        </p:txBody>
      </p:sp>
      <p:sp>
        <p:nvSpPr>
          <p:cNvPr id="19" name="TextBox 38">
            <a:extLst>
              <a:ext uri="{FF2B5EF4-FFF2-40B4-BE49-F238E27FC236}">
                <a16:creationId xmlns:a16="http://schemas.microsoft.com/office/drawing/2014/main" xmlns="" id="{0D6EB26C-33A1-964E-9695-78FC007DB2FB}"/>
              </a:ext>
            </a:extLst>
          </p:cNvPr>
          <p:cNvSpPr txBox="1"/>
          <p:nvPr/>
        </p:nvSpPr>
        <p:spPr>
          <a:xfrm>
            <a:off x="3274825" y="5318502"/>
            <a:ext cx="409086" cy="553998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&lt;</a:t>
            </a:r>
          </a:p>
        </p:txBody>
      </p:sp>
      <p:sp>
        <p:nvSpPr>
          <p:cNvPr id="20" name="TextBox 39">
            <a:extLst>
              <a:ext uri="{FF2B5EF4-FFF2-40B4-BE49-F238E27FC236}">
                <a16:creationId xmlns:a16="http://schemas.microsoft.com/office/drawing/2014/main" xmlns="" id="{E3C61316-EF54-D046-A558-C7C3FFFFCFFB}"/>
              </a:ext>
            </a:extLst>
          </p:cNvPr>
          <p:cNvSpPr txBox="1"/>
          <p:nvPr/>
        </p:nvSpPr>
        <p:spPr>
          <a:xfrm>
            <a:off x="9320011" y="5955481"/>
            <a:ext cx="8242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989</a:t>
            </a:r>
          </a:p>
        </p:txBody>
      </p:sp>
      <p:sp>
        <p:nvSpPr>
          <p:cNvPr id="21" name="TextBox 40">
            <a:extLst>
              <a:ext uri="{FF2B5EF4-FFF2-40B4-BE49-F238E27FC236}">
                <a16:creationId xmlns:a16="http://schemas.microsoft.com/office/drawing/2014/main" xmlns="" id="{37F3B8C2-0FAC-514B-80F7-73D14F91D307}"/>
              </a:ext>
            </a:extLst>
          </p:cNvPr>
          <p:cNvSpPr txBox="1"/>
          <p:nvPr/>
        </p:nvSpPr>
        <p:spPr>
          <a:xfrm>
            <a:off x="7971875" y="5326622"/>
            <a:ext cx="409086" cy="553998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395244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9CB2FFEA-3038-426A-8F93-46ACD8FFF353}"/>
              </a:ext>
            </a:extLst>
          </p:cNvPr>
          <p:cNvGrpSpPr/>
          <p:nvPr/>
        </p:nvGrpSpPr>
        <p:grpSpPr>
          <a:xfrm>
            <a:off x="2480579" y="1949027"/>
            <a:ext cx="6320471" cy="1154543"/>
            <a:chOff x="830413" y="1940926"/>
            <a:chExt cx="6320471" cy="115454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1CA5B79F-1D59-4018-B504-31F30457CD6C}"/>
                </a:ext>
              </a:extLst>
            </p:cNvPr>
            <p:cNvGrpSpPr/>
            <p:nvPr/>
          </p:nvGrpSpPr>
          <p:grpSpPr>
            <a:xfrm>
              <a:off x="830413" y="1940926"/>
              <a:ext cx="6320471" cy="1154543"/>
              <a:chOff x="830413" y="1940926"/>
              <a:chExt cx="6320471" cy="1154543"/>
            </a:xfrm>
          </p:grpSpPr>
          <p:sp>
            <p:nvSpPr>
              <p:cNvPr id="7" name="Rounded Rectangle 3">
                <a:extLst>
                  <a:ext uri="{FF2B5EF4-FFF2-40B4-BE49-F238E27FC236}">
                    <a16:creationId xmlns:a16="http://schemas.microsoft.com/office/drawing/2014/main" xmlns="" id="{A61B048C-2E1D-4BDA-BADC-D1C831631884}"/>
                  </a:ext>
                </a:extLst>
              </p:cNvPr>
              <p:cNvSpPr/>
              <p:nvPr/>
            </p:nvSpPr>
            <p:spPr>
              <a:xfrm>
                <a:off x="830413" y="1950451"/>
                <a:ext cx="858753" cy="1145018"/>
              </a:xfrm>
              <a:prstGeom prst="roundRect">
                <a:avLst/>
              </a:prstGeom>
              <a:solidFill>
                <a:srgbClr val="A4D45A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vi-V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x-none" sz="3600" b="1" dirty="0">
                    <a:ln w="19050">
                      <a:solidFill>
                        <a:schemeClr val="bg1"/>
                      </a:solidFill>
                    </a:ln>
                    <a:solidFill>
                      <a:sysClr val="windowText" lastClr="1F1F1F"/>
                    </a:solidFill>
                  </a:rPr>
                  <a:t>2</a:t>
                </a:r>
              </a:p>
            </p:txBody>
          </p:sp>
          <p:sp>
            <p:nvSpPr>
              <p:cNvPr id="8" name="Rounded Rectangle 29">
                <a:extLst>
                  <a:ext uri="{FF2B5EF4-FFF2-40B4-BE49-F238E27FC236}">
                    <a16:creationId xmlns:a16="http://schemas.microsoft.com/office/drawing/2014/main" xmlns="" id="{2109A17B-7869-454E-A7CE-AC146E20871A}"/>
                  </a:ext>
                </a:extLst>
              </p:cNvPr>
              <p:cNvSpPr/>
              <p:nvPr/>
            </p:nvSpPr>
            <p:spPr>
              <a:xfrm>
                <a:off x="1829757" y="1950451"/>
                <a:ext cx="858753" cy="1145018"/>
              </a:xfrm>
              <a:prstGeom prst="roundRect">
                <a:avLst/>
              </a:prstGeom>
              <a:solidFill>
                <a:srgbClr val="A4D45A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vi-V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x-none" sz="3600" b="1" dirty="0">
                    <a:ln w="19050">
                      <a:solidFill>
                        <a:schemeClr val="bg1"/>
                      </a:solidFill>
                    </a:ln>
                    <a:solidFill>
                      <a:sysClr val="windowText" lastClr="1F1F1F"/>
                    </a:solidFill>
                  </a:rPr>
                  <a:t>6</a:t>
                </a:r>
              </a:p>
            </p:txBody>
          </p:sp>
          <p:sp>
            <p:nvSpPr>
              <p:cNvPr id="9" name="Rounded Rectangle 30">
                <a:extLst>
                  <a:ext uri="{FF2B5EF4-FFF2-40B4-BE49-F238E27FC236}">
                    <a16:creationId xmlns:a16="http://schemas.microsoft.com/office/drawing/2014/main" xmlns="" id="{F4B4E71B-431B-4A9D-93DC-85E24181112C}"/>
                  </a:ext>
                </a:extLst>
              </p:cNvPr>
              <p:cNvSpPr/>
              <p:nvPr/>
            </p:nvSpPr>
            <p:spPr>
              <a:xfrm>
                <a:off x="2836596" y="1950451"/>
                <a:ext cx="858753" cy="1145018"/>
              </a:xfrm>
              <a:prstGeom prst="roundRect">
                <a:avLst/>
              </a:prstGeom>
              <a:solidFill>
                <a:srgbClr val="A4D45A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vi-V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x-none" sz="3600" b="1" dirty="0">
                    <a:ln w="19050">
                      <a:solidFill>
                        <a:schemeClr val="bg1"/>
                      </a:solidFill>
                    </a:ln>
                    <a:solidFill>
                      <a:sysClr val="windowText" lastClr="1F1F1F"/>
                    </a:solidFill>
                  </a:rPr>
                  <a:t>3</a:t>
                </a:r>
              </a:p>
            </p:txBody>
          </p:sp>
          <p:sp>
            <p:nvSpPr>
              <p:cNvPr id="10" name="Rounded Rectangle 31">
                <a:extLst>
                  <a:ext uri="{FF2B5EF4-FFF2-40B4-BE49-F238E27FC236}">
                    <a16:creationId xmlns:a16="http://schemas.microsoft.com/office/drawing/2014/main" xmlns="" id="{8BED32BC-986A-4247-912B-DF2B573AB681}"/>
                  </a:ext>
                </a:extLst>
              </p:cNvPr>
              <p:cNvSpPr/>
              <p:nvPr/>
            </p:nvSpPr>
            <p:spPr>
              <a:xfrm>
                <a:off x="4285948" y="1950451"/>
                <a:ext cx="858753" cy="1145018"/>
              </a:xfrm>
              <a:prstGeom prst="roundRect">
                <a:avLst/>
              </a:prstGeom>
              <a:solidFill>
                <a:srgbClr val="A4D45A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vi-V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x-none" sz="3600" b="1" dirty="0">
                    <a:ln w="19050">
                      <a:solidFill>
                        <a:schemeClr val="bg1"/>
                      </a:solidFill>
                    </a:ln>
                    <a:solidFill>
                      <a:sysClr val="windowText" lastClr="1F1F1F"/>
                    </a:solidFill>
                  </a:rPr>
                  <a:t>2</a:t>
                </a:r>
              </a:p>
            </p:txBody>
          </p:sp>
          <p:sp>
            <p:nvSpPr>
              <p:cNvPr id="11" name="Rounded Rectangle 32">
                <a:extLst>
                  <a:ext uri="{FF2B5EF4-FFF2-40B4-BE49-F238E27FC236}">
                    <a16:creationId xmlns:a16="http://schemas.microsoft.com/office/drawing/2014/main" xmlns="" id="{47FAF796-7AE2-46E1-8F0F-05DDED8FA782}"/>
                  </a:ext>
                </a:extLst>
              </p:cNvPr>
              <p:cNvSpPr/>
              <p:nvPr/>
            </p:nvSpPr>
            <p:spPr>
              <a:xfrm>
                <a:off x="5295360" y="1940926"/>
                <a:ext cx="858753" cy="1145018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vi-V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x-none" sz="3600" b="1" dirty="0">
                    <a:ln w="19050">
                      <a:solidFill>
                        <a:schemeClr val="bg1"/>
                      </a:solidFill>
                    </a:ln>
                    <a:solidFill>
                      <a:sysClr val="windowText" lastClr="1F1F1F"/>
                    </a:solidFill>
                  </a:rPr>
                  <a:t>?</a:t>
                </a:r>
              </a:p>
            </p:txBody>
          </p:sp>
          <p:sp>
            <p:nvSpPr>
              <p:cNvPr id="12" name="Rounded Rectangle 33">
                <a:extLst>
                  <a:ext uri="{FF2B5EF4-FFF2-40B4-BE49-F238E27FC236}">
                    <a16:creationId xmlns:a16="http://schemas.microsoft.com/office/drawing/2014/main" xmlns="" id="{0C7FAD8A-00E3-4B15-ABA6-16F10BD78585}"/>
                  </a:ext>
                </a:extLst>
              </p:cNvPr>
              <p:cNvSpPr/>
              <p:nvPr/>
            </p:nvSpPr>
            <p:spPr>
              <a:xfrm>
                <a:off x="6292131" y="1950451"/>
                <a:ext cx="858753" cy="1145018"/>
              </a:xfrm>
              <a:prstGeom prst="roundRect">
                <a:avLst/>
              </a:prstGeom>
              <a:solidFill>
                <a:srgbClr val="A4D45A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vi-V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x-none" sz="3600" b="1" dirty="0">
                    <a:ln w="19050">
                      <a:solidFill>
                        <a:schemeClr val="bg1"/>
                      </a:solidFill>
                    </a:ln>
                    <a:solidFill>
                      <a:sysClr val="windowText" lastClr="1F1F1F"/>
                    </a:solidFill>
                  </a:rPr>
                  <a:t>3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B891469A-8451-4169-B191-5159956C21DA}"/>
                </a:ext>
              </a:extLst>
            </p:cNvPr>
            <p:cNvSpPr txBox="1"/>
            <p:nvPr/>
          </p:nvSpPr>
          <p:spPr>
            <a:xfrm>
              <a:off x="3727936" y="2018545"/>
              <a:ext cx="58862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x-none" sz="5400" dirty="0"/>
                <a:t>&lt;</a:t>
              </a:r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7F0C0FDB-6E68-4615-97FF-F79745D57D3A}"/>
              </a:ext>
            </a:extLst>
          </p:cNvPr>
          <p:cNvSpPr/>
          <p:nvPr/>
        </p:nvSpPr>
        <p:spPr>
          <a:xfrm>
            <a:off x="211448" y="174124"/>
            <a:ext cx="570588" cy="570588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3</a:t>
            </a:r>
          </a:p>
        </p:txBody>
      </p:sp>
      <p:sp>
        <p:nvSpPr>
          <p:cNvPr id="14" name="TextBox 24">
            <a:extLst>
              <a:ext uri="{FF2B5EF4-FFF2-40B4-BE49-F238E27FC236}">
                <a16:creationId xmlns:a16="http://schemas.microsoft.com/office/drawing/2014/main" xmlns="" id="{FC54F1E4-29D4-468C-940D-1A770F1E61ED}"/>
              </a:ext>
            </a:extLst>
          </p:cNvPr>
          <p:cNvSpPr txBox="1"/>
          <p:nvPr/>
        </p:nvSpPr>
        <p:spPr>
          <a:xfrm>
            <a:off x="885273" y="-3221"/>
            <a:ext cx="11279017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3600" dirty="0" err="1">
                <a:solidFill>
                  <a:prstClr val="black"/>
                </a:solidFill>
              </a:rPr>
              <a:t>Việt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cần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xếp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thẻ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số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nào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vào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dấu</a:t>
            </a:r>
            <a:r>
              <a:rPr lang="en-US" sz="3600" dirty="0">
                <a:solidFill>
                  <a:prstClr val="black"/>
                </a:solidFill>
              </a:rPr>
              <a:t> “?” </a:t>
            </a:r>
            <a:r>
              <a:rPr lang="en-US" sz="3600" dirty="0" err="1">
                <a:solidFill>
                  <a:prstClr val="black"/>
                </a:solidFill>
              </a:rPr>
              <a:t>để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nhận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được</a:t>
            </a:r>
            <a:r>
              <a:rPr lang="en-US" sz="3600" dirty="0">
                <a:solidFill>
                  <a:prstClr val="black"/>
                </a:solidFill>
              </a:rPr>
              <a:t> so </a:t>
            </a:r>
            <a:r>
              <a:rPr lang="en-US" sz="3600" dirty="0" err="1">
                <a:solidFill>
                  <a:prstClr val="black"/>
                </a:solidFill>
              </a:rPr>
              <a:t>sánh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đúng</a:t>
            </a:r>
            <a:r>
              <a:rPr lang="en-US" sz="3600" dirty="0">
                <a:solidFill>
                  <a:prstClr val="black"/>
                </a:solidFill>
              </a:rPr>
              <a:t>? </a:t>
            </a:r>
            <a:r>
              <a:rPr lang="en-US" sz="3600" dirty="0" err="1">
                <a:solidFill>
                  <a:prstClr val="black"/>
                </a:solidFill>
              </a:rPr>
              <a:t>Việt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có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thể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xếp</a:t>
            </a:r>
            <a:r>
              <a:rPr lang="en-US" sz="3600" dirty="0">
                <a:solidFill>
                  <a:prstClr val="black"/>
                </a:solidFill>
              </a:rPr>
              <a:t> bao </a:t>
            </a:r>
            <a:r>
              <a:rPr lang="en-US" sz="3600" dirty="0" err="1">
                <a:solidFill>
                  <a:prstClr val="black"/>
                </a:solidFill>
              </a:rPr>
              <a:t>nhiêu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cách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khác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nhau</a:t>
            </a:r>
            <a:r>
              <a:rPr lang="en-US" sz="3600" dirty="0">
                <a:solidFill>
                  <a:prstClr val="black"/>
                </a:solidFill>
              </a:rPr>
              <a:t>?</a:t>
            </a:r>
          </a:p>
        </p:txBody>
      </p:sp>
      <p:sp>
        <p:nvSpPr>
          <p:cNvPr id="15" name="Rounded Rectangle 37">
            <a:extLst>
              <a:ext uri="{FF2B5EF4-FFF2-40B4-BE49-F238E27FC236}">
                <a16:creationId xmlns:a16="http://schemas.microsoft.com/office/drawing/2014/main" xmlns="" id="{DC929E66-66EC-4E95-9868-68A7C96570B0}"/>
              </a:ext>
            </a:extLst>
          </p:cNvPr>
          <p:cNvSpPr/>
          <p:nvPr/>
        </p:nvSpPr>
        <p:spPr>
          <a:xfrm>
            <a:off x="6926966" y="1925733"/>
            <a:ext cx="858753" cy="1145018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x-none" sz="3600" b="1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6" name="Rounded Rectangle 38">
            <a:extLst>
              <a:ext uri="{FF2B5EF4-FFF2-40B4-BE49-F238E27FC236}">
                <a16:creationId xmlns:a16="http://schemas.microsoft.com/office/drawing/2014/main" xmlns="" id="{2E51EDA4-A0DC-4E0F-BB77-730363E1F43E}"/>
              </a:ext>
            </a:extLst>
          </p:cNvPr>
          <p:cNvSpPr/>
          <p:nvPr/>
        </p:nvSpPr>
        <p:spPr>
          <a:xfrm>
            <a:off x="6926965" y="1938985"/>
            <a:ext cx="858753" cy="1145018"/>
          </a:xfrm>
          <a:prstGeom prst="roundRect">
            <a:avLst/>
          </a:prstGeom>
          <a:solidFill>
            <a:srgbClr val="A4D45A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x-none" sz="3600" b="1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7" name="Rounded Rectangle 39">
            <a:extLst>
              <a:ext uri="{FF2B5EF4-FFF2-40B4-BE49-F238E27FC236}">
                <a16:creationId xmlns:a16="http://schemas.microsoft.com/office/drawing/2014/main" xmlns="" id="{EA848F9E-A56D-49C3-95BD-9E0E19F20303}"/>
              </a:ext>
            </a:extLst>
          </p:cNvPr>
          <p:cNvSpPr/>
          <p:nvPr/>
        </p:nvSpPr>
        <p:spPr>
          <a:xfrm>
            <a:off x="6926966" y="1955231"/>
            <a:ext cx="858753" cy="1145018"/>
          </a:xfrm>
          <a:prstGeom prst="roundRect">
            <a:avLst/>
          </a:prstGeom>
          <a:solidFill>
            <a:srgbClr val="A4D45A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x-none" sz="3600" b="1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9" name="Rounded Rectangle 40">
            <a:extLst>
              <a:ext uri="{FF2B5EF4-FFF2-40B4-BE49-F238E27FC236}">
                <a16:creationId xmlns:a16="http://schemas.microsoft.com/office/drawing/2014/main" xmlns="" id="{B42514FB-B691-4A04-9FD7-88C080E8D97E}"/>
              </a:ext>
            </a:extLst>
          </p:cNvPr>
          <p:cNvSpPr/>
          <p:nvPr/>
        </p:nvSpPr>
        <p:spPr>
          <a:xfrm>
            <a:off x="6926964" y="1932048"/>
            <a:ext cx="858753" cy="1145018"/>
          </a:xfrm>
          <a:prstGeom prst="roundRect">
            <a:avLst/>
          </a:prstGeom>
          <a:solidFill>
            <a:srgbClr val="A4D45A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x-none" sz="3600" b="1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0" name="Rounded Rectangle 42">
            <a:extLst>
              <a:ext uri="{FF2B5EF4-FFF2-40B4-BE49-F238E27FC236}">
                <a16:creationId xmlns:a16="http://schemas.microsoft.com/office/drawing/2014/main" xmlns="" id="{01460FEF-088E-456A-A14C-BAFF522878BD}"/>
              </a:ext>
            </a:extLst>
          </p:cNvPr>
          <p:cNvSpPr/>
          <p:nvPr/>
        </p:nvSpPr>
        <p:spPr>
          <a:xfrm>
            <a:off x="6940215" y="1952237"/>
            <a:ext cx="858753" cy="1145018"/>
          </a:xfrm>
          <a:prstGeom prst="roundRect">
            <a:avLst/>
          </a:prstGeom>
          <a:solidFill>
            <a:srgbClr val="A4D45A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x-none" sz="3600" b="1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1" name="Rounded Rectangle 44">
            <a:extLst>
              <a:ext uri="{FF2B5EF4-FFF2-40B4-BE49-F238E27FC236}">
                <a16:creationId xmlns:a16="http://schemas.microsoft.com/office/drawing/2014/main" xmlns="" id="{3821E367-7296-4B34-A8E6-FF5542FBBF47}"/>
              </a:ext>
            </a:extLst>
          </p:cNvPr>
          <p:cNvSpPr/>
          <p:nvPr/>
        </p:nvSpPr>
        <p:spPr>
          <a:xfrm>
            <a:off x="6926966" y="1955231"/>
            <a:ext cx="858753" cy="1145018"/>
          </a:xfrm>
          <a:prstGeom prst="roundRect">
            <a:avLst/>
          </a:prstGeom>
          <a:solidFill>
            <a:srgbClr val="A4D45A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x-none" sz="3600" b="1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2" name="Rounded Rectangle 48">
            <a:extLst>
              <a:ext uri="{FF2B5EF4-FFF2-40B4-BE49-F238E27FC236}">
                <a16:creationId xmlns:a16="http://schemas.microsoft.com/office/drawing/2014/main" xmlns="" id="{5DE79DE8-AC93-44C5-A351-C28ACF7C2911}"/>
              </a:ext>
            </a:extLst>
          </p:cNvPr>
          <p:cNvSpPr/>
          <p:nvPr/>
        </p:nvSpPr>
        <p:spPr>
          <a:xfrm>
            <a:off x="6940214" y="1955231"/>
            <a:ext cx="858753" cy="1145018"/>
          </a:xfrm>
          <a:prstGeom prst="roundRect">
            <a:avLst/>
          </a:prstGeom>
          <a:solidFill>
            <a:srgbClr val="A4D45A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x-none" sz="3600" b="1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6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512689A6-B568-4DD5-BA1D-571E4267C0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8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612" b="3724"/>
          <a:stretch/>
        </p:blipFill>
        <p:spPr>
          <a:xfrm>
            <a:off x="7923737" y="3379093"/>
            <a:ext cx="3833178" cy="3134591"/>
          </a:xfrm>
          <a:prstGeom prst="rect">
            <a:avLst/>
          </a:prstGeom>
        </p:spPr>
      </p:pic>
      <p:pic>
        <p:nvPicPr>
          <p:cNvPr id="23" name="Picture 22" descr="agree/disagree | English - Quizizz">
            <a:extLst>
              <a:ext uri="{FF2B5EF4-FFF2-40B4-BE49-F238E27FC236}">
                <a16:creationId xmlns:a16="http://schemas.microsoft.com/office/drawing/2014/main" xmlns="" id="{F65ECAEE-8645-4D70-AB3B-55859EEAF9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6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900" b="11851"/>
          <a:stretch/>
        </p:blipFill>
        <p:spPr bwMode="auto">
          <a:xfrm>
            <a:off x="6842567" y="2734478"/>
            <a:ext cx="1088924" cy="130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 descr="agree/disagree | English - Quizizz">
            <a:extLst>
              <a:ext uri="{FF2B5EF4-FFF2-40B4-BE49-F238E27FC236}">
                <a16:creationId xmlns:a16="http://schemas.microsoft.com/office/drawing/2014/main" xmlns="" id="{F65ECAEE-8645-4D70-AB3B-55859EEAF9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6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900" b="11851"/>
          <a:stretch/>
        </p:blipFill>
        <p:spPr bwMode="auto">
          <a:xfrm>
            <a:off x="6842567" y="2734477"/>
            <a:ext cx="1088924" cy="130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 descr="agree/disagree | English - Quizizz">
            <a:extLst>
              <a:ext uri="{FF2B5EF4-FFF2-40B4-BE49-F238E27FC236}">
                <a16:creationId xmlns:a16="http://schemas.microsoft.com/office/drawing/2014/main" xmlns="" id="{F65ECAEE-8645-4D70-AB3B-55859EEAF9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6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900" b="11851"/>
          <a:stretch/>
        </p:blipFill>
        <p:spPr bwMode="auto">
          <a:xfrm>
            <a:off x="6842567" y="2734478"/>
            <a:ext cx="1088924" cy="130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 descr="agree/disagree | English - Quizizz">
            <a:extLst>
              <a:ext uri="{FF2B5EF4-FFF2-40B4-BE49-F238E27FC236}">
                <a16:creationId xmlns:a16="http://schemas.microsoft.com/office/drawing/2014/main" xmlns="" id="{F65ECAEE-8645-4D70-AB3B-55859EEAF9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6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900" b="11851"/>
          <a:stretch/>
        </p:blipFill>
        <p:spPr bwMode="auto">
          <a:xfrm>
            <a:off x="6877498" y="2734478"/>
            <a:ext cx="1088924" cy="130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 descr="agree/disagree | English - Quizizz">
            <a:extLst>
              <a:ext uri="{FF2B5EF4-FFF2-40B4-BE49-F238E27FC236}">
                <a16:creationId xmlns:a16="http://schemas.microsoft.com/office/drawing/2014/main" xmlns="" id="{F65ECAEE-8645-4D70-AB3B-55859EEAF9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6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900" b="11851"/>
          <a:stretch/>
        </p:blipFill>
        <p:spPr bwMode="auto">
          <a:xfrm>
            <a:off x="6834813" y="2734478"/>
            <a:ext cx="1088924" cy="130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 descr="agree/disagree | English - Quizizz">
            <a:extLst>
              <a:ext uri="{FF2B5EF4-FFF2-40B4-BE49-F238E27FC236}">
                <a16:creationId xmlns:a16="http://schemas.microsoft.com/office/drawing/2014/main" xmlns="" id="{F65ECAEE-8645-4D70-AB3B-55859EEAF9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6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900" b="11851"/>
          <a:stretch/>
        </p:blipFill>
        <p:spPr bwMode="auto">
          <a:xfrm>
            <a:off x="6834813" y="2727434"/>
            <a:ext cx="1088924" cy="130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 descr="agree/disagree | English - Quizizz">
            <a:extLst>
              <a:ext uri="{FF2B5EF4-FFF2-40B4-BE49-F238E27FC236}">
                <a16:creationId xmlns:a16="http://schemas.microsoft.com/office/drawing/2014/main" xmlns="" id="{F65ECAEE-8645-4D70-AB3B-55859EEAF9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6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900" b="11851"/>
          <a:stretch/>
        </p:blipFill>
        <p:spPr bwMode="auto">
          <a:xfrm>
            <a:off x="6881479" y="2734478"/>
            <a:ext cx="1088924" cy="130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ounded Rectangle 51">
            <a:extLst>
              <a:ext uri="{FF2B5EF4-FFF2-40B4-BE49-F238E27FC236}">
                <a16:creationId xmlns:a16="http://schemas.microsoft.com/office/drawing/2014/main" xmlns="" id="{9B9CD9D1-DE21-4117-B642-F540F033786A}"/>
              </a:ext>
            </a:extLst>
          </p:cNvPr>
          <p:cNvSpPr/>
          <p:nvPr/>
        </p:nvSpPr>
        <p:spPr>
          <a:xfrm>
            <a:off x="6957652" y="1967066"/>
            <a:ext cx="858753" cy="1145018"/>
          </a:xfrm>
          <a:prstGeom prst="roundRect">
            <a:avLst/>
          </a:prstGeom>
          <a:solidFill>
            <a:srgbClr val="A4D45A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x-none" sz="3600" b="1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32509" y="3946535"/>
            <a:ext cx="7207880" cy="20109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/>
              <a:t>Việt</a:t>
            </a:r>
            <a:r>
              <a:rPr lang="en-US" sz="4000" dirty="0"/>
              <a:t> </a:t>
            </a:r>
            <a:r>
              <a:rPr lang="en-US" sz="4000" dirty="0" err="1"/>
              <a:t>có</a:t>
            </a:r>
            <a:r>
              <a:rPr lang="en-US" sz="4000" dirty="0"/>
              <a:t> </a:t>
            </a:r>
            <a:r>
              <a:rPr lang="en-US" sz="4000" dirty="0" err="1"/>
              <a:t>thể</a:t>
            </a:r>
            <a:r>
              <a:rPr lang="en-US" sz="4000" dirty="0"/>
              <a:t> </a:t>
            </a:r>
            <a:r>
              <a:rPr lang="en-US" sz="4000" dirty="0" err="1"/>
              <a:t>xếp</a:t>
            </a:r>
            <a:r>
              <a:rPr lang="en-US" sz="4000" dirty="0"/>
              <a:t> </a:t>
            </a:r>
            <a:r>
              <a:rPr lang="en-US" sz="4000" dirty="0">
                <a:solidFill>
                  <a:srgbClr val="FF0000"/>
                </a:solidFill>
              </a:rPr>
              <a:t>3 </a:t>
            </a:r>
            <a:r>
              <a:rPr lang="en-US" sz="4000" dirty="0" err="1"/>
              <a:t>cách</a:t>
            </a:r>
            <a:r>
              <a:rPr lang="en-US" sz="4000" dirty="0"/>
              <a:t> </a:t>
            </a:r>
            <a:r>
              <a:rPr lang="en-US" sz="4000" dirty="0" err="1"/>
              <a:t>khác</a:t>
            </a:r>
            <a:r>
              <a:rPr lang="en-US" sz="4000" dirty="0"/>
              <a:t> </a:t>
            </a:r>
            <a:r>
              <a:rPr lang="en-US" sz="4000" dirty="0" err="1"/>
              <a:t>nhau</a:t>
            </a:r>
            <a:r>
              <a:rPr lang="en-US" sz="4000" dirty="0"/>
              <a:t> </a:t>
            </a:r>
            <a:r>
              <a:rPr lang="en-US" sz="4000" dirty="0" err="1"/>
              <a:t>để</a:t>
            </a:r>
            <a:r>
              <a:rPr lang="en-US" sz="4000" dirty="0"/>
              <a:t> </a:t>
            </a:r>
            <a:r>
              <a:rPr lang="en-US" sz="4000" dirty="0" err="1"/>
              <a:t>nhận</a:t>
            </a:r>
            <a:r>
              <a:rPr lang="en-US" sz="4000" dirty="0"/>
              <a:t> </a:t>
            </a:r>
            <a:r>
              <a:rPr lang="en-US" sz="4000" dirty="0" err="1"/>
              <a:t>được</a:t>
            </a:r>
            <a:r>
              <a:rPr lang="en-US" sz="4000" dirty="0"/>
              <a:t> so </a:t>
            </a:r>
            <a:r>
              <a:rPr lang="en-US" sz="4000" dirty="0" err="1"/>
              <a:t>sánh</a:t>
            </a:r>
            <a:r>
              <a:rPr lang="en-US" sz="4000" dirty="0"/>
              <a:t> </a:t>
            </a:r>
            <a:r>
              <a:rPr lang="en-US" sz="4000" dirty="0" err="1"/>
              <a:t>đúng</a:t>
            </a:r>
            <a:r>
              <a:rPr lang="en-US" sz="4000" dirty="0"/>
              <a:t>.</a:t>
            </a:r>
          </a:p>
        </p:txBody>
      </p:sp>
      <p:sp>
        <p:nvSpPr>
          <p:cNvPr id="37" name="Rounded Rectangle 49">
            <a:extLst>
              <a:ext uri="{FF2B5EF4-FFF2-40B4-BE49-F238E27FC236}">
                <a16:creationId xmlns:a16="http://schemas.microsoft.com/office/drawing/2014/main" xmlns="" id="{DA069275-1627-4CC5-A8E4-E7A6649191E5}"/>
              </a:ext>
            </a:extLst>
          </p:cNvPr>
          <p:cNvSpPr/>
          <p:nvPr/>
        </p:nvSpPr>
        <p:spPr>
          <a:xfrm>
            <a:off x="6940213" y="1938985"/>
            <a:ext cx="858753" cy="1145018"/>
          </a:xfrm>
          <a:prstGeom prst="roundRect">
            <a:avLst/>
          </a:prstGeom>
          <a:solidFill>
            <a:srgbClr val="A4D45A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x-none" sz="3600" b="1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38" name="Rounded Rectangle 50">
            <a:extLst>
              <a:ext uri="{FF2B5EF4-FFF2-40B4-BE49-F238E27FC236}">
                <a16:creationId xmlns:a16="http://schemas.microsoft.com/office/drawing/2014/main" xmlns="" id="{94BA2952-1B5D-41A9-9E80-5D79FC4BB11F}"/>
              </a:ext>
            </a:extLst>
          </p:cNvPr>
          <p:cNvSpPr/>
          <p:nvPr/>
        </p:nvSpPr>
        <p:spPr>
          <a:xfrm>
            <a:off x="6957652" y="1949027"/>
            <a:ext cx="858753" cy="1145018"/>
          </a:xfrm>
          <a:prstGeom prst="roundRect">
            <a:avLst/>
          </a:prstGeom>
          <a:solidFill>
            <a:srgbClr val="A4D45A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x-none" sz="3600" b="1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8</a:t>
            </a:r>
          </a:p>
        </p:txBody>
      </p:sp>
      <p:pic>
        <p:nvPicPr>
          <p:cNvPr id="41" name="Picture 40" descr="Green Check Mark In - Cartoon Check Mark Png, Transparent Png - kindpng">
            <a:extLst>
              <a:ext uri="{FF2B5EF4-FFF2-40B4-BE49-F238E27FC236}">
                <a16:creationId xmlns:a16="http://schemas.microsoft.com/office/drawing/2014/main" xmlns="" id="{CA9F33D4-61CC-41E6-A5A4-274D6383C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411" y="3112084"/>
            <a:ext cx="1347858" cy="106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 descr="Green Check Mark In - Cartoon Check Mark Png, Transparent Png - kindpng">
            <a:extLst>
              <a:ext uri="{FF2B5EF4-FFF2-40B4-BE49-F238E27FC236}">
                <a16:creationId xmlns:a16="http://schemas.microsoft.com/office/drawing/2014/main" xmlns="" id="{CA9F33D4-61CC-41E6-A5A4-274D6383C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100" y="3112084"/>
            <a:ext cx="1347858" cy="106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 descr="Green Check Mark In - Cartoon Check Mark Png, Transparent Png - kindpng">
            <a:extLst>
              <a:ext uri="{FF2B5EF4-FFF2-40B4-BE49-F238E27FC236}">
                <a16:creationId xmlns:a16="http://schemas.microsoft.com/office/drawing/2014/main" xmlns="" id="{CA9F33D4-61CC-41E6-A5A4-274D6383C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413" y="3112084"/>
            <a:ext cx="1347858" cy="106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2211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35" grpId="0" animBg="1"/>
      <p:bldP spid="36" grpId="0" animBg="1"/>
      <p:bldP spid="37" grpId="0" animBg="1"/>
      <p:bldP spid="37" grpId="1" animBg="1"/>
      <p:bldP spid="38" grpId="0" animBg="1"/>
      <p:bldP spid="38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5">
            <a:extLst>
              <a:ext uri="{FF2B5EF4-FFF2-40B4-BE49-F238E27FC236}">
                <a16:creationId xmlns:a16="http://schemas.microsoft.com/office/drawing/2014/main" xmlns="" id="{C3EB7155-E200-9642-AACA-B5054F1E4AF1}"/>
              </a:ext>
            </a:extLst>
          </p:cNvPr>
          <p:cNvSpPr/>
          <p:nvPr/>
        </p:nvSpPr>
        <p:spPr>
          <a:xfrm>
            <a:off x="1517921" y="628627"/>
            <a:ext cx="1149079" cy="523220"/>
          </a:xfrm>
          <a:prstGeom prst="roundRect">
            <a:avLst/>
          </a:prstGeom>
          <a:solidFill>
            <a:srgbClr val="FFC000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x-none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CDAE58EE-005C-BE4B-B96C-E1EFF0BC08A1}"/>
              </a:ext>
            </a:extLst>
          </p:cNvPr>
          <p:cNvGrpSpPr/>
          <p:nvPr/>
        </p:nvGrpSpPr>
        <p:grpSpPr>
          <a:xfrm>
            <a:off x="899967" y="573763"/>
            <a:ext cx="1767033" cy="576146"/>
            <a:chOff x="1183343" y="1464304"/>
            <a:chExt cx="1767033" cy="576146"/>
          </a:xfrm>
        </p:grpSpPr>
        <p:sp>
          <p:nvSpPr>
            <p:cNvPr id="8" name="TextBox 17">
              <a:extLst>
                <a:ext uri="{FF2B5EF4-FFF2-40B4-BE49-F238E27FC236}">
                  <a16:creationId xmlns:a16="http://schemas.microsoft.com/office/drawing/2014/main" xmlns="" id="{1720BBB3-5ABA-7449-B8FD-5A4BC27F28AF}"/>
                </a:ext>
              </a:extLst>
            </p:cNvPr>
            <p:cNvSpPr txBox="1"/>
            <p:nvPr/>
          </p:nvSpPr>
          <p:spPr>
            <a:xfrm>
              <a:off x="1847017" y="1517230"/>
              <a:ext cx="1103359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dirty="0" err="1"/>
                <a:t>Số</a:t>
              </a:r>
              <a:r>
                <a:rPr lang="en-US" sz="2800" dirty="0"/>
                <a:t>?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E0FE64F3-D70A-CB49-8388-6044F20E3FF4}"/>
                </a:ext>
              </a:extLst>
            </p:cNvPr>
            <p:cNvSpPr/>
            <p:nvPr/>
          </p:nvSpPr>
          <p:spPr>
            <a:xfrm>
              <a:off x="1183343" y="1464304"/>
              <a:ext cx="570588" cy="570588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/>
                <a:t>4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184AB96-48E1-AD4B-A531-B8853B74C8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7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062"/>
          <a:stretch/>
        </p:blipFill>
        <p:spPr>
          <a:xfrm>
            <a:off x="779318" y="1310811"/>
            <a:ext cx="10633364" cy="497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08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30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1824" y="43590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2471" y="249561"/>
            <a:ext cx="436943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Bài</a:t>
            </a:r>
            <a:r>
              <a:rPr lang="en-US" sz="40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4 ( </a:t>
            </a:r>
            <a:r>
              <a:rPr lang="en-US" sz="40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tr</a:t>
            </a:r>
            <a:r>
              <a:rPr lang="en-US" sz="40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64</a:t>
            </a:r>
            <a:r>
              <a:rPr lang="en-US" sz="40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9669" y="1071087"/>
            <a:ext cx="8281676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- </a:t>
            </a:r>
            <a:r>
              <a:rPr lang="en-US" sz="4400" b="1" dirty="0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Số</a:t>
            </a:r>
            <a:r>
              <a:rPr lang="en-US" sz="4400" b="1" dirty="0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lớn</a:t>
            </a:r>
            <a:r>
              <a:rPr lang="en-US" sz="4400" b="1" dirty="0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nhất</a:t>
            </a:r>
            <a:r>
              <a:rPr lang="en-US" sz="4400" b="1" dirty="0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có</a:t>
            </a:r>
            <a:r>
              <a:rPr lang="en-US" sz="4400" b="1" dirty="0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ba</a:t>
            </a:r>
            <a:r>
              <a:rPr lang="en-US" sz="4400" b="1" dirty="0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chữ</a:t>
            </a:r>
            <a:r>
              <a:rPr lang="en-US" sz="4400" b="1" dirty="0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số</a:t>
            </a:r>
            <a:r>
              <a:rPr lang="en-US" sz="4400" b="1" dirty="0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: </a:t>
            </a:r>
            <a:r>
              <a:rPr lang="en-US" sz="4400" b="1" dirty="0" smtClean="0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999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9669" y="1955562"/>
            <a:ext cx="8281676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- 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Số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bé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nhất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có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ba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chữ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số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: …..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9669" y="2836695"/>
            <a:ext cx="12282040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- 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Số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lớn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nhất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có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ba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chữ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số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khác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nhau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: …..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2808" y="3753989"/>
            <a:ext cx="11464608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- 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Số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bé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nhất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có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ba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chữ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số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khác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nhau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: …..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74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EAE9C73E-1933-924A-94CF-EF9FE914295A}"/>
              </a:ext>
            </a:extLst>
          </p:cNvPr>
          <p:cNvGrpSpPr/>
          <p:nvPr/>
        </p:nvGrpSpPr>
        <p:grpSpPr>
          <a:xfrm>
            <a:off x="86187" y="111734"/>
            <a:ext cx="12105813" cy="1200329"/>
            <a:chOff x="-279818" y="1390583"/>
            <a:chExt cx="11672221" cy="1200329"/>
          </a:xfrm>
        </p:grpSpPr>
        <p:sp>
          <p:nvSpPr>
            <p:cNvPr id="66" name="TextBox 2">
              <a:extLst>
                <a:ext uri="{FF2B5EF4-FFF2-40B4-BE49-F238E27FC236}">
                  <a16:creationId xmlns:a16="http://schemas.microsoft.com/office/drawing/2014/main" xmlns="" id="{98A5643E-3878-1B49-87F8-0192296F4E7A}"/>
                </a:ext>
              </a:extLst>
            </p:cNvPr>
            <p:cNvSpPr txBox="1"/>
            <p:nvPr/>
          </p:nvSpPr>
          <p:spPr>
            <a:xfrm>
              <a:off x="290815" y="1390583"/>
              <a:ext cx="11101588" cy="1200329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dirty="0"/>
                <a:t>Mai </a:t>
              </a:r>
              <a:r>
                <a:rPr lang="en-US" sz="3600" dirty="0" err="1"/>
                <a:t>về</a:t>
              </a:r>
              <a:r>
                <a:rPr lang="en-US" sz="3600" dirty="0"/>
                <a:t> </a:t>
              </a:r>
              <a:r>
                <a:rPr lang="en-US" sz="3600" dirty="0" err="1"/>
                <a:t>nhà</a:t>
              </a:r>
              <a:r>
                <a:rPr lang="en-US" sz="3600" dirty="0"/>
                <a:t> </a:t>
              </a:r>
              <a:r>
                <a:rPr lang="en-US" sz="3600" dirty="0" err="1"/>
                <a:t>bằng</a:t>
              </a:r>
              <a:r>
                <a:rPr lang="en-US" sz="3600" dirty="0"/>
                <a:t> </a:t>
              </a:r>
              <a:r>
                <a:rPr lang="en-US" sz="3600" dirty="0" err="1"/>
                <a:t>cách</a:t>
              </a:r>
              <a:r>
                <a:rPr lang="en-US" sz="3600" dirty="0"/>
                <a:t> </a:t>
              </a:r>
              <a:r>
                <a:rPr lang="en-US" sz="3600" dirty="0" err="1"/>
                <a:t>đi</a:t>
              </a:r>
              <a:r>
                <a:rPr lang="en-US" sz="3600" dirty="0"/>
                <a:t> </a:t>
              </a:r>
              <a:r>
                <a:rPr lang="en-US" sz="3600" dirty="0" err="1"/>
                <a:t>theo</a:t>
              </a:r>
              <a:r>
                <a:rPr lang="en-US" sz="3600" dirty="0"/>
                <a:t> con </a:t>
              </a:r>
              <a:r>
                <a:rPr lang="en-US" sz="3600" dirty="0" err="1"/>
                <a:t>đường</a:t>
              </a:r>
              <a:r>
                <a:rPr lang="en-US" sz="3600" dirty="0"/>
                <a:t> </a:t>
              </a:r>
              <a:r>
                <a:rPr lang="en-US" sz="3600" dirty="0" err="1"/>
                <a:t>ghi</a:t>
              </a:r>
              <a:r>
                <a:rPr lang="en-US" sz="3600" dirty="0"/>
                <a:t> </a:t>
              </a:r>
              <a:r>
                <a:rPr lang="en-US" sz="3600" dirty="0" err="1"/>
                <a:t>số</a:t>
              </a:r>
              <a:r>
                <a:rPr lang="en-US" sz="3600" dirty="0"/>
                <a:t> </a:t>
              </a:r>
              <a:r>
                <a:rPr lang="en-US" sz="3600" dirty="0" err="1"/>
                <a:t>lớn</a:t>
              </a:r>
              <a:r>
                <a:rPr lang="en-US" sz="3600" dirty="0"/>
                <a:t> </a:t>
              </a:r>
              <a:r>
                <a:rPr lang="en-US" sz="3600" dirty="0" err="1"/>
                <a:t>hơn</a:t>
              </a:r>
              <a:r>
                <a:rPr lang="en-US" sz="3600" dirty="0"/>
                <a:t> </a:t>
              </a:r>
              <a:r>
                <a:rPr lang="en-US" sz="3600" dirty="0" err="1"/>
                <a:t>tại</a:t>
              </a:r>
              <a:r>
                <a:rPr lang="en-US" sz="3600" dirty="0"/>
                <a:t> </a:t>
              </a:r>
              <a:r>
                <a:rPr lang="en-US" sz="3600" dirty="0" err="1"/>
                <a:t>mỗi</a:t>
              </a:r>
              <a:r>
                <a:rPr lang="en-US" sz="3600" dirty="0"/>
                <a:t> </a:t>
              </a:r>
              <a:r>
                <a:rPr lang="en-US" sz="3600" dirty="0" err="1"/>
                <a:t>ngã</a:t>
              </a:r>
              <a:r>
                <a:rPr lang="en-US" sz="3600" dirty="0"/>
                <a:t> </a:t>
              </a:r>
              <a:r>
                <a:rPr lang="en-US" sz="3600" dirty="0" err="1"/>
                <a:t>rẽ</a:t>
              </a:r>
              <a:r>
                <a:rPr lang="en-US" sz="3600" dirty="0"/>
                <a:t>. </a:t>
              </a:r>
              <a:r>
                <a:rPr lang="en-US" sz="3600" dirty="0" err="1"/>
                <a:t>Tìm</a:t>
              </a:r>
              <a:r>
                <a:rPr lang="en-US" sz="3600" dirty="0"/>
                <a:t> </a:t>
              </a:r>
              <a:r>
                <a:rPr lang="en-US" sz="3600" dirty="0" err="1"/>
                <a:t>nhà</a:t>
              </a:r>
              <a:r>
                <a:rPr lang="en-US" sz="3600" dirty="0"/>
                <a:t> </a:t>
              </a:r>
              <a:r>
                <a:rPr lang="en-US" sz="3600" dirty="0" err="1"/>
                <a:t>của</a:t>
              </a:r>
              <a:r>
                <a:rPr lang="en-US" sz="3600" dirty="0"/>
                <a:t> Mai.</a:t>
              </a: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xmlns="" id="{48122138-D663-E145-9D11-116BD6D7E975}"/>
                </a:ext>
              </a:extLst>
            </p:cNvPr>
            <p:cNvSpPr/>
            <p:nvPr/>
          </p:nvSpPr>
          <p:spPr>
            <a:xfrm>
              <a:off x="-279818" y="1535796"/>
              <a:ext cx="570588" cy="570588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/>
                <a:t>4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18A6FC72-F30E-1341-8B0C-FA2D6C3B6DDB}"/>
              </a:ext>
            </a:extLst>
          </p:cNvPr>
          <p:cNvGrpSpPr/>
          <p:nvPr/>
        </p:nvGrpSpPr>
        <p:grpSpPr>
          <a:xfrm>
            <a:off x="778144" y="954768"/>
            <a:ext cx="10135318" cy="5780187"/>
            <a:chOff x="1218531" y="890525"/>
            <a:chExt cx="10135318" cy="5780187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xmlns="" id="{72AFA10D-02EA-5D44-BB7F-0B1FD81FEA22}"/>
                </a:ext>
              </a:extLst>
            </p:cNvPr>
            <p:cNvGrpSpPr/>
            <p:nvPr/>
          </p:nvGrpSpPr>
          <p:grpSpPr>
            <a:xfrm>
              <a:off x="1218531" y="1835575"/>
              <a:ext cx="9089527" cy="4835137"/>
              <a:chOff x="1218531" y="1835575"/>
              <a:chExt cx="9089527" cy="4835137"/>
            </a:xfrm>
          </p:grpSpPr>
          <p:sp>
            <p:nvSpPr>
              <p:cNvPr id="55" name="Freeform 21">
                <a:extLst>
                  <a:ext uri="{FF2B5EF4-FFF2-40B4-BE49-F238E27FC236}">
                    <a16:creationId xmlns:a16="http://schemas.microsoft.com/office/drawing/2014/main" xmlns="" id="{38EB1F7F-AE76-CF40-9EB3-131BD1AE7560}"/>
                  </a:ext>
                </a:extLst>
              </p:cNvPr>
              <p:cNvSpPr/>
              <p:nvPr/>
            </p:nvSpPr>
            <p:spPr>
              <a:xfrm rot="21305985">
                <a:off x="1218531" y="1886628"/>
                <a:ext cx="9089527" cy="4784084"/>
              </a:xfrm>
              <a:custGeom>
                <a:avLst/>
                <a:gdLst>
                  <a:gd name="connsiteX0" fmla="*/ 4346558 w 9089527"/>
                  <a:gd name="connsiteY0" fmla="*/ 1721639 h 4784084"/>
                  <a:gd name="connsiteX1" fmla="*/ 3059056 w 9089527"/>
                  <a:gd name="connsiteY1" fmla="*/ 2322903 h 4784084"/>
                  <a:gd name="connsiteX2" fmla="*/ 4045337 w 9089527"/>
                  <a:gd name="connsiteY2" fmla="*/ 2969748 h 4784084"/>
                  <a:gd name="connsiteX3" fmla="*/ 4080375 w 9089527"/>
                  <a:gd name="connsiteY3" fmla="*/ 3004388 h 4784084"/>
                  <a:gd name="connsiteX4" fmla="*/ 4108328 w 9089527"/>
                  <a:gd name="connsiteY4" fmla="*/ 2993921 h 4784084"/>
                  <a:gd name="connsiteX5" fmla="*/ 4147972 w 9089527"/>
                  <a:gd name="connsiteY5" fmla="*/ 2987614 h 4784084"/>
                  <a:gd name="connsiteX6" fmla="*/ 5590458 w 9089527"/>
                  <a:gd name="connsiteY6" fmla="*/ 2904872 h 4784084"/>
                  <a:gd name="connsiteX7" fmla="*/ 6120717 w 9089527"/>
                  <a:gd name="connsiteY7" fmla="*/ 2548059 h 4784084"/>
                  <a:gd name="connsiteX8" fmla="*/ 7742644 w 9089527"/>
                  <a:gd name="connsiteY8" fmla="*/ 990 h 4784084"/>
                  <a:gd name="connsiteX9" fmla="*/ 7910629 w 9089527"/>
                  <a:gd name="connsiteY9" fmla="*/ 169801 h 4784084"/>
                  <a:gd name="connsiteX10" fmla="*/ 7910628 w 9089527"/>
                  <a:gd name="connsiteY10" fmla="*/ 169801 h 4784084"/>
                  <a:gd name="connsiteX11" fmla="*/ 7741766 w 9089527"/>
                  <a:gd name="connsiteY11" fmla="*/ 375955 h 4784084"/>
                  <a:gd name="connsiteX12" fmla="*/ 5772770 w 9089527"/>
                  <a:gd name="connsiteY12" fmla="*/ 571749 h 4784084"/>
                  <a:gd name="connsiteX13" fmla="*/ 7578985 w 9089527"/>
                  <a:gd name="connsiteY13" fmla="*/ 1179372 h 4784084"/>
                  <a:gd name="connsiteX14" fmla="*/ 7722389 w 9089527"/>
                  <a:gd name="connsiteY14" fmla="*/ 1468174 h 4784084"/>
                  <a:gd name="connsiteX15" fmla="*/ 7722388 w 9089527"/>
                  <a:gd name="connsiteY15" fmla="*/ 1468174 h 4784084"/>
                  <a:gd name="connsiteX16" fmla="*/ 7433586 w 9089527"/>
                  <a:gd name="connsiteY16" fmla="*/ 1611579 h 4784084"/>
                  <a:gd name="connsiteX17" fmla="*/ 4938179 w 9089527"/>
                  <a:gd name="connsiteY17" fmla="*/ 772105 h 4784084"/>
                  <a:gd name="connsiteX18" fmla="*/ 4640146 w 9089527"/>
                  <a:gd name="connsiteY18" fmla="*/ 1355344 h 4784084"/>
                  <a:gd name="connsiteX19" fmla="*/ 6603077 w 9089527"/>
                  <a:gd name="connsiteY19" fmla="*/ 2269694 h 4784084"/>
                  <a:gd name="connsiteX20" fmla="*/ 6642774 w 9089527"/>
                  <a:gd name="connsiteY20" fmla="*/ 2293296 h 4784084"/>
                  <a:gd name="connsiteX21" fmla="*/ 6643163 w 9089527"/>
                  <a:gd name="connsiteY21" fmla="*/ 2293649 h 4784084"/>
                  <a:gd name="connsiteX22" fmla="*/ 8891344 w 9089527"/>
                  <a:gd name="connsiteY22" fmla="*/ 2293649 h 4784084"/>
                  <a:gd name="connsiteX23" fmla="*/ 9089527 w 9089527"/>
                  <a:gd name="connsiteY23" fmla="*/ 2491832 h 4784084"/>
                  <a:gd name="connsiteX24" fmla="*/ 8891344 w 9089527"/>
                  <a:gd name="connsiteY24" fmla="*/ 2690015 h 4784084"/>
                  <a:gd name="connsiteX25" fmla="*/ 6619737 w 9089527"/>
                  <a:gd name="connsiteY25" fmla="*/ 2690015 h 4784084"/>
                  <a:gd name="connsiteX26" fmla="*/ 6127177 w 9089527"/>
                  <a:gd name="connsiteY26" fmla="*/ 3021460 h 4784084"/>
                  <a:gd name="connsiteX27" fmla="*/ 8016363 w 9089527"/>
                  <a:gd name="connsiteY27" fmla="*/ 3446581 h 4784084"/>
                  <a:gd name="connsiteX28" fmla="*/ 8166202 w 9089527"/>
                  <a:gd name="connsiteY28" fmla="*/ 3683438 h 4784084"/>
                  <a:gd name="connsiteX29" fmla="*/ 7929344 w 9089527"/>
                  <a:gd name="connsiteY29" fmla="*/ 3833277 h 4784084"/>
                  <a:gd name="connsiteX30" fmla="*/ 5648518 w 9089527"/>
                  <a:gd name="connsiteY30" fmla="*/ 3320026 h 4784084"/>
                  <a:gd name="connsiteX31" fmla="*/ 5579598 w 9089527"/>
                  <a:gd name="connsiteY31" fmla="*/ 3319963 h 4784084"/>
                  <a:gd name="connsiteX32" fmla="*/ 5541899 w 9089527"/>
                  <a:gd name="connsiteY32" fmla="*/ 3304674 h 4784084"/>
                  <a:gd name="connsiteX33" fmla="*/ 4450992 w 9089527"/>
                  <a:gd name="connsiteY33" fmla="*/ 3367250 h 4784084"/>
                  <a:gd name="connsiteX34" fmla="*/ 5159496 w 9089527"/>
                  <a:gd name="connsiteY34" fmla="*/ 4088073 h 4784084"/>
                  <a:gd name="connsiteX35" fmla="*/ 5188778 w 9089527"/>
                  <a:gd name="connsiteY35" fmla="*/ 4087636 h 4784084"/>
                  <a:gd name="connsiteX36" fmla="*/ 8235730 w 9089527"/>
                  <a:gd name="connsiteY36" fmla="*/ 4348865 h 4784084"/>
                  <a:gd name="connsiteX37" fmla="*/ 8434313 w 9089527"/>
                  <a:gd name="connsiteY37" fmla="*/ 4584692 h 4784084"/>
                  <a:gd name="connsiteX38" fmla="*/ 8434312 w 9089527"/>
                  <a:gd name="connsiteY38" fmla="*/ 4584692 h 4784084"/>
                  <a:gd name="connsiteX39" fmla="*/ 8198485 w 9089527"/>
                  <a:gd name="connsiteY39" fmla="*/ 4783275 h 4784084"/>
                  <a:gd name="connsiteX40" fmla="*/ 5151534 w 9089527"/>
                  <a:gd name="connsiteY40" fmla="*/ 4522045 h 4784084"/>
                  <a:gd name="connsiteX41" fmla="*/ 5068451 w 9089527"/>
                  <a:gd name="connsiteY41" fmla="*/ 4497728 h 4784084"/>
                  <a:gd name="connsiteX42" fmla="*/ 5039617 w 9089527"/>
                  <a:gd name="connsiteY42" fmla="*/ 4474470 h 4784084"/>
                  <a:gd name="connsiteX43" fmla="*/ 4996779 w 9089527"/>
                  <a:gd name="connsiteY43" fmla="*/ 4465751 h 4784084"/>
                  <a:gd name="connsiteX44" fmla="*/ 4931597 w 9089527"/>
                  <a:gd name="connsiteY44" fmla="*/ 4421653 h 4784084"/>
                  <a:gd name="connsiteX45" fmla="*/ 3868378 w 9089527"/>
                  <a:gd name="connsiteY45" fmla="*/ 3339946 h 4784084"/>
                  <a:gd name="connsiteX46" fmla="*/ 3850905 w 9089527"/>
                  <a:gd name="connsiteY46" fmla="*/ 3313135 h 4784084"/>
                  <a:gd name="connsiteX47" fmla="*/ 3827963 w 9089527"/>
                  <a:gd name="connsiteY47" fmla="*/ 3301191 h 4784084"/>
                  <a:gd name="connsiteX48" fmla="*/ 2559654 w 9089527"/>
                  <a:gd name="connsiteY48" fmla="*/ 2469379 h 4784084"/>
                  <a:gd name="connsiteX49" fmla="*/ 2542078 w 9089527"/>
                  <a:gd name="connsiteY49" fmla="*/ 2452003 h 4784084"/>
                  <a:gd name="connsiteX50" fmla="*/ 2530157 w 9089527"/>
                  <a:gd name="connsiteY50" fmla="*/ 2454612 h 4784084"/>
                  <a:gd name="connsiteX51" fmla="*/ 2493667 w 9089527"/>
                  <a:gd name="connsiteY51" fmla="*/ 2455157 h 4784084"/>
                  <a:gd name="connsiteX52" fmla="*/ 940754 w 9089527"/>
                  <a:gd name="connsiteY52" fmla="*/ 2322018 h 4784084"/>
                  <a:gd name="connsiteX53" fmla="*/ 936408 w 9089527"/>
                  <a:gd name="connsiteY53" fmla="*/ 2327257 h 4784084"/>
                  <a:gd name="connsiteX54" fmla="*/ 488166 w 9089527"/>
                  <a:gd name="connsiteY54" fmla="*/ 2470067 h 4784084"/>
                  <a:gd name="connsiteX55" fmla="*/ 1191 w 9089527"/>
                  <a:gd name="connsiteY55" fmla="*/ 2017239 h 4784084"/>
                  <a:gd name="connsiteX56" fmla="*/ 558138 w 9089527"/>
                  <a:gd name="connsiteY56" fmla="*/ 1653911 h 4784084"/>
                  <a:gd name="connsiteX57" fmla="*/ 1017713 w 9089527"/>
                  <a:gd name="connsiteY57" fmla="*/ 1944380 h 4784084"/>
                  <a:gd name="connsiteX58" fmla="*/ 1021579 w 9089527"/>
                  <a:gd name="connsiteY58" fmla="*/ 1967292 h 4784084"/>
                  <a:gd name="connsiteX59" fmla="*/ 2524448 w 9089527"/>
                  <a:gd name="connsiteY59" fmla="*/ 2096140 h 4784084"/>
                  <a:gd name="connsiteX60" fmla="*/ 2560312 w 9089527"/>
                  <a:gd name="connsiteY60" fmla="*/ 2102889 h 4784084"/>
                  <a:gd name="connsiteX61" fmla="*/ 2580428 w 9089527"/>
                  <a:gd name="connsiteY61" fmla="*/ 2111076 h 4784084"/>
                  <a:gd name="connsiteX62" fmla="*/ 2588203 w 9089527"/>
                  <a:gd name="connsiteY62" fmla="*/ 2105334 h 4784084"/>
                  <a:gd name="connsiteX63" fmla="*/ 4162573 w 9089527"/>
                  <a:gd name="connsiteY63" fmla="*/ 1370102 h 4784084"/>
                  <a:gd name="connsiteX64" fmla="*/ 4208439 w 9089527"/>
                  <a:gd name="connsiteY64" fmla="*/ 1307871 h 4784084"/>
                  <a:gd name="connsiteX65" fmla="*/ 4225898 w 9089527"/>
                  <a:gd name="connsiteY65" fmla="*/ 1294937 h 4784084"/>
                  <a:gd name="connsiteX66" fmla="*/ 4658669 w 9089527"/>
                  <a:gd name="connsiteY66" fmla="*/ 448021 h 4784084"/>
                  <a:gd name="connsiteX67" fmla="*/ 4661566 w 9089527"/>
                  <a:gd name="connsiteY67" fmla="*/ 419175 h 4784084"/>
                  <a:gd name="connsiteX68" fmla="*/ 4822951 w 9089527"/>
                  <a:gd name="connsiteY68" fmla="*/ 287474 h 4784084"/>
                  <a:gd name="connsiteX69" fmla="*/ 7704476 w 9089527"/>
                  <a:gd name="connsiteY69" fmla="*/ 939 h 4784084"/>
                  <a:gd name="connsiteX70" fmla="*/ 7742644 w 9089527"/>
                  <a:gd name="connsiteY70" fmla="*/ 990 h 478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9089527" h="4784084">
                    <a:moveTo>
                      <a:pt x="4346558" y="1721639"/>
                    </a:moveTo>
                    <a:lnTo>
                      <a:pt x="3059056" y="2322903"/>
                    </a:lnTo>
                    <a:lnTo>
                      <a:pt x="4045337" y="2969748"/>
                    </a:lnTo>
                    <a:lnTo>
                      <a:pt x="4080375" y="3004388"/>
                    </a:lnTo>
                    <a:lnTo>
                      <a:pt x="4108328" y="2993921"/>
                    </a:lnTo>
                    <a:cubicBezTo>
                      <a:pt x="4121057" y="2990547"/>
                      <a:pt x="4134313" y="2988398"/>
                      <a:pt x="4147972" y="2987614"/>
                    </a:cubicBezTo>
                    <a:lnTo>
                      <a:pt x="5590458" y="2904872"/>
                    </a:lnTo>
                    <a:lnTo>
                      <a:pt x="6120717" y="2548059"/>
                    </a:lnTo>
                    <a:close/>
                    <a:moveTo>
                      <a:pt x="7742644" y="990"/>
                    </a:moveTo>
                    <a:cubicBezTo>
                      <a:pt x="7829827" y="9978"/>
                      <a:pt x="7901618" y="79188"/>
                      <a:pt x="7910629" y="169801"/>
                    </a:cubicBezTo>
                    <a:lnTo>
                      <a:pt x="7910628" y="169801"/>
                    </a:lnTo>
                    <a:cubicBezTo>
                      <a:pt x="7920926" y="273360"/>
                      <a:pt x="7845324" y="365658"/>
                      <a:pt x="7741766" y="375955"/>
                    </a:cubicBezTo>
                    <a:lnTo>
                      <a:pt x="5772770" y="571749"/>
                    </a:lnTo>
                    <a:lnTo>
                      <a:pt x="7578985" y="1179372"/>
                    </a:lnTo>
                    <a:cubicBezTo>
                      <a:pt x="7698335" y="1219523"/>
                      <a:pt x="7762540" y="1348824"/>
                      <a:pt x="7722389" y="1468174"/>
                    </a:cubicBezTo>
                    <a:lnTo>
                      <a:pt x="7722388" y="1468174"/>
                    </a:lnTo>
                    <a:cubicBezTo>
                      <a:pt x="7682238" y="1587525"/>
                      <a:pt x="7552936" y="1651729"/>
                      <a:pt x="7433586" y="1611579"/>
                    </a:cubicBezTo>
                    <a:lnTo>
                      <a:pt x="4938179" y="772105"/>
                    </a:lnTo>
                    <a:lnTo>
                      <a:pt x="4640146" y="1355344"/>
                    </a:lnTo>
                    <a:lnTo>
                      <a:pt x="6603077" y="2269694"/>
                    </a:lnTo>
                    <a:cubicBezTo>
                      <a:pt x="6617345" y="2276340"/>
                      <a:pt x="6630602" y="2284275"/>
                      <a:pt x="6642774" y="2293296"/>
                    </a:cubicBezTo>
                    <a:lnTo>
                      <a:pt x="6643163" y="2293649"/>
                    </a:lnTo>
                    <a:lnTo>
                      <a:pt x="8891344" y="2293649"/>
                    </a:lnTo>
                    <a:cubicBezTo>
                      <a:pt x="9000797" y="2293649"/>
                      <a:pt x="9089527" y="2382379"/>
                      <a:pt x="9089527" y="2491832"/>
                    </a:cubicBezTo>
                    <a:cubicBezTo>
                      <a:pt x="9089527" y="2601285"/>
                      <a:pt x="9000797" y="2690015"/>
                      <a:pt x="8891344" y="2690015"/>
                    </a:cubicBezTo>
                    <a:lnTo>
                      <a:pt x="6619737" y="2690015"/>
                    </a:lnTo>
                    <a:lnTo>
                      <a:pt x="6127177" y="3021460"/>
                    </a:lnTo>
                    <a:lnTo>
                      <a:pt x="8016363" y="3446581"/>
                    </a:lnTo>
                    <a:cubicBezTo>
                      <a:pt x="8123145" y="3470610"/>
                      <a:pt x="8190231" y="3576655"/>
                      <a:pt x="8166202" y="3683438"/>
                    </a:cubicBezTo>
                    <a:cubicBezTo>
                      <a:pt x="8142172" y="3790221"/>
                      <a:pt x="8036127" y="3857306"/>
                      <a:pt x="7929344" y="3833277"/>
                    </a:cubicBezTo>
                    <a:lnTo>
                      <a:pt x="5648518" y="3320026"/>
                    </a:lnTo>
                    <a:lnTo>
                      <a:pt x="5579598" y="3319963"/>
                    </a:lnTo>
                    <a:lnTo>
                      <a:pt x="5541899" y="3304674"/>
                    </a:lnTo>
                    <a:lnTo>
                      <a:pt x="4450992" y="3367250"/>
                    </a:lnTo>
                    <a:lnTo>
                      <a:pt x="5159496" y="4088073"/>
                    </a:lnTo>
                    <a:lnTo>
                      <a:pt x="5188778" y="4087636"/>
                    </a:lnTo>
                    <a:lnTo>
                      <a:pt x="8235730" y="4348865"/>
                    </a:lnTo>
                    <a:cubicBezTo>
                      <a:pt x="8355689" y="4359150"/>
                      <a:pt x="8444598" y="4464733"/>
                      <a:pt x="8434313" y="4584692"/>
                    </a:cubicBezTo>
                    <a:lnTo>
                      <a:pt x="8434312" y="4584692"/>
                    </a:lnTo>
                    <a:cubicBezTo>
                      <a:pt x="8424028" y="4704651"/>
                      <a:pt x="8318444" y="4793560"/>
                      <a:pt x="8198485" y="4783275"/>
                    </a:cubicBezTo>
                    <a:lnTo>
                      <a:pt x="5151534" y="4522045"/>
                    </a:lnTo>
                    <a:cubicBezTo>
                      <a:pt x="5121544" y="4519474"/>
                      <a:pt x="5093495" y="4510947"/>
                      <a:pt x="5068451" y="4497728"/>
                    </a:cubicBezTo>
                    <a:lnTo>
                      <a:pt x="5039617" y="4474470"/>
                    </a:lnTo>
                    <a:lnTo>
                      <a:pt x="4996779" y="4465751"/>
                    </a:lnTo>
                    <a:cubicBezTo>
                      <a:pt x="4973006" y="4455871"/>
                      <a:pt x="4950778" y="4441168"/>
                      <a:pt x="4931597" y="4421653"/>
                    </a:cubicBezTo>
                    <a:lnTo>
                      <a:pt x="3868378" y="3339946"/>
                    </a:lnTo>
                    <a:lnTo>
                      <a:pt x="3850905" y="3313135"/>
                    </a:lnTo>
                    <a:lnTo>
                      <a:pt x="3827963" y="3301191"/>
                    </a:lnTo>
                    <a:lnTo>
                      <a:pt x="2559654" y="2469379"/>
                    </a:lnTo>
                    <a:lnTo>
                      <a:pt x="2542078" y="2452003"/>
                    </a:lnTo>
                    <a:lnTo>
                      <a:pt x="2530157" y="2454612"/>
                    </a:lnTo>
                    <a:cubicBezTo>
                      <a:pt x="2518267" y="2456001"/>
                      <a:pt x="2506060" y="2456219"/>
                      <a:pt x="2493667" y="2455157"/>
                    </a:cubicBezTo>
                    <a:lnTo>
                      <a:pt x="940754" y="2322018"/>
                    </a:lnTo>
                    <a:lnTo>
                      <a:pt x="936408" y="2327257"/>
                    </a:lnTo>
                    <a:cubicBezTo>
                      <a:pt x="833301" y="2427764"/>
                      <a:pt x="668334" y="2485514"/>
                      <a:pt x="488166" y="2470067"/>
                    </a:cubicBezTo>
                    <a:cubicBezTo>
                      <a:pt x="199895" y="2445352"/>
                      <a:pt x="-18131" y="2242614"/>
                      <a:pt x="1191" y="2017239"/>
                    </a:cubicBezTo>
                    <a:cubicBezTo>
                      <a:pt x="20514" y="1791864"/>
                      <a:pt x="269868" y="1629196"/>
                      <a:pt x="558138" y="1653911"/>
                    </a:cubicBezTo>
                    <a:cubicBezTo>
                      <a:pt x="774341" y="1672447"/>
                      <a:pt x="951032" y="1791121"/>
                      <a:pt x="1017713" y="1944380"/>
                    </a:cubicBezTo>
                    <a:lnTo>
                      <a:pt x="1021579" y="1967292"/>
                    </a:lnTo>
                    <a:lnTo>
                      <a:pt x="2524448" y="2096140"/>
                    </a:lnTo>
                    <a:cubicBezTo>
                      <a:pt x="2536841" y="2097203"/>
                      <a:pt x="2548832" y="2099496"/>
                      <a:pt x="2560312" y="2102889"/>
                    </a:cubicBezTo>
                    <a:lnTo>
                      <a:pt x="2580428" y="2111076"/>
                    </a:lnTo>
                    <a:lnTo>
                      <a:pt x="2588203" y="2105334"/>
                    </a:lnTo>
                    <a:lnTo>
                      <a:pt x="4162573" y="1370102"/>
                    </a:lnTo>
                    <a:lnTo>
                      <a:pt x="4208439" y="1307871"/>
                    </a:lnTo>
                    <a:lnTo>
                      <a:pt x="4225898" y="1294937"/>
                    </a:lnTo>
                    <a:lnTo>
                      <a:pt x="4658669" y="448021"/>
                    </a:lnTo>
                    <a:lnTo>
                      <a:pt x="4661566" y="419175"/>
                    </a:lnTo>
                    <a:cubicBezTo>
                      <a:pt x="4683339" y="349045"/>
                      <a:pt x="4745282" y="295197"/>
                      <a:pt x="4822951" y="287474"/>
                    </a:cubicBezTo>
                    <a:lnTo>
                      <a:pt x="7704476" y="939"/>
                    </a:lnTo>
                    <a:cubicBezTo>
                      <a:pt x="7717421" y="-348"/>
                      <a:pt x="7730189" y="-294"/>
                      <a:pt x="7742644" y="990"/>
                    </a:cubicBezTo>
                    <a:close/>
                  </a:path>
                </a:pathLst>
              </a:custGeom>
              <a:solidFill>
                <a:srgbClr val="8EC73C"/>
              </a:solidFill>
              <a:ln>
                <a:solidFill>
                  <a:srgbClr val="8EC7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vi-V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x-none"/>
              </a:p>
            </p:txBody>
          </p:sp>
          <p:sp>
            <p:nvSpPr>
              <p:cNvPr id="56" name="TextBox 23">
                <a:extLst>
                  <a:ext uri="{FF2B5EF4-FFF2-40B4-BE49-F238E27FC236}">
                    <a16:creationId xmlns:a16="http://schemas.microsoft.com/office/drawing/2014/main" xmlns="" id="{689F5BDB-7D3A-E147-B997-82BE7709212A}"/>
                  </a:ext>
                </a:extLst>
              </p:cNvPr>
              <p:cNvSpPr txBox="1"/>
              <p:nvPr/>
            </p:nvSpPr>
            <p:spPr>
              <a:xfrm rot="19850172">
                <a:off x="4274318" y="3656995"/>
                <a:ext cx="6992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vi-V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x-none" sz="2400" dirty="0"/>
                  <a:t>139</a:t>
                </a:r>
              </a:p>
            </p:txBody>
          </p:sp>
          <p:sp>
            <p:nvSpPr>
              <p:cNvPr id="57" name="TextBox 24">
                <a:extLst>
                  <a:ext uri="{FF2B5EF4-FFF2-40B4-BE49-F238E27FC236}">
                    <a16:creationId xmlns:a16="http://schemas.microsoft.com/office/drawing/2014/main" xmlns="" id="{344C265F-72D2-7C43-BB88-B0114838EC55}"/>
                  </a:ext>
                </a:extLst>
              </p:cNvPr>
              <p:cNvSpPr txBox="1"/>
              <p:nvPr/>
            </p:nvSpPr>
            <p:spPr>
              <a:xfrm rot="1736603">
                <a:off x="4267545" y="4524233"/>
                <a:ext cx="6992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vi-V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x-none" sz="2400" dirty="0"/>
                  <a:t>410</a:t>
                </a:r>
              </a:p>
            </p:txBody>
          </p:sp>
          <p:sp>
            <p:nvSpPr>
              <p:cNvPr id="58" name="TextBox 25">
                <a:extLst>
                  <a:ext uri="{FF2B5EF4-FFF2-40B4-BE49-F238E27FC236}">
                    <a16:creationId xmlns:a16="http://schemas.microsoft.com/office/drawing/2014/main" xmlns="" id="{4A0F47DB-A4D0-DA48-B8A9-6CB5CFC9D2A6}"/>
                  </a:ext>
                </a:extLst>
              </p:cNvPr>
              <p:cNvSpPr txBox="1"/>
              <p:nvPr/>
            </p:nvSpPr>
            <p:spPr>
              <a:xfrm rot="21093536">
                <a:off x="5853326" y="4768021"/>
                <a:ext cx="6992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vi-V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x-none" sz="2400" dirty="0"/>
                  <a:t>583</a:t>
                </a:r>
              </a:p>
            </p:txBody>
          </p:sp>
          <p:sp>
            <p:nvSpPr>
              <p:cNvPr id="59" name="TextBox 26">
                <a:extLst>
                  <a:ext uri="{FF2B5EF4-FFF2-40B4-BE49-F238E27FC236}">
                    <a16:creationId xmlns:a16="http://schemas.microsoft.com/office/drawing/2014/main" xmlns="" id="{B1E87AA4-9BF9-9B42-A86F-DC1924105939}"/>
                  </a:ext>
                </a:extLst>
              </p:cNvPr>
              <p:cNvSpPr txBox="1"/>
              <p:nvPr/>
            </p:nvSpPr>
            <p:spPr>
              <a:xfrm rot="436306">
                <a:off x="7786223" y="4837163"/>
                <a:ext cx="6992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vi-V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x-none" sz="2400" dirty="0"/>
                  <a:t>641</a:t>
                </a:r>
              </a:p>
            </p:txBody>
          </p:sp>
          <p:sp>
            <p:nvSpPr>
              <p:cNvPr id="60" name="TextBox 27">
                <a:extLst>
                  <a:ext uri="{FF2B5EF4-FFF2-40B4-BE49-F238E27FC236}">
                    <a16:creationId xmlns:a16="http://schemas.microsoft.com/office/drawing/2014/main" xmlns="" id="{C4845E41-59DC-D94E-98D9-7B9F09FB161C}"/>
                  </a:ext>
                </a:extLst>
              </p:cNvPr>
              <p:cNvSpPr txBox="1"/>
              <p:nvPr/>
            </p:nvSpPr>
            <p:spPr>
              <a:xfrm rot="19198678">
                <a:off x="6993681" y="4327187"/>
                <a:ext cx="6992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vi-V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x-none" sz="2400" dirty="0"/>
                  <a:t>600</a:t>
                </a:r>
              </a:p>
            </p:txBody>
          </p:sp>
          <p:sp>
            <p:nvSpPr>
              <p:cNvPr id="61" name="TextBox 28">
                <a:extLst>
                  <a:ext uri="{FF2B5EF4-FFF2-40B4-BE49-F238E27FC236}">
                    <a16:creationId xmlns:a16="http://schemas.microsoft.com/office/drawing/2014/main" xmlns="" id="{3A876820-4A6F-4748-A7E4-3E43183A7DB5}"/>
                  </a:ext>
                </a:extLst>
              </p:cNvPr>
              <p:cNvSpPr txBox="1"/>
              <p:nvPr/>
            </p:nvSpPr>
            <p:spPr>
              <a:xfrm rot="1128357">
                <a:off x="6366131" y="3546991"/>
                <a:ext cx="5277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vi-V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x-none" sz="2400" dirty="0"/>
                  <a:t>14</a:t>
                </a:r>
              </a:p>
            </p:txBody>
          </p:sp>
          <p:sp>
            <p:nvSpPr>
              <p:cNvPr id="62" name="TextBox 29">
                <a:extLst>
                  <a:ext uri="{FF2B5EF4-FFF2-40B4-BE49-F238E27FC236}">
                    <a16:creationId xmlns:a16="http://schemas.microsoft.com/office/drawing/2014/main" xmlns="" id="{0E11EB00-515C-A84E-A4F8-8FE73F8855B8}"/>
                  </a:ext>
                </a:extLst>
              </p:cNvPr>
              <p:cNvSpPr txBox="1"/>
              <p:nvPr/>
            </p:nvSpPr>
            <p:spPr>
              <a:xfrm rot="17432497">
                <a:off x="5371137" y="2606532"/>
                <a:ext cx="6992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vi-V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x-none" sz="2400" dirty="0"/>
                  <a:t>100</a:t>
                </a:r>
              </a:p>
            </p:txBody>
          </p:sp>
          <p:sp>
            <p:nvSpPr>
              <p:cNvPr id="63" name="TextBox 30">
                <a:extLst>
                  <a:ext uri="{FF2B5EF4-FFF2-40B4-BE49-F238E27FC236}">
                    <a16:creationId xmlns:a16="http://schemas.microsoft.com/office/drawing/2014/main" xmlns="" id="{E424DF09-4AB2-CC49-A791-07663C164E8A}"/>
                  </a:ext>
                </a:extLst>
              </p:cNvPr>
              <p:cNvSpPr txBox="1"/>
              <p:nvPr/>
            </p:nvSpPr>
            <p:spPr>
              <a:xfrm rot="20875383">
                <a:off x="6889163" y="1835575"/>
                <a:ext cx="6992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vi-V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x-none" sz="2400" dirty="0"/>
                  <a:t>319</a:t>
                </a:r>
              </a:p>
            </p:txBody>
          </p:sp>
          <p:sp>
            <p:nvSpPr>
              <p:cNvPr id="64" name="TextBox 31">
                <a:extLst>
                  <a:ext uri="{FF2B5EF4-FFF2-40B4-BE49-F238E27FC236}">
                    <a16:creationId xmlns:a16="http://schemas.microsoft.com/office/drawing/2014/main" xmlns="" id="{45481751-78AE-E64D-89B8-DB55969B9D89}"/>
                  </a:ext>
                </a:extLst>
              </p:cNvPr>
              <p:cNvSpPr txBox="1"/>
              <p:nvPr/>
            </p:nvSpPr>
            <p:spPr>
              <a:xfrm rot="860904">
                <a:off x="6967676" y="2499837"/>
                <a:ext cx="6992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vi-V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x-none" sz="2400" dirty="0"/>
                  <a:t>941</a:t>
                </a:r>
              </a:p>
            </p:txBody>
          </p:sp>
          <p:sp>
            <p:nvSpPr>
              <p:cNvPr id="65" name="TextBox 32">
                <a:extLst>
                  <a:ext uri="{FF2B5EF4-FFF2-40B4-BE49-F238E27FC236}">
                    <a16:creationId xmlns:a16="http://schemas.microsoft.com/office/drawing/2014/main" xmlns="" id="{43EBC7C0-1667-514C-BC93-7D1A2A1E9CF8}"/>
                  </a:ext>
                </a:extLst>
              </p:cNvPr>
              <p:cNvSpPr txBox="1"/>
              <p:nvPr/>
            </p:nvSpPr>
            <p:spPr>
              <a:xfrm rot="2380249">
                <a:off x="5567410" y="5431094"/>
                <a:ext cx="6992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vi-V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x-none" sz="2400" dirty="0"/>
                  <a:t>412</a:t>
                </a:r>
              </a:p>
            </p:txBody>
          </p:sp>
        </p:grp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xmlns="" id="{8ECEAE64-28FB-B64A-B9CD-79E533EFF9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6" r="67771" b="83256"/>
            <a:stretch/>
          </p:blipFill>
          <p:spPr>
            <a:xfrm>
              <a:off x="7713205" y="890525"/>
              <a:ext cx="2370542" cy="1148268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xmlns="" id="{6230E57F-4C7D-0645-9B43-38C8AB8811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4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1" r="77213" b="83257"/>
            <a:stretch/>
          </p:blipFill>
          <p:spPr>
            <a:xfrm>
              <a:off x="8055030" y="1949023"/>
              <a:ext cx="1658653" cy="1148268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xmlns="" id="{FD172AE3-5C63-214A-A16E-34EE7D1D76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33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899" b="71580"/>
            <a:stretch/>
          </p:blipFill>
          <p:spPr>
            <a:xfrm>
              <a:off x="9392759" y="2651397"/>
              <a:ext cx="1738015" cy="1771839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xmlns="" id="{51485A6A-D414-9B47-9390-7BF5794A8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4348" b="93913" l="1064" r="89894">
                          <a14:foregroundMark x1="32447" y1="5217" x2="32447" y2="5217"/>
                          <a14:foregroundMark x1="51596" y1="93913" x2="1064" y2="90435"/>
                        </a14:backgroundRemoval>
                      </a14:imgEffect>
                      <a14:imgEffect>
                        <a14:sharpenSoften amount="4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0626" y="5249211"/>
              <a:ext cx="1973223" cy="1127734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xmlns="" id="{7CFC89E9-663D-ED4C-9D43-6B065D54C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353" b="94245" l="0" r="92248">
                          <a14:foregroundMark x1="7752" y1="82014" x2="8527" y2="69784"/>
                          <a14:foregroundMark x1="11628" y1="48201" x2="11628" y2="48201"/>
                          <a14:foregroundMark x1="0" y1="77698" x2="0" y2="79137"/>
                          <a14:foregroundMark x1="11628" y1="91367" x2="11628" y2="91367"/>
                          <a14:foregroundMark x1="31783" y1="94245" x2="31783" y2="94245"/>
                          <a14:foregroundMark x1="89147" y1="87770" x2="89147" y2="87770"/>
                          <a14:foregroundMark x1="92248" y1="43885" x2="92248" y2="43885"/>
                          <a14:foregroundMark x1="30233" y1="13669" x2="30233" y2="13669"/>
                          <a14:foregroundMark x1="27132" y1="22302" x2="27907" y2="47482"/>
                        </a14:backgroundRemoval>
                      </a14:imgEffect>
                      <a14:imgEffect>
                        <a14:sharpenSoften amount="5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6638" y="4309587"/>
              <a:ext cx="1059181" cy="1141288"/>
            </a:xfrm>
            <a:prstGeom prst="rect">
              <a:avLst/>
            </a:prstGeom>
          </p:spPr>
        </p:pic>
      </p:grpSp>
      <p:sp>
        <p:nvSpPr>
          <p:cNvPr id="40" name="Oval 39">
            <a:extLst>
              <a:ext uri="{FF2B5EF4-FFF2-40B4-BE49-F238E27FC236}">
                <a16:creationId xmlns:a16="http://schemas.microsoft.com/office/drawing/2014/main" xmlns="" id="{DB504F41-1810-764E-961A-6618822514DB}"/>
              </a:ext>
            </a:extLst>
          </p:cNvPr>
          <p:cNvSpPr/>
          <p:nvPr/>
        </p:nvSpPr>
        <p:spPr>
          <a:xfrm>
            <a:off x="3171278" y="4237795"/>
            <a:ext cx="342695" cy="342695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x-non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DA7EA4D5-EED5-0147-BFA0-92B93F145D8C}"/>
              </a:ext>
            </a:extLst>
          </p:cNvPr>
          <p:cNvSpPr/>
          <p:nvPr/>
        </p:nvSpPr>
        <p:spPr>
          <a:xfrm>
            <a:off x="4786714" y="5061102"/>
            <a:ext cx="342695" cy="342695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x-none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xmlns="" id="{632F2B0B-F110-DD41-9023-D2DDB7860695}"/>
              </a:ext>
            </a:extLst>
          </p:cNvPr>
          <p:cNvCxnSpPr>
            <a:cxnSpLocks/>
            <a:endCxn id="40" idx="2"/>
          </p:cNvCxnSpPr>
          <p:nvPr/>
        </p:nvCxnSpPr>
        <p:spPr>
          <a:xfrm>
            <a:off x="1589891" y="4373830"/>
            <a:ext cx="1581387" cy="35313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xmlns="" id="{8B3A451A-520F-374B-9DBC-6E02FE4E7F3C}"/>
              </a:ext>
            </a:extLst>
          </p:cNvPr>
          <p:cNvCxnSpPr>
            <a:cxnSpLocks/>
          </p:cNvCxnSpPr>
          <p:nvPr/>
        </p:nvCxnSpPr>
        <p:spPr>
          <a:xfrm>
            <a:off x="3555419" y="4478221"/>
            <a:ext cx="1207708" cy="638519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xmlns="" id="{3024B304-1472-A24E-BE9E-E6CA7ACED1D8}"/>
              </a:ext>
            </a:extLst>
          </p:cNvPr>
          <p:cNvCxnSpPr>
            <a:cxnSpLocks/>
          </p:cNvCxnSpPr>
          <p:nvPr/>
        </p:nvCxnSpPr>
        <p:spPr>
          <a:xfrm flipV="1">
            <a:off x="5114432" y="5023865"/>
            <a:ext cx="1203602" cy="16664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xmlns="" id="{399F2EFD-6ECD-9D4B-9182-CDD249371A53}"/>
              </a:ext>
            </a:extLst>
          </p:cNvPr>
          <p:cNvSpPr/>
          <p:nvPr/>
        </p:nvSpPr>
        <p:spPr>
          <a:xfrm>
            <a:off x="6315023" y="4794283"/>
            <a:ext cx="342695" cy="342695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x-none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xmlns="" id="{AE59316C-1F49-B74C-9AF9-C383D5274911}"/>
              </a:ext>
            </a:extLst>
          </p:cNvPr>
          <p:cNvCxnSpPr>
            <a:cxnSpLocks/>
          </p:cNvCxnSpPr>
          <p:nvPr/>
        </p:nvCxnSpPr>
        <p:spPr>
          <a:xfrm>
            <a:off x="6695105" y="4954508"/>
            <a:ext cx="1748864" cy="268302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xmlns="" id="{85241007-0C10-EE42-BC3D-8837879D73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353" b="94245" l="0" r="92248">
                        <a14:foregroundMark x1="7752" y1="82014" x2="8527" y2="69784"/>
                        <a14:foregroundMark x1="11628" y1="48201" x2="11628" y2="48201"/>
                        <a14:foregroundMark x1="0" y1="77698" x2="0" y2="79137"/>
                        <a14:foregroundMark x1="11628" y1="91367" x2="11628" y2="91367"/>
                        <a14:foregroundMark x1="31783" y1="94245" x2="31783" y2="94245"/>
                        <a14:foregroundMark x1="89147" y1="87770" x2="89147" y2="87770"/>
                        <a14:foregroundMark x1="92248" y1="43885" x2="92248" y2="43885"/>
                        <a14:foregroundMark x1="30233" y1="13669" x2="30233" y2="13669"/>
                        <a14:foregroundMark x1="27132" y1="22302" x2="27907" y2="47482"/>
                      </a14:backgroundRemoval>
                    </a14:imgEffect>
                    <a14:imgEffect>
                      <a14:sharpenSoften amoun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793" y="4376561"/>
            <a:ext cx="1059181" cy="114128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xmlns="" id="{CC1E41F6-8478-D04C-84FF-BDEE0CA2224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794" b="98969" l="9449" r="89764">
                        <a14:foregroundMark x1="86614" y1="66495" x2="86614" y2="66495"/>
                        <a14:foregroundMark x1="49606" y1="93814" x2="49606" y2="93814"/>
                        <a14:foregroundMark x1="57639" y1="98454" x2="59055" y2="98969"/>
                        <a14:foregroundMark x1="51969" y1="96392" x2="57639" y2="98454"/>
                        <a14:foregroundMark x1="37008" y1="46907" x2="37008" y2="46907"/>
                        <a14:foregroundMark x1="45729" y1="42784" x2="27559" y2="61340"/>
                        <a14:foregroundMark x1="46234" y1="42268" x2="45729" y2="42784"/>
                        <a14:foregroundMark x1="46739" y1="41753" x2="46234" y2="42268"/>
                        <a14:foregroundMark x1="47244" y1="41237" x2="46739" y2="41753"/>
                        <a14:foregroundMark x1="29921" y1="54639" x2="29921" y2="54639"/>
                        <a14:foregroundMark x1="51969" y1="45361" x2="51969" y2="45361"/>
                        <a14:foregroundMark x1="45669" y1="42784" x2="45669" y2="42784"/>
                        <a14:foregroundMark x1="48031" y1="42784" x2="48031" y2="42784"/>
                        <a14:foregroundMark x1="48031" y1="42268" x2="48031" y2="42268"/>
                        <a14:foregroundMark x1="46457" y1="43299" x2="46457" y2="43299"/>
                        <a14:foregroundMark x1="46457" y1="42784" x2="46457" y2="42784"/>
                        <a14:foregroundMark x1="41732" y1="44330" x2="41732" y2="44330"/>
                        <a14:foregroundMark x1="48031" y1="90722" x2="48031" y2="90722"/>
                        <a14:foregroundMark x1="48031" y1="97938" x2="48031" y2="97938"/>
                        <a14:backgroundMark x1="43307" y1="42784" x2="43307" y2="42784"/>
                        <a14:backgroundMark x1="45669" y1="42268" x2="45669" y2="42268"/>
                        <a14:backgroundMark x1="47244" y1="41753" x2="47244" y2="41753"/>
                        <a14:backgroundMark x1="46457" y1="41237" x2="46457" y2="41237"/>
                        <a14:backgroundMark x1="49606" y1="99485" x2="49606" y2="99485"/>
                        <a14:backgroundMark x1="52756" y1="99485" x2="52756" y2="99485"/>
                        <a14:backgroundMark x1="58268" y1="99485" x2="58268" y2="99485"/>
                        <a14:backgroundMark x1="45669" y1="98454" x2="45669" y2="98454"/>
                      </a14:backgroundRemoval>
                    </a14:imgEffect>
                    <a14:imgEffect>
                      <a14:sharpenSoften amount="24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74" y="2142385"/>
            <a:ext cx="1612900" cy="24638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8443969" y="4391486"/>
            <a:ext cx="1199391" cy="124068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48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5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7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81064E4-63AB-384A-B8A7-66B409FF15C6}"/>
              </a:ext>
            </a:extLst>
          </p:cNvPr>
          <p:cNvSpPr txBox="1"/>
          <p:nvPr/>
        </p:nvSpPr>
        <p:spPr>
          <a:xfrm>
            <a:off x="605423" y="816620"/>
            <a:ext cx="97631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solidFill>
                  <a:srgbClr val="FF0000"/>
                </a:solidFill>
              </a:rPr>
              <a:t>4. Dặn dò</a:t>
            </a:r>
            <a:endParaRPr lang="x-none" sz="44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81064E4-63AB-384A-B8A7-66B409FF15C6}"/>
              </a:ext>
            </a:extLst>
          </p:cNvPr>
          <p:cNvSpPr txBox="1"/>
          <p:nvPr/>
        </p:nvSpPr>
        <p:spPr>
          <a:xfrm>
            <a:off x="5890669" y="3821939"/>
            <a:ext cx="35517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/>
              <a:t>Chữ kí PH</a:t>
            </a:r>
            <a:endParaRPr lang="x-none" sz="4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81064E4-63AB-384A-B8A7-66B409FF15C6}"/>
              </a:ext>
            </a:extLst>
          </p:cNvPr>
          <p:cNvSpPr txBox="1"/>
          <p:nvPr/>
        </p:nvSpPr>
        <p:spPr>
          <a:xfrm>
            <a:off x="440681" y="1723401"/>
            <a:ext cx="120030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/>
              <a:t>- Vở BT TV làm bài </a:t>
            </a:r>
            <a:r>
              <a:rPr lang="en-US" sz="4400" smtClean="0"/>
              <a:t>9 tr 36</a:t>
            </a:r>
            <a:endParaRPr lang="en-US" sz="4400" smtClean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81064E4-63AB-384A-B8A7-66B409FF15C6}"/>
              </a:ext>
            </a:extLst>
          </p:cNvPr>
          <p:cNvSpPr txBox="1"/>
          <p:nvPr/>
        </p:nvSpPr>
        <p:spPr>
          <a:xfrm>
            <a:off x="440681" y="2597329"/>
            <a:ext cx="120030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/>
              <a:t>- Vở BTT làm bài 1, 2, 3, 4, 5 tr </a:t>
            </a:r>
            <a:r>
              <a:rPr lang="en-US" sz="4400" smtClean="0"/>
              <a:t>58 + 59</a:t>
            </a:r>
            <a:endParaRPr lang="en-US" sz="4400" smtClean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81064E4-63AB-384A-B8A7-66B409FF15C6}"/>
              </a:ext>
            </a:extLst>
          </p:cNvPr>
          <p:cNvSpPr txBox="1"/>
          <p:nvPr/>
        </p:nvSpPr>
        <p:spPr>
          <a:xfrm>
            <a:off x="300623" y="0"/>
            <a:ext cx="11448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solidFill>
                  <a:srgbClr val="FF0000"/>
                </a:solidFill>
              </a:rPr>
              <a:t>Bài ôn </a:t>
            </a:r>
            <a:r>
              <a:rPr lang="en-US" sz="4400" smtClean="0">
                <a:solidFill>
                  <a:srgbClr val="FF0000"/>
                </a:solidFill>
              </a:rPr>
              <a:t>Toán </a:t>
            </a:r>
            <a:r>
              <a:rPr lang="en-US" sz="4400" smtClean="0">
                <a:solidFill>
                  <a:srgbClr val="FF0000"/>
                </a:solidFill>
              </a:rPr>
              <a:t>số </a:t>
            </a:r>
            <a:r>
              <a:rPr lang="en-US" sz="4400" smtClean="0">
                <a:solidFill>
                  <a:srgbClr val="FF0000"/>
                </a:solidFill>
              </a:rPr>
              <a:t>3 </a:t>
            </a:r>
            <a:r>
              <a:rPr lang="en-US" sz="4400" smtClean="0">
                <a:solidFill>
                  <a:srgbClr val="FF0000"/>
                </a:solidFill>
              </a:rPr>
              <a:t>: …</a:t>
            </a:r>
            <a:r>
              <a:rPr lang="en-US" sz="4400" smtClean="0">
                <a:solidFill>
                  <a:srgbClr val="FF0000"/>
                </a:solidFill>
              </a:rPr>
              <a:t>điểm. Số 4 ….điểm</a:t>
            </a:r>
            <a:endParaRPr lang="x-none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499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13" grpId="0"/>
          <p:bldP spid="7" grpId="0"/>
          <p:bldP spid="8" grpId="0"/>
          <p:bldP spid="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13" grpId="0"/>
          <p:bldP spid="7" grpId="0"/>
          <p:bldP spid="8" grpId="0"/>
          <p:bldP spid="6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9">
      <a:dk1>
        <a:srgbClr val="181818"/>
      </a:dk1>
      <a:lt1>
        <a:srgbClr val="FFFFFF"/>
      </a:lt1>
      <a:dk2>
        <a:srgbClr val="FFFFFF"/>
      </a:dk2>
      <a:lt2>
        <a:srgbClr val="F0F0F0"/>
      </a:lt2>
      <a:accent1>
        <a:srgbClr val="F33B48"/>
      </a:accent1>
      <a:accent2>
        <a:srgbClr val="FFC000"/>
      </a:accent2>
      <a:accent3>
        <a:srgbClr val="00BBD6"/>
      </a:accent3>
      <a:accent4>
        <a:srgbClr val="937862"/>
      </a:accent4>
      <a:accent5>
        <a:srgbClr val="B2D135"/>
      </a:accent5>
      <a:accent6>
        <a:srgbClr val="895881"/>
      </a:accent6>
      <a:hlink>
        <a:srgbClr val="F33B48"/>
      </a:hlink>
      <a:folHlink>
        <a:srgbClr val="BFBFBF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https://www.freeppt7.com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Office 主题​​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Office 主题​​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Office Theme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846</TotalTime>
  <Words>403</Words>
  <Application>Microsoft Office PowerPoint</Application>
  <PresentationFormat>Custom</PresentationFormat>
  <Paragraphs>154</Paragraphs>
  <Slides>18</Slides>
  <Notes>4</Notes>
  <HiddenSlides>0</HiddenSlides>
  <MMClips>2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Office Theme</vt:lpstr>
      <vt:lpstr>1_Office 主题</vt:lpstr>
      <vt:lpstr>2_Office 主题</vt:lpstr>
      <vt:lpstr>Office 主题​​</vt:lpstr>
      <vt:lpstr>https://www.freeppt7.com</vt:lpstr>
      <vt:lpstr>2_Office 主题​​</vt:lpstr>
      <vt:lpstr>1_Office Theme</vt:lpstr>
      <vt:lpstr>3_Office 主题​​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</cp:lastModifiedBy>
  <cp:revision>68</cp:revision>
  <dcterms:created xsi:type="dcterms:W3CDTF">2021-07-20T01:55:21Z</dcterms:created>
  <dcterms:modified xsi:type="dcterms:W3CDTF">2023-03-16T22:20:49Z</dcterms:modified>
</cp:coreProperties>
</file>