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av" ContentType="audio/x-wav"/>
  <Default Extension="wdp" ContentType="image/vnd.ms-photo"/>
  <Default Extension="GIF" ContentType="image/gif"/>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theme/theme2.xml" ContentType="application/vnd.openxmlformats-officedocument.theme+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theme/theme3.xml" ContentType="application/vnd.openxmlformats-officedocument.theme+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theme/theme4.xml" ContentType="application/vnd.openxmlformats-officedocument.theme+xml"/>
  <Override PartName="/ppt/theme/theme5.xml" ContentType="application/vnd.openxmlformats-officedocument.theme+xml"/>
  <Override PartName="/ppt/tags/tag1.xml" ContentType="application/vnd.openxmlformats-officedocument.presentationml.tags+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92" r:id="rId2"/>
    <p:sldMasterId id="2147483721" r:id="rId3"/>
    <p:sldMasterId id="2147483750" r:id="rId4"/>
  </p:sldMasterIdLst>
  <p:notesMasterIdLst>
    <p:notesMasterId r:id="rId16"/>
  </p:notesMasterIdLst>
  <p:sldIdLst>
    <p:sldId id="384" r:id="rId5"/>
    <p:sldId id="413" r:id="rId6"/>
    <p:sldId id="267" r:id="rId7"/>
    <p:sldId id="415" r:id="rId8"/>
    <p:sldId id="414" r:id="rId9"/>
    <p:sldId id="268" r:id="rId10"/>
    <p:sldId id="409" r:id="rId11"/>
    <p:sldId id="281" r:id="rId12"/>
    <p:sldId id="282" r:id="rId13"/>
    <p:sldId id="407" r:id="rId14"/>
    <p:sldId id="285" r:id="rId15"/>
  </p:sldIdLst>
  <p:sldSz cx="12192000" cy="6858000"/>
  <p:notesSz cx="6858000" cy="9144000"/>
  <p:defaultTextStyle>
    <a:defPPr>
      <a:defRPr lang="vi-V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xmlns=""/>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4C0A0A"/>
    <a:srgbClr val="902C09"/>
    <a:srgbClr val="803D06"/>
    <a:srgbClr val="FA1E72"/>
    <a:srgbClr val="FF4F53"/>
    <a:srgbClr val="FF7C80"/>
    <a:srgbClr val="7BCEFF"/>
    <a:srgbClr val="F9712E"/>
    <a:srgbClr val="FDD35E"/>
    <a:srgbClr val="FFD863"/>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xmlns=""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8088" autoAdjust="0"/>
    <p:restoredTop sz="94660"/>
  </p:normalViewPr>
  <p:slideViewPr>
    <p:cSldViewPr snapToGrid="0">
      <p:cViewPr varScale="1">
        <p:scale>
          <a:sx n="74" d="100"/>
          <a:sy n="74" d="100"/>
        </p:scale>
        <p:origin x="-456" y="-90"/>
      </p:cViewPr>
      <p:guideLst>
        <p:guide orient="horz" pos="2160"/>
        <p:guide pos="384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4.xml"/><Relationship Id="rId13" Type="http://schemas.openxmlformats.org/officeDocument/2006/relationships/slide" Target="slides/slide9.xml"/><Relationship Id="rId18" Type="http://schemas.openxmlformats.org/officeDocument/2006/relationships/viewProps" Target="viewProps.xml"/><Relationship Id="rId3" Type="http://schemas.openxmlformats.org/officeDocument/2006/relationships/slideMaster" Target="slideMasters/slideMaster3.xml"/><Relationship Id="rId7" Type="http://schemas.openxmlformats.org/officeDocument/2006/relationships/slide" Target="slides/slide3.xml"/><Relationship Id="rId12" Type="http://schemas.openxmlformats.org/officeDocument/2006/relationships/slide" Target="slides/slide8.xml"/><Relationship Id="rId17" Type="http://schemas.openxmlformats.org/officeDocument/2006/relationships/presProps" Target="presProps.xml"/><Relationship Id="rId2" Type="http://schemas.openxmlformats.org/officeDocument/2006/relationships/slideMaster" Target="slideMasters/slideMaster2.xml"/><Relationship Id="rId16" Type="http://schemas.openxmlformats.org/officeDocument/2006/relationships/notesMaster" Target="notesMasters/notesMaster1.xml"/><Relationship Id="rId20"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2.xml"/><Relationship Id="rId11" Type="http://schemas.openxmlformats.org/officeDocument/2006/relationships/slide" Target="slides/slide7.xml"/><Relationship Id="rId5" Type="http://schemas.openxmlformats.org/officeDocument/2006/relationships/slide" Target="slides/slide1.xml"/><Relationship Id="rId15" Type="http://schemas.openxmlformats.org/officeDocument/2006/relationships/slide" Target="slides/slide11.xml"/><Relationship Id="rId10" Type="http://schemas.openxmlformats.org/officeDocument/2006/relationships/slide" Target="slides/slide6.xml"/><Relationship Id="rId19" Type="http://schemas.openxmlformats.org/officeDocument/2006/relationships/theme" Target="theme/theme1.xml"/><Relationship Id="rId4" Type="http://schemas.openxmlformats.org/officeDocument/2006/relationships/slideMaster" Target="slideMasters/slideMaster4.xml"/><Relationship Id="rId9" Type="http://schemas.openxmlformats.org/officeDocument/2006/relationships/slide" Target="slides/slide5.xml"/><Relationship Id="rId14" Type="http://schemas.openxmlformats.org/officeDocument/2006/relationships/slide" Target="slides/slide10.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vi-VN"/>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4FDD60E4-082F-48F0-A870-616DAAAB4B43}" type="datetimeFigureOut">
              <a:rPr lang="vi-VN" smtClean="0"/>
              <a:t>06/12/2021</a:t>
            </a:fld>
            <a:endParaRPr lang="vi-VN"/>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vi-VN"/>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vi-VN"/>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vi-VN"/>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EC330E2E-5269-4D7F-8151-8B374A44B61C}" type="slidenum">
              <a:rPr lang="vi-VN" smtClean="0"/>
              <a:t>‹#›</a:t>
            </a:fld>
            <a:endParaRPr lang="vi-VN"/>
          </a:p>
        </p:txBody>
      </p:sp>
    </p:spTree>
    <p:extLst>
      <p:ext uri="{BB962C8B-B14F-4D97-AF65-F5344CB8AC3E}">
        <p14:creationId xmlns:p14="http://schemas.microsoft.com/office/powerpoint/2010/main" val="394799806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vi-VN"/>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CD6A86-94E1-4EDB-A4E9-C9B1DB95CE4F}" type="slidenum">
              <a:rPr kumimoji="0" lang="vi-VN"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a:t>
            </a:fld>
            <a:endParaRPr kumimoji="0" lang="vi-VN"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78674659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a:solidFill>
                  <a:srgbClr val="000000"/>
                </a:solidFill>
                <a:effectLst/>
                <a:latin typeface="Times New Roman" panose="02020603050405020304" pitchFamily="18" charset="0"/>
                <a:ea typeface="Arial" panose="020B0604020202020204" pitchFamily="34" charset="0"/>
                <a:cs typeface="Times New Roman" panose="02020603050405020304" pitchFamily="18" charset="0"/>
              </a:rPr>
              <a:t>- GV nói: Các con lấy vở ô ly Toán ra viết bài cho cô nhé.</a:t>
            </a:r>
          </a:p>
          <a:p>
            <a:endParaRPr lang="vi-VN"/>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1B2AA4F-B828-4D7C-AFD3-893933DAFCB4}"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2356065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a:solidFill>
                  <a:srgbClr val="000000"/>
                </a:solidFill>
                <a:effectLst/>
                <a:latin typeface="Times New Roman" panose="02020603050405020304" pitchFamily="18" charset="0"/>
                <a:ea typeface="Arial" panose="020B0604020202020204" pitchFamily="34" charset="0"/>
                <a:cs typeface="Times New Roman" panose="02020603050405020304" pitchFamily="18" charset="0"/>
              </a:rPr>
              <a:t>- GV nói: Các con lấy vở ô ly Toán ra viết bài cho cô nhé.</a:t>
            </a:r>
          </a:p>
          <a:p>
            <a:endParaRPr lang="vi-VN"/>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1B2AA4F-B828-4D7C-AFD3-893933DAFCB4}"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9739528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a:solidFill>
                  <a:srgbClr val="000000"/>
                </a:solidFill>
                <a:effectLst/>
                <a:latin typeface="Times New Roman" panose="02020603050405020304" pitchFamily="18" charset="0"/>
                <a:ea typeface="Arial" panose="020B0604020202020204" pitchFamily="34" charset="0"/>
                <a:cs typeface="Times New Roman" panose="02020603050405020304" pitchFamily="18" charset="0"/>
              </a:rPr>
              <a:t>- GV nói: Các con lấy vở ô ly Toán ra viết bài cho cô nhé.</a:t>
            </a:r>
          </a:p>
          <a:p>
            <a:endParaRPr lang="vi-VN"/>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1B2AA4F-B828-4D7C-AFD3-893933DAFCB4}"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3601226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vi-VN"/>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90A1D9A-82E5-4D71-88C2-F2691999086F}" type="slidenum">
              <a:rPr kumimoji="0" lang="vi-VN"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vi-VN"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69538656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9" name="Google Shape;994;p14">
              <a:extLst>
                <a:ext uri="{FF2B5EF4-FFF2-40B4-BE49-F238E27FC236}">
                  <a16:creationId xmlns:a16="http://schemas.microsoft.com/office/drawing/2014/main" xmlns=""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 name="Google Shape;996;p14">
                <a:extLst>
                  <a:ext uri="{FF2B5EF4-FFF2-40B4-BE49-F238E27FC236}">
                    <a16:creationId xmlns:a16="http://schemas.microsoft.com/office/drawing/2014/main" xmlns=""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0" name="Google Shape;997;p14">
              <a:extLst>
                <a:ext uri="{FF2B5EF4-FFF2-40B4-BE49-F238E27FC236}">
                  <a16:creationId xmlns:a16="http://schemas.microsoft.com/office/drawing/2014/main" xmlns=""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1" name="Google Shape;998;p14">
              <a:extLst>
                <a:ext uri="{FF2B5EF4-FFF2-40B4-BE49-F238E27FC236}">
                  <a16:creationId xmlns:a16="http://schemas.microsoft.com/office/drawing/2014/main" xmlns=""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 name="Google Shape;1000;p14">
                <a:extLst>
                  <a:ext uri="{FF2B5EF4-FFF2-40B4-BE49-F238E27FC236}">
                    <a16:creationId xmlns:a16="http://schemas.microsoft.com/office/drawing/2014/main" xmlns=""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2" name="Google Shape;1001;p14">
              <a:extLst>
                <a:ext uri="{FF2B5EF4-FFF2-40B4-BE49-F238E27FC236}">
                  <a16:creationId xmlns:a16="http://schemas.microsoft.com/office/drawing/2014/main" xmlns=""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 name="Google Shape;1003;p14">
                <a:extLst>
                  <a:ext uri="{FF2B5EF4-FFF2-40B4-BE49-F238E27FC236}">
                    <a16:creationId xmlns:a16="http://schemas.microsoft.com/office/drawing/2014/main" xmlns=""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3" name="Google Shape;1004;p14">
              <a:extLst>
                <a:ext uri="{FF2B5EF4-FFF2-40B4-BE49-F238E27FC236}">
                  <a16:creationId xmlns:a16="http://schemas.microsoft.com/office/drawing/2014/main" xmlns=""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 name="Google Shape;1006;p14">
                <a:extLst>
                  <a:ext uri="{FF2B5EF4-FFF2-40B4-BE49-F238E27FC236}">
                    <a16:creationId xmlns:a16="http://schemas.microsoft.com/office/drawing/2014/main" xmlns=""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4" name="Google Shape;1007;p14">
              <a:extLst>
                <a:ext uri="{FF2B5EF4-FFF2-40B4-BE49-F238E27FC236}">
                  <a16:creationId xmlns:a16="http://schemas.microsoft.com/office/drawing/2014/main" xmlns=""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 name="Google Shape;1009;p14">
                <a:extLst>
                  <a:ext uri="{FF2B5EF4-FFF2-40B4-BE49-F238E27FC236}">
                    <a16:creationId xmlns:a16="http://schemas.microsoft.com/office/drawing/2014/main" xmlns=""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5" name="Google Shape;1010;p14">
              <a:extLst>
                <a:ext uri="{FF2B5EF4-FFF2-40B4-BE49-F238E27FC236}">
                  <a16:creationId xmlns:a16="http://schemas.microsoft.com/office/drawing/2014/main" xmlns=""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 name="Google Shape;1012;p14">
                <a:extLst>
                  <a:ext uri="{FF2B5EF4-FFF2-40B4-BE49-F238E27FC236}">
                    <a16:creationId xmlns:a16="http://schemas.microsoft.com/office/drawing/2014/main" xmlns=""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6" name="Google Shape;1013;p14">
              <a:extLst>
                <a:ext uri="{FF2B5EF4-FFF2-40B4-BE49-F238E27FC236}">
                  <a16:creationId xmlns:a16="http://schemas.microsoft.com/office/drawing/2014/main" xmlns=""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 name="Google Shape;1014;p14">
              <a:extLst>
                <a:ext uri="{FF2B5EF4-FFF2-40B4-BE49-F238E27FC236}">
                  <a16:creationId xmlns:a16="http://schemas.microsoft.com/office/drawing/2014/main" xmlns=""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xmlns=""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xmlns=""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2" name="Google Shape;1018;p14">
              <a:extLst>
                <a:ext uri="{FF2B5EF4-FFF2-40B4-BE49-F238E27FC236}">
                  <a16:creationId xmlns:a16="http://schemas.microsoft.com/office/drawing/2014/main" xmlns=""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3" name="Google Shape;1019;p14">
            <a:extLst>
              <a:ext uri="{FF2B5EF4-FFF2-40B4-BE49-F238E27FC236}">
                <a16:creationId xmlns:a16="http://schemas.microsoft.com/office/drawing/2014/main" xmlns=""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xmlns=""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5" name="Google Shape;1021;p14">
              <a:extLst>
                <a:ext uri="{FF2B5EF4-FFF2-40B4-BE49-F238E27FC236}">
                  <a16:creationId xmlns:a16="http://schemas.microsoft.com/office/drawing/2014/main" xmlns=""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6" name="Google Shape;1022;p14">
              <a:extLst>
                <a:ext uri="{FF2B5EF4-FFF2-40B4-BE49-F238E27FC236}">
                  <a16:creationId xmlns:a16="http://schemas.microsoft.com/office/drawing/2014/main" xmlns=""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7" name="Google Shape;1023;p14">
              <a:extLst>
                <a:ext uri="{FF2B5EF4-FFF2-40B4-BE49-F238E27FC236}">
                  <a16:creationId xmlns:a16="http://schemas.microsoft.com/office/drawing/2014/main" xmlns=""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8" name="Google Shape;1024;p14">
              <a:extLst>
                <a:ext uri="{FF2B5EF4-FFF2-40B4-BE49-F238E27FC236}">
                  <a16:creationId xmlns:a16="http://schemas.microsoft.com/office/drawing/2014/main" xmlns=""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9" name="Google Shape;1025;p14">
              <a:extLst>
                <a:ext uri="{FF2B5EF4-FFF2-40B4-BE49-F238E27FC236}">
                  <a16:creationId xmlns:a16="http://schemas.microsoft.com/office/drawing/2014/main" xmlns=""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0" name="Google Shape;1026;p14">
              <a:extLst>
                <a:ext uri="{FF2B5EF4-FFF2-40B4-BE49-F238E27FC236}">
                  <a16:creationId xmlns:a16="http://schemas.microsoft.com/office/drawing/2014/main" xmlns=""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1" name="Google Shape;1027;p14">
              <a:extLst>
                <a:ext uri="{FF2B5EF4-FFF2-40B4-BE49-F238E27FC236}">
                  <a16:creationId xmlns:a16="http://schemas.microsoft.com/office/drawing/2014/main" xmlns=""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2" name="Google Shape;1028;p14">
              <a:extLst>
                <a:ext uri="{FF2B5EF4-FFF2-40B4-BE49-F238E27FC236}">
                  <a16:creationId xmlns:a16="http://schemas.microsoft.com/office/drawing/2014/main" xmlns=""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3" name="Google Shape;1029;p14">
              <a:extLst>
                <a:ext uri="{FF2B5EF4-FFF2-40B4-BE49-F238E27FC236}">
                  <a16:creationId xmlns:a16="http://schemas.microsoft.com/office/drawing/2014/main" xmlns=""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44" name="Google Shape;1030;p14">
            <a:extLst>
              <a:ext uri="{FF2B5EF4-FFF2-40B4-BE49-F238E27FC236}">
                <a16:creationId xmlns:a16="http://schemas.microsoft.com/office/drawing/2014/main" xmlns=""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xmlns=""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6" name="Google Shape;1032;p14">
              <a:extLst>
                <a:ext uri="{FF2B5EF4-FFF2-40B4-BE49-F238E27FC236}">
                  <a16:creationId xmlns:a16="http://schemas.microsoft.com/office/drawing/2014/main" xmlns=""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47" name="Google Shape;1033;p14">
            <a:extLst>
              <a:ext uri="{FF2B5EF4-FFF2-40B4-BE49-F238E27FC236}">
                <a16:creationId xmlns:a16="http://schemas.microsoft.com/office/drawing/2014/main" xmlns=""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8" name="Google Shape;1034;p14">
            <a:extLst>
              <a:ext uri="{FF2B5EF4-FFF2-40B4-BE49-F238E27FC236}">
                <a16:creationId xmlns:a16="http://schemas.microsoft.com/office/drawing/2014/main" xmlns=""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49" name="Google Shape;1035;p14">
            <a:extLst>
              <a:ext uri="{FF2B5EF4-FFF2-40B4-BE49-F238E27FC236}">
                <a16:creationId xmlns:a16="http://schemas.microsoft.com/office/drawing/2014/main" xmlns=""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xmlns=""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1" name="Google Shape;1037;p14">
              <a:extLst>
                <a:ext uri="{FF2B5EF4-FFF2-40B4-BE49-F238E27FC236}">
                  <a16:creationId xmlns:a16="http://schemas.microsoft.com/office/drawing/2014/main" xmlns=""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96" name="Google Shape;1082;p14">
            <a:extLst>
              <a:ext uri="{FF2B5EF4-FFF2-40B4-BE49-F238E27FC236}">
                <a16:creationId xmlns:a16="http://schemas.microsoft.com/office/drawing/2014/main" xmlns=""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7" name="Google Shape;1083;p14">
            <a:extLst>
              <a:ext uri="{FF2B5EF4-FFF2-40B4-BE49-F238E27FC236}">
                <a16:creationId xmlns:a16="http://schemas.microsoft.com/office/drawing/2014/main" xmlns=""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8" name="Google Shape;1084;p14">
            <a:extLst>
              <a:ext uri="{FF2B5EF4-FFF2-40B4-BE49-F238E27FC236}">
                <a16:creationId xmlns:a16="http://schemas.microsoft.com/office/drawing/2014/main" xmlns=""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9" name="Google Shape;1085;p14">
            <a:extLst>
              <a:ext uri="{FF2B5EF4-FFF2-40B4-BE49-F238E27FC236}">
                <a16:creationId xmlns:a16="http://schemas.microsoft.com/office/drawing/2014/main" xmlns=""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0" name="Google Shape;1086;p14">
            <a:extLst>
              <a:ext uri="{FF2B5EF4-FFF2-40B4-BE49-F238E27FC236}">
                <a16:creationId xmlns:a16="http://schemas.microsoft.com/office/drawing/2014/main" xmlns=""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1082;p14">
            <a:extLst>
              <a:ext uri="{FF2B5EF4-FFF2-40B4-BE49-F238E27FC236}">
                <a16:creationId xmlns:a16="http://schemas.microsoft.com/office/drawing/2014/main" xmlns=""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3" name="Google Shape;1083;p14">
            <a:extLst>
              <a:ext uri="{FF2B5EF4-FFF2-40B4-BE49-F238E27FC236}">
                <a16:creationId xmlns:a16="http://schemas.microsoft.com/office/drawing/2014/main" xmlns=""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4" name="Google Shape;1084;p14">
            <a:extLst>
              <a:ext uri="{FF2B5EF4-FFF2-40B4-BE49-F238E27FC236}">
                <a16:creationId xmlns:a16="http://schemas.microsoft.com/office/drawing/2014/main" xmlns=""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5" name="Google Shape;1085;p14">
            <a:extLst>
              <a:ext uri="{FF2B5EF4-FFF2-40B4-BE49-F238E27FC236}">
                <a16:creationId xmlns:a16="http://schemas.microsoft.com/office/drawing/2014/main" xmlns=""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6" name="Google Shape;1086;p14">
            <a:extLst>
              <a:ext uri="{FF2B5EF4-FFF2-40B4-BE49-F238E27FC236}">
                <a16:creationId xmlns:a16="http://schemas.microsoft.com/office/drawing/2014/main" xmlns=""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7" name="Google Shape;1082;p14">
            <a:extLst>
              <a:ext uri="{FF2B5EF4-FFF2-40B4-BE49-F238E27FC236}">
                <a16:creationId xmlns:a16="http://schemas.microsoft.com/office/drawing/2014/main" xmlns=""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8" name="Google Shape;1083;p14">
            <a:extLst>
              <a:ext uri="{FF2B5EF4-FFF2-40B4-BE49-F238E27FC236}">
                <a16:creationId xmlns:a16="http://schemas.microsoft.com/office/drawing/2014/main" xmlns=""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9" name="Google Shape;1084;p14">
            <a:extLst>
              <a:ext uri="{FF2B5EF4-FFF2-40B4-BE49-F238E27FC236}">
                <a16:creationId xmlns:a16="http://schemas.microsoft.com/office/drawing/2014/main" xmlns=""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0" name="Google Shape;1085;p14">
            <a:extLst>
              <a:ext uri="{FF2B5EF4-FFF2-40B4-BE49-F238E27FC236}">
                <a16:creationId xmlns:a16="http://schemas.microsoft.com/office/drawing/2014/main" xmlns=""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1086;p14">
            <a:extLst>
              <a:ext uri="{FF2B5EF4-FFF2-40B4-BE49-F238E27FC236}">
                <a16:creationId xmlns:a16="http://schemas.microsoft.com/office/drawing/2014/main" xmlns=""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2" name="Google Shape;1082;p14">
            <a:extLst>
              <a:ext uri="{FF2B5EF4-FFF2-40B4-BE49-F238E27FC236}">
                <a16:creationId xmlns:a16="http://schemas.microsoft.com/office/drawing/2014/main" xmlns=""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3" name="Google Shape;1083;p14">
            <a:extLst>
              <a:ext uri="{FF2B5EF4-FFF2-40B4-BE49-F238E27FC236}">
                <a16:creationId xmlns:a16="http://schemas.microsoft.com/office/drawing/2014/main" xmlns=""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4" name="Google Shape;1084;p14">
            <a:extLst>
              <a:ext uri="{FF2B5EF4-FFF2-40B4-BE49-F238E27FC236}">
                <a16:creationId xmlns:a16="http://schemas.microsoft.com/office/drawing/2014/main" xmlns=""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5" name="Google Shape;1085;p14">
            <a:extLst>
              <a:ext uri="{FF2B5EF4-FFF2-40B4-BE49-F238E27FC236}">
                <a16:creationId xmlns:a16="http://schemas.microsoft.com/office/drawing/2014/main" xmlns=""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6" name="Google Shape;1086;p14">
            <a:extLst>
              <a:ext uri="{FF2B5EF4-FFF2-40B4-BE49-F238E27FC236}">
                <a16:creationId xmlns:a16="http://schemas.microsoft.com/office/drawing/2014/main" xmlns=""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7" name="Google Shape;1082;p14">
            <a:extLst>
              <a:ext uri="{FF2B5EF4-FFF2-40B4-BE49-F238E27FC236}">
                <a16:creationId xmlns:a16="http://schemas.microsoft.com/office/drawing/2014/main" xmlns=""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8" name="Google Shape;1083;p14">
            <a:extLst>
              <a:ext uri="{FF2B5EF4-FFF2-40B4-BE49-F238E27FC236}">
                <a16:creationId xmlns:a16="http://schemas.microsoft.com/office/drawing/2014/main" xmlns=""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9" name="Google Shape;1084;p14">
            <a:extLst>
              <a:ext uri="{FF2B5EF4-FFF2-40B4-BE49-F238E27FC236}">
                <a16:creationId xmlns:a16="http://schemas.microsoft.com/office/drawing/2014/main" xmlns=""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0" name="Google Shape;1085;p14">
            <a:extLst>
              <a:ext uri="{FF2B5EF4-FFF2-40B4-BE49-F238E27FC236}">
                <a16:creationId xmlns:a16="http://schemas.microsoft.com/office/drawing/2014/main" xmlns=""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1" name="Google Shape;1086;p14">
            <a:extLst>
              <a:ext uri="{FF2B5EF4-FFF2-40B4-BE49-F238E27FC236}">
                <a16:creationId xmlns:a16="http://schemas.microsoft.com/office/drawing/2014/main" xmlns=""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2" name="Google Shape;1082;p14">
            <a:extLst>
              <a:ext uri="{FF2B5EF4-FFF2-40B4-BE49-F238E27FC236}">
                <a16:creationId xmlns:a16="http://schemas.microsoft.com/office/drawing/2014/main" xmlns=""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3" name="Google Shape;1083;p14">
            <a:extLst>
              <a:ext uri="{FF2B5EF4-FFF2-40B4-BE49-F238E27FC236}">
                <a16:creationId xmlns:a16="http://schemas.microsoft.com/office/drawing/2014/main" xmlns=""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4" name="Google Shape;1084;p14">
            <a:extLst>
              <a:ext uri="{FF2B5EF4-FFF2-40B4-BE49-F238E27FC236}">
                <a16:creationId xmlns:a16="http://schemas.microsoft.com/office/drawing/2014/main" xmlns=""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5" name="Google Shape;1085;p14">
            <a:extLst>
              <a:ext uri="{FF2B5EF4-FFF2-40B4-BE49-F238E27FC236}">
                <a16:creationId xmlns:a16="http://schemas.microsoft.com/office/drawing/2014/main" xmlns=""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6" name="Google Shape;1086;p14">
            <a:extLst>
              <a:ext uri="{FF2B5EF4-FFF2-40B4-BE49-F238E27FC236}">
                <a16:creationId xmlns:a16="http://schemas.microsoft.com/office/drawing/2014/main" xmlns=""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7" name="Google Shape;1082;p14">
            <a:extLst>
              <a:ext uri="{FF2B5EF4-FFF2-40B4-BE49-F238E27FC236}">
                <a16:creationId xmlns:a16="http://schemas.microsoft.com/office/drawing/2014/main" xmlns=""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8" name="Google Shape;1083;p14">
            <a:extLst>
              <a:ext uri="{FF2B5EF4-FFF2-40B4-BE49-F238E27FC236}">
                <a16:creationId xmlns:a16="http://schemas.microsoft.com/office/drawing/2014/main" xmlns=""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9" name="Google Shape;1084;p14">
            <a:extLst>
              <a:ext uri="{FF2B5EF4-FFF2-40B4-BE49-F238E27FC236}">
                <a16:creationId xmlns:a16="http://schemas.microsoft.com/office/drawing/2014/main" xmlns=""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0" name="Google Shape;1085;p14">
            <a:extLst>
              <a:ext uri="{FF2B5EF4-FFF2-40B4-BE49-F238E27FC236}">
                <a16:creationId xmlns:a16="http://schemas.microsoft.com/office/drawing/2014/main" xmlns=""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1" name="Google Shape;1086;p14">
            <a:extLst>
              <a:ext uri="{FF2B5EF4-FFF2-40B4-BE49-F238E27FC236}">
                <a16:creationId xmlns:a16="http://schemas.microsoft.com/office/drawing/2014/main" xmlns=""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2" name="Google Shape;1082;p14">
            <a:extLst>
              <a:ext uri="{FF2B5EF4-FFF2-40B4-BE49-F238E27FC236}">
                <a16:creationId xmlns:a16="http://schemas.microsoft.com/office/drawing/2014/main" xmlns=""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3" name="Google Shape;1083;p14">
            <a:extLst>
              <a:ext uri="{FF2B5EF4-FFF2-40B4-BE49-F238E27FC236}">
                <a16:creationId xmlns:a16="http://schemas.microsoft.com/office/drawing/2014/main" xmlns=""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4" name="Google Shape;1084;p14">
            <a:extLst>
              <a:ext uri="{FF2B5EF4-FFF2-40B4-BE49-F238E27FC236}">
                <a16:creationId xmlns:a16="http://schemas.microsoft.com/office/drawing/2014/main" xmlns=""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5" name="Google Shape;1085;p14">
            <a:extLst>
              <a:ext uri="{FF2B5EF4-FFF2-40B4-BE49-F238E27FC236}">
                <a16:creationId xmlns:a16="http://schemas.microsoft.com/office/drawing/2014/main" xmlns=""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6" name="Google Shape;1086;p14">
            <a:extLst>
              <a:ext uri="{FF2B5EF4-FFF2-40B4-BE49-F238E27FC236}">
                <a16:creationId xmlns:a16="http://schemas.microsoft.com/office/drawing/2014/main" xmlns=""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7" name="Google Shape;1082;p14">
            <a:extLst>
              <a:ext uri="{FF2B5EF4-FFF2-40B4-BE49-F238E27FC236}">
                <a16:creationId xmlns:a16="http://schemas.microsoft.com/office/drawing/2014/main" xmlns=""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8" name="Google Shape;1083;p14">
            <a:extLst>
              <a:ext uri="{FF2B5EF4-FFF2-40B4-BE49-F238E27FC236}">
                <a16:creationId xmlns:a16="http://schemas.microsoft.com/office/drawing/2014/main" xmlns=""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9" name="Google Shape;1084;p14">
            <a:extLst>
              <a:ext uri="{FF2B5EF4-FFF2-40B4-BE49-F238E27FC236}">
                <a16:creationId xmlns:a16="http://schemas.microsoft.com/office/drawing/2014/main" xmlns=""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0" name="Google Shape;1085;p14">
            <a:extLst>
              <a:ext uri="{FF2B5EF4-FFF2-40B4-BE49-F238E27FC236}">
                <a16:creationId xmlns:a16="http://schemas.microsoft.com/office/drawing/2014/main" xmlns=""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1" name="Google Shape;1086;p14">
            <a:extLst>
              <a:ext uri="{FF2B5EF4-FFF2-40B4-BE49-F238E27FC236}">
                <a16:creationId xmlns:a16="http://schemas.microsoft.com/office/drawing/2014/main" xmlns=""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47" name="Google Shape;2356;p30">
            <a:extLst>
              <a:ext uri="{FF2B5EF4-FFF2-40B4-BE49-F238E27FC236}">
                <a16:creationId xmlns:a16="http://schemas.microsoft.com/office/drawing/2014/main" xmlns="" id="{FF3093F1-70FF-4A92-A939-256BC49F43A6}"/>
              </a:ext>
            </a:extLst>
          </p:cNvPr>
          <p:cNvGrpSpPr/>
          <p:nvPr userDrawn="1"/>
        </p:nvGrpSpPr>
        <p:grpSpPr>
          <a:xfrm>
            <a:off x="745412" y="1491606"/>
            <a:ext cx="9867486" cy="4773077"/>
            <a:chOff x="623255" y="927125"/>
            <a:chExt cx="7691377" cy="3871900"/>
          </a:xfrm>
          <a:solidFill>
            <a:schemeClr val="accent6">
              <a:lumMod val="60000"/>
              <a:lumOff val="40000"/>
            </a:schemeClr>
          </a:solidFill>
        </p:grpSpPr>
        <p:sp>
          <p:nvSpPr>
            <p:cNvPr id="148" name="Google Shape;2357;p30">
              <a:extLst>
                <a:ext uri="{FF2B5EF4-FFF2-40B4-BE49-F238E27FC236}">
                  <a16:creationId xmlns:a16="http://schemas.microsoft.com/office/drawing/2014/main" xmlns=""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49" name="Google Shape;2358;p30">
              <a:extLst>
                <a:ext uri="{FF2B5EF4-FFF2-40B4-BE49-F238E27FC236}">
                  <a16:creationId xmlns:a16="http://schemas.microsoft.com/office/drawing/2014/main" xmlns=""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xmlns=""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xmlns=""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361;p30">
                <a:extLst>
                  <a:ext uri="{FF2B5EF4-FFF2-40B4-BE49-F238E27FC236}">
                    <a16:creationId xmlns:a16="http://schemas.microsoft.com/office/drawing/2014/main" xmlns=""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grpSp>
        <p:nvGrpSpPr>
          <p:cNvPr id="153" name="Google Shape;447;p27">
            <a:extLst>
              <a:ext uri="{FF2B5EF4-FFF2-40B4-BE49-F238E27FC236}">
                <a16:creationId xmlns:a16="http://schemas.microsoft.com/office/drawing/2014/main" xmlns=""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xmlns=""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5" name="Google Shape;449;p27">
              <a:extLst>
                <a:ext uri="{FF2B5EF4-FFF2-40B4-BE49-F238E27FC236}">
                  <a16:creationId xmlns:a16="http://schemas.microsoft.com/office/drawing/2014/main" xmlns=""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6" name="Google Shape;450;p27">
              <a:extLst>
                <a:ext uri="{FF2B5EF4-FFF2-40B4-BE49-F238E27FC236}">
                  <a16:creationId xmlns:a16="http://schemas.microsoft.com/office/drawing/2014/main" xmlns=""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7" name="Google Shape;451;p27">
              <a:extLst>
                <a:ext uri="{FF2B5EF4-FFF2-40B4-BE49-F238E27FC236}">
                  <a16:creationId xmlns:a16="http://schemas.microsoft.com/office/drawing/2014/main" xmlns=""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8" name="Google Shape;452;p27">
              <a:extLst>
                <a:ext uri="{FF2B5EF4-FFF2-40B4-BE49-F238E27FC236}">
                  <a16:creationId xmlns:a16="http://schemas.microsoft.com/office/drawing/2014/main" xmlns=""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9" name="Google Shape;453;p27">
              <a:extLst>
                <a:ext uri="{FF2B5EF4-FFF2-40B4-BE49-F238E27FC236}">
                  <a16:creationId xmlns:a16="http://schemas.microsoft.com/office/drawing/2014/main" xmlns=""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0" name="Google Shape;454;p27">
              <a:extLst>
                <a:ext uri="{FF2B5EF4-FFF2-40B4-BE49-F238E27FC236}">
                  <a16:creationId xmlns:a16="http://schemas.microsoft.com/office/drawing/2014/main" xmlns=""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1" name="Google Shape;455;p27">
              <a:extLst>
                <a:ext uri="{FF2B5EF4-FFF2-40B4-BE49-F238E27FC236}">
                  <a16:creationId xmlns:a16="http://schemas.microsoft.com/office/drawing/2014/main" xmlns=""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2" name="Google Shape;456;p27">
              <a:extLst>
                <a:ext uri="{FF2B5EF4-FFF2-40B4-BE49-F238E27FC236}">
                  <a16:creationId xmlns:a16="http://schemas.microsoft.com/office/drawing/2014/main" xmlns=""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3" name="Google Shape;457;p27">
              <a:extLst>
                <a:ext uri="{FF2B5EF4-FFF2-40B4-BE49-F238E27FC236}">
                  <a16:creationId xmlns:a16="http://schemas.microsoft.com/office/drawing/2014/main" xmlns=""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4" name="Google Shape;458;p27">
              <a:extLst>
                <a:ext uri="{FF2B5EF4-FFF2-40B4-BE49-F238E27FC236}">
                  <a16:creationId xmlns:a16="http://schemas.microsoft.com/office/drawing/2014/main" xmlns=""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5" name="Google Shape;459;p27">
              <a:extLst>
                <a:ext uri="{FF2B5EF4-FFF2-40B4-BE49-F238E27FC236}">
                  <a16:creationId xmlns:a16="http://schemas.microsoft.com/office/drawing/2014/main" xmlns=""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6" name="Google Shape;460;p27">
              <a:extLst>
                <a:ext uri="{FF2B5EF4-FFF2-40B4-BE49-F238E27FC236}">
                  <a16:creationId xmlns:a16="http://schemas.microsoft.com/office/drawing/2014/main" xmlns=""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7" name="Google Shape;461;p27">
              <a:extLst>
                <a:ext uri="{FF2B5EF4-FFF2-40B4-BE49-F238E27FC236}">
                  <a16:creationId xmlns:a16="http://schemas.microsoft.com/office/drawing/2014/main" xmlns=""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8" name="Google Shape;462;p27">
              <a:extLst>
                <a:ext uri="{FF2B5EF4-FFF2-40B4-BE49-F238E27FC236}">
                  <a16:creationId xmlns:a16="http://schemas.microsoft.com/office/drawing/2014/main" xmlns=""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9" name="Google Shape;463;p27">
              <a:extLst>
                <a:ext uri="{FF2B5EF4-FFF2-40B4-BE49-F238E27FC236}">
                  <a16:creationId xmlns:a16="http://schemas.microsoft.com/office/drawing/2014/main" xmlns=""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0" name="Google Shape;464;p27">
              <a:extLst>
                <a:ext uri="{FF2B5EF4-FFF2-40B4-BE49-F238E27FC236}">
                  <a16:creationId xmlns:a16="http://schemas.microsoft.com/office/drawing/2014/main" xmlns=""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1" name="Google Shape;465;p27">
              <a:extLst>
                <a:ext uri="{FF2B5EF4-FFF2-40B4-BE49-F238E27FC236}">
                  <a16:creationId xmlns:a16="http://schemas.microsoft.com/office/drawing/2014/main" xmlns=""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2" name="Google Shape;466;p27">
              <a:extLst>
                <a:ext uri="{FF2B5EF4-FFF2-40B4-BE49-F238E27FC236}">
                  <a16:creationId xmlns:a16="http://schemas.microsoft.com/office/drawing/2014/main" xmlns=""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3" name="Google Shape;467;p27">
              <a:extLst>
                <a:ext uri="{FF2B5EF4-FFF2-40B4-BE49-F238E27FC236}">
                  <a16:creationId xmlns:a16="http://schemas.microsoft.com/office/drawing/2014/main" xmlns=""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4" name="Google Shape;468;p27">
              <a:extLst>
                <a:ext uri="{FF2B5EF4-FFF2-40B4-BE49-F238E27FC236}">
                  <a16:creationId xmlns:a16="http://schemas.microsoft.com/office/drawing/2014/main" xmlns=""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5" name="Google Shape;469;p27">
              <a:extLst>
                <a:ext uri="{FF2B5EF4-FFF2-40B4-BE49-F238E27FC236}">
                  <a16:creationId xmlns:a16="http://schemas.microsoft.com/office/drawing/2014/main" xmlns=""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6" name="Google Shape;470;p27">
              <a:extLst>
                <a:ext uri="{FF2B5EF4-FFF2-40B4-BE49-F238E27FC236}">
                  <a16:creationId xmlns:a16="http://schemas.microsoft.com/office/drawing/2014/main" xmlns=""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7" name="Google Shape;471;p27">
              <a:extLst>
                <a:ext uri="{FF2B5EF4-FFF2-40B4-BE49-F238E27FC236}">
                  <a16:creationId xmlns:a16="http://schemas.microsoft.com/office/drawing/2014/main" xmlns=""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8" name="Google Shape;472;p27">
              <a:extLst>
                <a:ext uri="{FF2B5EF4-FFF2-40B4-BE49-F238E27FC236}">
                  <a16:creationId xmlns:a16="http://schemas.microsoft.com/office/drawing/2014/main" xmlns=""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9" name="Google Shape;473;p27">
              <a:extLst>
                <a:ext uri="{FF2B5EF4-FFF2-40B4-BE49-F238E27FC236}">
                  <a16:creationId xmlns:a16="http://schemas.microsoft.com/office/drawing/2014/main" xmlns=""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0" name="Google Shape;474;p27">
              <a:extLst>
                <a:ext uri="{FF2B5EF4-FFF2-40B4-BE49-F238E27FC236}">
                  <a16:creationId xmlns:a16="http://schemas.microsoft.com/office/drawing/2014/main" xmlns=""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1" name="Google Shape;475;p27">
              <a:extLst>
                <a:ext uri="{FF2B5EF4-FFF2-40B4-BE49-F238E27FC236}">
                  <a16:creationId xmlns:a16="http://schemas.microsoft.com/office/drawing/2014/main" xmlns=""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2" name="Google Shape;476;p27">
              <a:extLst>
                <a:ext uri="{FF2B5EF4-FFF2-40B4-BE49-F238E27FC236}">
                  <a16:creationId xmlns:a16="http://schemas.microsoft.com/office/drawing/2014/main" xmlns=""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3" name="Google Shape;477;p27">
              <a:extLst>
                <a:ext uri="{FF2B5EF4-FFF2-40B4-BE49-F238E27FC236}">
                  <a16:creationId xmlns:a16="http://schemas.microsoft.com/office/drawing/2014/main" xmlns=""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4" name="Google Shape;478;p27">
              <a:extLst>
                <a:ext uri="{FF2B5EF4-FFF2-40B4-BE49-F238E27FC236}">
                  <a16:creationId xmlns:a16="http://schemas.microsoft.com/office/drawing/2014/main" xmlns=""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5" name="Google Shape;479;p27">
              <a:extLst>
                <a:ext uri="{FF2B5EF4-FFF2-40B4-BE49-F238E27FC236}">
                  <a16:creationId xmlns:a16="http://schemas.microsoft.com/office/drawing/2014/main" xmlns=""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6" name="Google Shape;480;p27">
              <a:extLst>
                <a:ext uri="{FF2B5EF4-FFF2-40B4-BE49-F238E27FC236}">
                  <a16:creationId xmlns:a16="http://schemas.microsoft.com/office/drawing/2014/main" xmlns=""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7" name="Google Shape;481;p27">
              <a:extLst>
                <a:ext uri="{FF2B5EF4-FFF2-40B4-BE49-F238E27FC236}">
                  <a16:creationId xmlns:a16="http://schemas.microsoft.com/office/drawing/2014/main" xmlns=""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8" name="Google Shape;482;p27">
              <a:extLst>
                <a:ext uri="{FF2B5EF4-FFF2-40B4-BE49-F238E27FC236}">
                  <a16:creationId xmlns:a16="http://schemas.microsoft.com/office/drawing/2014/main" xmlns=""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xmlns=""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0" name="Google Shape;484;p27">
              <a:extLst>
                <a:ext uri="{FF2B5EF4-FFF2-40B4-BE49-F238E27FC236}">
                  <a16:creationId xmlns:a16="http://schemas.microsoft.com/office/drawing/2014/main" xmlns=""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1" name="Google Shape;485;p27">
              <a:extLst>
                <a:ext uri="{FF2B5EF4-FFF2-40B4-BE49-F238E27FC236}">
                  <a16:creationId xmlns:a16="http://schemas.microsoft.com/office/drawing/2014/main" xmlns=""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2" name="Google Shape;486;p27">
              <a:extLst>
                <a:ext uri="{FF2B5EF4-FFF2-40B4-BE49-F238E27FC236}">
                  <a16:creationId xmlns:a16="http://schemas.microsoft.com/office/drawing/2014/main" xmlns=""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3" name="Google Shape;487;p27">
              <a:extLst>
                <a:ext uri="{FF2B5EF4-FFF2-40B4-BE49-F238E27FC236}">
                  <a16:creationId xmlns:a16="http://schemas.microsoft.com/office/drawing/2014/main" xmlns=""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4" name="Google Shape;488;p27">
              <a:extLst>
                <a:ext uri="{FF2B5EF4-FFF2-40B4-BE49-F238E27FC236}">
                  <a16:creationId xmlns:a16="http://schemas.microsoft.com/office/drawing/2014/main" xmlns=""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5" name="Google Shape;489;p27">
              <a:extLst>
                <a:ext uri="{FF2B5EF4-FFF2-40B4-BE49-F238E27FC236}">
                  <a16:creationId xmlns:a16="http://schemas.microsoft.com/office/drawing/2014/main" xmlns=""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6" name="Google Shape;490;p27">
              <a:extLst>
                <a:ext uri="{FF2B5EF4-FFF2-40B4-BE49-F238E27FC236}">
                  <a16:creationId xmlns:a16="http://schemas.microsoft.com/office/drawing/2014/main" xmlns=""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7" name="Google Shape;491;p27">
              <a:extLst>
                <a:ext uri="{FF2B5EF4-FFF2-40B4-BE49-F238E27FC236}">
                  <a16:creationId xmlns:a16="http://schemas.microsoft.com/office/drawing/2014/main" xmlns=""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8" name="Google Shape;492;p27">
              <a:extLst>
                <a:ext uri="{FF2B5EF4-FFF2-40B4-BE49-F238E27FC236}">
                  <a16:creationId xmlns:a16="http://schemas.microsoft.com/office/drawing/2014/main" xmlns=""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9" name="Google Shape;493;p27">
              <a:extLst>
                <a:ext uri="{FF2B5EF4-FFF2-40B4-BE49-F238E27FC236}">
                  <a16:creationId xmlns:a16="http://schemas.microsoft.com/office/drawing/2014/main" xmlns=""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0" name="Google Shape;494;p27">
              <a:extLst>
                <a:ext uri="{FF2B5EF4-FFF2-40B4-BE49-F238E27FC236}">
                  <a16:creationId xmlns:a16="http://schemas.microsoft.com/office/drawing/2014/main" xmlns=""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1" name="Google Shape;495;p27">
              <a:extLst>
                <a:ext uri="{FF2B5EF4-FFF2-40B4-BE49-F238E27FC236}">
                  <a16:creationId xmlns:a16="http://schemas.microsoft.com/office/drawing/2014/main" xmlns=""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2" name="Google Shape;496;p27">
              <a:extLst>
                <a:ext uri="{FF2B5EF4-FFF2-40B4-BE49-F238E27FC236}">
                  <a16:creationId xmlns:a16="http://schemas.microsoft.com/office/drawing/2014/main" xmlns=""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3" name="Google Shape;497;p27">
              <a:extLst>
                <a:ext uri="{FF2B5EF4-FFF2-40B4-BE49-F238E27FC236}">
                  <a16:creationId xmlns:a16="http://schemas.microsoft.com/office/drawing/2014/main" xmlns=""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498;p27">
              <a:extLst>
                <a:ext uri="{FF2B5EF4-FFF2-40B4-BE49-F238E27FC236}">
                  <a16:creationId xmlns:a16="http://schemas.microsoft.com/office/drawing/2014/main" xmlns=""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5" name="Google Shape;499;p27">
              <a:extLst>
                <a:ext uri="{FF2B5EF4-FFF2-40B4-BE49-F238E27FC236}">
                  <a16:creationId xmlns:a16="http://schemas.microsoft.com/office/drawing/2014/main" xmlns=""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6" name="Google Shape;500;p27">
              <a:extLst>
                <a:ext uri="{FF2B5EF4-FFF2-40B4-BE49-F238E27FC236}">
                  <a16:creationId xmlns:a16="http://schemas.microsoft.com/office/drawing/2014/main" xmlns=""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7" name="Google Shape;501;p27">
              <a:extLst>
                <a:ext uri="{FF2B5EF4-FFF2-40B4-BE49-F238E27FC236}">
                  <a16:creationId xmlns:a16="http://schemas.microsoft.com/office/drawing/2014/main" xmlns=""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8" name="Google Shape;502;p27">
              <a:extLst>
                <a:ext uri="{FF2B5EF4-FFF2-40B4-BE49-F238E27FC236}">
                  <a16:creationId xmlns:a16="http://schemas.microsoft.com/office/drawing/2014/main" xmlns=""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9" name="Google Shape;503;p27">
              <a:extLst>
                <a:ext uri="{FF2B5EF4-FFF2-40B4-BE49-F238E27FC236}">
                  <a16:creationId xmlns:a16="http://schemas.microsoft.com/office/drawing/2014/main" xmlns=""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92" name="Group 291">
            <a:extLst>
              <a:ext uri="{FF2B5EF4-FFF2-40B4-BE49-F238E27FC236}">
                <a16:creationId xmlns:a16="http://schemas.microsoft.com/office/drawing/2014/main" xmlns=""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xmlns=""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xmlns=""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260" name="Google Shape;507;p27">
                <a:extLst>
                  <a:ext uri="{FF2B5EF4-FFF2-40B4-BE49-F238E27FC236}">
                    <a16:creationId xmlns:a16="http://schemas.microsoft.com/office/drawing/2014/main" xmlns=""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xmlns=""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2" name="Google Shape;509;p27">
                  <a:extLst>
                    <a:ext uri="{FF2B5EF4-FFF2-40B4-BE49-F238E27FC236}">
                      <a16:creationId xmlns:a16="http://schemas.microsoft.com/office/drawing/2014/main" xmlns=""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3" name="Google Shape;510;p27">
                  <a:extLst>
                    <a:ext uri="{FF2B5EF4-FFF2-40B4-BE49-F238E27FC236}">
                      <a16:creationId xmlns:a16="http://schemas.microsoft.com/office/drawing/2014/main" xmlns=""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4" name="Google Shape;511;p27">
                  <a:extLst>
                    <a:ext uri="{FF2B5EF4-FFF2-40B4-BE49-F238E27FC236}">
                      <a16:creationId xmlns:a16="http://schemas.microsoft.com/office/drawing/2014/main" xmlns=""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5" name="Google Shape;512;p27">
                  <a:extLst>
                    <a:ext uri="{FF2B5EF4-FFF2-40B4-BE49-F238E27FC236}">
                      <a16:creationId xmlns:a16="http://schemas.microsoft.com/office/drawing/2014/main" xmlns=""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6" name="Google Shape;513;p27">
                  <a:extLst>
                    <a:ext uri="{FF2B5EF4-FFF2-40B4-BE49-F238E27FC236}">
                      <a16:creationId xmlns:a16="http://schemas.microsoft.com/office/drawing/2014/main" xmlns=""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7" name="Google Shape;514;p27">
                  <a:extLst>
                    <a:ext uri="{FF2B5EF4-FFF2-40B4-BE49-F238E27FC236}">
                      <a16:creationId xmlns:a16="http://schemas.microsoft.com/office/drawing/2014/main" xmlns=""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8" name="Google Shape;515;p27">
                  <a:extLst>
                    <a:ext uri="{FF2B5EF4-FFF2-40B4-BE49-F238E27FC236}">
                      <a16:creationId xmlns:a16="http://schemas.microsoft.com/office/drawing/2014/main" xmlns=""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9" name="Google Shape;516;p27">
                  <a:extLst>
                    <a:ext uri="{FF2B5EF4-FFF2-40B4-BE49-F238E27FC236}">
                      <a16:creationId xmlns:a16="http://schemas.microsoft.com/office/drawing/2014/main" xmlns=""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0" name="Google Shape;517;p27">
                  <a:extLst>
                    <a:ext uri="{FF2B5EF4-FFF2-40B4-BE49-F238E27FC236}">
                      <a16:creationId xmlns:a16="http://schemas.microsoft.com/office/drawing/2014/main" xmlns=""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1" name="Google Shape;518;p27">
                  <a:extLst>
                    <a:ext uri="{FF2B5EF4-FFF2-40B4-BE49-F238E27FC236}">
                      <a16:creationId xmlns:a16="http://schemas.microsoft.com/office/drawing/2014/main" xmlns=""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2" name="Google Shape;519;p27">
                  <a:extLst>
                    <a:ext uri="{FF2B5EF4-FFF2-40B4-BE49-F238E27FC236}">
                      <a16:creationId xmlns:a16="http://schemas.microsoft.com/office/drawing/2014/main" xmlns=""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3" name="Google Shape;520;p27">
                  <a:extLst>
                    <a:ext uri="{FF2B5EF4-FFF2-40B4-BE49-F238E27FC236}">
                      <a16:creationId xmlns:a16="http://schemas.microsoft.com/office/drawing/2014/main" xmlns=""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4" name="Google Shape;521;p27">
                  <a:extLst>
                    <a:ext uri="{FF2B5EF4-FFF2-40B4-BE49-F238E27FC236}">
                      <a16:creationId xmlns:a16="http://schemas.microsoft.com/office/drawing/2014/main" xmlns=""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5" name="Google Shape;522;p27">
                  <a:extLst>
                    <a:ext uri="{FF2B5EF4-FFF2-40B4-BE49-F238E27FC236}">
                      <a16:creationId xmlns:a16="http://schemas.microsoft.com/office/drawing/2014/main" xmlns=""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6" name="Google Shape;523;p27">
                  <a:extLst>
                    <a:ext uri="{FF2B5EF4-FFF2-40B4-BE49-F238E27FC236}">
                      <a16:creationId xmlns:a16="http://schemas.microsoft.com/office/drawing/2014/main" xmlns=""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7" name="Google Shape;524;p27">
                  <a:extLst>
                    <a:ext uri="{FF2B5EF4-FFF2-40B4-BE49-F238E27FC236}">
                      <a16:creationId xmlns:a16="http://schemas.microsoft.com/office/drawing/2014/main" xmlns=""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8" name="Google Shape;525;p27">
                  <a:extLst>
                    <a:ext uri="{FF2B5EF4-FFF2-40B4-BE49-F238E27FC236}">
                      <a16:creationId xmlns:a16="http://schemas.microsoft.com/office/drawing/2014/main" xmlns=""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9" name="Google Shape;526;p27">
                  <a:extLst>
                    <a:ext uri="{FF2B5EF4-FFF2-40B4-BE49-F238E27FC236}">
                      <a16:creationId xmlns:a16="http://schemas.microsoft.com/office/drawing/2014/main" xmlns=""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527;p27">
                  <a:extLst>
                    <a:ext uri="{FF2B5EF4-FFF2-40B4-BE49-F238E27FC236}">
                      <a16:creationId xmlns:a16="http://schemas.microsoft.com/office/drawing/2014/main" xmlns=""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1" name="Google Shape;528;p27">
                  <a:extLst>
                    <a:ext uri="{FF2B5EF4-FFF2-40B4-BE49-F238E27FC236}">
                      <a16:creationId xmlns:a16="http://schemas.microsoft.com/office/drawing/2014/main" xmlns=""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2" name="Google Shape;529;p27">
                  <a:extLst>
                    <a:ext uri="{FF2B5EF4-FFF2-40B4-BE49-F238E27FC236}">
                      <a16:creationId xmlns:a16="http://schemas.microsoft.com/office/drawing/2014/main" xmlns=""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3" name="Google Shape;530;p27">
                  <a:extLst>
                    <a:ext uri="{FF2B5EF4-FFF2-40B4-BE49-F238E27FC236}">
                      <a16:creationId xmlns:a16="http://schemas.microsoft.com/office/drawing/2014/main" xmlns=""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4" name="Google Shape;531;p27">
                  <a:extLst>
                    <a:ext uri="{FF2B5EF4-FFF2-40B4-BE49-F238E27FC236}">
                      <a16:creationId xmlns:a16="http://schemas.microsoft.com/office/drawing/2014/main" xmlns=""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sp>
          <p:nvSpPr>
            <p:cNvPr id="212" name="Google Shape;532;p27">
              <a:extLst>
                <a:ext uri="{FF2B5EF4-FFF2-40B4-BE49-F238E27FC236}">
                  <a16:creationId xmlns:a16="http://schemas.microsoft.com/office/drawing/2014/main" xmlns=""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533;p27">
              <a:extLst>
                <a:ext uri="{FF2B5EF4-FFF2-40B4-BE49-F238E27FC236}">
                  <a16:creationId xmlns:a16="http://schemas.microsoft.com/office/drawing/2014/main" xmlns=""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4" name="Google Shape;534;p27">
              <a:extLst>
                <a:ext uri="{FF2B5EF4-FFF2-40B4-BE49-F238E27FC236}">
                  <a16:creationId xmlns:a16="http://schemas.microsoft.com/office/drawing/2014/main" xmlns=""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5" name="Google Shape;535;p27">
              <a:extLst>
                <a:ext uri="{FF2B5EF4-FFF2-40B4-BE49-F238E27FC236}">
                  <a16:creationId xmlns:a16="http://schemas.microsoft.com/office/drawing/2014/main" xmlns=""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6" name="Google Shape;536;p27">
              <a:extLst>
                <a:ext uri="{FF2B5EF4-FFF2-40B4-BE49-F238E27FC236}">
                  <a16:creationId xmlns:a16="http://schemas.microsoft.com/office/drawing/2014/main" xmlns=""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7" name="Google Shape;537;p27">
              <a:extLst>
                <a:ext uri="{FF2B5EF4-FFF2-40B4-BE49-F238E27FC236}">
                  <a16:creationId xmlns:a16="http://schemas.microsoft.com/office/drawing/2014/main" xmlns=""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8" name="Google Shape;538;p27">
              <a:extLst>
                <a:ext uri="{FF2B5EF4-FFF2-40B4-BE49-F238E27FC236}">
                  <a16:creationId xmlns:a16="http://schemas.microsoft.com/office/drawing/2014/main" xmlns=""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9" name="Google Shape;539;p27">
              <a:extLst>
                <a:ext uri="{FF2B5EF4-FFF2-40B4-BE49-F238E27FC236}">
                  <a16:creationId xmlns:a16="http://schemas.microsoft.com/office/drawing/2014/main" xmlns=""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0" name="Google Shape;540;p27">
              <a:extLst>
                <a:ext uri="{FF2B5EF4-FFF2-40B4-BE49-F238E27FC236}">
                  <a16:creationId xmlns:a16="http://schemas.microsoft.com/office/drawing/2014/main" xmlns=""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1" name="Google Shape;541;p27">
              <a:extLst>
                <a:ext uri="{FF2B5EF4-FFF2-40B4-BE49-F238E27FC236}">
                  <a16:creationId xmlns:a16="http://schemas.microsoft.com/office/drawing/2014/main" xmlns=""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2" name="Google Shape;542;p27">
              <a:extLst>
                <a:ext uri="{FF2B5EF4-FFF2-40B4-BE49-F238E27FC236}">
                  <a16:creationId xmlns:a16="http://schemas.microsoft.com/office/drawing/2014/main" xmlns=""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3" name="Google Shape;543;p27">
              <a:extLst>
                <a:ext uri="{FF2B5EF4-FFF2-40B4-BE49-F238E27FC236}">
                  <a16:creationId xmlns:a16="http://schemas.microsoft.com/office/drawing/2014/main" xmlns=""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4" name="Google Shape;544;p27">
              <a:extLst>
                <a:ext uri="{FF2B5EF4-FFF2-40B4-BE49-F238E27FC236}">
                  <a16:creationId xmlns:a16="http://schemas.microsoft.com/office/drawing/2014/main" xmlns=""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5" name="Google Shape;545;p27">
              <a:extLst>
                <a:ext uri="{FF2B5EF4-FFF2-40B4-BE49-F238E27FC236}">
                  <a16:creationId xmlns:a16="http://schemas.microsoft.com/office/drawing/2014/main" xmlns=""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6" name="Google Shape;546;p27">
              <a:extLst>
                <a:ext uri="{FF2B5EF4-FFF2-40B4-BE49-F238E27FC236}">
                  <a16:creationId xmlns:a16="http://schemas.microsoft.com/office/drawing/2014/main" xmlns=""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7" name="Google Shape;547;p27">
              <a:extLst>
                <a:ext uri="{FF2B5EF4-FFF2-40B4-BE49-F238E27FC236}">
                  <a16:creationId xmlns:a16="http://schemas.microsoft.com/office/drawing/2014/main" xmlns=""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8" name="Google Shape;548;p27">
              <a:extLst>
                <a:ext uri="{FF2B5EF4-FFF2-40B4-BE49-F238E27FC236}">
                  <a16:creationId xmlns:a16="http://schemas.microsoft.com/office/drawing/2014/main" xmlns=""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9" name="Google Shape;549;p27">
              <a:extLst>
                <a:ext uri="{FF2B5EF4-FFF2-40B4-BE49-F238E27FC236}">
                  <a16:creationId xmlns:a16="http://schemas.microsoft.com/office/drawing/2014/main" xmlns=""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0" name="Google Shape;550;p27">
              <a:extLst>
                <a:ext uri="{FF2B5EF4-FFF2-40B4-BE49-F238E27FC236}">
                  <a16:creationId xmlns:a16="http://schemas.microsoft.com/office/drawing/2014/main" xmlns=""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1" name="Google Shape;551;p27">
              <a:extLst>
                <a:ext uri="{FF2B5EF4-FFF2-40B4-BE49-F238E27FC236}">
                  <a16:creationId xmlns:a16="http://schemas.microsoft.com/office/drawing/2014/main" xmlns=""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2" name="Google Shape;552;p27">
              <a:extLst>
                <a:ext uri="{FF2B5EF4-FFF2-40B4-BE49-F238E27FC236}">
                  <a16:creationId xmlns:a16="http://schemas.microsoft.com/office/drawing/2014/main" xmlns=""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3" name="Google Shape;553;p27">
              <a:extLst>
                <a:ext uri="{FF2B5EF4-FFF2-40B4-BE49-F238E27FC236}">
                  <a16:creationId xmlns:a16="http://schemas.microsoft.com/office/drawing/2014/main" xmlns=""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4" name="Google Shape;554;p27">
              <a:extLst>
                <a:ext uri="{FF2B5EF4-FFF2-40B4-BE49-F238E27FC236}">
                  <a16:creationId xmlns:a16="http://schemas.microsoft.com/office/drawing/2014/main" xmlns=""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5" name="Google Shape;555;p27">
              <a:extLst>
                <a:ext uri="{FF2B5EF4-FFF2-40B4-BE49-F238E27FC236}">
                  <a16:creationId xmlns:a16="http://schemas.microsoft.com/office/drawing/2014/main" xmlns=""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6" name="Google Shape;556;p27">
              <a:extLst>
                <a:ext uri="{FF2B5EF4-FFF2-40B4-BE49-F238E27FC236}">
                  <a16:creationId xmlns:a16="http://schemas.microsoft.com/office/drawing/2014/main" xmlns=""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7" name="Google Shape;557;p27">
              <a:extLst>
                <a:ext uri="{FF2B5EF4-FFF2-40B4-BE49-F238E27FC236}">
                  <a16:creationId xmlns:a16="http://schemas.microsoft.com/office/drawing/2014/main" xmlns=""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8" name="Google Shape;558;p27">
              <a:extLst>
                <a:ext uri="{FF2B5EF4-FFF2-40B4-BE49-F238E27FC236}">
                  <a16:creationId xmlns:a16="http://schemas.microsoft.com/office/drawing/2014/main" xmlns=""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9" name="Google Shape;559;p27">
              <a:extLst>
                <a:ext uri="{FF2B5EF4-FFF2-40B4-BE49-F238E27FC236}">
                  <a16:creationId xmlns:a16="http://schemas.microsoft.com/office/drawing/2014/main" xmlns=""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0" name="Google Shape;560;p27">
              <a:extLst>
                <a:ext uri="{FF2B5EF4-FFF2-40B4-BE49-F238E27FC236}">
                  <a16:creationId xmlns:a16="http://schemas.microsoft.com/office/drawing/2014/main" xmlns=""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1" name="Google Shape;561;p27">
              <a:extLst>
                <a:ext uri="{FF2B5EF4-FFF2-40B4-BE49-F238E27FC236}">
                  <a16:creationId xmlns:a16="http://schemas.microsoft.com/office/drawing/2014/main" xmlns=""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2" name="Google Shape;562;p27">
              <a:extLst>
                <a:ext uri="{FF2B5EF4-FFF2-40B4-BE49-F238E27FC236}">
                  <a16:creationId xmlns:a16="http://schemas.microsoft.com/office/drawing/2014/main" xmlns=""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3" name="Google Shape;563;p27">
              <a:extLst>
                <a:ext uri="{FF2B5EF4-FFF2-40B4-BE49-F238E27FC236}">
                  <a16:creationId xmlns:a16="http://schemas.microsoft.com/office/drawing/2014/main" xmlns=""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4" name="Google Shape;564;p27">
              <a:extLst>
                <a:ext uri="{FF2B5EF4-FFF2-40B4-BE49-F238E27FC236}">
                  <a16:creationId xmlns:a16="http://schemas.microsoft.com/office/drawing/2014/main" xmlns=""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5" name="Google Shape;565;p27">
              <a:extLst>
                <a:ext uri="{FF2B5EF4-FFF2-40B4-BE49-F238E27FC236}">
                  <a16:creationId xmlns:a16="http://schemas.microsoft.com/office/drawing/2014/main" xmlns=""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6" name="Google Shape;566;p27">
              <a:extLst>
                <a:ext uri="{FF2B5EF4-FFF2-40B4-BE49-F238E27FC236}">
                  <a16:creationId xmlns:a16="http://schemas.microsoft.com/office/drawing/2014/main" xmlns=""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7" name="Google Shape;567;p27">
              <a:extLst>
                <a:ext uri="{FF2B5EF4-FFF2-40B4-BE49-F238E27FC236}">
                  <a16:creationId xmlns:a16="http://schemas.microsoft.com/office/drawing/2014/main" xmlns=""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8" name="Google Shape;568;p27">
              <a:extLst>
                <a:ext uri="{FF2B5EF4-FFF2-40B4-BE49-F238E27FC236}">
                  <a16:creationId xmlns:a16="http://schemas.microsoft.com/office/drawing/2014/main" xmlns=""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9" name="Google Shape;569;p27">
              <a:extLst>
                <a:ext uri="{FF2B5EF4-FFF2-40B4-BE49-F238E27FC236}">
                  <a16:creationId xmlns:a16="http://schemas.microsoft.com/office/drawing/2014/main" xmlns=""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0" name="Google Shape;570;p27">
              <a:extLst>
                <a:ext uri="{FF2B5EF4-FFF2-40B4-BE49-F238E27FC236}">
                  <a16:creationId xmlns:a16="http://schemas.microsoft.com/office/drawing/2014/main" xmlns=""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xmlns=""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252" name="Google Shape;572;p27">
              <a:extLst>
                <a:ext uri="{FF2B5EF4-FFF2-40B4-BE49-F238E27FC236}">
                  <a16:creationId xmlns:a16="http://schemas.microsoft.com/office/drawing/2014/main" xmlns=""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xmlns=""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7" name="Google Shape;574;p27">
                <a:extLst>
                  <a:ext uri="{FF2B5EF4-FFF2-40B4-BE49-F238E27FC236}">
                    <a16:creationId xmlns:a16="http://schemas.microsoft.com/office/drawing/2014/main" xmlns=""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8" name="Google Shape;575;p27">
                <a:extLst>
                  <a:ext uri="{FF2B5EF4-FFF2-40B4-BE49-F238E27FC236}">
                    <a16:creationId xmlns:a16="http://schemas.microsoft.com/office/drawing/2014/main" xmlns=""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253" name="Google Shape;576;p27">
              <a:extLst>
                <a:ext uri="{FF2B5EF4-FFF2-40B4-BE49-F238E27FC236}">
                  <a16:creationId xmlns:a16="http://schemas.microsoft.com/office/drawing/2014/main" xmlns=""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255" name="Google Shape;578;p27">
            <a:extLst>
              <a:ext uri="{FF2B5EF4-FFF2-40B4-BE49-F238E27FC236}">
                <a16:creationId xmlns:a16="http://schemas.microsoft.com/office/drawing/2014/main" xmlns=""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2" name="Group 1">
            <a:extLst>
              <a:ext uri="{FF2B5EF4-FFF2-40B4-BE49-F238E27FC236}">
                <a16:creationId xmlns:a16="http://schemas.microsoft.com/office/drawing/2014/main" xmlns="" id="{D2819940-F204-450A-ACE4-C1FAA7496E24}"/>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xmlns="" id="{1F1FE917-12C4-4F03-BFC9-63C483556F98}"/>
                </a:ext>
              </a:extLst>
            </p:cNvPr>
            <p:cNvSpPr/>
            <p:nvPr/>
          </p:nvSpPr>
          <p:spPr>
            <a:xfrm>
              <a:off x="3307961" y="6403932"/>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285" name="Google Shape;579;p27">
              <a:extLst>
                <a:ext uri="{FF2B5EF4-FFF2-40B4-BE49-F238E27FC236}">
                  <a16:creationId xmlns:a16="http://schemas.microsoft.com/office/drawing/2014/main" xmlns=""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xmlns=""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7" name="Google Shape;581;p27">
                <a:extLst>
                  <a:ext uri="{FF2B5EF4-FFF2-40B4-BE49-F238E27FC236}">
                    <a16:creationId xmlns:a16="http://schemas.microsoft.com/office/drawing/2014/main" xmlns=""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8" name="Google Shape;582;p27">
                <a:extLst>
                  <a:ext uri="{FF2B5EF4-FFF2-40B4-BE49-F238E27FC236}">
                    <a16:creationId xmlns:a16="http://schemas.microsoft.com/office/drawing/2014/main" xmlns=""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583;p27">
                <a:extLst>
                  <a:ext uri="{FF2B5EF4-FFF2-40B4-BE49-F238E27FC236}">
                    <a16:creationId xmlns:a16="http://schemas.microsoft.com/office/drawing/2014/main" xmlns=""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0" name="Google Shape;584;p27">
                <a:extLst>
                  <a:ext uri="{FF2B5EF4-FFF2-40B4-BE49-F238E27FC236}">
                    <a16:creationId xmlns:a16="http://schemas.microsoft.com/office/drawing/2014/main" xmlns=""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1" name="Google Shape;585;p27">
                <a:extLst>
                  <a:ext uri="{FF2B5EF4-FFF2-40B4-BE49-F238E27FC236}">
                    <a16:creationId xmlns:a16="http://schemas.microsoft.com/office/drawing/2014/main" xmlns=""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spTree>
    <p:extLst>
      <p:ext uri="{BB962C8B-B14F-4D97-AF65-F5344CB8AC3E}">
        <p14:creationId xmlns:p14="http://schemas.microsoft.com/office/powerpoint/2010/main" val="4727243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1"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1"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4"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ppt_x"/>
                                          </p:val>
                                        </p:tav>
                                        <p:tav tm="100000">
                                          <p:val>
                                            <p:strVal val="#ppt_x"/>
                                          </p:val>
                                        </p:tav>
                                      </p:tavLst>
                                    </p:anim>
                                    <p:anim calcmode="lin" valueType="num">
                                      <p:cBhvr additive="base">
                                        <p:cTn id="30" dur="500" fill="hold"/>
                                        <p:tgtEl>
                                          <p:spTgt spid="153"/>
                                        </p:tgtEl>
                                        <p:attrNameLst>
                                          <p:attrName>ppt_y</p:attrName>
                                        </p:attrNameLst>
                                      </p:cBhvr>
                                      <p:tavLst>
                                        <p:tav tm="0">
                                          <p:val>
                                            <p:strVal val="1+#ppt_h/2"/>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1" animBg="1"/>
      <p:bldP spid="48" grpId="1" animBg="1"/>
    </p:bld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5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grpSp>
        <p:nvGrpSpPr>
          <p:cNvPr id="138" name="Google Shape;939;p32">
            <a:extLst>
              <a:ext uri="{FF2B5EF4-FFF2-40B4-BE49-F238E27FC236}">
                <a16:creationId xmlns:a16="http://schemas.microsoft.com/office/drawing/2014/main" xmlns=""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xmlns=""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0" name="Google Shape;941;p32">
              <a:extLst>
                <a:ext uri="{FF2B5EF4-FFF2-40B4-BE49-F238E27FC236}">
                  <a16:creationId xmlns:a16="http://schemas.microsoft.com/office/drawing/2014/main" xmlns=""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1" name="Google Shape;942;p32">
              <a:extLst>
                <a:ext uri="{FF2B5EF4-FFF2-40B4-BE49-F238E27FC236}">
                  <a16:creationId xmlns:a16="http://schemas.microsoft.com/office/drawing/2014/main" xmlns=""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2" name="Google Shape;943;p32">
              <a:extLst>
                <a:ext uri="{FF2B5EF4-FFF2-40B4-BE49-F238E27FC236}">
                  <a16:creationId xmlns:a16="http://schemas.microsoft.com/office/drawing/2014/main" xmlns=""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3" name="Google Shape;944;p32">
              <a:extLst>
                <a:ext uri="{FF2B5EF4-FFF2-40B4-BE49-F238E27FC236}">
                  <a16:creationId xmlns:a16="http://schemas.microsoft.com/office/drawing/2014/main" xmlns=""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4" name="Google Shape;945;p32">
              <a:extLst>
                <a:ext uri="{FF2B5EF4-FFF2-40B4-BE49-F238E27FC236}">
                  <a16:creationId xmlns:a16="http://schemas.microsoft.com/office/drawing/2014/main" xmlns=""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5" name="Google Shape;946;p32">
              <a:extLst>
                <a:ext uri="{FF2B5EF4-FFF2-40B4-BE49-F238E27FC236}">
                  <a16:creationId xmlns:a16="http://schemas.microsoft.com/office/drawing/2014/main" xmlns=""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6" name="Google Shape;947;p32">
              <a:extLst>
                <a:ext uri="{FF2B5EF4-FFF2-40B4-BE49-F238E27FC236}">
                  <a16:creationId xmlns:a16="http://schemas.microsoft.com/office/drawing/2014/main" xmlns=""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7" name="Google Shape;948;p32">
              <a:extLst>
                <a:ext uri="{FF2B5EF4-FFF2-40B4-BE49-F238E27FC236}">
                  <a16:creationId xmlns:a16="http://schemas.microsoft.com/office/drawing/2014/main" xmlns=""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8" name="Google Shape;949;p32">
              <a:extLst>
                <a:ext uri="{FF2B5EF4-FFF2-40B4-BE49-F238E27FC236}">
                  <a16:creationId xmlns:a16="http://schemas.microsoft.com/office/drawing/2014/main" xmlns=""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9" name="Google Shape;950;p32">
              <a:extLst>
                <a:ext uri="{FF2B5EF4-FFF2-40B4-BE49-F238E27FC236}">
                  <a16:creationId xmlns:a16="http://schemas.microsoft.com/office/drawing/2014/main" xmlns=""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0" name="Google Shape;951;p32">
              <a:extLst>
                <a:ext uri="{FF2B5EF4-FFF2-40B4-BE49-F238E27FC236}">
                  <a16:creationId xmlns:a16="http://schemas.microsoft.com/office/drawing/2014/main" xmlns=""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952;p32">
              <a:extLst>
                <a:ext uri="{FF2B5EF4-FFF2-40B4-BE49-F238E27FC236}">
                  <a16:creationId xmlns:a16="http://schemas.microsoft.com/office/drawing/2014/main" xmlns=""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953;p32">
              <a:extLst>
                <a:ext uri="{FF2B5EF4-FFF2-40B4-BE49-F238E27FC236}">
                  <a16:creationId xmlns:a16="http://schemas.microsoft.com/office/drawing/2014/main" xmlns=""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3" name="Google Shape;954;p32">
              <a:extLst>
                <a:ext uri="{FF2B5EF4-FFF2-40B4-BE49-F238E27FC236}">
                  <a16:creationId xmlns:a16="http://schemas.microsoft.com/office/drawing/2014/main" xmlns=""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4" name="Google Shape;955;p32">
              <a:extLst>
                <a:ext uri="{FF2B5EF4-FFF2-40B4-BE49-F238E27FC236}">
                  <a16:creationId xmlns:a16="http://schemas.microsoft.com/office/drawing/2014/main" xmlns=""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5" name="Google Shape;956;p32">
              <a:extLst>
                <a:ext uri="{FF2B5EF4-FFF2-40B4-BE49-F238E27FC236}">
                  <a16:creationId xmlns:a16="http://schemas.microsoft.com/office/drawing/2014/main" xmlns=""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6" name="Google Shape;957;p32">
              <a:extLst>
                <a:ext uri="{FF2B5EF4-FFF2-40B4-BE49-F238E27FC236}">
                  <a16:creationId xmlns:a16="http://schemas.microsoft.com/office/drawing/2014/main" xmlns=""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7" name="Google Shape;958;p32">
              <a:extLst>
                <a:ext uri="{FF2B5EF4-FFF2-40B4-BE49-F238E27FC236}">
                  <a16:creationId xmlns:a16="http://schemas.microsoft.com/office/drawing/2014/main" xmlns=""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8" name="Google Shape;959;p32">
              <a:extLst>
                <a:ext uri="{FF2B5EF4-FFF2-40B4-BE49-F238E27FC236}">
                  <a16:creationId xmlns:a16="http://schemas.microsoft.com/office/drawing/2014/main" xmlns=""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9" name="Google Shape;960;p32">
              <a:extLst>
                <a:ext uri="{FF2B5EF4-FFF2-40B4-BE49-F238E27FC236}">
                  <a16:creationId xmlns:a16="http://schemas.microsoft.com/office/drawing/2014/main" xmlns=""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0" name="Google Shape;961;p32">
              <a:extLst>
                <a:ext uri="{FF2B5EF4-FFF2-40B4-BE49-F238E27FC236}">
                  <a16:creationId xmlns:a16="http://schemas.microsoft.com/office/drawing/2014/main" xmlns=""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1" name="Google Shape;962;p32">
              <a:extLst>
                <a:ext uri="{FF2B5EF4-FFF2-40B4-BE49-F238E27FC236}">
                  <a16:creationId xmlns:a16="http://schemas.microsoft.com/office/drawing/2014/main" xmlns=""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2" name="Google Shape;963;p32">
              <a:extLst>
                <a:ext uri="{FF2B5EF4-FFF2-40B4-BE49-F238E27FC236}">
                  <a16:creationId xmlns:a16="http://schemas.microsoft.com/office/drawing/2014/main" xmlns=""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3" name="Google Shape;964;p32">
              <a:extLst>
                <a:ext uri="{FF2B5EF4-FFF2-40B4-BE49-F238E27FC236}">
                  <a16:creationId xmlns:a16="http://schemas.microsoft.com/office/drawing/2014/main" xmlns=""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4" name="Google Shape;965;p32">
              <a:extLst>
                <a:ext uri="{FF2B5EF4-FFF2-40B4-BE49-F238E27FC236}">
                  <a16:creationId xmlns:a16="http://schemas.microsoft.com/office/drawing/2014/main" xmlns=""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5" name="Google Shape;966;p32">
              <a:extLst>
                <a:ext uri="{FF2B5EF4-FFF2-40B4-BE49-F238E27FC236}">
                  <a16:creationId xmlns:a16="http://schemas.microsoft.com/office/drawing/2014/main" xmlns=""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6" name="Google Shape;967;p32">
              <a:extLst>
                <a:ext uri="{FF2B5EF4-FFF2-40B4-BE49-F238E27FC236}">
                  <a16:creationId xmlns:a16="http://schemas.microsoft.com/office/drawing/2014/main" xmlns=""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7" name="Google Shape;968;p32">
              <a:extLst>
                <a:ext uri="{FF2B5EF4-FFF2-40B4-BE49-F238E27FC236}">
                  <a16:creationId xmlns:a16="http://schemas.microsoft.com/office/drawing/2014/main" xmlns=""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8" name="Google Shape;969;p32">
              <a:extLst>
                <a:ext uri="{FF2B5EF4-FFF2-40B4-BE49-F238E27FC236}">
                  <a16:creationId xmlns:a16="http://schemas.microsoft.com/office/drawing/2014/main" xmlns=""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9" name="Google Shape;970;p32">
              <a:extLst>
                <a:ext uri="{FF2B5EF4-FFF2-40B4-BE49-F238E27FC236}">
                  <a16:creationId xmlns:a16="http://schemas.microsoft.com/office/drawing/2014/main" xmlns=""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0" name="Google Shape;971;p32">
              <a:extLst>
                <a:ext uri="{FF2B5EF4-FFF2-40B4-BE49-F238E27FC236}">
                  <a16:creationId xmlns:a16="http://schemas.microsoft.com/office/drawing/2014/main" xmlns=""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1" name="Google Shape;972;p32">
              <a:extLst>
                <a:ext uri="{FF2B5EF4-FFF2-40B4-BE49-F238E27FC236}">
                  <a16:creationId xmlns:a16="http://schemas.microsoft.com/office/drawing/2014/main" xmlns=""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2" name="Google Shape;973;p32">
              <a:extLst>
                <a:ext uri="{FF2B5EF4-FFF2-40B4-BE49-F238E27FC236}">
                  <a16:creationId xmlns:a16="http://schemas.microsoft.com/office/drawing/2014/main" xmlns=""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3" name="Google Shape;974;p32">
              <a:extLst>
                <a:ext uri="{FF2B5EF4-FFF2-40B4-BE49-F238E27FC236}">
                  <a16:creationId xmlns:a16="http://schemas.microsoft.com/office/drawing/2014/main" xmlns=""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4" name="Google Shape;975;p32">
              <a:extLst>
                <a:ext uri="{FF2B5EF4-FFF2-40B4-BE49-F238E27FC236}">
                  <a16:creationId xmlns:a16="http://schemas.microsoft.com/office/drawing/2014/main" xmlns=""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5" name="Google Shape;976;p32">
              <a:extLst>
                <a:ext uri="{FF2B5EF4-FFF2-40B4-BE49-F238E27FC236}">
                  <a16:creationId xmlns:a16="http://schemas.microsoft.com/office/drawing/2014/main" xmlns=""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6" name="Google Shape;977;p32">
              <a:extLst>
                <a:ext uri="{FF2B5EF4-FFF2-40B4-BE49-F238E27FC236}">
                  <a16:creationId xmlns:a16="http://schemas.microsoft.com/office/drawing/2014/main" xmlns=""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7" name="Google Shape;978;p32">
              <a:extLst>
                <a:ext uri="{FF2B5EF4-FFF2-40B4-BE49-F238E27FC236}">
                  <a16:creationId xmlns:a16="http://schemas.microsoft.com/office/drawing/2014/main" xmlns=""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8" name="Google Shape;979;p32">
              <a:extLst>
                <a:ext uri="{FF2B5EF4-FFF2-40B4-BE49-F238E27FC236}">
                  <a16:creationId xmlns:a16="http://schemas.microsoft.com/office/drawing/2014/main" xmlns=""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9" name="Google Shape;980;p32">
              <a:extLst>
                <a:ext uri="{FF2B5EF4-FFF2-40B4-BE49-F238E27FC236}">
                  <a16:creationId xmlns:a16="http://schemas.microsoft.com/office/drawing/2014/main" xmlns=""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0" name="Google Shape;981;p32">
              <a:extLst>
                <a:ext uri="{FF2B5EF4-FFF2-40B4-BE49-F238E27FC236}">
                  <a16:creationId xmlns:a16="http://schemas.microsoft.com/office/drawing/2014/main" xmlns=""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1" name="Google Shape;982;p32">
              <a:extLst>
                <a:ext uri="{FF2B5EF4-FFF2-40B4-BE49-F238E27FC236}">
                  <a16:creationId xmlns:a16="http://schemas.microsoft.com/office/drawing/2014/main" xmlns=""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2" name="Google Shape;983;p32">
              <a:extLst>
                <a:ext uri="{FF2B5EF4-FFF2-40B4-BE49-F238E27FC236}">
                  <a16:creationId xmlns:a16="http://schemas.microsoft.com/office/drawing/2014/main" xmlns=""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3" name="Google Shape;984;p32">
              <a:extLst>
                <a:ext uri="{FF2B5EF4-FFF2-40B4-BE49-F238E27FC236}">
                  <a16:creationId xmlns:a16="http://schemas.microsoft.com/office/drawing/2014/main" xmlns=""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4" name="Google Shape;985;p32">
              <a:extLst>
                <a:ext uri="{FF2B5EF4-FFF2-40B4-BE49-F238E27FC236}">
                  <a16:creationId xmlns:a16="http://schemas.microsoft.com/office/drawing/2014/main" xmlns=""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5" name="Google Shape;986;p32">
              <a:extLst>
                <a:ext uri="{FF2B5EF4-FFF2-40B4-BE49-F238E27FC236}">
                  <a16:creationId xmlns:a16="http://schemas.microsoft.com/office/drawing/2014/main" xmlns=""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6" name="Google Shape;987;p32">
              <a:extLst>
                <a:ext uri="{FF2B5EF4-FFF2-40B4-BE49-F238E27FC236}">
                  <a16:creationId xmlns:a16="http://schemas.microsoft.com/office/drawing/2014/main" xmlns=""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7" name="Google Shape;988;p32">
              <a:extLst>
                <a:ext uri="{FF2B5EF4-FFF2-40B4-BE49-F238E27FC236}">
                  <a16:creationId xmlns:a16="http://schemas.microsoft.com/office/drawing/2014/main" xmlns=""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8" name="Google Shape;989;p32">
              <a:extLst>
                <a:ext uri="{FF2B5EF4-FFF2-40B4-BE49-F238E27FC236}">
                  <a16:creationId xmlns:a16="http://schemas.microsoft.com/office/drawing/2014/main" xmlns=""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990;p32">
              <a:extLst>
                <a:ext uri="{FF2B5EF4-FFF2-40B4-BE49-F238E27FC236}">
                  <a16:creationId xmlns:a16="http://schemas.microsoft.com/office/drawing/2014/main" xmlns=""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0" name="Google Shape;991;p32">
              <a:extLst>
                <a:ext uri="{FF2B5EF4-FFF2-40B4-BE49-F238E27FC236}">
                  <a16:creationId xmlns:a16="http://schemas.microsoft.com/office/drawing/2014/main" xmlns=""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1" name="Google Shape;992;p32">
              <a:extLst>
                <a:ext uri="{FF2B5EF4-FFF2-40B4-BE49-F238E27FC236}">
                  <a16:creationId xmlns:a16="http://schemas.microsoft.com/office/drawing/2014/main" xmlns=""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2" name="Google Shape;993;p32">
              <a:extLst>
                <a:ext uri="{FF2B5EF4-FFF2-40B4-BE49-F238E27FC236}">
                  <a16:creationId xmlns:a16="http://schemas.microsoft.com/office/drawing/2014/main" xmlns=""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3" name="Google Shape;994;p32">
              <a:extLst>
                <a:ext uri="{FF2B5EF4-FFF2-40B4-BE49-F238E27FC236}">
                  <a16:creationId xmlns:a16="http://schemas.microsoft.com/office/drawing/2014/main" xmlns=""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4" name="Google Shape;995;p32">
              <a:extLst>
                <a:ext uri="{FF2B5EF4-FFF2-40B4-BE49-F238E27FC236}">
                  <a16:creationId xmlns:a16="http://schemas.microsoft.com/office/drawing/2014/main" xmlns=""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5" name="Google Shape;996;p32">
              <a:extLst>
                <a:ext uri="{FF2B5EF4-FFF2-40B4-BE49-F238E27FC236}">
                  <a16:creationId xmlns:a16="http://schemas.microsoft.com/office/drawing/2014/main" xmlns=""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6" name="Google Shape;997;p32">
              <a:extLst>
                <a:ext uri="{FF2B5EF4-FFF2-40B4-BE49-F238E27FC236}">
                  <a16:creationId xmlns:a16="http://schemas.microsoft.com/office/drawing/2014/main" xmlns=""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7" name="Google Shape;998;p32">
              <a:extLst>
                <a:ext uri="{FF2B5EF4-FFF2-40B4-BE49-F238E27FC236}">
                  <a16:creationId xmlns:a16="http://schemas.microsoft.com/office/drawing/2014/main" xmlns=""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8" name="Google Shape;999;p32">
              <a:extLst>
                <a:ext uri="{FF2B5EF4-FFF2-40B4-BE49-F238E27FC236}">
                  <a16:creationId xmlns:a16="http://schemas.microsoft.com/office/drawing/2014/main" xmlns=""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9" name="Google Shape;1000;p32">
              <a:extLst>
                <a:ext uri="{FF2B5EF4-FFF2-40B4-BE49-F238E27FC236}">
                  <a16:creationId xmlns:a16="http://schemas.microsoft.com/office/drawing/2014/main" xmlns=""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0" name="Google Shape;1001;p32">
              <a:extLst>
                <a:ext uri="{FF2B5EF4-FFF2-40B4-BE49-F238E27FC236}">
                  <a16:creationId xmlns:a16="http://schemas.microsoft.com/office/drawing/2014/main" xmlns=""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1" name="Google Shape;1002;p32">
              <a:extLst>
                <a:ext uri="{FF2B5EF4-FFF2-40B4-BE49-F238E27FC236}">
                  <a16:creationId xmlns:a16="http://schemas.microsoft.com/office/drawing/2014/main" xmlns=""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02" name="Google Shape;211;p3">
            <a:extLst>
              <a:ext uri="{FF2B5EF4-FFF2-40B4-BE49-F238E27FC236}">
                <a16:creationId xmlns:a16="http://schemas.microsoft.com/office/drawing/2014/main" xmlns=""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xmlns=""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xmlns=""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05" name="Google Shape;214;p3">
            <a:extLst>
              <a:ext uri="{FF2B5EF4-FFF2-40B4-BE49-F238E27FC236}">
                <a16:creationId xmlns:a16="http://schemas.microsoft.com/office/drawing/2014/main" xmlns=""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xmlns=""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7" name="Google Shape;216;p3">
              <a:extLst>
                <a:ext uri="{FF2B5EF4-FFF2-40B4-BE49-F238E27FC236}">
                  <a16:creationId xmlns:a16="http://schemas.microsoft.com/office/drawing/2014/main" xmlns=""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8" name="Google Shape;217;p3">
              <a:extLst>
                <a:ext uri="{FF2B5EF4-FFF2-40B4-BE49-F238E27FC236}">
                  <a16:creationId xmlns:a16="http://schemas.microsoft.com/office/drawing/2014/main" xmlns=""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9" name="Google Shape;218;p3">
              <a:extLst>
                <a:ext uri="{FF2B5EF4-FFF2-40B4-BE49-F238E27FC236}">
                  <a16:creationId xmlns:a16="http://schemas.microsoft.com/office/drawing/2014/main" xmlns=""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0" name="Google Shape;219;p3">
              <a:extLst>
                <a:ext uri="{FF2B5EF4-FFF2-40B4-BE49-F238E27FC236}">
                  <a16:creationId xmlns:a16="http://schemas.microsoft.com/office/drawing/2014/main" xmlns=""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1" name="Google Shape;220;p3">
              <a:extLst>
                <a:ext uri="{FF2B5EF4-FFF2-40B4-BE49-F238E27FC236}">
                  <a16:creationId xmlns:a16="http://schemas.microsoft.com/office/drawing/2014/main" xmlns=""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2" name="Google Shape;221;p3">
              <a:extLst>
                <a:ext uri="{FF2B5EF4-FFF2-40B4-BE49-F238E27FC236}">
                  <a16:creationId xmlns:a16="http://schemas.microsoft.com/office/drawing/2014/main" xmlns=""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xmlns=""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4" name="Google Shape;223;p3">
              <a:extLst>
                <a:ext uri="{FF2B5EF4-FFF2-40B4-BE49-F238E27FC236}">
                  <a16:creationId xmlns:a16="http://schemas.microsoft.com/office/drawing/2014/main" xmlns=""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5" name="Google Shape;224;p3">
              <a:extLst>
                <a:ext uri="{FF2B5EF4-FFF2-40B4-BE49-F238E27FC236}">
                  <a16:creationId xmlns:a16="http://schemas.microsoft.com/office/drawing/2014/main" xmlns=""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16" name="Google Shape;225;p3">
            <a:extLst>
              <a:ext uri="{FF2B5EF4-FFF2-40B4-BE49-F238E27FC236}">
                <a16:creationId xmlns:a16="http://schemas.microsoft.com/office/drawing/2014/main" xmlns=""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xmlns=""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8" name="Google Shape;227;p3">
              <a:extLst>
                <a:ext uri="{FF2B5EF4-FFF2-40B4-BE49-F238E27FC236}">
                  <a16:creationId xmlns:a16="http://schemas.microsoft.com/office/drawing/2014/main" xmlns=""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219" name="Google Shape;228;p3">
            <a:extLst>
              <a:ext uri="{FF2B5EF4-FFF2-40B4-BE49-F238E27FC236}">
                <a16:creationId xmlns:a16="http://schemas.microsoft.com/office/drawing/2014/main" xmlns=""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0" name="Google Shape;229;p3">
            <a:extLst>
              <a:ext uri="{FF2B5EF4-FFF2-40B4-BE49-F238E27FC236}">
                <a16:creationId xmlns:a16="http://schemas.microsoft.com/office/drawing/2014/main" xmlns=""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221" name="Google Shape;230;p3">
            <a:extLst>
              <a:ext uri="{FF2B5EF4-FFF2-40B4-BE49-F238E27FC236}">
                <a16:creationId xmlns:a16="http://schemas.microsoft.com/office/drawing/2014/main" xmlns=""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xmlns=""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3" name="Google Shape;232;p3">
              <a:extLst>
                <a:ext uri="{FF2B5EF4-FFF2-40B4-BE49-F238E27FC236}">
                  <a16:creationId xmlns:a16="http://schemas.microsoft.com/office/drawing/2014/main" xmlns=""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224" name="TextBox 223">
            <a:extLst>
              <a:ext uri="{FF2B5EF4-FFF2-40B4-BE49-F238E27FC236}">
                <a16:creationId xmlns:a16="http://schemas.microsoft.com/office/drawing/2014/main" xmlns="" id="{93F46B3B-D663-4FBA-8528-CFD2F9C1E141}"/>
              </a:ext>
            </a:extLst>
          </p:cNvPr>
          <p:cNvSpPr txBox="1"/>
          <p:nvPr userDrawn="1"/>
        </p:nvSpPr>
        <p:spPr>
          <a:xfrm>
            <a:off x="3642720" y="1503378"/>
            <a:ext cx="4728208" cy="3631763"/>
          </a:xfrm>
          <a:prstGeom prst="rect">
            <a:avLst/>
          </a:prstGeom>
          <a:noFill/>
        </p:spPr>
        <p:txBody>
          <a:bodyPr wrap="square" rtlCol="0">
            <a:spAutoFit/>
          </a:bodyPr>
          <a:lstStyle/>
          <a:p>
            <a:pPr algn="ctr"/>
            <a:r>
              <a:rPr lang="vi-VN" sz="11500" dirty="0">
                <a:solidFill>
                  <a:srgbClr val="002060"/>
                </a:solidFill>
                <a:latin typeface="+mj-lt"/>
              </a:rPr>
              <a:t>LUYỆN TẬP</a:t>
            </a:r>
          </a:p>
        </p:txBody>
      </p:sp>
    </p:spTree>
    <p:extLst>
      <p:ext uri="{BB962C8B-B14F-4D97-AF65-F5344CB8AC3E}">
        <p14:creationId xmlns:p14="http://schemas.microsoft.com/office/powerpoint/2010/main" val="37182994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13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123238291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2_Title Slide">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9" name="Google Shape;994;p14">
              <a:extLst>
                <a:ext uri="{FF2B5EF4-FFF2-40B4-BE49-F238E27FC236}">
                  <a16:creationId xmlns:a16="http://schemas.microsoft.com/office/drawing/2014/main" xmlns=""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 name="Google Shape;996;p14">
                <a:extLst>
                  <a:ext uri="{FF2B5EF4-FFF2-40B4-BE49-F238E27FC236}">
                    <a16:creationId xmlns:a16="http://schemas.microsoft.com/office/drawing/2014/main" xmlns=""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0" name="Google Shape;997;p14">
              <a:extLst>
                <a:ext uri="{FF2B5EF4-FFF2-40B4-BE49-F238E27FC236}">
                  <a16:creationId xmlns:a16="http://schemas.microsoft.com/office/drawing/2014/main" xmlns=""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1" name="Google Shape;998;p14">
              <a:extLst>
                <a:ext uri="{FF2B5EF4-FFF2-40B4-BE49-F238E27FC236}">
                  <a16:creationId xmlns:a16="http://schemas.microsoft.com/office/drawing/2014/main" xmlns=""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 name="Google Shape;1000;p14">
                <a:extLst>
                  <a:ext uri="{FF2B5EF4-FFF2-40B4-BE49-F238E27FC236}">
                    <a16:creationId xmlns:a16="http://schemas.microsoft.com/office/drawing/2014/main" xmlns=""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2" name="Google Shape;1001;p14">
              <a:extLst>
                <a:ext uri="{FF2B5EF4-FFF2-40B4-BE49-F238E27FC236}">
                  <a16:creationId xmlns:a16="http://schemas.microsoft.com/office/drawing/2014/main" xmlns=""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 name="Google Shape;1003;p14">
                <a:extLst>
                  <a:ext uri="{FF2B5EF4-FFF2-40B4-BE49-F238E27FC236}">
                    <a16:creationId xmlns:a16="http://schemas.microsoft.com/office/drawing/2014/main" xmlns=""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3" name="Google Shape;1004;p14">
              <a:extLst>
                <a:ext uri="{FF2B5EF4-FFF2-40B4-BE49-F238E27FC236}">
                  <a16:creationId xmlns:a16="http://schemas.microsoft.com/office/drawing/2014/main" xmlns=""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 name="Google Shape;1006;p14">
                <a:extLst>
                  <a:ext uri="{FF2B5EF4-FFF2-40B4-BE49-F238E27FC236}">
                    <a16:creationId xmlns:a16="http://schemas.microsoft.com/office/drawing/2014/main" xmlns=""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4" name="Google Shape;1007;p14">
              <a:extLst>
                <a:ext uri="{FF2B5EF4-FFF2-40B4-BE49-F238E27FC236}">
                  <a16:creationId xmlns:a16="http://schemas.microsoft.com/office/drawing/2014/main" xmlns=""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 name="Google Shape;1009;p14">
                <a:extLst>
                  <a:ext uri="{FF2B5EF4-FFF2-40B4-BE49-F238E27FC236}">
                    <a16:creationId xmlns:a16="http://schemas.microsoft.com/office/drawing/2014/main" xmlns=""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5" name="Google Shape;1010;p14">
              <a:extLst>
                <a:ext uri="{FF2B5EF4-FFF2-40B4-BE49-F238E27FC236}">
                  <a16:creationId xmlns:a16="http://schemas.microsoft.com/office/drawing/2014/main" xmlns=""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 name="Google Shape;1012;p14">
                <a:extLst>
                  <a:ext uri="{FF2B5EF4-FFF2-40B4-BE49-F238E27FC236}">
                    <a16:creationId xmlns:a16="http://schemas.microsoft.com/office/drawing/2014/main" xmlns=""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6" name="Google Shape;1013;p14">
              <a:extLst>
                <a:ext uri="{FF2B5EF4-FFF2-40B4-BE49-F238E27FC236}">
                  <a16:creationId xmlns:a16="http://schemas.microsoft.com/office/drawing/2014/main" xmlns=""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 name="Google Shape;1014;p14">
              <a:extLst>
                <a:ext uri="{FF2B5EF4-FFF2-40B4-BE49-F238E27FC236}">
                  <a16:creationId xmlns:a16="http://schemas.microsoft.com/office/drawing/2014/main" xmlns=""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xmlns=""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xmlns=""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2" name="Google Shape;1018;p14">
              <a:extLst>
                <a:ext uri="{FF2B5EF4-FFF2-40B4-BE49-F238E27FC236}">
                  <a16:creationId xmlns:a16="http://schemas.microsoft.com/office/drawing/2014/main" xmlns=""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3" name="Google Shape;1019;p14">
            <a:extLst>
              <a:ext uri="{FF2B5EF4-FFF2-40B4-BE49-F238E27FC236}">
                <a16:creationId xmlns:a16="http://schemas.microsoft.com/office/drawing/2014/main" xmlns=""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xmlns=""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5" name="Google Shape;1021;p14">
              <a:extLst>
                <a:ext uri="{FF2B5EF4-FFF2-40B4-BE49-F238E27FC236}">
                  <a16:creationId xmlns:a16="http://schemas.microsoft.com/office/drawing/2014/main" xmlns=""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6" name="Google Shape;1022;p14">
              <a:extLst>
                <a:ext uri="{FF2B5EF4-FFF2-40B4-BE49-F238E27FC236}">
                  <a16:creationId xmlns:a16="http://schemas.microsoft.com/office/drawing/2014/main" xmlns=""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7" name="Google Shape;1023;p14">
              <a:extLst>
                <a:ext uri="{FF2B5EF4-FFF2-40B4-BE49-F238E27FC236}">
                  <a16:creationId xmlns:a16="http://schemas.microsoft.com/office/drawing/2014/main" xmlns=""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8" name="Google Shape;1024;p14">
              <a:extLst>
                <a:ext uri="{FF2B5EF4-FFF2-40B4-BE49-F238E27FC236}">
                  <a16:creationId xmlns:a16="http://schemas.microsoft.com/office/drawing/2014/main" xmlns=""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9" name="Google Shape;1025;p14">
              <a:extLst>
                <a:ext uri="{FF2B5EF4-FFF2-40B4-BE49-F238E27FC236}">
                  <a16:creationId xmlns:a16="http://schemas.microsoft.com/office/drawing/2014/main" xmlns=""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0" name="Google Shape;1026;p14">
              <a:extLst>
                <a:ext uri="{FF2B5EF4-FFF2-40B4-BE49-F238E27FC236}">
                  <a16:creationId xmlns:a16="http://schemas.microsoft.com/office/drawing/2014/main" xmlns=""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1" name="Google Shape;1027;p14">
              <a:extLst>
                <a:ext uri="{FF2B5EF4-FFF2-40B4-BE49-F238E27FC236}">
                  <a16:creationId xmlns:a16="http://schemas.microsoft.com/office/drawing/2014/main" xmlns=""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2" name="Google Shape;1028;p14">
              <a:extLst>
                <a:ext uri="{FF2B5EF4-FFF2-40B4-BE49-F238E27FC236}">
                  <a16:creationId xmlns:a16="http://schemas.microsoft.com/office/drawing/2014/main" xmlns=""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3" name="Google Shape;1029;p14">
              <a:extLst>
                <a:ext uri="{FF2B5EF4-FFF2-40B4-BE49-F238E27FC236}">
                  <a16:creationId xmlns:a16="http://schemas.microsoft.com/office/drawing/2014/main" xmlns=""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44" name="Google Shape;1030;p14">
            <a:extLst>
              <a:ext uri="{FF2B5EF4-FFF2-40B4-BE49-F238E27FC236}">
                <a16:creationId xmlns:a16="http://schemas.microsoft.com/office/drawing/2014/main" xmlns=""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xmlns=""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6" name="Google Shape;1032;p14">
              <a:extLst>
                <a:ext uri="{FF2B5EF4-FFF2-40B4-BE49-F238E27FC236}">
                  <a16:creationId xmlns:a16="http://schemas.microsoft.com/office/drawing/2014/main" xmlns=""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47" name="Google Shape;1033;p14">
            <a:extLst>
              <a:ext uri="{FF2B5EF4-FFF2-40B4-BE49-F238E27FC236}">
                <a16:creationId xmlns:a16="http://schemas.microsoft.com/office/drawing/2014/main" xmlns=""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8" name="Google Shape;1034;p14">
            <a:extLst>
              <a:ext uri="{FF2B5EF4-FFF2-40B4-BE49-F238E27FC236}">
                <a16:creationId xmlns:a16="http://schemas.microsoft.com/office/drawing/2014/main" xmlns=""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49" name="Google Shape;1035;p14">
            <a:extLst>
              <a:ext uri="{FF2B5EF4-FFF2-40B4-BE49-F238E27FC236}">
                <a16:creationId xmlns:a16="http://schemas.microsoft.com/office/drawing/2014/main" xmlns=""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xmlns=""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1" name="Google Shape;1037;p14">
              <a:extLst>
                <a:ext uri="{FF2B5EF4-FFF2-40B4-BE49-F238E27FC236}">
                  <a16:creationId xmlns:a16="http://schemas.microsoft.com/office/drawing/2014/main" xmlns=""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96" name="Google Shape;1082;p14">
            <a:extLst>
              <a:ext uri="{FF2B5EF4-FFF2-40B4-BE49-F238E27FC236}">
                <a16:creationId xmlns:a16="http://schemas.microsoft.com/office/drawing/2014/main" xmlns=""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7" name="Google Shape;1083;p14">
            <a:extLst>
              <a:ext uri="{FF2B5EF4-FFF2-40B4-BE49-F238E27FC236}">
                <a16:creationId xmlns:a16="http://schemas.microsoft.com/office/drawing/2014/main" xmlns=""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8" name="Google Shape;1084;p14">
            <a:extLst>
              <a:ext uri="{FF2B5EF4-FFF2-40B4-BE49-F238E27FC236}">
                <a16:creationId xmlns:a16="http://schemas.microsoft.com/office/drawing/2014/main" xmlns=""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9" name="Google Shape;1085;p14">
            <a:extLst>
              <a:ext uri="{FF2B5EF4-FFF2-40B4-BE49-F238E27FC236}">
                <a16:creationId xmlns:a16="http://schemas.microsoft.com/office/drawing/2014/main" xmlns=""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0" name="Google Shape;1086;p14">
            <a:extLst>
              <a:ext uri="{FF2B5EF4-FFF2-40B4-BE49-F238E27FC236}">
                <a16:creationId xmlns:a16="http://schemas.microsoft.com/office/drawing/2014/main" xmlns=""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1082;p14">
            <a:extLst>
              <a:ext uri="{FF2B5EF4-FFF2-40B4-BE49-F238E27FC236}">
                <a16:creationId xmlns:a16="http://schemas.microsoft.com/office/drawing/2014/main" xmlns=""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3" name="Google Shape;1083;p14">
            <a:extLst>
              <a:ext uri="{FF2B5EF4-FFF2-40B4-BE49-F238E27FC236}">
                <a16:creationId xmlns:a16="http://schemas.microsoft.com/office/drawing/2014/main" xmlns=""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4" name="Google Shape;1084;p14">
            <a:extLst>
              <a:ext uri="{FF2B5EF4-FFF2-40B4-BE49-F238E27FC236}">
                <a16:creationId xmlns:a16="http://schemas.microsoft.com/office/drawing/2014/main" xmlns=""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5" name="Google Shape;1085;p14">
            <a:extLst>
              <a:ext uri="{FF2B5EF4-FFF2-40B4-BE49-F238E27FC236}">
                <a16:creationId xmlns:a16="http://schemas.microsoft.com/office/drawing/2014/main" xmlns=""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6" name="Google Shape;1086;p14">
            <a:extLst>
              <a:ext uri="{FF2B5EF4-FFF2-40B4-BE49-F238E27FC236}">
                <a16:creationId xmlns:a16="http://schemas.microsoft.com/office/drawing/2014/main" xmlns=""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7" name="Google Shape;1082;p14">
            <a:extLst>
              <a:ext uri="{FF2B5EF4-FFF2-40B4-BE49-F238E27FC236}">
                <a16:creationId xmlns:a16="http://schemas.microsoft.com/office/drawing/2014/main" xmlns=""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8" name="Google Shape;1083;p14">
            <a:extLst>
              <a:ext uri="{FF2B5EF4-FFF2-40B4-BE49-F238E27FC236}">
                <a16:creationId xmlns:a16="http://schemas.microsoft.com/office/drawing/2014/main" xmlns=""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9" name="Google Shape;1084;p14">
            <a:extLst>
              <a:ext uri="{FF2B5EF4-FFF2-40B4-BE49-F238E27FC236}">
                <a16:creationId xmlns:a16="http://schemas.microsoft.com/office/drawing/2014/main" xmlns=""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0" name="Google Shape;1085;p14">
            <a:extLst>
              <a:ext uri="{FF2B5EF4-FFF2-40B4-BE49-F238E27FC236}">
                <a16:creationId xmlns:a16="http://schemas.microsoft.com/office/drawing/2014/main" xmlns=""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1086;p14">
            <a:extLst>
              <a:ext uri="{FF2B5EF4-FFF2-40B4-BE49-F238E27FC236}">
                <a16:creationId xmlns:a16="http://schemas.microsoft.com/office/drawing/2014/main" xmlns=""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2" name="Google Shape;1082;p14">
            <a:extLst>
              <a:ext uri="{FF2B5EF4-FFF2-40B4-BE49-F238E27FC236}">
                <a16:creationId xmlns:a16="http://schemas.microsoft.com/office/drawing/2014/main" xmlns=""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3" name="Google Shape;1083;p14">
            <a:extLst>
              <a:ext uri="{FF2B5EF4-FFF2-40B4-BE49-F238E27FC236}">
                <a16:creationId xmlns:a16="http://schemas.microsoft.com/office/drawing/2014/main" xmlns=""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4" name="Google Shape;1084;p14">
            <a:extLst>
              <a:ext uri="{FF2B5EF4-FFF2-40B4-BE49-F238E27FC236}">
                <a16:creationId xmlns:a16="http://schemas.microsoft.com/office/drawing/2014/main" xmlns=""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5" name="Google Shape;1085;p14">
            <a:extLst>
              <a:ext uri="{FF2B5EF4-FFF2-40B4-BE49-F238E27FC236}">
                <a16:creationId xmlns:a16="http://schemas.microsoft.com/office/drawing/2014/main" xmlns=""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6" name="Google Shape;1086;p14">
            <a:extLst>
              <a:ext uri="{FF2B5EF4-FFF2-40B4-BE49-F238E27FC236}">
                <a16:creationId xmlns:a16="http://schemas.microsoft.com/office/drawing/2014/main" xmlns=""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7" name="Google Shape;1082;p14">
            <a:extLst>
              <a:ext uri="{FF2B5EF4-FFF2-40B4-BE49-F238E27FC236}">
                <a16:creationId xmlns:a16="http://schemas.microsoft.com/office/drawing/2014/main" xmlns=""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8" name="Google Shape;1083;p14">
            <a:extLst>
              <a:ext uri="{FF2B5EF4-FFF2-40B4-BE49-F238E27FC236}">
                <a16:creationId xmlns:a16="http://schemas.microsoft.com/office/drawing/2014/main" xmlns=""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9" name="Google Shape;1084;p14">
            <a:extLst>
              <a:ext uri="{FF2B5EF4-FFF2-40B4-BE49-F238E27FC236}">
                <a16:creationId xmlns:a16="http://schemas.microsoft.com/office/drawing/2014/main" xmlns=""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0" name="Google Shape;1085;p14">
            <a:extLst>
              <a:ext uri="{FF2B5EF4-FFF2-40B4-BE49-F238E27FC236}">
                <a16:creationId xmlns:a16="http://schemas.microsoft.com/office/drawing/2014/main" xmlns=""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1" name="Google Shape;1086;p14">
            <a:extLst>
              <a:ext uri="{FF2B5EF4-FFF2-40B4-BE49-F238E27FC236}">
                <a16:creationId xmlns:a16="http://schemas.microsoft.com/office/drawing/2014/main" xmlns=""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2" name="Google Shape;1082;p14">
            <a:extLst>
              <a:ext uri="{FF2B5EF4-FFF2-40B4-BE49-F238E27FC236}">
                <a16:creationId xmlns:a16="http://schemas.microsoft.com/office/drawing/2014/main" xmlns=""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3" name="Google Shape;1083;p14">
            <a:extLst>
              <a:ext uri="{FF2B5EF4-FFF2-40B4-BE49-F238E27FC236}">
                <a16:creationId xmlns:a16="http://schemas.microsoft.com/office/drawing/2014/main" xmlns=""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4" name="Google Shape;1084;p14">
            <a:extLst>
              <a:ext uri="{FF2B5EF4-FFF2-40B4-BE49-F238E27FC236}">
                <a16:creationId xmlns:a16="http://schemas.microsoft.com/office/drawing/2014/main" xmlns=""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5" name="Google Shape;1085;p14">
            <a:extLst>
              <a:ext uri="{FF2B5EF4-FFF2-40B4-BE49-F238E27FC236}">
                <a16:creationId xmlns:a16="http://schemas.microsoft.com/office/drawing/2014/main" xmlns=""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6" name="Google Shape;1086;p14">
            <a:extLst>
              <a:ext uri="{FF2B5EF4-FFF2-40B4-BE49-F238E27FC236}">
                <a16:creationId xmlns:a16="http://schemas.microsoft.com/office/drawing/2014/main" xmlns=""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7" name="Google Shape;1082;p14">
            <a:extLst>
              <a:ext uri="{FF2B5EF4-FFF2-40B4-BE49-F238E27FC236}">
                <a16:creationId xmlns:a16="http://schemas.microsoft.com/office/drawing/2014/main" xmlns=""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8" name="Google Shape;1083;p14">
            <a:extLst>
              <a:ext uri="{FF2B5EF4-FFF2-40B4-BE49-F238E27FC236}">
                <a16:creationId xmlns:a16="http://schemas.microsoft.com/office/drawing/2014/main" xmlns=""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9" name="Google Shape;1084;p14">
            <a:extLst>
              <a:ext uri="{FF2B5EF4-FFF2-40B4-BE49-F238E27FC236}">
                <a16:creationId xmlns:a16="http://schemas.microsoft.com/office/drawing/2014/main" xmlns=""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0" name="Google Shape;1085;p14">
            <a:extLst>
              <a:ext uri="{FF2B5EF4-FFF2-40B4-BE49-F238E27FC236}">
                <a16:creationId xmlns:a16="http://schemas.microsoft.com/office/drawing/2014/main" xmlns=""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1" name="Google Shape;1086;p14">
            <a:extLst>
              <a:ext uri="{FF2B5EF4-FFF2-40B4-BE49-F238E27FC236}">
                <a16:creationId xmlns:a16="http://schemas.microsoft.com/office/drawing/2014/main" xmlns=""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2" name="Google Shape;1082;p14">
            <a:extLst>
              <a:ext uri="{FF2B5EF4-FFF2-40B4-BE49-F238E27FC236}">
                <a16:creationId xmlns:a16="http://schemas.microsoft.com/office/drawing/2014/main" xmlns=""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3" name="Google Shape;1083;p14">
            <a:extLst>
              <a:ext uri="{FF2B5EF4-FFF2-40B4-BE49-F238E27FC236}">
                <a16:creationId xmlns:a16="http://schemas.microsoft.com/office/drawing/2014/main" xmlns=""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4" name="Google Shape;1084;p14">
            <a:extLst>
              <a:ext uri="{FF2B5EF4-FFF2-40B4-BE49-F238E27FC236}">
                <a16:creationId xmlns:a16="http://schemas.microsoft.com/office/drawing/2014/main" xmlns=""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5" name="Google Shape;1085;p14">
            <a:extLst>
              <a:ext uri="{FF2B5EF4-FFF2-40B4-BE49-F238E27FC236}">
                <a16:creationId xmlns:a16="http://schemas.microsoft.com/office/drawing/2014/main" xmlns=""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6" name="Google Shape;1086;p14">
            <a:extLst>
              <a:ext uri="{FF2B5EF4-FFF2-40B4-BE49-F238E27FC236}">
                <a16:creationId xmlns:a16="http://schemas.microsoft.com/office/drawing/2014/main" xmlns=""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7" name="Google Shape;1082;p14">
            <a:extLst>
              <a:ext uri="{FF2B5EF4-FFF2-40B4-BE49-F238E27FC236}">
                <a16:creationId xmlns:a16="http://schemas.microsoft.com/office/drawing/2014/main" xmlns=""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8" name="Google Shape;1083;p14">
            <a:extLst>
              <a:ext uri="{FF2B5EF4-FFF2-40B4-BE49-F238E27FC236}">
                <a16:creationId xmlns:a16="http://schemas.microsoft.com/office/drawing/2014/main" xmlns=""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9" name="Google Shape;1084;p14">
            <a:extLst>
              <a:ext uri="{FF2B5EF4-FFF2-40B4-BE49-F238E27FC236}">
                <a16:creationId xmlns:a16="http://schemas.microsoft.com/office/drawing/2014/main" xmlns=""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0" name="Google Shape;1085;p14">
            <a:extLst>
              <a:ext uri="{FF2B5EF4-FFF2-40B4-BE49-F238E27FC236}">
                <a16:creationId xmlns:a16="http://schemas.microsoft.com/office/drawing/2014/main" xmlns=""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1" name="Google Shape;1086;p14">
            <a:extLst>
              <a:ext uri="{FF2B5EF4-FFF2-40B4-BE49-F238E27FC236}">
                <a16:creationId xmlns:a16="http://schemas.microsoft.com/office/drawing/2014/main" xmlns=""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47" name="Google Shape;2356;p30">
            <a:extLst>
              <a:ext uri="{FF2B5EF4-FFF2-40B4-BE49-F238E27FC236}">
                <a16:creationId xmlns:a16="http://schemas.microsoft.com/office/drawing/2014/main" xmlns="" id="{FF3093F1-70FF-4A92-A939-256BC49F43A6}"/>
              </a:ext>
            </a:extLst>
          </p:cNvPr>
          <p:cNvGrpSpPr/>
          <p:nvPr userDrawn="1"/>
        </p:nvGrpSpPr>
        <p:grpSpPr>
          <a:xfrm>
            <a:off x="745412" y="1491606"/>
            <a:ext cx="9867486" cy="4773077"/>
            <a:chOff x="623255" y="927125"/>
            <a:chExt cx="7691377" cy="3871900"/>
          </a:xfrm>
          <a:solidFill>
            <a:schemeClr val="accent3">
              <a:lumMod val="60000"/>
              <a:lumOff val="40000"/>
            </a:schemeClr>
          </a:solidFill>
        </p:grpSpPr>
        <p:sp>
          <p:nvSpPr>
            <p:cNvPr id="148" name="Google Shape;2357;p30">
              <a:extLst>
                <a:ext uri="{FF2B5EF4-FFF2-40B4-BE49-F238E27FC236}">
                  <a16:creationId xmlns:a16="http://schemas.microsoft.com/office/drawing/2014/main" xmlns=""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49" name="Google Shape;2358;p30">
              <a:extLst>
                <a:ext uri="{FF2B5EF4-FFF2-40B4-BE49-F238E27FC236}">
                  <a16:creationId xmlns:a16="http://schemas.microsoft.com/office/drawing/2014/main" xmlns=""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xmlns=""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xmlns=""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361;p30">
                <a:extLst>
                  <a:ext uri="{FF2B5EF4-FFF2-40B4-BE49-F238E27FC236}">
                    <a16:creationId xmlns:a16="http://schemas.microsoft.com/office/drawing/2014/main" xmlns=""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grpSp>
        <p:nvGrpSpPr>
          <p:cNvPr id="153" name="Google Shape;447;p27">
            <a:extLst>
              <a:ext uri="{FF2B5EF4-FFF2-40B4-BE49-F238E27FC236}">
                <a16:creationId xmlns:a16="http://schemas.microsoft.com/office/drawing/2014/main" xmlns=""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xmlns=""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5" name="Google Shape;449;p27">
              <a:extLst>
                <a:ext uri="{FF2B5EF4-FFF2-40B4-BE49-F238E27FC236}">
                  <a16:creationId xmlns:a16="http://schemas.microsoft.com/office/drawing/2014/main" xmlns=""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6" name="Google Shape;450;p27">
              <a:extLst>
                <a:ext uri="{FF2B5EF4-FFF2-40B4-BE49-F238E27FC236}">
                  <a16:creationId xmlns:a16="http://schemas.microsoft.com/office/drawing/2014/main" xmlns=""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7" name="Google Shape;451;p27">
              <a:extLst>
                <a:ext uri="{FF2B5EF4-FFF2-40B4-BE49-F238E27FC236}">
                  <a16:creationId xmlns:a16="http://schemas.microsoft.com/office/drawing/2014/main" xmlns=""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8" name="Google Shape;452;p27">
              <a:extLst>
                <a:ext uri="{FF2B5EF4-FFF2-40B4-BE49-F238E27FC236}">
                  <a16:creationId xmlns:a16="http://schemas.microsoft.com/office/drawing/2014/main" xmlns=""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9" name="Google Shape;453;p27">
              <a:extLst>
                <a:ext uri="{FF2B5EF4-FFF2-40B4-BE49-F238E27FC236}">
                  <a16:creationId xmlns:a16="http://schemas.microsoft.com/office/drawing/2014/main" xmlns=""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0" name="Google Shape;454;p27">
              <a:extLst>
                <a:ext uri="{FF2B5EF4-FFF2-40B4-BE49-F238E27FC236}">
                  <a16:creationId xmlns:a16="http://schemas.microsoft.com/office/drawing/2014/main" xmlns=""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1" name="Google Shape;455;p27">
              <a:extLst>
                <a:ext uri="{FF2B5EF4-FFF2-40B4-BE49-F238E27FC236}">
                  <a16:creationId xmlns:a16="http://schemas.microsoft.com/office/drawing/2014/main" xmlns=""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2" name="Google Shape;456;p27">
              <a:extLst>
                <a:ext uri="{FF2B5EF4-FFF2-40B4-BE49-F238E27FC236}">
                  <a16:creationId xmlns:a16="http://schemas.microsoft.com/office/drawing/2014/main" xmlns=""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3" name="Google Shape;457;p27">
              <a:extLst>
                <a:ext uri="{FF2B5EF4-FFF2-40B4-BE49-F238E27FC236}">
                  <a16:creationId xmlns:a16="http://schemas.microsoft.com/office/drawing/2014/main" xmlns=""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4" name="Google Shape;458;p27">
              <a:extLst>
                <a:ext uri="{FF2B5EF4-FFF2-40B4-BE49-F238E27FC236}">
                  <a16:creationId xmlns:a16="http://schemas.microsoft.com/office/drawing/2014/main" xmlns=""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5" name="Google Shape;459;p27">
              <a:extLst>
                <a:ext uri="{FF2B5EF4-FFF2-40B4-BE49-F238E27FC236}">
                  <a16:creationId xmlns:a16="http://schemas.microsoft.com/office/drawing/2014/main" xmlns=""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6" name="Google Shape;460;p27">
              <a:extLst>
                <a:ext uri="{FF2B5EF4-FFF2-40B4-BE49-F238E27FC236}">
                  <a16:creationId xmlns:a16="http://schemas.microsoft.com/office/drawing/2014/main" xmlns=""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7" name="Google Shape;461;p27">
              <a:extLst>
                <a:ext uri="{FF2B5EF4-FFF2-40B4-BE49-F238E27FC236}">
                  <a16:creationId xmlns:a16="http://schemas.microsoft.com/office/drawing/2014/main" xmlns=""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8" name="Google Shape;462;p27">
              <a:extLst>
                <a:ext uri="{FF2B5EF4-FFF2-40B4-BE49-F238E27FC236}">
                  <a16:creationId xmlns:a16="http://schemas.microsoft.com/office/drawing/2014/main" xmlns=""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9" name="Google Shape;463;p27">
              <a:extLst>
                <a:ext uri="{FF2B5EF4-FFF2-40B4-BE49-F238E27FC236}">
                  <a16:creationId xmlns:a16="http://schemas.microsoft.com/office/drawing/2014/main" xmlns=""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0" name="Google Shape;464;p27">
              <a:extLst>
                <a:ext uri="{FF2B5EF4-FFF2-40B4-BE49-F238E27FC236}">
                  <a16:creationId xmlns:a16="http://schemas.microsoft.com/office/drawing/2014/main" xmlns=""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1" name="Google Shape;465;p27">
              <a:extLst>
                <a:ext uri="{FF2B5EF4-FFF2-40B4-BE49-F238E27FC236}">
                  <a16:creationId xmlns:a16="http://schemas.microsoft.com/office/drawing/2014/main" xmlns=""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2" name="Google Shape;466;p27">
              <a:extLst>
                <a:ext uri="{FF2B5EF4-FFF2-40B4-BE49-F238E27FC236}">
                  <a16:creationId xmlns:a16="http://schemas.microsoft.com/office/drawing/2014/main" xmlns=""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3" name="Google Shape;467;p27">
              <a:extLst>
                <a:ext uri="{FF2B5EF4-FFF2-40B4-BE49-F238E27FC236}">
                  <a16:creationId xmlns:a16="http://schemas.microsoft.com/office/drawing/2014/main" xmlns=""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4" name="Google Shape;468;p27">
              <a:extLst>
                <a:ext uri="{FF2B5EF4-FFF2-40B4-BE49-F238E27FC236}">
                  <a16:creationId xmlns:a16="http://schemas.microsoft.com/office/drawing/2014/main" xmlns=""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5" name="Google Shape;469;p27">
              <a:extLst>
                <a:ext uri="{FF2B5EF4-FFF2-40B4-BE49-F238E27FC236}">
                  <a16:creationId xmlns:a16="http://schemas.microsoft.com/office/drawing/2014/main" xmlns=""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6" name="Google Shape;470;p27">
              <a:extLst>
                <a:ext uri="{FF2B5EF4-FFF2-40B4-BE49-F238E27FC236}">
                  <a16:creationId xmlns:a16="http://schemas.microsoft.com/office/drawing/2014/main" xmlns=""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7" name="Google Shape;471;p27">
              <a:extLst>
                <a:ext uri="{FF2B5EF4-FFF2-40B4-BE49-F238E27FC236}">
                  <a16:creationId xmlns:a16="http://schemas.microsoft.com/office/drawing/2014/main" xmlns=""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8" name="Google Shape;472;p27">
              <a:extLst>
                <a:ext uri="{FF2B5EF4-FFF2-40B4-BE49-F238E27FC236}">
                  <a16:creationId xmlns:a16="http://schemas.microsoft.com/office/drawing/2014/main" xmlns=""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9" name="Google Shape;473;p27">
              <a:extLst>
                <a:ext uri="{FF2B5EF4-FFF2-40B4-BE49-F238E27FC236}">
                  <a16:creationId xmlns:a16="http://schemas.microsoft.com/office/drawing/2014/main" xmlns=""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0" name="Google Shape;474;p27">
              <a:extLst>
                <a:ext uri="{FF2B5EF4-FFF2-40B4-BE49-F238E27FC236}">
                  <a16:creationId xmlns:a16="http://schemas.microsoft.com/office/drawing/2014/main" xmlns=""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1" name="Google Shape;475;p27">
              <a:extLst>
                <a:ext uri="{FF2B5EF4-FFF2-40B4-BE49-F238E27FC236}">
                  <a16:creationId xmlns:a16="http://schemas.microsoft.com/office/drawing/2014/main" xmlns=""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2" name="Google Shape;476;p27">
              <a:extLst>
                <a:ext uri="{FF2B5EF4-FFF2-40B4-BE49-F238E27FC236}">
                  <a16:creationId xmlns:a16="http://schemas.microsoft.com/office/drawing/2014/main" xmlns=""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3" name="Google Shape;477;p27">
              <a:extLst>
                <a:ext uri="{FF2B5EF4-FFF2-40B4-BE49-F238E27FC236}">
                  <a16:creationId xmlns:a16="http://schemas.microsoft.com/office/drawing/2014/main" xmlns=""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4" name="Google Shape;478;p27">
              <a:extLst>
                <a:ext uri="{FF2B5EF4-FFF2-40B4-BE49-F238E27FC236}">
                  <a16:creationId xmlns:a16="http://schemas.microsoft.com/office/drawing/2014/main" xmlns=""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5" name="Google Shape;479;p27">
              <a:extLst>
                <a:ext uri="{FF2B5EF4-FFF2-40B4-BE49-F238E27FC236}">
                  <a16:creationId xmlns:a16="http://schemas.microsoft.com/office/drawing/2014/main" xmlns=""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6" name="Google Shape;480;p27">
              <a:extLst>
                <a:ext uri="{FF2B5EF4-FFF2-40B4-BE49-F238E27FC236}">
                  <a16:creationId xmlns:a16="http://schemas.microsoft.com/office/drawing/2014/main" xmlns=""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7" name="Google Shape;481;p27">
              <a:extLst>
                <a:ext uri="{FF2B5EF4-FFF2-40B4-BE49-F238E27FC236}">
                  <a16:creationId xmlns:a16="http://schemas.microsoft.com/office/drawing/2014/main" xmlns=""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8" name="Google Shape;482;p27">
              <a:extLst>
                <a:ext uri="{FF2B5EF4-FFF2-40B4-BE49-F238E27FC236}">
                  <a16:creationId xmlns:a16="http://schemas.microsoft.com/office/drawing/2014/main" xmlns=""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xmlns=""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0" name="Google Shape;484;p27">
              <a:extLst>
                <a:ext uri="{FF2B5EF4-FFF2-40B4-BE49-F238E27FC236}">
                  <a16:creationId xmlns:a16="http://schemas.microsoft.com/office/drawing/2014/main" xmlns=""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1" name="Google Shape;485;p27">
              <a:extLst>
                <a:ext uri="{FF2B5EF4-FFF2-40B4-BE49-F238E27FC236}">
                  <a16:creationId xmlns:a16="http://schemas.microsoft.com/office/drawing/2014/main" xmlns=""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2" name="Google Shape;486;p27">
              <a:extLst>
                <a:ext uri="{FF2B5EF4-FFF2-40B4-BE49-F238E27FC236}">
                  <a16:creationId xmlns:a16="http://schemas.microsoft.com/office/drawing/2014/main" xmlns=""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3" name="Google Shape;487;p27">
              <a:extLst>
                <a:ext uri="{FF2B5EF4-FFF2-40B4-BE49-F238E27FC236}">
                  <a16:creationId xmlns:a16="http://schemas.microsoft.com/office/drawing/2014/main" xmlns=""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4" name="Google Shape;488;p27">
              <a:extLst>
                <a:ext uri="{FF2B5EF4-FFF2-40B4-BE49-F238E27FC236}">
                  <a16:creationId xmlns:a16="http://schemas.microsoft.com/office/drawing/2014/main" xmlns=""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5" name="Google Shape;489;p27">
              <a:extLst>
                <a:ext uri="{FF2B5EF4-FFF2-40B4-BE49-F238E27FC236}">
                  <a16:creationId xmlns:a16="http://schemas.microsoft.com/office/drawing/2014/main" xmlns=""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6" name="Google Shape;490;p27">
              <a:extLst>
                <a:ext uri="{FF2B5EF4-FFF2-40B4-BE49-F238E27FC236}">
                  <a16:creationId xmlns:a16="http://schemas.microsoft.com/office/drawing/2014/main" xmlns=""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7" name="Google Shape;491;p27">
              <a:extLst>
                <a:ext uri="{FF2B5EF4-FFF2-40B4-BE49-F238E27FC236}">
                  <a16:creationId xmlns:a16="http://schemas.microsoft.com/office/drawing/2014/main" xmlns=""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8" name="Google Shape;492;p27">
              <a:extLst>
                <a:ext uri="{FF2B5EF4-FFF2-40B4-BE49-F238E27FC236}">
                  <a16:creationId xmlns:a16="http://schemas.microsoft.com/office/drawing/2014/main" xmlns=""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9" name="Google Shape;493;p27">
              <a:extLst>
                <a:ext uri="{FF2B5EF4-FFF2-40B4-BE49-F238E27FC236}">
                  <a16:creationId xmlns:a16="http://schemas.microsoft.com/office/drawing/2014/main" xmlns=""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0" name="Google Shape;494;p27">
              <a:extLst>
                <a:ext uri="{FF2B5EF4-FFF2-40B4-BE49-F238E27FC236}">
                  <a16:creationId xmlns:a16="http://schemas.microsoft.com/office/drawing/2014/main" xmlns=""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1" name="Google Shape;495;p27">
              <a:extLst>
                <a:ext uri="{FF2B5EF4-FFF2-40B4-BE49-F238E27FC236}">
                  <a16:creationId xmlns:a16="http://schemas.microsoft.com/office/drawing/2014/main" xmlns=""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2" name="Google Shape;496;p27">
              <a:extLst>
                <a:ext uri="{FF2B5EF4-FFF2-40B4-BE49-F238E27FC236}">
                  <a16:creationId xmlns:a16="http://schemas.microsoft.com/office/drawing/2014/main" xmlns=""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3" name="Google Shape;497;p27">
              <a:extLst>
                <a:ext uri="{FF2B5EF4-FFF2-40B4-BE49-F238E27FC236}">
                  <a16:creationId xmlns:a16="http://schemas.microsoft.com/office/drawing/2014/main" xmlns=""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498;p27">
              <a:extLst>
                <a:ext uri="{FF2B5EF4-FFF2-40B4-BE49-F238E27FC236}">
                  <a16:creationId xmlns:a16="http://schemas.microsoft.com/office/drawing/2014/main" xmlns=""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5" name="Google Shape;499;p27">
              <a:extLst>
                <a:ext uri="{FF2B5EF4-FFF2-40B4-BE49-F238E27FC236}">
                  <a16:creationId xmlns:a16="http://schemas.microsoft.com/office/drawing/2014/main" xmlns=""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6" name="Google Shape;500;p27">
              <a:extLst>
                <a:ext uri="{FF2B5EF4-FFF2-40B4-BE49-F238E27FC236}">
                  <a16:creationId xmlns:a16="http://schemas.microsoft.com/office/drawing/2014/main" xmlns=""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7" name="Google Shape;501;p27">
              <a:extLst>
                <a:ext uri="{FF2B5EF4-FFF2-40B4-BE49-F238E27FC236}">
                  <a16:creationId xmlns:a16="http://schemas.microsoft.com/office/drawing/2014/main" xmlns=""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8" name="Google Shape;502;p27">
              <a:extLst>
                <a:ext uri="{FF2B5EF4-FFF2-40B4-BE49-F238E27FC236}">
                  <a16:creationId xmlns:a16="http://schemas.microsoft.com/office/drawing/2014/main" xmlns=""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9" name="Google Shape;503;p27">
              <a:extLst>
                <a:ext uri="{FF2B5EF4-FFF2-40B4-BE49-F238E27FC236}">
                  <a16:creationId xmlns:a16="http://schemas.microsoft.com/office/drawing/2014/main" xmlns=""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92" name="Group 291">
            <a:extLst>
              <a:ext uri="{FF2B5EF4-FFF2-40B4-BE49-F238E27FC236}">
                <a16:creationId xmlns:a16="http://schemas.microsoft.com/office/drawing/2014/main" xmlns=""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xmlns=""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xmlns=""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260" name="Google Shape;507;p27">
                <a:extLst>
                  <a:ext uri="{FF2B5EF4-FFF2-40B4-BE49-F238E27FC236}">
                    <a16:creationId xmlns:a16="http://schemas.microsoft.com/office/drawing/2014/main" xmlns=""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xmlns=""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2" name="Google Shape;509;p27">
                  <a:extLst>
                    <a:ext uri="{FF2B5EF4-FFF2-40B4-BE49-F238E27FC236}">
                      <a16:creationId xmlns:a16="http://schemas.microsoft.com/office/drawing/2014/main" xmlns=""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3" name="Google Shape;510;p27">
                  <a:extLst>
                    <a:ext uri="{FF2B5EF4-FFF2-40B4-BE49-F238E27FC236}">
                      <a16:creationId xmlns:a16="http://schemas.microsoft.com/office/drawing/2014/main" xmlns=""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4" name="Google Shape;511;p27">
                  <a:extLst>
                    <a:ext uri="{FF2B5EF4-FFF2-40B4-BE49-F238E27FC236}">
                      <a16:creationId xmlns:a16="http://schemas.microsoft.com/office/drawing/2014/main" xmlns=""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5" name="Google Shape;512;p27">
                  <a:extLst>
                    <a:ext uri="{FF2B5EF4-FFF2-40B4-BE49-F238E27FC236}">
                      <a16:creationId xmlns:a16="http://schemas.microsoft.com/office/drawing/2014/main" xmlns=""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6" name="Google Shape;513;p27">
                  <a:extLst>
                    <a:ext uri="{FF2B5EF4-FFF2-40B4-BE49-F238E27FC236}">
                      <a16:creationId xmlns:a16="http://schemas.microsoft.com/office/drawing/2014/main" xmlns=""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7" name="Google Shape;514;p27">
                  <a:extLst>
                    <a:ext uri="{FF2B5EF4-FFF2-40B4-BE49-F238E27FC236}">
                      <a16:creationId xmlns:a16="http://schemas.microsoft.com/office/drawing/2014/main" xmlns=""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8" name="Google Shape;515;p27">
                  <a:extLst>
                    <a:ext uri="{FF2B5EF4-FFF2-40B4-BE49-F238E27FC236}">
                      <a16:creationId xmlns:a16="http://schemas.microsoft.com/office/drawing/2014/main" xmlns=""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9" name="Google Shape;516;p27">
                  <a:extLst>
                    <a:ext uri="{FF2B5EF4-FFF2-40B4-BE49-F238E27FC236}">
                      <a16:creationId xmlns:a16="http://schemas.microsoft.com/office/drawing/2014/main" xmlns=""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0" name="Google Shape;517;p27">
                  <a:extLst>
                    <a:ext uri="{FF2B5EF4-FFF2-40B4-BE49-F238E27FC236}">
                      <a16:creationId xmlns:a16="http://schemas.microsoft.com/office/drawing/2014/main" xmlns=""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1" name="Google Shape;518;p27">
                  <a:extLst>
                    <a:ext uri="{FF2B5EF4-FFF2-40B4-BE49-F238E27FC236}">
                      <a16:creationId xmlns:a16="http://schemas.microsoft.com/office/drawing/2014/main" xmlns=""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2" name="Google Shape;519;p27">
                  <a:extLst>
                    <a:ext uri="{FF2B5EF4-FFF2-40B4-BE49-F238E27FC236}">
                      <a16:creationId xmlns:a16="http://schemas.microsoft.com/office/drawing/2014/main" xmlns=""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3" name="Google Shape;520;p27">
                  <a:extLst>
                    <a:ext uri="{FF2B5EF4-FFF2-40B4-BE49-F238E27FC236}">
                      <a16:creationId xmlns:a16="http://schemas.microsoft.com/office/drawing/2014/main" xmlns=""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4" name="Google Shape;521;p27">
                  <a:extLst>
                    <a:ext uri="{FF2B5EF4-FFF2-40B4-BE49-F238E27FC236}">
                      <a16:creationId xmlns:a16="http://schemas.microsoft.com/office/drawing/2014/main" xmlns=""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5" name="Google Shape;522;p27">
                  <a:extLst>
                    <a:ext uri="{FF2B5EF4-FFF2-40B4-BE49-F238E27FC236}">
                      <a16:creationId xmlns:a16="http://schemas.microsoft.com/office/drawing/2014/main" xmlns=""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6" name="Google Shape;523;p27">
                  <a:extLst>
                    <a:ext uri="{FF2B5EF4-FFF2-40B4-BE49-F238E27FC236}">
                      <a16:creationId xmlns:a16="http://schemas.microsoft.com/office/drawing/2014/main" xmlns=""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7" name="Google Shape;524;p27">
                  <a:extLst>
                    <a:ext uri="{FF2B5EF4-FFF2-40B4-BE49-F238E27FC236}">
                      <a16:creationId xmlns:a16="http://schemas.microsoft.com/office/drawing/2014/main" xmlns=""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8" name="Google Shape;525;p27">
                  <a:extLst>
                    <a:ext uri="{FF2B5EF4-FFF2-40B4-BE49-F238E27FC236}">
                      <a16:creationId xmlns:a16="http://schemas.microsoft.com/office/drawing/2014/main" xmlns=""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9" name="Google Shape;526;p27">
                  <a:extLst>
                    <a:ext uri="{FF2B5EF4-FFF2-40B4-BE49-F238E27FC236}">
                      <a16:creationId xmlns:a16="http://schemas.microsoft.com/office/drawing/2014/main" xmlns=""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527;p27">
                  <a:extLst>
                    <a:ext uri="{FF2B5EF4-FFF2-40B4-BE49-F238E27FC236}">
                      <a16:creationId xmlns:a16="http://schemas.microsoft.com/office/drawing/2014/main" xmlns=""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1" name="Google Shape;528;p27">
                  <a:extLst>
                    <a:ext uri="{FF2B5EF4-FFF2-40B4-BE49-F238E27FC236}">
                      <a16:creationId xmlns:a16="http://schemas.microsoft.com/office/drawing/2014/main" xmlns=""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2" name="Google Shape;529;p27">
                  <a:extLst>
                    <a:ext uri="{FF2B5EF4-FFF2-40B4-BE49-F238E27FC236}">
                      <a16:creationId xmlns:a16="http://schemas.microsoft.com/office/drawing/2014/main" xmlns=""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3" name="Google Shape;530;p27">
                  <a:extLst>
                    <a:ext uri="{FF2B5EF4-FFF2-40B4-BE49-F238E27FC236}">
                      <a16:creationId xmlns:a16="http://schemas.microsoft.com/office/drawing/2014/main" xmlns=""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4" name="Google Shape;531;p27">
                  <a:extLst>
                    <a:ext uri="{FF2B5EF4-FFF2-40B4-BE49-F238E27FC236}">
                      <a16:creationId xmlns:a16="http://schemas.microsoft.com/office/drawing/2014/main" xmlns=""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sp>
          <p:nvSpPr>
            <p:cNvPr id="212" name="Google Shape;532;p27">
              <a:extLst>
                <a:ext uri="{FF2B5EF4-FFF2-40B4-BE49-F238E27FC236}">
                  <a16:creationId xmlns:a16="http://schemas.microsoft.com/office/drawing/2014/main" xmlns=""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533;p27">
              <a:extLst>
                <a:ext uri="{FF2B5EF4-FFF2-40B4-BE49-F238E27FC236}">
                  <a16:creationId xmlns:a16="http://schemas.microsoft.com/office/drawing/2014/main" xmlns=""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4" name="Google Shape;534;p27">
              <a:extLst>
                <a:ext uri="{FF2B5EF4-FFF2-40B4-BE49-F238E27FC236}">
                  <a16:creationId xmlns:a16="http://schemas.microsoft.com/office/drawing/2014/main" xmlns=""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5" name="Google Shape;535;p27">
              <a:extLst>
                <a:ext uri="{FF2B5EF4-FFF2-40B4-BE49-F238E27FC236}">
                  <a16:creationId xmlns:a16="http://schemas.microsoft.com/office/drawing/2014/main" xmlns=""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6" name="Google Shape;536;p27">
              <a:extLst>
                <a:ext uri="{FF2B5EF4-FFF2-40B4-BE49-F238E27FC236}">
                  <a16:creationId xmlns:a16="http://schemas.microsoft.com/office/drawing/2014/main" xmlns=""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7" name="Google Shape;537;p27">
              <a:extLst>
                <a:ext uri="{FF2B5EF4-FFF2-40B4-BE49-F238E27FC236}">
                  <a16:creationId xmlns:a16="http://schemas.microsoft.com/office/drawing/2014/main" xmlns=""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8" name="Google Shape;538;p27">
              <a:extLst>
                <a:ext uri="{FF2B5EF4-FFF2-40B4-BE49-F238E27FC236}">
                  <a16:creationId xmlns:a16="http://schemas.microsoft.com/office/drawing/2014/main" xmlns=""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9" name="Google Shape;539;p27">
              <a:extLst>
                <a:ext uri="{FF2B5EF4-FFF2-40B4-BE49-F238E27FC236}">
                  <a16:creationId xmlns:a16="http://schemas.microsoft.com/office/drawing/2014/main" xmlns=""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0" name="Google Shape;540;p27">
              <a:extLst>
                <a:ext uri="{FF2B5EF4-FFF2-40B4-BE49-F238E27FC236}">
                  <a16:creationId xmlns:a16="http://schemas.microsoft.com/office/drawing/2014/main" xmlns=""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1" name="Google Shape;541;p27">
              <a:extLst>
                <a:ext uri="{FF2B5EF4-FFF2-40B4-BE49-F238E27FC236}">
                  <a16:creationId xmlns:a16="http://schemas.microsoft.com/office/drawing/2014/main" xmlns=""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2" name="Google Shape;542;p27">
              <a:extLst>
                <a:ext uri="{FF2B5EF4-FFF2-40B4-BE49-F238E27FC236}">
                  <a16:creationId xmlns:a16="http://schemas.microsoft.com/office/drawing/2014/main" xmlns=""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3" name="Google Shape;543;p27">
              <a:extLst>
                <a:ext uri="{FF2B5EF4-FFF2-40B4-BE49-F238E27FC236}">
                  <a16:creationId xmlns:a16="http://schemas.microsoft.com/office/drawing/2014/main" xmlns=""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4" name="Google Shape;544;p27">
              <a:extLst>
                <a:ext uri="{FF2B5EF4-FFF2-40B4-BE49-F238E27FC236}">
                  <a16:creationId xmlns:a16="http://schemas.microsoft.com/office/drawing/2014/main" xmlns=""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5" name="Google Shape;545;p27">
              <a:extLst>
                <a:ext uri="{FF2B5EF4-FFF2-40B4-BE49-F238E27FC236}">
                  <a16:creationId xmlns:a16="http://schemas.microsoft.com/office/drawing/2014/main" xmlns=""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6" name="Google Shape;546;p27">
              <a:extLst>
                <a:ext uri="{FF2B5EF4-FFF2-40B4-BE49-F238E27FC236}">
                  <a16:creationId xmlns:a16="http://schemas.microsoft.com/office/drawing/2014/main" xmlns=""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7" name="Google Shape;547;p27">
              <a:extLst>
                <a:ext uri="{FF2B5EF4-FFF2-40B4-BE49-F238E27FC236}">
                  <a16:creationId xmlns:a16="http://schemas.microsoft.com/office/drawing/2014/main" xmlns=""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8" name="Google Shape;548;p27">
              <a:extLst>
                <a:ext uri="{FF2B5EF4-FFF2-40B4-BE49-F238E27FC236}">
                  <a16:creationId xmlns:a16="http://schemas.microsoft.com/office/drawing/2014/main" xmlns=""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9" name="Google Shape;549;p27">
              <a:extLst>
                <a:ext uri="{FF2B5EF4-FFF2-40B4-BE49-F238E27FC236}">
                  <a16:creationId xmlns:a16="http://schemas.microsoft.com/office/drawing/2014/main" xmlns=""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0" name="Google Shape;550;p27">
              <a:extLst>
                <a:ext uri="{FF2B5EF4-FFF2-40B4-BE49-F238E27FC236}">
                  <a16:creationId xmlns:a16="http://schemas.microsoft.com/office/drawing/2014/main" xmlns=""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1" name="Google Shape;551;p27">
              <a:extLst>
                <a:ext uri="{FF2B5EF4-FFF2-40B4-BE49-F238E27FC236}">
                  <a16:creationId xmlns:a16="http://schemas.microsoft.com/office/drawing/2014/main" xmlns=""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2" name="Google Shape;552;p27">
              <a:extLst>
                <a:ext uri="{FF2B5EF4-FFF2-40B4-BE49-F238E27FC236}">
                  <a16:creationId xmlns:a16="http://schemas.microsoft.com/office/drawing/2014/main" xmlns=""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3" name="Google Shape;553;p27">
              <a:extLst>
                <a:ext uri="{FF2B5EF4-FFF2-40B4-BE49-F238E27FC236}">
                  <a16:creationId xmlns:a16="http://schemas.microsoft.com/office/drawing/2014/main" xmlns=""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4" name="Google Shape;554;p27">
              <a:extLst>
                <a:ext uri="{FF2B5EF4-FFF2-40B4-BE49-F238E27FC236}">
                  <a16:creationId xmlns:a16="http://schemas.microsoft.com/office/drawing/2014/main" xmlns=""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5" name="Google Shape;555;p27">
              <a:extLst>
                <a:ext uri="{FF2B5EF4-FFF2-40B4-BE49-F238E27FC236}">
                  <a16:creationId xmlns:a16="http://schemas.microsoft.com/office/drawing/2014/main" xmlns=""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6" name="Google Shape;556;p27">
              <a:extLst>
                <a:ext uri="{FF2B5EF4-FFF2-40B4-BE49-F238E27FC236}">
                  <a16:creationId xmlns:a16="http://schemas.microsoft.com/office/drawing/2014/main" xmlns=""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7" name="Google Shape;557;p27">
              <a:extLst>
                <a:ext uri="{FF2B5EF4-FFF2-40B4-BE49-F238E27FC236}">
                  <a16:creationId xmlns:a16="http://schemas.microsoft.com/office/drawing/2014/main" xmlns=""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8" name="Google Shape;558;p27">
              <a:extLst>
                <a:ext uri="{FF2B5EF4-FFF2-40B4-BE49-F238E27FC236}">
                  <a16:creationId xmlns:a16="http://schemas.microsoft.com/office/drawing/2014/main" xmlns=""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9" name="Google Shape;559;p27">
              <a:extLst>
                <a:ext uri="{FF2B5EF4-FFF2-40B4-BE49-F238E27FC236}">
                  <a16:creationId xmlns:a16="http://schemas.microsoft.com/office/drawing/2014/main" xmlns=""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0" name="Google Shape;560;p27">
              <a:extLst>
                <a:ext uri="{FF2B5EF4-FFF2-40B4-BE49-F238E27FC236}">
                  <a16:creationId xmlns:a16="http://schemas.microsoft.com/office/drawing/2014/main" xmlns=""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1" name="Google Shape;561;p27">
              <a:extLst>
                <a:ext uri="{FF2B5EF4-FFF2-40B4-BE49-F238E27FC236}">
                  <a16:creationId xmlns:a16="http://schemas.microsoft.com/office/drawing/2014/main" xmlns=""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2" name="Google Shape;562;p27">
              <a:extLst>
                <a:ext uri="{FF2B5EF4-FFF2-40B4-BE49-F238E27FC236}">
                  <a16:creationId xmlns:a16="http://schemas.microsoft.com/office/drawing/2014/main" xmlns=""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3" name="Google Shape;563;p27">
              <a:extLst>
                <a:ext uri="{FF2B5EF4-FFF2-40B4-BE49-F238E27FC236}">
                  <a16:creationId xmlns:a16="http://schemas.microsoft.com/office/drawing/2014/main" xmlns=""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4" name="Google Shape;564;p27">
              <a:extLst>
                <a:ext uri="{FF2B5EF4-FFF2-40B4-BE49-F238E27FC236}">
                  <a16:creationId xmlns:a16="http://schemas.microsoft.com/office/drawing/2014/main" xmlns=""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5" name="Google Shape;565;p27">
              <a:extLst>
                <a:ext uri="{FF2B5EF4-FFF2-40B4-BE49-F238E27FC236}">
                  <a16:creationId xmlns:a16="http://schemas.microsoft.com/office/drawing/2014/main" xmlns=""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6" name="Google Shape;566;p27">
              <a:extLst>
                <a:ext uri="{FF2B5EF4-FFF2-40B4-BE49-F238E27FC236}">
                  <a16:creationId xmlns:a16="http://schemas.microsoft.com/office/drawing/2014/main" xmlns=""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7" name="Google Shape;567;p27">
              <a:extLst>
                <a:ext uri="{FF2B5EF4-FFF2-40B4-BE49-F238E27FC236}">
                  <a16:creationId xmlns:a16="http://schemas.microsoft.com/office/drawing/2014/main" xmlns=""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8" name="Google Shape;568;p27">
              <a:extLst>
                <a:ext uri="{FF2B5EF4-FFF2-40B4-BE49-F238E27FC236}">
                  <a16:creationId xmlns:a16="http://schemas.microsoft.com/office/drawing/2014/main" xmlns=""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9" name="Google Shape;569;p27">
              <a:extLst>
                <a:ext uri="{FF2B5EF4-FFF2-40B4-BE49-F238E27FC236}">
                  <a16:creationId xmlns:a16="http://schemas.microsoft.com/office/drawing/2014/main" xmlns=""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0" name="Google Shape;570;p27">
              <a:extLst>
                <a:ext uri="{FF2B5EF4-FFF2-40B4-BE49-F238E27FC236}">
                  <a16:creationId xmlns:a16="http://schemas.microsoft.com/office/drawing/2014/main" xmlns=""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xmlns=""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252" name="Google Shape;572;p27">
              <a:extLst>
                <a:ext uri="{FF2B5EF4-FFF2-40B4-BE49-F238E27FC236}">
                  <a16:creationId xmlns:a16="http://schemas.microsoft.com/office/drawing/2014/main" xmlns=""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xmlns=""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7" name="Google Shape;574;p27">
                <a:extLst>
                  <a:ext uri="{FF2B5EF4-FFF2-40B4-BE49-F238E27FC236}">
                    <a16:creationId xmlns:a16="http://schemas.microsoft.com/office/drawing/2014/main" xmlns=""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8" name="Google Shape;575;p27">
                <a:extLst>
                  <a:ext uri="{FF2B5EF4-FFF2-40B4-BE49-F238E27FC236}">
                    <a16:creationId xmlns:a16="http://schemas.microsoft.com/office/drawing/2014/main" xmlns=""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253" name="Google Shape;576;p27">
              <a:extLst>
                <a:ext uri="{FF2B5EF4-FFF2-40B4-BE49-F238E27FC236}">
                  <a16:creationId xmlns:a16="http://schemas.microsoft.com/office/drawing/2014/main" xmlns=""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255" name="Google Shape;578;p27">
            <a:extLst>
              <a:ext uri="{FF2B5EF4-FFF2-40B4-BE49-F238E27FC236}">
                <a16:creationId xmlns:a16="http://schemas.microsoft.com/office/drawing/2014/main" xmlns=""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2" name="Group 1">
            <a:extLst>
              <a:ext uri="{FF2B5EF4-FFF2-40B4-BE49-F238E27FC236}">
                <a16:creationId xmlns:a16="http://schemas.microsoft.com/office/drawing/2014/main" xmlns=""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xmlns=""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285" name="Google Shape;579;p27">
              <a:extLst>
                <a:ext uri="{FF2B5EF4-FFF2-40B4-BE49-F238E27FC236}">
                  <a16:creationId xmlns:a16="http://schemas.microsoft.com/office/drawing/2014/main" xmlns=""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xmlns=""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7" name="Google Shape;581;p27">
                <a:extLst>
                  <a:ext uri="{FF2B5EF4-FFF2-40B4-BE49-F238E27FC236}">
                    <a16:creationId xmlns:a16="http://schemas.microsoft.com/office/drawing/2014/main" xmlns=""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8" name="Google Shape;582;p27">
                <a:extLst>
                  <a:ext uri="{FF2B5EF4-FFF2-40B4-BE49-F238E27FC236}">
                    <a16:creationId xmlns:a16="http://schemas.microsoft.com/office/drawing/2014/main" xmlns=""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583;p27">
                <a:extLst>
                  <a:ext uri="{FF2B5EF4-FFF2-40B4-BE49-F238E27FC236}">
                    <a16:creationId xmlns:a16="http://schemas.microsoft.com/office/drawing/2014/main" xmlns=""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0" name="Google Shape;584;p27">
                <a:extLst>
                  <a:ext uri="{FF2B5EF4-FFF2-40B4-BE49-F238E27FC236}">
                    <a16:creationId xmlns:a16="http://schemas.microsoft.com/office/drawing/2014/main" xmlns=""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1" name="Google Shape;585;p27">
                <a:extLst>
                  <a:ext uri="{FF2B5EF4-FFF2-40B4-BE49-F238E27FC236}">
                    <a16:creationId xmlns:a16="http://schemas.microsoft.com/office/drawing/2014/main" xmlns=""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spTree>
    <p:extLst>
      <p:ext uri="{BB962C8B-B14F-4D97-AF65-F5344CB8AC3E}">
        <p14:creationId xmlns:p14="http://schemas.microsoft.com/office/powerpoint/2010/main" val="10761993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6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grpSp>
        <p:nvGrpSpPr>
          <p:cNvPr id="100" name="Google Shape;211;p3">
            <a:extLst>
              <a:ext uri="{FF2B5EF4-FFF2-40B4-BE49-F238E27FC236}">
                <a16:creationId xmlns:a16="http://schemas.microsoft.com/office/drawing/2014/main" xmlns=""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xmlns=""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xmlns=""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03" name="Google Shape;214;p3">
            <a:extLst>
              <a:ext uri="{FF2B5EF4-FFF2-40B4-BE49-F238E27FC236}">
                <a16:creationId xmlns:a16="http://schemas.microsoft.com/office/drawing/2014/main" xmlns=""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xmlns=""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5" name="Google Shape;216;p3">
              <a:extLst>
                <a:ext uri="{FF2B5EF4-FFF2-40B4-BE49-F238E27FC236}">
                  <a16:creationId xmlns:a16="http://schemas.microsoft.com/office/drawing/2014/main" xmlns=""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6" name="Google Shape;217;p3">
              <a:extLst>
                <a:ext uri="{FF2B5EF4-FFF2-40B4-BE49-F238E27FC236}">
                  <a16:creationId xmlns:a16="http://schemas.microsoft.com/office/drawing/2014/main" xmlns=""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7" name="Google Shape;218;p3">
              <a:extLst>
                <a:ext uri="{FF2B5EF4-FFF2-40B4-BE49-F238E27FC236}">
                  <a16:creationId xmlns:a16="http://schemas.microsoft.com/office/drawing/2014/main" xmlns=""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8" name="Google Shape;219;p3">
              <a:extLst>
                <a:ext uri="{FF2B5EF4-FFF2-40B4-BE49-F238E27FC236}">
                  <a16:creationId xmlns:a16="http://schemas.microsoft.com/office/drawing/2014/main" xmlns=""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9" name="Google Shape;220;p3">
              <a:extLst>
                <a:ext uri="{FF2B5EF4-FFF2-40B4-BE49-F238E27FC236}">
                  <a16:creationId xmlns:a16="http://schemas.microsoft.com/office/drawing/2014/main" xmlns=""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0" name="Google Shape;221;p3">
              <a:extLst>
                <a:ext uri="{FF2B5EF4-FFF2-40B4-BE49-F238E27FC236}">
                  <a16:creationId xmlns:a16="http://schemas.microsoft.com/office/drawing/2014/main" xmlns=""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xmlns=""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2" name="Google Shape;223;p3">
              <a:extLst>
                <a:ext uri="{FF2B5EF4-FFF2-40B4-BE49-F238E27FC236}">
                  <a16:creationId xmlns:a16="http://schemas.microsoft.com/office/drawing/2014/main" xmlns=""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3" name="Google Shape;224;p3">
              <a:extLst>
                <a:ext uri="{FF2B5EF4-FFF2-40B4-BE49-F238E27FC236}">
                  <a16:creationId xmlns:a16="http://schemas.microsoft.com/office/drawing/2014/main" xmlns=""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14" name="Google Shape;225;p3">
            <a:extLst>
              <a:ext uri="{FF2B5EF4-FFF2-40B4-BE49-F238E27FC236}">
                <a16:creationId xmlns:a16="http://schemas.microsoft.com/office/drawing/2014/main" xmlns=""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xmlns=""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6" name="Google Shape;227;p3">
              <a:extLst>
                <a:ext uri="{FF2B5EF4-FFF2-40B4-BE49-F238E27FC236}">
                  <a16:creationId xmlns:a16="http://schemas.microsoft.com/office/drawing/2014/main" xmlns=""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17" name="Google Shape;228;p3">
            <a:extLst>
              <a:ext uri="{FF2B5EF4-FFF2-40B4-BE49-F238E27FC236}">
                <a16:creationId xmlns:a16="http://schemas.microsoft.com/office/drawing/2014/main" xmlns=""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8" name="Google Shape;229;p3">
            <a:extLst>
              <a:ext uri="{FF2B5EF4-FFF2-40B4-BE49-F238E27FC236}">
                <a16:creationId xmlns:a16="http://schemas.microsoft.com/office/drawing/2014/main" xmlns=""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19" name="Google Shape;230;p3">
            <a:extLst>
              <a:ext uri="{FF2B5EF4-FFF2-40B4-BE49-F238E27FC236}">
                <a16:creationId xmlns:a16="http://schemas.microsoft.com/office/drawing/2014/main" xmlns=""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xmlns=""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1" name="Google Shape;232;p3">
              <a:extLst>
                <a:ext uri="{FF2B5EF4-FFF2-40B4-BE49-F238E27FC236}">
                  <a16:creationId xmlns:a16="http://schemas.microsoft.com/office/drawing/2014/main" xmlns=""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22" name="Google Shape;769;p31">
            <a:extLst>
              <a:ext uri="{FF2B5EF4-FFF2-40B4-BE49-F238E27FC236}">
                <a16:creationId xmlns:a16="http://schemas.microsoft.com/office/drawing/2014/main" xmlns=""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xmlns=""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24" name="Google Shape;771;p31">
              <a:extLst>
                <a:ext uri="{FF2B5EF4-FFF2-40B4-BE49-F238E27FC236}">
                  <a16:creationId xmlns:a16="http://schemas.microsoft.com/office/drawing/2014/main" xmlns=""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xmlns=""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0" name="Google Shape;773;p31">
                <a:extLst>
                  <a:ext uri="{FF2B5EF4-FFF2-40B4-BE49-F238E27FC236}">
                    <a16:creationId xmlns:a16="http://schemas.microsoft.com/office/drawing/2014/main" xmlns=""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1" name="Google Shape;774;p31">
                <a:extLst>
                  <a:ext uri="{FF2B5EF4-FFF2-40B4-BE49-F238E27FC236}">
                    <a16:creationId xmlns:a16="http://schemas.microsoft.com/office/drawing/2014/main" xmlns=""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2" name="Google Shape;775;p31">
                <a:extLst>
                  <a:ext uri="{FF2B5EF4-FFF2-40B4-BE49-F238E27FC236}">
                    <a16:creationId xmlns:a16="http://schemas.microsoft.com/office/drawing/2014/main" xmlns=""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3" name="Google Shape;776;p31">
                <a:extLst>
                  <a:ext uri="{FF2B5EF4-FFF2-40B4-BE49-F238E27FC236}">
                    <a16:creationId xmlns:a16="http://schemas.microsoft.com/office/drawing/2014/main" xmlns=""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4" name="Google Shape;777;p31">
                <a:extLst>
                  <a:ext uri="{FF2B5EF4-FFF2-40B4-BE49-F238E27FC236}">
                    <a16:creationId xmlns:a16="http://schemas.microsoft.com/office/drawing/2014/main" xmlns=""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5" name="Google Shape;778;p31">
                <a:extLst>
                  <a:ext uri="{FF2B5EF4-FFF2-40B4-BE49-F238E27FC236}">
                    <a16:creationId xmlns:a16="http://schemas.microsoft.com/office/drawing/2014/main" xmlns=""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6" name="Google Shape;779;p31">
                <a:extLst>
                  <a:ext uri="{FF2B5EF4-FFF2-40B4-BE49-F238E27FC236}">
                    <a16:creationId xmlns:a16="http://schemas.microsoft.com/office/drawing/2014/main" xmlns=""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7" name="Google Shape;780;p31">
                <a:extLst>
                  <a:ext uri="{FF2B5EF4-FFF2-40B4-BE49-F238E27FC236}">
                    <a16:creationId xmlns:a16="http://schemas.microsoft.com/office/drawing/2014/main" xmlns=""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8" name="Google Shape;781;p31">
                <a:extLst>
                  <a:ext uri="{FF2B5EF4-FFF2-40B4-BE49-F238E27FC236}">
                    <a16:creationId xmlns:a16="http://schemas.microsoft.com/office/drawing/2014/main" xmlns=""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782;p31">
                <a:extLst>
                  <a:ext uri="{FF2B5EF4-FFF2-40B4-BE49-F238E27FC236}">
                    <a16:creationId xmlns:a16="http://schemas.microsoft.com/office/drawing/2014/main" xmlns=""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0" name="Google Shape;783;p31">
                <a:extLst>
                  <a:ext uri="{FF2B5EF4-FFF2-40B4-BE49-F238E27FC236}">
                    <a16:creationId xmlns:a16="http://schemas.microsoft.com/office/drawing/2014/main" xmlns=""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1" name="Google Shape;784;p31">
                <a:extLst>
                  <a:ext uri="{FF2B5EF4-FFF2-40B4-BE49-F238E27FC236}">
                    <a16:creationId xmlns:a16="http://schemas.microsoft.com/office/drawing/2014/main" xmlns=""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2" name="Google Shape;785;p31">
                <a:extLst>
                  <a:ext uri="{FF2B5EF4-FFF2-40B4-BE49-F238E27FC236}">
                    <a16:creationId xmlns:a16="http://schemas.microsoft.com/office/drawing/2014/main" xmlns=""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3" name="Google Shape;786;p31">
                <a:extLst>
                  <a:ext uri="{FF2B5EF4-FFF2-40B4-BE49-F238E27FC236}">
                    <a16:creationId xmlns:a16="http://schemas.microsoft.com/office/drawing/2014/main" xmlns=""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4" name="Google Shape;787;p31">
                <a:extLst>
                  <a:ext uri="{FF2B5EF4-FFF2-40B4-BE49-F238E27FC236}">
                    <a16:creationId xmlns:a16="http://schemas.microsoft.com/office/drawing/2014/main" xmlns=""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5" name="Google Shape;788;p31">
                <a:extLst>
                  <a:ext uri="{FF2B5EF4-FFF2-40B4-BE49-F238E27FC236}">
                    <a16:creationId xmlns:a16="http://schemas.microsoft.com/office/drawing/2014/main" xmlns=""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6" name="Google Shape;789;p31">
                <a:extLst>
                  <a:ext uri="{FF2B5EF4-FFF2-40B4-BE49-F238E27FC236}">
                    <a16:creationId xmlns:a16="http://schemas.microsoft.com/office/drawing/2014/main" xmlns=""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7" name="Google Shape;790;p31">
                <a:extLst>
                  <a:ext uri="{FF2B5EF4-FFF2-40B4-BE49-F238E27FC236}">
                    <a16:creationId xmlns:a16="http://schemas.microsoft.com/office/drawing/2014/main" xmlns=""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8" name="Google Shape;791;p31">
                <a:extLst>
                  <a:ext uri="{FF2B5EF4-FFF2-40B4-BE49-F238E27FC236}">
                    <a16:creationId xmlns:a16="http://schemas.microsoft.com/office/drawing/2014/main" xmlns=""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9" name="Google Shape;792;p31">
                <a:extLst>
                  <a:ext uri="{FF2B5EF4-FFF2-40B4-BE49-F238E27FC236}">
                    <a16:creationId xmlns:a16="http://schemas.microsoft.com/office/drawing/2014/main" xmlns=""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0" name="Google Shape;793;p31">
                <a:extLst>
                  <a:ext uri="{FF2B5EF4-FFF2-40B4-BE49-F238E27FC236}">
                    <a16:creationId xmlns:a16="http://schemas.microsoft.com/office/drawing/2014/main" xmlns=""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1" name="Google Shape;794;p31">
                <a:extLst>
                  <a:ext uri="{FF2B5EF4-FFF2-40B4-BE49-F238E27FC236}">
                    <a16:creationId xmlns:a16="http://schemas.microsoft.com/office/drawing/2014/main" xmlns=""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2" name="Google Shape;795;p31">
                <a:extLst>
                  <a:ext uri="{FF2B5EF4-FFF2-40B4-BE49-F238E27FC236}">
                    <a16:creationId xmlns:a16="http://schemas.microsoft.com/office/drawing/2014/main" xmlns=""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3" name="Google Shape;796;p31">
                <a:extLst>
                  <a:ext uri="{FF2B5EF4-FFF2-40B4-BE49-F238E27FC236}">
                    <a16:creationId xmlns:a16="http://schemas.microsoft.com/office/drawing/2014/main" xmlns=""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797;p31">
                <a:extLst>
                  <a:ext uri="{FF2B5EF4-FFF2-40B4-BE49-F238E27FC236}">
                    <a16:creationId xmlns:a16="http://schemas.microsoft.com/office/drawing/2014/main" xmlns=""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5" name="Google Shape;798;p31">
                <a:extLst>
                  <a:ext uri="{FF2B5EF4-FFF2-40B4-BE49-F238E27FC236}">
                    <a16:creationId xmlns:a16="http://schemas.microsoft.com/office/drawing/2014/main" xmlns=""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6" name="Google Shape;799;p31">
                <a:extLst>
                  <a:ext uri="{FF2B5EF4-FFF2-40B4-BE49-F238E27FC236}">
                    <a16:creationId xmlns:a16="http://schemas.microsoft.com/office/drawing/2014/main" xmlns=""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7" name="Google Shape;800;p31">
                <a:extLst>
                  <a:ext uri="{FF2B5EF4-FFF2-40B4-BE49-F238E27FC236}">
                    <a16:creationId xmlns:a16="http://schemas.microsoft.com/office/drawing/2014/main" xmlns=""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8" name="Google Shape;801;p31">
                <a:extLst>
                  <a:ext uri="{FF2B5EF4-FFF2-40B4-BE49-F238E27FC236}">
                    <a16:creationId xmlns:a16="http://schemas.microsoft.com/office/drawing/2014/main" xmlns=""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9" name="Google Shape;802;p31">
                <a:extLst>
                  <a:ext uri="{FF2B5EF4-FFF2-40B4-BE49-F238E27FC236}">
                    <a16:creationId xmlns:a16="http://schemas.microsoft.com/office/drawing/2014/main" xmlns=""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0" name="Google Shape;803;p31">
                <a:extLst>
                  <a:ext uri="{FF2B5EF4-FFF2-40B4-BE49-F238E27FC236}">
                    <a16:creationId xmlns:a16="http://schemas.microsoft.com/office/drawing/2014/main" xmlns=""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1" name="Google Shape;804;p31">
                <a:extLst>
                  <a:ext uri="{FF2B5EF4-FFF2-40B4-BE49-F238E27FC236}">
                    <a16:creationId xmlns:a16="http://schemas.microsoft.com/office/drawing/2014/main" xmlns=""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2" name="Google Shape;805;p31">
                <a:extLst>
                  <a:ext uri="{FF2B5EF4-FFF2-40B4-BE49-F238E27FC236}">
                    <a16:creationId xmlns:a16="http://schemas.microsoft.com/office/drawing/2014/main" xmlns=""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806;p31">
                <a:extLst>
                  <a:ext uri="{FF2B5EF4-FFF2-40B4-BE49-F238E27FC236}">
                    <a16:creationId xmlns:a16="http://schemas.microsoft.com/office/drawing/2014/main" xmlns=""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4" name="Google Shape;807;p31">
                <a:extLst>
                  <a:ext uri="{FF2B5EF4-FFF2-40B4-BE49-F238E27FC236}">
                    <a16:creationId xmlns:a16="http://schemas.microsoft.com/office/drawing/2014/main" xmlns=""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5" name="Google Shape;808;p31">
                <a:extLst>
                  <a:ext uri="{FF2B5EF4-FFF2-40B4-BE49-F238E27FC236}">
                    <a16:creationId xmlns:a16="http://schemas.microsoft.com/office/drawing/2014/main" xmlns=""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6" name="Google Shape;809;p31">
                <a:extLst>
                  <a:ext uri="{FF2B5EF4-FFF2-40B4-BE49-F238E27FC236}">
                    <a16:creationId xmlns:a16="http://schemas.microsoft.com/office/drawing/2014/main" xmlns=""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7" name="Google Shape;810;p31">
                <a:extLst>
                  <a:ext uri="{FF2B5EF4-FFF2-40B4-BE49-F238E27FC236}">
                    <a16:creationId xmlns:a16="http://schemas.microsoft.com/office/drawing/2014/main" xmlns=""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8" name="Google Shape;811;p31">
                <a:extLst>
                  <a:ext uri="{FF2B5EF4-FFF2-40B4-BE49-F238E27FC236}">
                    <a16:creationId xmlns:a16="http://schemas.microsoft.com/office/drawing/2014/main" xmlns=""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9" name="Google Shape;812;p31">
                <a:extLst>
                  <a:ext uri="{FF2B5EF4-FFF2-40B4-BE49-F238E27FC236}">
                    <a16:creationId xmlns:a16="http://schemas.microsoft.com/office/drawing/2014/main" xmlns=""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0" name="Google Shape;813;p31">
                <a:extLst>
                  <a:ext uri="{FF2B5EF4-FFF2-40B4-BE49-F238E27FC236}">
                    <a16:creationId xmlns:a16="http://schemas.microsoft.com/office/drawing/2014/main" xmlns=""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1" name="Google Shape;814;p31">
                <a:extLst>
                  <a:ext uri="{FF2B5EF4-FFF2-40B4-BE49-F238E27FC236}">
                    <a16:creationId xmlns:a16="http://schemas.microsoft.com/office/drawing/2014/main" xmlns=""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2" name="Google Shape;815;p31">
                <a:extLst>
                  <a:ext uri="{FF2B5EF4-FFF2-40B4-BE49-F238E27FC236}">
                    <a16:creationId xmlns:a16="http://schemas.microsoft.com/office/drawing/2014/main" xmlns=""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3" name="Google Shape;816;p31">
                <a:extLst>
                  <a:ext uri="{FF2B5EF4-FFF2-40B4-BE49-F238E27FC236}">
                    <a16:creationId xmlns:a16="http://schemas.microsoft.com/office/drawing/2014/main" xmlns=""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4" name="Google Shape;817;p31">
                <a:extLst>
                  <a:ext uri="{FF2B5EF4-FFF2-40B4-BE49-F238E27FC236}">
                    <a16:creationId xmlns:a16="http://schemas.microsoft.com/office/drawing/2014/main" xmlns=""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5" name="Google Shape;818;p31">
                <a:extLst>
                  <a:ext uri="{FF2B5EF4-FFF2-40B4-BE49-F238E27FC236}">
                    <a16:creationId xmlns:a16="http://schemas.microsoft.com/office/drawing/2014/main" xmlns=""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6" name="Google Shape;819;p31">
                <a:extLst>
                  <a:ext uri="{FF2B5EF4-FFF2-40B4-BE49-F238E27FC236}">
                    <a16:creationId xmlns:a16="http://schemas.microsoft.com/office/drawing/2014/main" xmlns=""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7" name="Google Shape;820;p31">
                <a:extLst>
                  <a:ext uri="{FF2B5EF4-FFF2-40B4-BE49-F238E27FC236}">
                    <a16:creationId xmlns:a16="http://schemas.microsoft.com/office/drawing/2014/main" xmlns=""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8" name="Google Shape;821;p31">
                <a:extLst>
                  <a:ext uri="{FF2B5EF4-FFF2-40B4-BE49-F238E27FC236}">
                    <a16:creationId xmlns:a16="http://schemas.microsoft.com/office/drawing/2014/main" xmlns=""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9" name="Google Shape;822;p31">
                <a:extLst>
                  <a:ext uri="{FF2B5EF4-FFF2-40B4-BE49-F238E27FC236}">
                    <a16:creationId xmlns:a16="http://schemas.microsoft.com/office/drawing/2014/main" xmlns=""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0" name="Google Shape;823;p31">
                <a:extLst>
                  <a:ext uri="{FF2B5EF4-FFF2-40B4-BE49-F238E27FC236}">
                    <a16:creationId xmlns:a16="http://schemas.microsoft.com/office/drawing/2014/main" xmlns=""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1" name="Google Shape;824;p31">
                <a:extLst>
                  <a:ext uri="{FF2B5EF4-FFF2-40B4-BE49-F238E27FC236}">
                    <a16:creationId xmlns:a16="http://schemas.microsoft.com/office/drawing/2014/main" xmlns=""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2" name="Google Shape;825;p31">
                <a:extLst>
                  <a:ext uri="{FF2B5EF4-FFF2-40B4-BE49-F238E27FC236}">
                    <a16:creationId xmlns:a16="http://schemas.microsoft.com/office/drawing/2014/main" xmlns=""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3" name="Google Shape;826;p31">
                <a:extLst>
                  <a:ext uri="{FF2B5EF4-FFF2-40B4-BE49-F238E27FC236}">
                    <a16:creationId xmlns:a16="http://schemas.microsoft.com/office/drawing/2014/main" xmlns=""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4" name="Google Shape;827;p31">
                <a:extLst>
                  <a:ext uri="{FF2B5EF4-FFF2-40B4-BE49-F238E27FC236}">
                    <a16:creationId xmlns:a16="http://schemas.microsoft.com/office/drawing/2014/main" xmlns=""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25" name="Google Shape;828;p31">
              <a:extLst>
                <a:ext uri="{FF2B5EF4-FFF2-40B4-BE49-F238E27FC236}">
                  <a16:creationId xmlns:a16="http://schemas.microsoft.com/office/drawing/2014/main" xmlns=""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6" name="Google Shape;829;p31">
              <a:extLst>
                <a:ext uri="{FF2B5EF4-FFF2-40B4-BE49-F238E27FC236}">
                  <a16:creationId xmlns:a16="http://schemas.microsoft.com/office/drawing/2014/main" xmlns=""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7" name="Google Shape;830;p31">
              <a:extLst>
                <a:ext uri="{FF2B5EF4-FFF2-40B4-BE49-F238E27FC236}">
                  <a16:creationId xmlns:a16="http://schemas.microsoft.com/office/drawing/2014/main" xmlns=""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8" name="Google Shape;831;p31">
              <a:extLst>
                <a:ext uri="{FF2B5EF4-FFF2-40B4-BE49-F238E27FC236}">
                  <a16:creationId xmlns:a16="http://schemas.microsoft.com/office/drawing/2014/main" xmlns=""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9" name="Google Shape;832;p31">
              <a:extLst>
                <a:ext uri="{FF2B5EF4-FFF2-40B4-BE49-F238E27FC236}">
                  <a16:creationId xmlns:a16="http://schemas.microsoft.com/office/drawing/2014/main" xmlns=""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0" name="Google Shape;833;p31">
              <a:extLst>
                <a:ext uri="{FF2B5EF4-FFF2-40B4-BE49-F238E27FC236}">
                  <a16:creationId xmlns:a16="http://schemas.microsoft.com/office/drawing/2014/main" xmlns=""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1" name="Google Shape;834;p31">
              <a:extLst>
                <a:ext uri="{FF2B5EF4-FFF2-40B4-BE49-F238E27FC236}">
                  <a16:creationId xmlns:a16="http://schemas.microsoft.com/office/drawing/2014/main" xmlns=""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2" name="Google Shape;835;p31">
              <a:extLst>
                <a:ext uri="{FF2B5EF4-FFF2-40B4-BE49-F238E27FC236}">
                  <a16:creationId xmlns:a16="http://schemas.microsoft.com/office/drawing/2014/main" xmlns=""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3" name="Google Shape;836;p31">
              <a:extLst>
                <a:ext uri="{FF2B5EF4-FFF2-40B4-BE49-F238E27FC236}">
                  <a16:creationId xmlns:a16="http://schemas.microsoft.com/office/drawing/2014/main" xmlns=""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4" name="Google Shape;837;p31">
              <a:extLst>
                <a:ext uri="{FF2B5EF4-FFF2-40B4-BE49-F238E27FC236}">
                  <a16:creationId xmlns:a16="http://schemas.microsoft.com/office/drawing/2014/main" xmlns=""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5" name="Google Shape;838;p31">
              <a:extLst>
                <a:ext uri="{FF2B5EF4-FFF2-40B4-BE49-F238E27FC236}">
                  <a16:creationId xmlns:a16="http://schemas.microsoft.com/office/drawing/2014/main" xmlns=""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6" name="Google Shape;839;p31">
              <a:extLst>
                <a:ext uri="{FF2B5EF4-FFF2-40B4-BE49-F238E27FC236}">
                  <a16:creationId xmlns:a16="http://schemas.microsoft.com/office/drawing/2014/main" xmlns=""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7" name="Google Shape;840;p31">
              <a:extLst>
                <a:ext uri="{FF2B5EF4-FFF2-40B4-BE49-F238E27FC236}">
                  <a16:creationId xmlns:a16="http://schemas.microsoft.com/office/drawing/2014/main" xmlns=""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8" name="Google Shape;841;p31">
              <a:extLst>
                <a:ext uri="{FF2B5EF4-FFF2-40B4-BE49-F238E27FC236}">
                  <a16:creationId xmlns:a16="http://schemas.microsoft.com/office/drawing/2014/main" xmlns=""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9" name="Google Shape;842;p31">
              <a:extLst>
                <a:ext uri="{FF2B5EF4-FFF2-40B4-BE49-F238E27FC236}">
                  <a16:creationId xmlns:a16="http://schemas.microsoft.com/office/drawing/2014/main" xmlns=""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0" name="Google Shape;843;p31">
              <a:extLst>
                <a:ext uri="{FF2B5EF4-FFF2-40B4-BE49-F238E27FC236}">
                  <a16:creationId xmlns:a16="http://schemas.microsoft.com/office/drawing/2014/main" xmlns=""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1" name="Google Shape;844;p31">
              <a:extLst>
                <a:ext uri="{FF2B5EF4-FFF2-40B4-BE49-F238E27FC236}">
                  <a16:creationId xmlns:a16="http://schemas.microsoft.com/office/drawing/2014/main" xmlns=""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2" name="Google Shape;845;p31">
              <a:extLst>
                <a:ext uri="{FF2B5EF4-FFF2-40B4-BE49-F238E27FC236}">
                  <a16:creationId xmlns:a16="http://schemas.microsoft.com/office/drawing/2014/main" xmlns=""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3" name="Google Shape;846;p31">
              <a:extLst>
                <a:ext uri="{FF2B5EF4-FFF2-40B4-BE49-F238E27FC236}">
                  <a16:creationId xmlns:a16="http://schemas.microsoft.com/office/drawing/2014/main" xmlns=""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4" name="Google Shape;847;p31">
              <a:extLst>
                <a:ext uri="{FF2B5EF4-FFF2-40B4-BE49-F238E27FC236}">
                  <a16:creationId xmlns:a16="http://schemas.microsoft.com/office/drawing/2014/main" xmlns=""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5" name="Google Shape;848;p31">
              <a:extLst>
                <a:ext uri="{FF2B5EF4-FFF2-40B4-BE49-F238E27FC236}">
                  <a16:creationId xmlns:a16="http://schemas.microsoft.com/office/drawing/2014/main" xmlns=""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6" name="Google Shape;849;p31">
              <a:extLst>
                <a:ext uri="{FF2B5EF4-FFF2-40B4-BE49-F238E27FC236}">
                  <a16:creationId xmlns:a16="http://schemas.microsoft.com/office/drawing/2014/main" xmlns=""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7" name="Google Shape;850;p31">
              <a:extLst>
                <a:ext uri="{FF2B5EF4-FFF2-40B4-BE49-F238E27FC236}">
                  <a16:creationId xmlns:a16="http://schemas.microsoft.com/office/drawing/2014/main" xmlns=""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8" name="Google Shape;851;p31">
              <a:extLst>
                <a:ext uri="{FF2B5EF4-FFF2-40B4-BE49-F238E27FC236}">
                  <a16:creationId xmlns:a16="http://schemas.microsoft.com/office/drawing/2014/main" xmlns=""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9" name="Google Shape;852;p31">
              <a:extLst>
                <a:ext uri="{FF2B5EF4-FFF2-40B4-BE49-F238E27FC236}">
                  <a16:creationId xmlns:a16="http://schemas.microsoft.com/office/drawing/2014/main" xmlns=""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0" name="Google Shape;853;p31">
              <a:extLst>
                <a:ext uri="{FF2B5EF4-FFF2-40B4-BE49-F238E27FC236}">
                  <a16:creationId xmlns:a16="http://schemas.microsoft.com/office/drawing/2014/main" xmlns=""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854;p31">
              <a:extLst>
                <a:ext uri="{FF2B5EF4-FFF2-40B4-BE49-F238E27FC236}">
                  <a16:creationId xmlns:a16="http://schemas.microsoft.com/office/drawing/2014/main" xmlns=""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855;p31">
              <a:extLst>
                <a:ext uri="{FF2B5EF4-FFF2-40B4-BE49-F238E27FC236}">
                  <a16:creationId xmlns:a16="http://schemas.microsoft.com/office/drawing/2014/main" xmlns=""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3" name="Google Shape;856;p31">
              <a:extLst>
                <a:ext uri="{FF2B5EF4-FFF2-40B4-BE49-F238E27FC236}">
                  <a16:creationId xmlns:a16="http://schemas.microsoft.com/office/drawing/2014/main" xmlns=""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4" name="Google Shape;857;p31">
              <a:extLst>
                <a:ext uri="{FF2B5EF4-FFF2-40B4-BE49-F238E27FC236}">
                  <a16:creationId xmlns:a16="http://schemas.microsoft.com/office/drawing/2014/main" xmlns=""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5" name="Google Shape;858;p31">
              <a:extLst>
                <a:ext uri="{FF2B5EF4-FFF2-40B4-BE49-F238E27FC236}">
                  <a16:creationId xmlns:a16="http://schemas.microsoft.com/office/drawing/2014/main" xmlns=""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6" name="Google Shape;859;p31">
              <a:extLst>
                <a:ext uri="{FF2B5EF4-FFF2-40B4-BE49-F238E27FC236}">
                  <a16:creationId xmlns:a16="http://schemas.microsoft.com/office/drawing/2014/main" xmlns=""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7" name="Google Shape;860;p31">
              <a:extLst>
                <a:ext uri="{FF2B5EF4-FFF2-40B4-BE49-F238E27FC236}">
                  <a16:creationId xmlns:a16="http://schemas.microsoft.com/office/drawing/2014/main" xmlns=""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8" name="Google Shape;861;p31">
              <a:extLst>
                <a:ext uri="{FF2B5EF4-FFF2-40B4-BE49-F238E27FC236}">
                  <a16:creationId xmlns:a16="http://schemas.microsoft.com/office/drawing/2014/main" xmlns=""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9" name="Google Shape;862;p31">
              <a:extLst>
                <a:ext uri="{FF2B5EF4-FFF2-40B4-BE49-F238E27FC236}">
                  <a16:creationId xmlns:a16="http://schemas.microsoft.com/office/drawing/2014/main" xmlns=""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0" name="Google Shape;863;p31">
              <a:extLst>
                <a:ext uri="{FF2B5EF4-FFF2-40B4-BE49-F238E27FC236}">
                  <a16:creationId xmlns:a16="http://schemas.microsoft.com/office/drawing/2014/main" xmlns=""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1" name="Google Shape;864;p31">
              <a:extLst>
                <a:ext uri="{FF2B5EF4-FFF2-40B4-BE49-F238E27FC236}">
                  <a16:creationId xmlns:a16="http://schemas.microsoft.com/office/drawing/2014/main" xmlns=""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2" name="Google Shape;865;p31">
              <a:extLst>
                <a:ext uri="{FF2B5EF4-FFF2-40B4-BE49-F238E27FC236}">
                  <a16:creationId xmlns:a16="http://schemas.microsoft.com/office/drawing/2014/main" xmlns=""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3" name="Google Shape;866;p31">
              <a:extLst>
                <a:ext uri="{FF2B5EF4-FFF2-40B4-BE49-F238E27FC236}">
                  <a16:creationId xmlns:a16="http://schemas.microsoft.com/office/drawing/2014/main" xmlns=""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4" name="Google Shape;867;p31">
              <a:extLst>
                <a:ext uri="{FF2B5EF4-FFF2-40B4-BE49-F238E27FC236}">
                  <a16:creationId xmlns:a16="http://schemas.microsoft.com/office/drawing/2014/main" xmlns=""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5" name="Google Shape;868;p31">
              <a:extLst>
                <a:ext uri="{FF2B5EF4-FFF2-40B4-BE49-F238E27FC236}">
                  <a16:creationId xmlns:a16="http://schemas.microsoft.com/office/drawing/2014/main" xmlns=""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6" name="Google Shape;869;p31">
              <a:extLst>
                <a:ext uri="{FF2B5EF4-FFF2-40B4-BE49-F238E27FC236}">
                  <a16:creationId xmlns:a16="http://schemas.microsoft.com/office/drawing/2014/main" xmlns=""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7" name="Google Shape;870;p31">
              <a:extLst>
                <a:ext uri="{FF2B5EF4-FFF2-40B4-BE49-F238E27FC236}">
                  <a16:creationId xmlns:a16="http://schemas.microsoft.com/office/drawing/2014/main" xmlns=""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8" name="Google Shape;871;p31">
              <a:extLst>
                <a:ext uri="{FF2B5EF4-FFF2-40B4-BE49-F238E27FC236}">
                  <a16:creationId xmlns:a16="http://schemas.microsoft.com/office/drawing/2014/main" xmlns=""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9" name="Google Shape;872;p31">
              <a:extLst>
                <a:ext uri="{FF2B5EF4-FFF2-40B4-BE49-F238E27FC236}">
                  <a16:creationId xmlns:a16="http://schemas.microsoft.com/office/drawing/2014/main" xmlns=""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0" name="Google Shape;873;p31">
              <a:extLst>
                <a:ext uri="{FF2B5EF4-FFF2-40B4-BE49-F238E27FC236}">
                  <a16:creationId xmlns:a16="http://schemas.microsoft.com/office/drawing/2014/main" xmlns=""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1" name="Google Shape;874;p31">
              <a:extLst>
                <a:ext uri="{FF2B5EF4-FFF2-40B4-BE49-F238E27FC236}">
                  <a16:creationId xmlns:a16="http://schemas.microsoft.com/office/drawing/2014/main" xmlns=""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2" name="Google Shape;875;p31">
              <a:extLst>
                <a:ext uri="{FF2B5EF4-FFF2-40B4-BE49-F238E27FC236}">
                  <a16:creationId xmlns:a16="http://schemas.microsoft.com/office/drawing/2014/main" xmlns=""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3" name="Google Shape;876;p31">
              <a:extLst>
                <a:ext uri="{FF2B5EF4-FFF2-40B4-BE49-F238E27FC236}">
                  <a16:creationId xmlns:a16="http://schemas.microsoft.com/office/drawing/2014/main" xmlns=""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4" name="Google Shape;877;p31">
              <a:extLst>
                <a:ext uri="{FF2B5EF4-FFF2-40B4-BE49-F238E27FC236}">
                  <a16:creationId xmlns:a16="http://schemas.microsoft.com/office/drawing/2014/main" xmlns=""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5" name="Google Shape;878;p31">
              <a:extLst>
                <a:ext uri="{FF2B5EF4-FFF2-40B4-BE49-F238E27FC236}">
                  <a16:creationId xmlns:a16="http://schemas.microsoft.com/office/drawing/2014/main" xmlns=""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6" name="Google Shape;879;p31">
              <a:extLst>
                <a:ext uri="{FF2B5EF4-FFF2-40B4-BE49-F238E27FC236}">
                  <a16:creationId xmlns:a16="http://schemas.microsoft.com/office/drawing/2014/main" xmlns=""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7" name="Google Shape;880;p31">
              <a:extLst>
                <a:ext uri="{FF2B5EF4-FFF2-40B4-BE49-F238E27FC236}">
                  <a16:creationId xmlns:a16="http://schemas.microsoft.com/office/drawing/2014/main" xmlns=""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8" name="Google Shape;881;p31">
              <a:extLst>
                <a:ext uri="{FF2B5EF4-FFF2-40B4-BE49-F238E27FC236}">
                  <a16:creationId xmlns:a16="http://schemas.microsoft.com/office/drawing/2014/main" xmlns=""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236" name="TextBox 235">
            <a:extLst>
              <a:ext uri="{FF2B5EF4-FFF2-40B4-BE49-F238E27FC236}">
                <a16:creationId xmlns:a16="http://schemas.microsoft.com/office/drawing/2014/main" xmlns=""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3813587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7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grpSp>
        <p:nvGrpSpPr>
          <p:cNvPr id="236" name="Google Shape;631;p30">
            <a:extLst>
              <a:ext uri="{FF2B5EF4-FFF2-40B4-BE49-F238E27FC236}">
                <a16:creationId xmlns:a16="http://schemas.microsoft.com/office/drawing/2014/main" xmlns=""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xmlns=""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8" name="Google Shape;633;p30">
              <a:extLst>
                <a:ext uri="{FF2B5EF4-FFF2-40B4-BE49-F238E27FC236}">
                  <a16:creationId xmlns:a16="http://schemas.microsoft.com/office/drawing/2014/main" xmlns=""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9" name="Google Shape;634;p30">
              <a:extLst>
                <a:ext uri="{FF2B5EF4-FFF2-40B4-BE49-F238E27FC236}">
                  <a16:creationId xmlns:a16="http://schemas.microsoft.com/office/drawing/2014/main" xmlns=""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0" name="Google Shape;635;p30">
              <a:extLst>
                <a:ext uri="{FF2B5EF4-FFF2-40B4-BE49-F238E27FC236}">
                  <a16:creationId xmlns:a16="http://schemas.microsoft.com/office/drawing/2014/main" xmlns=""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1" name="Google Shape;636;p30">
              <a:extLst>
                <a:ext uri="{FF2B5EF4-FFF2-40B4-BE49-F238E27FC236}">
                  <a16:creationId xmlns:a16="http://schemas.microsoft.com/office/drawing/2014/main" xmlns=""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2" name="Google Shape;637;p30">
              <a:extLst>
                <a:ext uri="{FF2B5EF4-FFF2-40B4-BE49-F238E27FC236}">
                  <a16:creationId xmlns:a16="http://schemas.microsoft.com/office/drawing/2014/main" xmlns=""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3" name="Google Shape;638;p30">
              <a:extLst>
                <a:ext uri="{FF2B5EF4-FFF2-40B4-BE49-F238E27FC236}">
                  <a16:creationId xmlns:a16="http://schemas.microsoft.com/office/drawing/2014/main" xmlns=""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4" name="Google Shape;639;p30">
              <a:extLst>
                <a:ext uri="{FF2B5EF4-FFF2-40B4-BE49-F238E27FC236}">
                  <a16:creationId xmlns:a16="http://schemas.microsoft.com/office/drawing/2014/main" xmlns=""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5" name="Google Shape;640;p30">
              <a:extLst>
                <a:ext uri="{FF2B5EF4-FFF2-40B4-BE49-F238E27FC236}">
                  <a16:creationId xmlns:a16="http://schemas.microsoft.com/office/drawing/2014/main" xmlns=""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6" name="Google Shape;641;p30">
              <a:extLst>
                <a:ext uri="{FF2B5EF4-FFF2-40B4-BE49-F238E27FC236}">
                  <a16:creationId xmlns:a16="http://schemas.microsoft.com/office/drawing/2014/main" xmlns=""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7" name="Google Shape;642;p30">
              <a:extLst>
                <a:ext uri="{FF2B5EF4-FFF2-40B4-BE49-F238E27FC236}">
                  <a16:creationId xmlns:a16="http://schemas.microsoft.com/office/drawing/2014/main" xmlns=""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8" name="Google Shape;643;p30">
              <a:extLst>
                <a:ext uri="{FF2B5EF4-FFF2-40B4-BE49-F238E27FC236}">
                  <a16:creationId xmlns:a16="http://schemas.microsoft.com/office/drawing/2014/main" xmlns=""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9" name="Google Shape;644;p30">
              <a:extLst>
                <a:ext uri="{FF2B5EF4-FFF2-40B4-BE49-F238E27FC236}">
                  <a16:creationId xmlns:a16="http://schemas.microsoft.com/office/drawing/2014/main" xmlns=""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0" name="Google Shape;645;p30">
              <a:extLst>
                <a:ext uri="{FF2B5EF4-FFF2-40B4-BE49-F238E27FC236}">
                  <a16:creationId xmlns:a16="http://schemas.microsoft.com/office/drawing/2014/main" xmlns=""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646;p30">
              <a:extLst>
                <a:ext uri="{FF2B5EF4-FFF2-40B4-BE49-F238E27FC236}">
                  <a16:creationId xmlns:a16="http://schemas.microsoft.com/office/drawing/2014/main" xmlns=""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2" name="Google Shape;647;p30">
              <a:extLst>
                <a:ext uri="{FF2B5EF4-FFF2-40B4-BE49-F238E27FC236}">
                  <a16:creationId xmlns:a16="http://schemas.microsoft.com/office/drawing/2014/main" xmlns=""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3" name="Google Shape;648;p30">
              <a:extLst>
                <a:ext uri="{FF2B5EF4-FFF2-40B4-BE49-F238E27FC236}">
                  <a16:creationId xmlns:a16="http://schemas.microsoft.com/office/drawing/2014/main" xmlns=""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4" name="Google Shape;649;p30">
              <a:extLst>
                <a:ext uri="{FF2B5EF4-FFF2-40B4-BE49-F238E27FC236}">
                  <a16:creationId xmlns:a16="http://schemas.microsoft.com/office/drawing/2014/main" xmlns=""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5" name="Google Shape;650;p30">
              <a:extLst>
                <a:ext uri="{FF2B5EF4-FFF2-40B4-BE49-F238E27FC236}">
                  <a16:creationId xmlns:a16="http://schemas.microsoft.com/office/drawing/2014/main" xmlns=""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6" name="Google Shape;651;p30">
              <a:extLst>
                <a:ext uri="{FF2B5EF4-FFF2-40B4-BE49-F238E27FC236}">
                  <a16:creationId xmlns:a16="http://schemas.microsoft.com/office/drawing/2014/main" xmlns=""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7" name="Google Shape;652;p30">
              <a:extLst>
                <a:ext uri="{FF2B5EF4-FFF2-40B4-BE49-F238E27FC236}">
                  <a16:creationId xmlns:a16="http://schemas.microsoft.com/office/drawing/2014/main" xmlns=""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8" name="Google Shape;653;p30">
              <a:extLst>
                <a:ext uri="{FF2B5EF4-FFF2-40B4-BE49-F238E27FC236}">
                  <a16:creationId xmlns:a16="http://schemas.microsoft.com/office/drawing/2014/main" xmlns=""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9" name="Google Shape;654;p30">
              <a:extLst>
                <a:ext uri="{FF2B5EF4-FFF2-40B4-BE49-F238E27FC236}">
                  <a16:creationId xmlns:a16="http://schemas.microsoft.com/office/drawing/2014/main" xmlns=""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0" name="Google Shape;655;p30">
              <a:extLst>
                <a:ext uri="{FF2B5EF4-FFF2-40B4-BE49-F238E27FC236}">
                  <a16:creationId xmlns:a16="http://schemas.microsoft.com/office/drawing/2014/main" xmlns=""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xmlns=""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2" name="Google Shape;657;p30">
              <a:extLst>
                <a:ext uri="{FF2B5EF4-FFF2-40B4-BE49-F238E27FC236}">
                  <a16:creationId xmlns:a16="http://schemas.microsoft.com/office/drawing/2014/main" xmlns=""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3" name="Google Shape;658;p30">
              <a:extLst>
                <a:ext uri="{FF2B5EF4-FFF2-40B4-BE49-F238E27FC236}">
                  <a16:creationId xmlns:a16="http://schemas.microsoft.com/office/drawing/2014/main" xmlns=""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4" name="Google Shape;659;p30">
              <a:extLst>
                <a:ext uri="{FF2B5EF4-FFF2-40B4-BE49-F238E27FC236}">
                  <a16:creationId xmlns:a16="http://schemas.microsoft.com/office/drawing/2014/main" xmlns=""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5" name="Google Shape;660;p30">
              <a:extLst>
                <a:ext uri="{FF2B5EF4-FFF2-40B4-BE49-F238E27FC236}">
                  <a16:creationId xmlns:a16="http://schemas.microsoft.com/office/drawing/2014/main" xmlns=""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6" name="Google Shape;661;p30">
              <a:extLst>
                <a:ext uri="{FF2B5EF4-FFF2-40B4-BE49-F238E27FC236}">
                  <a16:creationId xmlns:a16="http://schemas.microsoft.com/office/drawing/2014/main" xmlns=""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7" name="Google Shape;662;p30">
              <a:extLst>
                <a:ext uri="{FF2B5EF4-FFF2-40B4-BE49-F238E27FC236}">
                  <a16:creationId xmlns:a16="http://schemas.microsoft.com/office/drawing/2014/main" xmlns=""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8" name="Google Shape;663;p30">
              <a:extLst>
                <a:ext uri="{FF2B5EF4-FFF2-40B4-BE49-F238E27FC236}">
                  <a16:creationId xmlns:a16="http://schemas.microsoft.com/office/drawing/2014/main" xmlns=""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9" name="Google Shape;664;p30">
              <a:extLst>
                <a:ext uri="{FF2B5EF4-FFF2-40B4-BE49-F238E27FC236}">
                  <a16:creationId xmlns:a16="http://schemas.microsoft.com/office/drawing/2014/main" xmlns=""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0" name="Google Shape;665;p30">
              <a:extLst>
                <a:ext uri="{FF2B5EF4-FFF2-40B4-BE49-F238E27FC236}">
                  <a16:creationId xmlns:a16="http://schemas.microsoft.com/office/drawing/2014/main" xmlns=""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1" name="Google Shape;666;p30">
              <a:extLst>
                <a:ext uri="{FF2B5EF4-FFF2-40B4-BE49-F238E27FC236}">
                  <a16:creationId xmlns:a16="http://schemas.microsoft.com/office/drawing/2014/main" xmlns=""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2" name="Google Shape;667;p30">
              <a:extLst>
                <a:ext uri="{FF2B5EF4-FFF2-40B4-BE49-F238E27FC236}">
                  <a16:creationId xmlns:a16="http://schemas.microsoft.com/office/drawing/2014/main" xmlns=""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3" name="Google Shape;668;p30">
              <a:extLst>
                <a:ext uri="{FF2B5EF4-FFF2-40B4-BE49-F238E27FC236}">
                  <a16:creationId xmlns:a16="http://schemas.microsoft.com/office/drawing/2014/main" xmlns=""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4" name="Google Shape;669;p30">
              <a:extLst>
                <a:ext uri="{FF2B5EF4-FFF2-40B4-BE49-F238E27FC236}">
                  <a16:creationId xmlns:a16="http://schemas.microsoft.com/office/drawing/2014/main" xmlns=""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5" name="Google Shape;670;p30">
              <a:extLst>
                <a:ext uri="{FF2B5EF4-FFF2-40B4-BE49-F238E27FC236}">
                  <a16:creationId xmlns:a16="http://schemas.microsoft.com/office/drawing/2014/main" xmlns=""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6" name="Google Shape;671;p30">
              <a:extLst>
                <a:ext uri="{FF2B5EF4-FFF2-40B4-BE49-F238E27FC236}">
                  <a16:creationId xmlns:a16="http://schemas.microsoft.com/office/drawing/2014/main" xmlns=""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7" name="Google Shape;672;p30">
              <a:extLst>
                <a:ext uri="{FF2B5EF4-FFF2-40B4-BE49-F238E27FC236}">
                  <a16:creationId xmlns:a16="http://schemas.microsoft.com/office/drawing/2014/main" xmlns=""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78" name="Google Shape;211;p3">
            <a:extLst>
              <a:ext uri="{FF2B5EF4-FFF2-40B4-BE49-F238E27FC236}">
                <a16:creationId xmlns:a16="http://schemas.microsoft.com/office/drawing/2014/main" xmlns=""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xmlns=""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xmlns=""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81" name="Google Shape;214;p3">
            <a:extLst>
              <a:ext uri="{FF2B5EF4-FFF2-40B4-BE49-F238E27FC236}">
                <a16:creationId xmlns:a16="http://schemas.microsoft.com/office/drawing/2014/main" xmlns=""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xmlns=""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3" name="Google Shape;216;p3">
              <a:extLst>
                <a:ext uri="{FF2B5EF4-FFF2-40B4-BE49-F238E27FC236}">
                  <a16:creationId xmlns:a16="http://schemas.microsoft.com/office/drawing/2014/main" xmlns=""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4" name="Google Shape;217;p3">
              <a:extLst>
                <a:ext uri="{FF2B5EF4-FFF2-40B4-BE49-F238E27FC236}">
                  <a16:creationId xmlns:a16="http://schemas.microsoft.com/office/drawing/2014/main" xmlns=""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5" name="Google Shape;218;p3">
              <a:extLst>
                <a:ext uri="{FF2B5EF4-FFF2-40B4-BE49-F238E27FC236}">
                  <a16:creationId xmlns:a16="http://schemas.microsoft.com/office/drawing/2014/main" xmlns=""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6" name="Google Shape;219;p3">
              <a:extLst>
                <a:ext uri="{FF2B5EF4-FFF2-40B4-BE49-F238E27FC236}">
                  <a16:creationId xmlns:a16="http://schemas.microsoft.com/office/drawing/2014/main" xmlns=""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7" name="Google Shape;220;p3">
              <a:extLst>
                <a:ext uri="{FF2B5EF4-FFF2-40B4-BE49-F238E27FC236}">
                  <a16:creationId xmlns:a16="http://schemas.microsoft.com/office/drawing/2014/main" xmlns=""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8" name="Google Shape;221;p3">
              <a:extLst>
                <a:ext uri="{FF2B5EF4-FFF2-40B4-BE49-F238E27FC236}">
                  <a16:creationId xmlns:a16="http://schemas.microsoft.com/office/drawing/2014/main" xmlns=""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xmlns=""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0" name="Google Shape;223;p3">
              <a:extLst>
                <a:ext uri="{FF2B5EF4-FFF2-40B4-BE49-F238E27FC236}">
                  <a16:creationId xmlns:a16="http://schemas.microsoft.com/office/drawing/2014/main" xmlns=""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1" name="Google Shape;224;p3">
              <a:extLst>
                <a:ext uri="{FF2B5EF4-FFF2-40B4-BE49-F238E27FC236}">
                  <a16:creationId xmlns:a16="http://schemas.microsoft.com/office/drawing/2014/main" xmlns=""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92" name="Google Shape;225;p3">
            <a:extLst>
              <a:ext uri="{FF2B5EF4-FFF2-40B4-BE49-F238E27FC236}">
                <a16:creationId xmlns:a16="http://schemas.microsoft.com/office/drawing/2014/main" xmlns=""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xmlns=""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4" name="Google Shape;227;p3">
              <a:extLst>
                <a:ext uri="{FF2B5EF4-FFF2-40B4-BE49-F238E27FC236}">
                  <a16:creationId xmlns:a16="http://schemas.microsoft.com/office/drawing/2014/main" xmlns=""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295" name="Google Shape;228;p3">
            <a:extLst>
              <a:ext uri="{FF2B5EF4-FFF2-40B4-BE49-F238E27FC236}">
                <a16:creationId xmlns:a16="http://schemas.microsoft.com/office/drawing/2014/main" xmlns=""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6" name="Google Shape;229;p3">
            <a:extLst>
              <a:ext uri="{FF2B5EF4-FFF2-40B4-BE49-F238E27FC236}">
                <a16:creationId xmlns:a16="http://schemas.microsoft.com/office/drawing/2014/main" xmlns=""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297" name="Google Shape;230;p3">
            <a:extLst>
              <a:ext uri="{FF2B5EF4-FFF2-40B4-BE49-F238E27FC236}">
                <a16:creationId xmlns:a16="http://schemas.microsoft.com/office/drawing/2014/main" xmlns=""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xmlns=""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9" name="Google Shape;232;p3">
              <a:extLst>
                <a:ext uri="{FF2B5EF4-FFF2-40B4-BE49-F238E27FC236}">
                  <a16:creationId xmlns:a16="http://schemas.microsoft.com/office/drawing/2014/main" xmlns=""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38" name="TextBox 137">
            <a:extLst>
              <a:ext uri="{FF2B5EF4-FFF2-40B4-BE49-F238E27FC236}">
                <a16:creationId xmlns:a16="http://schemas.microsoft.com/office/drawing/2014/main" xmlns=""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3757633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8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grpSp>
        <p:nvGrpSpPr>
          <p:cNvPr id="138" name="Google Shape;939;p32">
            <a:extLst>
              <a:ext uri="{FF2B5EF4-FFF2-40B4-BE49-F238E27FC236}">
                <a16:creationId xmlns:a16="http://schemas.microsoft.com/office/drawing/2014/main" xmlns=""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xmlns=""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0" name="Google Shape;941;p32">
              <a:extLst>
                <a:ext uri="{FF2B5EF4-FFF2-40B4-BE49-F238E27FC236}">
                  <a16:creationId xmlns:a16="http://schemas.microsoft.com/office/drawing/2014/main" xmlns=""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1" name="Google Shape;942;p32">
              <a:extLst>
                <a:ext uri="{FF2B5EF4-FFF2-40B4-BE49-F238E27FC236}">
                  <a16:creationId xmlns:a16="http://schemas.microsoft.com/office/drawing/2014/main" xmlns=""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2" name="Google Shape;943;p32">
              <a:extLst>
                <a:ext uri="{FF2B5EF4-FFF2-40B4-BE49-F238E27FC236}">
                  <a16:creationId xmlns:a16="http://schemas.microsoft.com/office/drawing/2014/main" xmlns=""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3" name="Google Shape;944;p32">
              <a:extLst>
                <a:ext uri="{FF2B5EF4-FFF2-40B4-BE49-F238E27FC236}">
                  <a16:creationId xmlns:a16="http://schemas.microsoft.com/office/drawing/2014/main" xmlns=""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4" name="Google Shape;945;p32">
              <a:extLst>
                <a:ext uri="{FF2B5EF4-FFF2-40B4-BE49-F238E27FC236}">
                  <a16:creationId xmlns:a16="http://schemas.microsoft.com/office/drawing/2014/main" xmlns=""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5" name="Google Shape;946;p32">
              <a:extLst>
                <a:ext uri="{FF2B5EF4-FFF2-40B4-BE49-F238E27FC236}">
                  <a16:creationId xmlns:a16="http://schemas.microsoft.com/office/drawing/2014/main" xmlns=""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6" name="Google Shape;947;p32">
              <a:extLst>
                <a:ext uri="{FF2B5EF4-FFF2-40B4-BE49-F238E27FC236}">
                  <a16:creationId xmlns:a16="http://schemas.microsoft.com/office/drawing/2014/main" xmlns=""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7" name="Google Shape;948;p32">
              <a:extLst>
                <a:ext uri="{FF2B5EF4-FFF2-40B4-BE49-F238E27FC236}">
                  <a16:creationId xmlns:a16="http://schemas.microsoft.com/office/drawing/2014/main" xmlns=""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8" name="Google Shape;949;p32">
              <a:extLst>
                <a:ext uri="{FF2B5EF4-FFF2-40B4-BE49-F238E27FC236}">
                  <a16:creationId xmlns:a16="http://schemas.microsoft.com/office/drawing/2014/main" xmlns=""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9" name="Google Shape;950;p32">
              <a:extLst>
                <a:ext uri="{FF2B5EF4-FFF2-40B4-BE49-F238E27FC236}">
                  <a16:creationId xmlns:a16="http://schemas.microsoft.com/office/drawing/2014/main" xmlns=""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0" name="Google Shape;951;p32">
              <a:extLst>
                <a:ext uri="{FF2B5EF4-FFF2-40B4-BE49-F238E27FC236}">
                  <a16:creationId xmlns:a16="http://schemas.microsoft.com/office/drawing/2014/main" xmlns=""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952;p32">
              <a:extLst>
                <a:ext uri="{FF2B5EF4-FFF2-40B4-BE49-F238E27FC236}">
                  <a16:creationId xmlns:a16="http://schemas.microsoft.com/office/drawing/2014/main" xmlns=""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953;p32">
              <a:extLst>
                <a:ext uri="{FF2B5EF4-FFF2-40B4-BE49-F238E27FC236}">
                  <a16:creationId xmlns:a16="http://schemas.microsoft.com/office/drawing/2014/main" xmlns=""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3" name="Google Shape;954;p32">
              <a:extLst>
                <a:ext uri="{FF2B5EF4-FFF2-40B4-BE49-F238E27FC236}">
                  <a16:creationId xmlns:a16="http://schemas.microsoft.com/office/drawing/2014/main" xmlns=""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4" name="Google Shape;955;p32">
              <a:extLst>
                <a:ext uri="{FF2B5EF4-FFF2-40B4-BE49-F238E27FC236}">
                  <a16:creationId xmlns:a16="http://schemas.microsoft.com/office/drawing/2014/main" xmlns=""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5" name="Google Shape;956;p32">
              <a:extLst>
                <a:ext uri="{FF2B5EF4-FFF2-40B4-BE49-F238E27FC236}">
                  <a16:creationId xmlns:a16="http://schemas.microsoft.com/office/drawing/2014/main" xmlns=""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6" name="Google Shape;957;p32">
              <a:extLst>
                <a:ext uri="{FF2B5EF4-FFF2-40B4-BE49-F238E27FC236}">
                  <a16:creationId xmlns:a16="http://schemas.microsoft.com/office/drawing/2014/main" xmlns=""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7" name="Google Shape;958;p32">
              <a:extLst>
                <a:ext uri="{FF2B5EF4-FFF2-40B4-BE49-F238E27FC236}">
                  <a16:creationId xmlns:a16="http://schemas.microsoft.com/office/drawing/2014/main" xmlns=""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8" name="Google Shape;959;p32">
              <a:extLst>
                <a:ext uri="{FF2B5EF4-FFF2-40B4-BE49-F238E27FC236}">
                  <a16:creationId xmlns:a16="http://schemas.microsoft.com/office/drawing/2014/main" xmlns=""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9" name="Google Shape;960;p32">
              <a:extLst>
                <a:ext uri="{FF2B5EF4-FFF2-40B4-BE49-F238E27FC236}">
                  <a16:creationId xmlns:a16="http://schemas.microsoft.com/office/drawing/2014/main" xmlns=""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0" name="Google Shape;961;p32">
              <a:extLst>
                <a:ext uri="{FF2B5EF4-FFF2-40B4-BE49-F238E27FC236}">
                  <a16:creationId xmlns:a16="http://schemas.microsoft.com/office/drawing/2014/main" xmlns=""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1" name="Google Shape;962;p32">
              <a:extLst>
                <a:ext uri="{FF2B5EF4-FFF2-40B4-BE49-F238E27FC236}">
                  <a16:creationId xmlns:a16="http://schemas.microsoft.com/office/drawing/2014/main" xmlns=""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2" name="Google Shape;963;p32">
              <a:extLst>
                <a:ext uri="{FF2B5EF4-FFF2-40B4-BE49-F238E27FC236}">
                  <a16:creationId xmlns:a16="http://schemas.microsoft.com/office/drawing/2014/main" xmlns=""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3" name="Google Shape;964;p32">
              <a:extLst>
                <a:ext uri="{FF2B5EF4-FFF2-40B4-BE49-F238E27FC236}">
                  <a16:creationId xmlns:a16="http://schemas.microsoft.com/office/drawing/2014/main" xmlns=""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4" name="Google Shape;965;p32">
              <a:extLst>
                <a:ext uri="{FF2B5EF4-FFF2-40B4-BE49-F238E27FC236}">
                  <a16:creationId xmlns:a16="http://schemas.microsoft.com/office/drawing/2014/main" xmlns=""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5" name="Google Shape;966;p32">
              <a:extLst>
                <a:ext uri="{FF2B5EF4-FFF2-40B4-BE49-F238E27FC236}">
                  <a16:creationId xmlns:a16="http://schemas.microsoft.com/office/drawing/2014/main" xmlns=""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6" name="Google Shape;967;p32">
              <a:extLst>
                <a:ext uri="{FF2B5EF4-FFF2-40B4-BE49-F238E27FC236}">
                  <a16:creationId xmlns:a16="http://schemas.microsoft.com/office/drawing/2014/main" xmlns=""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7" name="Google Shape;968;p32">
              <a:extLst>
                <a:ext uri="{FF2B5EF4-FFF2-40B4-BE49-F238E27FC236}">
                  <a16:creationId xmlns:a16="http://schemas.microsoft.com/office/drawing/2014/main" xmlns=""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8" name="Google Shape;969;p32">
              <a:extLst>
                <a:ext uri="{FF2B5EF4-FFF2-40B4-BE49-F238E27FC236}">
                  <a16:creationId xmlns:a16="http://schemas.microsoft.com/office/drawing/2014/main" xmlns=""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9" name="Google Shape;970;p32">
              <a:extLst>
                <a:ext uri="{FF2B5EF4-FFF2-40B4-BE49-F238E27FC236}">
                  <a16:creationId xmlns:a16="http://schemas.microsoft.com/office/drawing/2014/main" xmlns=""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0" name="Google Shape;971;p32">
              <a:extLst>
                <a:ext uri="{FF2B5EF4-FFF2-40B4-BE49-F238E27FC236}">
                  <a16:creationId xmlns:a16="http://schemas.microsoft.com/office/drawing/2014/main" xmlns=""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1" name="Google Shape;972;p32">
              <a:extLst>
                <a:ext uri="{FF2B5EF4-FFF2-40B4-BE49-F238E27FC236}">
                  <a16:creationId xmlns:a16="http://schemas.microsoft.com/office/drawing/2014/main" xmlns=""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2" name="Google Shape;973;p32">
              <a:extLst>
                <a:ext uri="{FF2B5EF4-FFF2-40B4-BE49-F238E27FC236}">
                  <a16:creationId xmlns:a16="http://schemas.microsoft.com/office/drawing/2014/main" xmlns=""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3" name="Google Shape;974;p32">
              <a:extLst>
                <a:ext uri="{FF2B5EF4-FFF2-40B4-BE49-F238E27FC236}">
                  <a16:creationId xmlns:a16="http://schemas.microsoft.com/office/drawing/2014/main" xmlns=""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4" name="Google Shape;975;p32">
              <a:extLst>
                <a:ext uri="{FF2B5EF4-FFF2-40B4-BE49-F238E27FC236}">
                  <a16:creationId xmlns:a16="http://schemas.microsoft.com/office/drawing/2014/main" xmlns=""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5" name="Google Shape;976;p32">
              <a:extLst>
                <a:ext uri="{FF2B5EF4-FFF2-40B4-BE49-F238E27FC236}">
                  <a16:creationId xmlns:a16="http://schemas.microsoft.com/office/drawing/2014/main" xmlns=""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6" name="Google Shape;977;p32">
              <a:extLst>
                <a:ext uri="{FF2B5EF4-FFF2-40B4-BE49-F238E27FC236}">
                  <a16:creationId xmlns:a16="http://schemas.microsoft.com/office/drawing/2014/main" xmlns=""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7" name="Google Shape;978;p32">
              <a:extLst>
                <a:ext uri="{FF2B5EF4-FFF2-40B4-BE49-F238E27FC236}">
                  <a16:creationId xmlns:a16="http://schemas.microsoft.com/office/drawing/2014/main" xmlns=""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8" name="Google Shape;979;p32">
              <a:extLst>
                <a:ext uri="{FF2B5EF4-FFF2-40B4-BE49-F238E27FC236}">
                  <a16:creationId xmlns:a16="http://schemas.microsoft.com/office/drawing/2014/main" xmlns=""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9" name="Google Shape;980;p32">
              <a:extLst>
                <a:ext uri="{FF2B5EF4-FFF2-40B4-BE49-F238E27FC236}">
                  <a16:creationId xmlns:a16="http://schemas.microsoft.com/office/drawing/2014/main" xmlns=""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0" name="Google Shape;981;p32">
              <a:extLst>
                <a:ext uri="{FF2B5EF4-FFF2-40B4-BE49-F238E27FC236}">
                  <a16:creationId xmlns:a16="http://schemas.microsoft.com/office/drawing/2014/main" xmlns=""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1" name="Google Shape;982;p32">
              <a:extLst>
                <a:ext uri="{FF2B5EF4-FFF2-40B4-BE49-F238E27FC236}">
                  <a16:creationId xmlns:a16="http://schemas.microsoft.com/office/drawing/2014/main" xmlns=""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2" name="Google Shape;983;p32">
              <a:extLst>
                <a:ext uri="{FF2B5EF4-FFF2-40B4-BE49-F238E27FC236}">
                  <a16:creationId xmlns:a16="http://schemas.microsoft.com/office/drawing/2014/main" xmlns=""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3" name="Google Shape;984;p32">
              <a:extLst>
                <a:ext uri="{FF2B5EF4-FFF2-40B4-BE49-F238E27FC236}">
                  <a16:creationId xmlns:a16="http://schemas.microsoft.com/office/drawing/2014/main" xmlns=""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4" name="Google Shape;985;p32">
              <a:extLst>
                <a:ext uri="{FF2B5EF4-FFF2-40B4-BE49-F238E27FC236}">
                  <a16:creationId xmlns:a16="http://schemas.microsoft.com/office/drawing/2014/main" xmlns=""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5" name="Google Shape;986;p32">
              <a:extLst>
                <a:ext uri="{FF2B5EF4-FFF2-40B4-BE49-F238E27FC236}">
                  <a16:creationId xmlns:a16="http://schemas.microsoft.com/office/drawing/2014/main" xmlns=""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6" name="Google Shape;987;p32">
              <a:extLst>
                <a:ext uri="{FF2B5EF4-FFF2-40B4-BE49-F238E27FC236}">
                  <a16:creationId xmlns:a16="http://schemas.microsoft.com/office/drawing/2014/main" xmlns=""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7" name="Google Shape;988;p32">
              <a:extLst>
                <a:ext uri="{FF2B5EF4-FFF2-40B4-BE49-F238E27FC236}">
                  <a16:creationId xmlns:a16="http://schemas.microsoft.com/office/drawing/2014/main" xmlns=""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8" name="Google Shape;989;p32">
              <a:extLst>
                <a:ext uri="{FF2B5EF4-FFF2-40B4-BE49-F238E27FC236}">
                  <a16:creationId xmlns:a16="http://schemas.microsoft.com/office/drawing/2014/main" xmlns=""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990;p32">
              <a:extLst>
                <a:ext uri="{FF2B5EF4-FFF2-40B4-BE49-F238E27FC236}">
                  <a16:creationId xmlns:a16="http://schemas.microsoft.com/office/drawing/2014/main" xmlns=""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0" name="Google Shape;991;p32">
              <a:extLst>
                <a:ext uri="{FF2B5EF4-FFF2-40B4-BE49-F238E27FC236}">
                  <a16:creationId xmlns:a16="http://schemas.microsoft.com/office/drawing/2014/main" xmlns=""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1" name="Google Shape;992;p32">
              <a:extLst>
                <a:ext uri="{FF2B5EF4-FFF2-40B4-BE49-F238E27FC236}">
                  <a16:creationId xmlns:a16="http://schemas.microsoft.com/office/drawing/2014/main" xmlns=""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2" name="Google Shape;993;p32">
              <a:extLst>
                <a:ext uri="{FF2B5EF4-FFF2-40B4-BE49-F238E27FC236}">
                  <a16:creationId xmlns:a16="http://schemas.microsoft.com/office/drawing/2014/main" xmlns=""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3" name="Google Shape;994;p32">
              <a:extLst>
                <a:ext uri="{FF2B5EF4-FFF2-40B4-BE49-F238E27FC236}">
                  <a16:creationId xmlns:a16="http://schemas.microsoft.com/office/drawing/2014/main" xmlns=""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4" name="Google Shape;995;p32">
              <a:extLst>
                <a:ext uri="{FF2B5EF4-FFF2-40B4-BE49-F238E27FC236}">
                  <a16:creationId xmlns:a16="http://schemas.microsoft.com/office/drawing/2014/main" xmlns=""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5" name="Google Shape;996;p32">
              <a:extLst>
                <a:ext uri="{FF2B5EF4-FFF2-40B4-BE49-F238E27FC236}">
                  <a16:creationId xmlns:a16="http://schemas.microsoft.com/office/drawing/2014/main" xmlns=""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6" name="Google Shape;997;p32">
              <a:extLst>
                <a:ext uri="{FF2B5EF4-FFF2-40B4-BE49-F238E27FC236}">
                  <a16:creationId xmlns:a16="http://schemas.microsoft.com/office/drawing/2014/main" xmlns=""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7" name="Google Shape;998;p32">
              <a:extLst>
                <a:ext uri="{FF2B5EF4-FFF2-40B4-BE49-F238E27FC236}">
                  <a16:creationId xmlns:a16="http://schemas.microsoft.com/office/drawing/2014/main" xmlns=""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8" name="Google Shape;999;p32">
              <a:extLst>
                <a:ext uri="{FF2B5EF4-FFF2-40B4-BE49-F238E27FC236}">
                  <a16:creationId xmlns:a16="http://schemas.microsoft.com/office/drawing/2014/main" xmlns=""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9" name="Google Shape;1000;p32">
              <a:extLst>
                <a:ext uri="{FF2B5EF4-FFF2-40B4-BE49-F238E27FC236}">
                  <a16:creationId xmlns:a16="http://schemas.microsoft.com/office/drawing/2014/main" xmlns=""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0" name="Google Shape;1001;p32">
              <a:extLst>
                <a:ext uri="{FF2B5EF4-FFF2-40B4-BE49-F238E27FC236}">
                  <a16:creationId xmlns:a16="http://schemas.microsoft.com/office/drawing/2014/main" xmlns=""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1" name="Google Shape;1002;p32">
              <a:extLst>
                <a:ext uri="{FF2B5EF4-FFF2-40B4-BE49-F238E27FC236}">
                  <a16:creationId xmlns:a16="http://schemas.microsoft.com/office/drawing/2014/main" xmlns=""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02" name="Google Shape;211;p3">
            <a:extLst>
              <a:ext uri="{FF2B5EF4-FFF2-40B4-BE49-F238E27FC236}">
                <a16:creationId xmlns:a16="http://schemas.microsoft.com/office/drawing/2014/main" xmlns=""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xmlns=""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xmlns=""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05" name="Google Shape;214;p3">
            <a:extLst>
              <a:ext uri="{FF2B5EF4-FFF2-40B4-BE49-F238E27FC236}">
                <a16:creationId xmlns:a16="http://schemas.microsoft.com/office/drawing/2014/main" xmlns=""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xmlns=""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7" name="Google Shape;216;p3">
              <a:extLst>
                <a:ext uri="{FF2B5EF4-FFF2-40B4-BE49-F238E27FC236}">
                  <a16:creationId xmlns:a16="http://schemas.microsoft.com/office/drawing/2014/main" xmlns=""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8" name="Google Shape;217;p3">
              <a:extLst>
                <a:ext uri="{FF2B5EF4-FFF2-40B4-BE49-F238E27FC236}">
                  <a16:creationId xmlns:a16="http://schemas.microsoft.com/office/drawing/2014/main" xmlns=""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9" name="Google Shape;218;p3">
              <a:extLst>
                <a:ext uri="{FF2B5EF4-FFF2-40B4-BE49-F238E27FC236}">
                  <a16:creationId xmlns:a16="http://schemas.microsoft.com/office/drawing/2014/main" xmlns=""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0" name="Google Shape;219;p3">
              <a:extLst>
                <a:ext uri="{FF2B5EF4-FFF2-40B4-BE49-F238E27FC236}">
                  <a16:creationId xmlns:a16="http://schemas.microsoft.com/office/drawing/2014/main" xmlns=""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1" name="Google Shape;220;p3">
              <a:extLst>
                <a:ext uri="{FF2B5EF4-FFF2-40B4-BE49-F238E27FC236}">
                  <a16:creationId xmlns:a16="http://schemas.microsoft.com/office/drawing/2014/main" xmlns=""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2" name="Google Shape;221;p3">
              <a:extLst>
                <a:ext uri="{FF2B5EF4-FFF2-40B4-BE49-F238E27FC236}">
                  <a16:creationId xmlns:a16="http://schemas.microsoft.com/office/drawing/2014/main" xmlns=""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xmlns=""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4" name="Google Shape;223;p3">
              <a:extLst>
                <a:ext uri="{FF2B5EF4-FFF2-40B4-BE49-F238E27FC236}">
                  <a16:creationId xmlns:a16="http://schemas.microsoft.com/office/drawing/2014/main" xmlns=""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5" name="Google Shape;224;p3">
              <a:extLst>
                <a:ext uri="{FF2B5EF4-FFF2-40B4-BE49-F238E27FC236}">
                  <a16:creationId xmlns:a16="http://schemas.microsoft.com/office/drawing/2014/main" xmlns=""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16" name="Google Shape;225;p3">
            <a:extLst>
              <a:ext uri="{FF2B5EF4-FFF2-40B4-BE49-F238E27FC236}">
                <a16:creationId xmlns:a16="http://schemas.microsoft.com/office/drawing/2014/main" xmlns=""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xmlns=""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8" name="Google Shape;227;p3">
              <a:extLst>
                <a:ext uri="{FF2B5EF4-FFF2-40B4-BE49-F238E27FC236}">
                  <a16:creationId xmlns:a16="http://schemas.microsoft.com/office/drawing/2014/main" xmlns=""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219" name="Google Shape;228;p3">
            <a:extLst>
              <a:ext uri="{FF2B5EF4-FFF2-40B4-BE49-F238E27FC236}">
                <a16:creationId xmlns:a16="http://schemas.microsoft.com/office/drawing/2014/main" xmlns=""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0" name="Google Shape;229;p3">
            <a:extLst>
              <a:ext uri="{FF2B5EF4-FFF2-40B4-BE49-F238E27FC236}">
                <a16:creationId xmlns:a16="http://schemas.microsoft.com/office/drawing/2014/main" xmlns=""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221" name="Google Shape;230;p3">
            <a:extLst>
              <a:ext uri="{FF2B5EF4-FFF2-40B4-BE49-F238E27FC236}">
                <a16:creationId xmlns:a16="http://schemas.microsoft.com/office/drawing/2014/main" xmlns=""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xmlns=""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3" name="Google Shape;232;p3">
              <a:extLst>
                <a:ext uri="{FF2B5EF4-FFF2-40B4-BE49-F238E27FC236}">
                  <a16:creationId xmlns:a16="http://schemas.microsoft.com/office/drawing/2014/main" xmlns=""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224" name="TextBox 223">
            <a:extLst>
              <a:ext uri="{FF2B5EF4-FFF2-40B4-BE49-F238E27FC236}">
                <a16:creationId xmlns:a16="http://schemas.microsoft.com/office/drawing/2014/main" xmlns="" id="{93F46B3B-D663-4FBA-8528-CFD2F9C1E141}"/>
              </a:ext>
            </a:extLst>
          </p:cNvPr>
          <p:cNvSpPr txBox="1"/>
          <p:nvPr userDrawn="1"/>
        </p:nvSpPr>
        <p:spPr>
          <a:xfrm>
            <a:off x="3604226" y="1596479"/>
            <a:ext cx="4752083" cy="3631763"/>
          </a:xfrm>
          <a:prstGeom prst="rect">
            <a:avLst/>
          </a:prstGeom>
          <a:noFill/>
        </p:spPr>
        <p:txBody>
          <a:bodyPr wrap="square" rtlCol="0">
            <a:spAutoFit/>
          </a:bodyPr>
          <a:lstStyle/>
          <a:p>
            <a:pPr algn="ctr"/>
            <a:r>
              <a:rPr lang="vi-VN" sz="11500">
                <a:solidFill>
                  <a:srgbClr val="002060"/>
                </a:solidFill>
                <a:latin typeface="+mj-lt"/>
              </a:rPr>
              <a:t>LUYỆN TẬP</a:t>
            </a:r>
            <a:endParaRPr lang="vi-VN" sz="11500" dirty="0">
              <a:solidFill>
                <a:srgbClr val="002060"/>
              </a:solidFill>
              <a:latin typeface="+mj-lt"/>
            </a:endParaRPr>
          </a:p>
        </p:txBody>
      </p:sp>
    </p:spTree>
    <p:extLst>
      <p:ext uri="{BB962C8B-B14F-4D97-AF65-F5344CB8AC3E}">
        <p14:creationId xmlns:p14="http://schemas.microsoft.com/office/powerpoint/2010/main" val="29837853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14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93050657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3_Title Slide">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9" name="Google Shape;994;p14">
              <a:extLst>
                <a:ext uri="{FF2B5EF4-FFF2-40B4-BE49-F238E27FC236}">
                  <a16:creationId xmlns:a16="http://schemas.microsoft.com/office/drawing/2014/main" xmlns=""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 name="Google Shape;996;p14">
                <a:extLst>
                  <a:ext uri="{FF2B5EF4-FFF2-40B4-BE49-F238E27FC236}">
                    <a16:creationId xmlns:a16="http://schemas.microsoft.com/office/drawing/2014/main" xmlns=""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0" name="Google Shape;997;p14">
              <a:extLst>
                <a:ext uri="{FF2B5EF4-FFF2-40B4-BE49-F238E27FC236}">
                  <a16:creationId xmlns:a16="http://schemas.microsoft.com/office/drawing/2014/main" xmlns=""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1" name="Google Shape;998;p14">
              <a:extLst>
                <a:ext uri="{FF2B5EF4-FFF2-40B4-BE49-F238E27FC236}">
                  <a16:creationId xmlns:a16="http://schemas.microsoft.com/office/drawing/2014/main" xmlns=""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 name="Google Shape;1000;p14">
                <a:extLst>
                  <a:ext uri="{FF2B5EF4-FFF2-40B4-BE49-F238E27FC236}">
                    <a16:creationId xmlns:a16="http://schemas.microsoft.com/office/drawing/2014/main" xmlns=""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2" name="Google Shape;1001;p14">
              <a:extLst>
                <a:ext uri="{FF2B5EF4-FFF2-40B4-BE49-F238E27FC236}">
                  <a16:creationId xmlns:a16="http://schemas.microsoft.com/office/drawing/2014/main" xmlns=""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 name="Google Shape;1003;p14">
                <a:extLst>
                  <a:ext uri="{FF2B5EF4-FFF2-40B4-BE49-F238E27FC236}">
                    <a16:creationId xmlns:a16="http://schemas.microsoft.com/office/drawing/2014/main" xmlns=""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3" name="Google Shape;1004;p14">
              <a:extLst>
                <a:ext uri="{FF2B5EF4-FFF2-40B4-BE49-F238E27FC236}">
                  <a16:creationId xmlns:a16="http://schemas.microsoft.com/office/drawing/2014/main" xmlns=""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 name="Google Shape;1006;p14">
                <a:extLst>
                  <a:ext uri="{FF2B5EF4-FFF2-40B4-BE49-F238E27FC236}">
                    <a16:creationId xmlns:a16="http://schemas.microsoft.com/office/drawing/2014/main" xmlns=""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4" name="Google Shape;1007;p14">
              <a:extLst>
                <a:ext uri="{FF2B5EF4-FFF2-40B4-BE49-F238E27FC236}">
                  <a16:creationId xmlns:a16="http://schemas.microsoft.com/office/drawing/2014/main" xmlns=""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 name="Google Shape;1009;p14">
                <a:extLst>
                  <a:ext uri="{FF2B5EF4-FFF2-40B4-BE49-F238E27FC236}">
                    <a16:creationId xmlns:a16="http://schemas.microsoft.com/office/drawing/2014/main" xmlns=""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5" name="Google Shape;1010;p14">
              <a:extLst>
                <a:ext uri="{FF2B5EF4-FFF2-40B4-BE49-F238E27FC236}">
                  <a16:creationId xmlns:a16="http://schemas.microsoft.com/office/drawing/2014/main" xmlns=""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 name="Google Shape;1012;p14">
                <a:extLst>
                  <a:ext uri="{FF2B5EF4-FFF2-40B4-BE49-F238E27FC236}">
                    <a16:creationId xmlns:a16="http://schemas.microsoft.com/office/drawing/2014/main" xmlns=""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6" name="Google Shape;1013;p14">
              <a:extLst>
                <a:ext uri="{FF2B5EF4-FFF2-40B4-BE49-F238E27FC236}">
                  <a16:creationId xmlns:a16="http://schemas.microsoft.com/office/drawing/2014/main" xmlns=""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 name="Google Shape;1014;p14">
              <a:extLst>
                <a:ext uri="{FF2B5EF4-FFF2-40B4-BE49-F238E27FC236}">
                  <a16:creationId xmlns:a16="http://schemas.microsoft.com/office/drawing/2014/main" xmlns=""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xmlns=""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xmlns=""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2" name="Google Shape;1018;p14">
              <a:extLst>
                <a:ext uri="{FF2B5EF4-FFF2-40B4-BE49-F238E27FC236}">
                  <a16:creationId xmlns:a16="http://schemas.microsoft.com/office/drawing/2014/main" xmlns=""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3" name="Google Shape;1019;p14">
            <a:extLst>
              <a:ext uri="{FF2B5EF4-FFF2-40B4-BE49-F238E27FC236}">
                <a16:creationId xmlns:a16="http://schemas.microsoft.com/office/drawing/2014/main" xmlns=""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xmlns=""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5" name="Google Shape;1021;p14">
              <a:extLst>
                <a:ext uri="{FF2B5EF4-FFF2-40B4-BE49-F238E27FC236}">
                  <a16:creationId xmlns:a16="http://schemas.microsoft.com/office/drawing/2014/main" xmlns=""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6" name="Google Shape;1022;p14">
              <a:extLst>
                <a:ext uri="{FF2B5EF4-FFF2-40B4-BE49-F238E27FC236}">
                  <a16:creationId xmlns:a16="http://schemas.microsoft.com/office/drawing/2014/main" xmlns=""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7" name="Google Shape;1023;p14">
              <a:extLst>
                <a:ext uri="{FF2B5EF4-FFF2-40B4-BE49-F238E27FC236}">
                  <a16:creationId xmlns:a16="http://schemas.microsoft.com/office/drawing/2014/main" xmlns=""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8" name="Google Shape;1024;p14">
              <a:extLst>
                <a:ext uri="{FF2B5EF4-FFF2-40B4-BE49-F238E27FC236}">
                  <a16:creationId xmlns:a16="http://schemas.microsoft.com/office/drawing/2014/main" xmlns=""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9" name="Google Shape;1025;p14">
              <a:extLst>
                <a:ext uri="{FF2B5EF4-FFF2-40B4-BE49-F238E27FC236}">
                  <a16:creationId xmlns:a16="http://schemas.microsoft.com/office/drawing/2014/main" xmlns=""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0" name="Google Shape;1026;p14">
              <a:extLst>
                <a:ext uri="{FF2B5EF4-FFF2-40B4-BE49-F238E27FC236}">
                  <a16:creationId xmlns:a16="http://schemas.microsoft.com/office/drawing/2014/main" xmlns=""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1" name="Google Shape;1027;p14">
              <a:extLst>
                <a:ext uri="{FF2B5EF4-FFF2-40B4-BE49-F238E27FC236}">
                  <a16:creationId xmlns:a16="http://schemas.microsoft.com/office/drawing/2014/main" xmlns=""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2" name="Google Shape;1028;p14">
              <a:extLst>
                <a:ext uri="{FF2B5EF4-FFF2-40B4-BE49-F238E27FC236}">
                  <a16:creationId xmlns:a16="http://schemas.microsoft.com/office/drawing/2014/main" xmlns=""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3" name="Google Shape;1029;p14">
              <a:extLst>
                <a:ext uri="{FF2B5EF4-FFF2-40B4-BE49-F238E27FC236}">
                  <a16:creationId xmlns:a16="http://schemas.microsoft.com/office/drawing/2014/main" xmlns=""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44" name="Google Shape;1030;p14">
            <a:extLst>
              <a:ext uri="{FF2B5EF4-FFF2-40B4-BE49-F238E27FC236}">
                <a16:creationId xmlns:a16="http://schemas.microsoft.com/office/drawing/2014/main" xmlns=""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xmlns=""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6" name="Google Shape;1032;p14">
              <a:extLst>
                <a:ext uri="{FF2B5EF4-FFF2-40B4-BE49-F238E27FC236}">
                  <a16:creationId xmlns:a16="http://schemas.microsoft.com/office/drawing/2014/main" xmlns=""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47" name="Google Shape;1033;p14">
            <a:extLst>
              <a:ext uri="{FF2B5EF4-FFF2-40B4-BE49-F238E27FC236}">
                <a16:creationId xmlns:a16="http://schemas.microsoft.com/office/drawing/2014/main" xmlns=""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8" name="Google Shape;1034;p14">
            <a:extLst>
              <a:ext uri="{FF2B5EF4-FFF2-40B4-BE49-F238E27FC236}">
                <a16:creationId xmlns:a16="http://schemas.microsoft.com/office/drawing/2014/main" xmlns=""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49" name="Google Shape;1035;p14">
            <a:extLst>
              <a:ext uri="{FF2B5EF4-FFF2-40B4-BE49-F238E27FC236}">
                <a16:creationId xmlns:a16="http://schemas.microsoft.com/office/drawing/2014/main" xmlns=""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xmlns=""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1" name="Google Shape;1037;p14">
              <a:extLst>
                <a:ext uri="{FF2B5EF4-FFF2-40B4-BE49-F238E27FC236}">
                  <a16:creationId xmlns:a16="http://schemas.microsoft.com/office/drawing/2014/main" xmlns=""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96" name="Google Shape;1082;p14">
            <a:extLst>
              <a:ext uri="{FF2B5EF4-FFF2-40B4-BE49-F238E27FC236}">
                <a16:creationId xmlns:a16="http://schemas.microsoft.com/office/drawing/2014/main" xmlns=""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7" name="Google Shape;1083;p14">
            <a:extLst>
              <a:ext uri="{FF2B5EF4-FFF2-40B4-BE49-F238E27FC236}">
                <a16:creationId xmlns:a16="http://schemas.microsoft.com/office/drawing/2014/main" xmlns=""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8" name="Google Shape;1084;p14">
            <a:extLst>
              <a:ext uri="{FF2B5EF4-FFF2-40B4-BE49-F238E27FC236}">
                <a16:creationId xmlns:a16="http://schemas.microsoft.com/office/drawing/2014/main" xmlns=""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9" name="Google Shape;1085;p14">
            <a:extLst>
              <a:ext uri="{FF2B5EF4-FFF2-40B4-BE49-F238E27FC236}">
                <a16:creationId xmlns:a16="http://schemas.microsoft.com/office/drawing/2014/main" xmlns=""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0" name="Google Shape;1086;p14">
            <a:extLst>
              <a:ext uri="{FF2B5EF4-FFF2-40B4-BE49-F238E27FC236}">
                <a16:creationId xmlns:a16="http://schemas.microsoft.com/office/drawing/2014/main" xmlns=""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1082;p14">
            <a:extLst>
              <a:ext uri="{FF2B5EF4-FFF2-40B4-BE49-F238E27FC236}">
                <a16:creationId xmlns:a16="http://schemas.microsoft.com/office/drawing/2014/main" xmlns=""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3" name="Google Shape;1083;p14">
            <a:extLst>
              <a:ext uri="{FF2B5EF4-FFF2-40B4-BE49-F238E27FC236}">
                <a16:creationId xmlns:a16="http://schemas.microsoft.com/office/drawing/2014/main" xmlns=""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4" name="Google Shape;1084;p14">
            <a:extLst>
              <a:ext uri="{FF2B5EF4-FFF2-40B4-BE49-F238E27FC236}">
                <a16:creationId xmlns:a16="http://schemas.microsoft.com/office/drawing/2014/main" xmlns=""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5" name="Google Shape;1085;p14">
            <a:extLst>
              <a:ext uri="{FF2B5EF4-FFF2-40B4-BE49-F238E27FC236}">
                <a16:creationId xmlns:a16="http://schemas.microsoft.com/office/drawing/2014/main" xmlns=""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6" name="Google Shape;1086;p14">
            <a:extLst>
              <a:ext uri="{FF2B5EF4-FFF2-40B4-BE49-F238E27FC236}">
                <a16:creationId xmlns:a16="http://schemas.microsoft.com/office/drawing/2014/main" xmlns=""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7" name="Google Shape;1082;p14">
            <a:extLst>
              <a:ext uri="{FF2B5EF4-FFF2-40B4-BE49-F238E27FC236}">
                <a16:creationId xmlns:a16="http://schemas.microsoft.com/office/drawing/2014/main" xmlns=""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8" name="Google Shape;1083;p14">
            <a:extLst>
              <a:ext uri="{FF2B5EF4-FFF2-40B4-BE49-F238E27FC236}">
                <a16:creationId xmlns:a16="http://schemas.microsoft.com/office/drawing/2014/main" xmlns=""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9" name="Google Shape;1084;p14">
            <a:extLst>
              <a:ext uri="{FF2B5EF4-FFF2-40B4-BE49-F238E27FC236}">
                <a16:creationId xmlns:a16="http://schemas.microsoft.com/office/drawing/2014/main" xmlns=""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0" name="Google Shape;1085;p14">
            <a:extLst>
              <a:ext uri="{FF2B5EF4-FFF2-40B4-BE49-F238E27FC236}">
                <a16:creationId xmlns:a16="http://schemas.microsoft.com/office/drawing/2014/main" xmlns=""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1086;p14">
            <a:extLst>
              <a:ext uri="{FF2B5EF4-FFF2-40B4-BE49-F238E27FC236}">
                <a16:creationId xmlns:a16="http://schemas.microsoft.com/office/drawing/2014/main" xmlns=""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2" name="Google Shape;1082;p14">
            <a:extLst>
              <a:ext uri="{FF2B5EF4-FFF2-40B4-BE49-F238E27FC236}">
                <a16:creationId xmlns:a16="http://schemas.microsoft.com/office/drawing/2014/main" xmlns=""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3" name="Google Shape;1083;p14">
            <a:extLst>
              <a:ext uri="{FF2B5EF4-FFF2-40B4-BE49-F238E27FC236}">
                <a16:creationId xmlns:a16="http://schemas.microsoft.com/office/drawing/2014/main" xmlns=""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4" name="Google Shape;1084;p14">
            <a:extLst>
              <a:ext uri="{FF2B5EF4-FFF2-40B4-BE49-F238E27FC236}">
                <a16:creationId xmlns:a16="http://schemas.microsoft.com/office/drawing/2014/main" xmlns=""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5" name="Google Shape;1085;p14">
            <a:extLst>
              <a:ext uri="{FF2B5EF4-FFF2-40B4-BE49-F238E27FC236}">
                <a16:creationId xmlns:a16="http://schemas.microsoft.com/office/drawing/2014/main" xmlns=""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6" name="Google Shape;1086;p14">
            <a:extLst>
              <a:ext uri="{FF2B5EF4-FFF2-40B4-BE49-F238E27FC236}">
                <a16:creationId xmlns:a16="http://schemas.microsoft.com/office/drawing/2014/main" xmlns=""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7" name="Google Shape;1082;p14">
            <a:extLst>
              <a:ext uri="{FF2B5EF4-FFF2-40B4-BE49-F238E27FC236}">
                <a16:creationId xmlns:a16="http://schemas.microsoft.com/office/drawing/2014/main" xmlns=""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8" name="Google Shape;1083;p14">
            <a:extLst>
              <a:ext uri="{FF2B5EF4-FFF2-40B4-BE49-F238E27FC236}">
                <a16:creationId xmlns:a16="http://schemas.microsoft.com/office/drawing/2014/main" xmlns=""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9" name="Google Shape;1084;p14">
            <a:extLst>
              <a:ext uri="{FF2B5EF4-FFF2-40B4-BE49-F238E27FC236}">
                <a16:creationId xmlns:a16="http://schemas.microsoft.com/office/drawing/2014/main" xmlns=""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0" name="Google Shape;1085;p14">
            <a:extLst>
              <a:ext uri="{FF2B5EF4-FFF2-40B4-BE49-F238E27FC236}">
                <a16:creationId xmlns:a16="http://schemas.microsoft.com/office/drawing/2014/main" xmlns=""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1" name="Google Shape;1086;p14">
            <a:extLst>
              <a:ext uri="{FF2B5EF4-FFF2-40B4-BE49-F238E27FC236}">
                <a16:creationId xmlns:a16="http://schemas.microsoft.com/office/drawing/2014/main" xmlns=""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2" name="Google Shape;1082;p14">
            <a:extLst>
              <a:ext uri="{FF2B5EF4-FFF2-40B4-BE49-F238E27FC236}">
                <a16:creationId xmlns:a16="http://schemas.microsoft.com/office/drawing/2014/main" xmlns=""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3" name="Google Shape;1083;p14">
            <a:extLst>
              <a:ext uri="{FF2B5EF4-FFF2-40B4-BE49-F238E27FC236}">
                <a16:creationId xmlns:a16="http://schemas.microsoft.com/office/drawing/2014/main" xmlns=""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4" name="Google Shape;1084;p14">
            <a:extLst>
              <a:ext uri="{FF2B5EF4-FFF2-40B4-BE49-F238E27FC236}">
                <a16:creationId xmlns:a16="http://schemas.microsoft.com/office/drawing/2014/main" xmlns=""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5" name="Google Shape;1085;p14">
            <a:extLst>
              <a:ext uri="{FF2B5EF4-FFF2-40B4-BE49-F238E27FC236}">
                <a16:creationId xmlns:a16="http://schemas.microsoft.com/office/drawing/2014/main" xmlns=""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6" name="Google Shape;1086;p14">
            <a:extLst>
              <a:ext uri="{FF2B5EF4-FFF2-40B4-BE49-F238E27FC236}">
                <a16:creationId xmlns:a16="http://schemas.microsoft.com/office/drawing/2014/main" xmlns=""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7" name="Google Shape;1082;p14">
            <a:extLst>
              <a:ext uri="{FF2B5EF4-FFF2-40B4-BE49-F238E27FC236}">
                <a16:creationId xmlns:a16="http://schemas.microsoft.com/office/drawing/2014/main" xmlns=""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8" name="Google Shape;1083;p14">
            <a:extLst>
              <a:ext uri="{FF2B5EF4-FFF2-40B4-BE49-F238E27FC236}">
                <a16:creationId xmlns:a16="http://schemas.microsoft.com/office/drawing/2014/main" xmlns=""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9" name="Google Shape;1084;p14">
            <a:extLst>
              <a:ext uri="{FF2B5EF4-FFF2-40B4-BE49-F238E27FC236}">
                <a16:creationId xmlns:a16="http://schemas.microsoft.com/office/drawing/2014/main" xmlns=""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0" name="Google Shape;1085;p14">
            <a:extLst>
              <a:ext uri="{FF2B5EF4-FFF2-40B4-BE49-F238E27FC236}">
                <a16:creationId xmlns:a16="http://schemas.microsoft.com/office/drawing/2014/main" xmlns=""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1" name="Google Shape;1086;p14">
            <a:extLst>
              <a:ext uri="{FF2B5EF4-FFF2-40B4-BE49-F238E27FC236}">
                <a16:creationId xmlns:a16="http://schemas.microsoft.com/office/drawing/2014/main" xmlns=""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2" name="Google Shape;1082;p14">
            <a:extLst>
              <a:ext uri="{FF2B5EF4-FFF2-40B4-BE49-F238E27FC236}">
                <a16:creationId xmlns:a16="http://schemas.microsoft.com/office/drawing/2014/main" xmlns=""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3" name="Google Shape;1083;p14">
            <a:extLst>
              <a:ext uri="{FF2B5EF4-FFF2-40B4-BE49-F238E27FC236}">
                <a16:creationId xmlns:a16="http://schemas.microsoft.com/office/drawing/2014/main" xmlns=""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4" name="Google Shape;1084;p14">
            <a:extLst>
              <a:ext uri="{FF2B5EF4-FFF2-40B4-BE49-F238E27FC236}">
                <a16:creationId xmlns:a16="http://schemas.microsoft.com/office/drawing/2014/main" xmlns=""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5" name="Google Shape;1085;p14">
            <a:extLst>
              <a:ext uri="{FF2B5EF4-FFF2-40B4-BE49-F238E27FC236}">
                <a16:creationId xmlns:a16="http://schemas.microsoft.com/office/drawing/2014/main" xmlns=""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6" name="Google Shape;1086;p14">
            <a:extLst>
              <a:ext uri="{FF2B5EF4-FFF2-40B4-BE49-F238E27FC236}">
                <a16:creationId xmlns:a16="http://schemas.microsoft.com/office/drawing/2014/main" xmlns=""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7" name="Google Shape;1082;p14">
            <a:extLst>
              <a:ext uri="{FF2B5EF4-FFF2-40B4-BE49-F238E27FC236}">
                <a16:creationId xmlns:a16="http://schemas.microsoft.com/office/drawing/2014/main" xmlns=""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8" name="Google Shape;1083;p14">
            <a:extLst>
              <a:ext uri="{FF2B5EF4-FFF2-40B4-BE49-F238E27FC236}">
                <a16:creationId xmlns:a16="http://schemas.microsoft.com/office/drawing/2014/main" xmlns=""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9" name="Google Shape;1084;p14">
            <a:extLst>
              <a:ext uri="{FF2B5EF4-FFF2-40B4-BE49-F238E27FC236}">
                <a16:creationId xmlns:a16="http://schemas.microsoft.com/office/drawing/2014/main" xmlns=""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0" name="Google Shape;1085;p14">
            <a:extLst>
              <a:ext uri="{FF2B5EF4-FFF2-40B4-BE49-F238E27FC236}">
                <a16:creationId xmlns:a16="http://schemas.microsoft.com/office/drawing/2014/main" xmlns=""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1" name="Google Shape;1086;p14">
            <a:extLst>
              <a:ext uri="{FF2B5EF4-FFF2-40B4-BE49-F238E27FC236}">
                <a16:creationId xmlns:a16="http://schemas.microsoft.com/office/drawing/2014/main" xmlns=""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47" name="Google Shape;2356;p30">
            <a:extLst>
              <a:ext uri="{FF2B5EF4-FFF2-40B4-BE49-F238E27FC236}">
                <a16:creationId xmlns:a16="http://schemas.microsoft.com/office/drawing/2014/main" xmlns="" id="{FF3093F1-70FF-4A92-A939-256BC49F43A6}"/>
              </a:ext>
            </a:extLst>
          </p:cNvPr>
          <p:cNvGrpSpPr/>
          <p:nvPr userDrawn="1"/>
        </p:nvGrpSpPr>
        <p:grpSpPr>
          <a:xfrm>
            <a:off x="745412" y="1491606"/>
            <a:ext cx="9867486" cy="4773077"/>
            <a:chOff x="623255" y="927125"/>
            <a:chExt cx="7691377" cy="3871900"/>
          </a:xfrm>
          <a:solidFill>
            <a:schemeClr val="accent4">
              <a:lumMod val="60000"/>
              <a:lumOff val="40000"/>
            </a:schemeClr>
          </a:solidFill>
        </p:grpSpPr>
        <p:sp>
          <p:nvSpPr>
            <p:cNvPr id="148" name="Google Shape;2357;p30">
              <a:extLst>
                <a:ext uri="{FF2B5EF4-FFF2-40B4-BE49-F238E27FC236}">
                  <a16:creationId xmlns:a16="http://schemas.microsoft.com/office/drawing/2014/main" xmlns=""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49" name="Google Shape;2358;p30">
              <a:extLst>
                <a:ext uri="{FF2B5EF4-FFF2-40B4-BE49-F238E27FC236}">
                  <a16:creationId xmlns:a16="http://schemas.microsoft.com/office/drawing/2014/main" xmlns=""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xmlns=""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xmlns=""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361;p30">
                <a:extLst>
                  <a:ext uri="{FF2B5EF4-FFF2-40B4-BE49-F238E27FC236}">
                    <a16:creationId xmlns:a16="http://schemas.microsoft.com/office/drawing/2014/main" xmlns=""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grpSp>
        <p:nvGrpSpPr>
          <p:cNvPr id="153" name="Google Shape;447;p27">
            <a:extLst>
              <a:ext uri="{FF2B5EF4-FFF2-40B4-BE49-F238E27FC236}">
                <a16:creationId xmlns:a16="http://schemas.microsoft.com/office/drawing/2014/main" xmlns=""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xmlns=""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5" name="Google Shape;449;p27">
              <a:extLst>
                <a:ext uri="{FF2B5EF4-FFF2-40B4-BE49-F238E27FC236}">
                  <a16:creationId xmlns:a16="http://schemas.microsoft.com/office/drawing/2014/main" xmlns=""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6" name="Google Shape;450;p27">
              <a:extLst>
                <a:ext uri="{FF2B5EF4-FFF2-40B4-BE49-F238E27FC236}">
                  <a16:creationId xmlns:a16="http://schemas.microsoft.com/office/drawing/2014/main" xmlns=""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7" name="Google Shape;451;p27">
              <a:extLst>
                <a:ext uri="{FF2B5EF4-FFF2-40B4-BE49-F238E27FC236}">
                  <a16:creationId xmlns:a16="http://schemas.microsoft.com/office/drawing/2014/main" xmlns=""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8" name="Google Shape;452;p27">
              <a:extLst>
                <a:ext uri="{FF2B5EF4-FFF2-40B4-BE49-F238E27FC236}">
                  <a16:creationId xmlns:a16="http://schemas.microsoft.com/office/drawing/2014/main" xmlns=""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9" name="Google Shape;453;p27">
              <a:extLst>
                <a:ext uri="{FF2B5EF4-FFF2-40B4-BE49-F238E27FC236}">
                  <a16:creationId xmlns:a16="http://schemas.microsoft.com/office/drawing/2014/main" xmlns=""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0" name="Google Shape;454;p27">
              <a:extLst>
                <a:ext uri="{FF2B5EF4-FFF2-40B4-BE49-F238E27FC236}">
                  <a16:creationId xmlns:a16="http://schemas.microsoft.com/office/drawing/2014/main" xmlns=""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1" name="Google Shape;455;p27">
              <a:extLst>
                <a:ext uri="{FF2B5EF4-FFF2-40B4-BE49-F238E27FC236}">
                  <a16:creationId xmlns:a16="http://schemas.microsoft.com/office/drawing/2014/main" xmlns=""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2" name="Google Shape;456;p27">
              <a:extLst>
                <a:ext uri="{FF2B5EF4-FFF2-40B4-BE49-F238E27FC236}">
                  <a16:creationId xmlns:a16="http://schemas.microsoft.com/office/drawing/2014/main" xmlns=""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3" name="Google Shape;457;p27">
              <a:extLst>
                <a:ext uri="{FF2B5EF4-FFF2-40B4-BE49-F238E27FC236}">
                  <a16:creationId xmlns:a16="http://schemas.microsoft.com/office/drawing/2014/main" xmlns=""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4" name="Google Shape;458;p27">
              <a:extLst>
                <a:ext uri="{FF2B5EF4-FFF2-40B4-BE49-F238E27FC236}">
                  <a16:creationId xmlns:a16="http://schemas.microsoft.com/office/drawing/2014/main" xmlns=""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5" name="Google Shape;459;p27">
              <a:extLst>
                <a:ext uri="{FF2B5EF4-FFF2-40B4-BE49-F238E27FC236}">
                  <a16:creationId xmlns:a16="http://schemas.microsoft.com/office/drawing/2014/main" xmlns=""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6" name="Google Shape;460;p27">
              <a:extLst>
                <a:ext uri="{FF2B5EF4-FFF2-40B4-BE49-F238E27FC236}">
                  <a16:creationId xmlns:a16="http://schemas.microsoft.com/office/drawing/2014/main" xmlns=""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7" name="Google Shape;461;p27">
              <a:extLst>
                <a:ext uri="{FF2B5EF4-FFF2-40B4-BE49-F238E27FC236}">
                  <a16:creationId xmlns:a16="http://schemas.microsoft.com/office/drawing/2014/main" xmlns=""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8" name="Google Shape;462;p27">
              <a:extLst>
                <a:ext uri="{FF2B5EF4-FFF2-40B4-BE49-F238E27FC236}">
                  <a16:creationId xmlns:a16="http://schemas.microsoft.com/office/drawing/2014/main" xmlns=""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9" name="Google Shape;463;p27">
              <a:extLst>
                <a:ext uri="{FF2B5EF4-FFF2-40B4-BE49-F238E27FC236}">
                  <a16:creationId xmlns:a16="http://schemas.microsoft.com/office/drawing/2014/main" xmlns=""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0" name="Google Shape;464;p27">
              <a:extLst>
                <a:ext uri="{FF2B5EF4-FFF2-40B4-BE49-F238E27FC236}">
                  <a16:creationId xmlns:a16="http://schemas.microsoft.com/office/drawing/2014/main" xmlns=""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1" name="Google Shape;465;p27">
              <a:extLst>
                <a:ext uri="{FF2B5EF4-FFF2-40B4-BE49-F238E27FC236}">
                  <a16:creationId xmlns:a16="http://schemas.microsoft.com/office/drawing/2014/main" xmlns=""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2" name="Google Shape;466;p27">
              <a:extLst>
                <a:ext uri="{FF2B5EF4-FFF2-40B4-BE49-F238E27FC236}">
                  <a16:creationId xmlns:a16="http://schemas.microsoft.com/office/drawing/2014/main" xmlns=""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3" name="Google Shape;467;p27">
              <a:extLst>
                <a:ext uri="{FF2B5EF4-FFF2-40B4-BE49-F238E27FC236}">
                  <a16:creationId xmlns:a16="http://schemas.microsoft.com/office/drawing/2014/main" xmlns=""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4" name="Google Shape;468;p27">
              <a:extLst>
                <a:ext uri="{FF2B5EF4-FFF2-40B4-BE49-F238E27FC236}">
                  <a16:creationId xmlns:a16="http://schemas.microsoft.com/office/drawing/2014/main" xmlns=""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5" name="Google Shape;469;p27">
              <a:extLst>
                <a:ext uri="{FF2B5EF4-FFF2-40B4-BE49-F238E27FC236}">
                  <a16:creationId xmlns:a16="http://schemas.microsoft.com/office/drawing/2014/main" xmlns=""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6" name="Google Shape;470;p27">
              <a:extLst>
                <a:ext uri="{FF2B5EF4-FFF2-40B4-BE49-F238E27FC236}">
                  <a16:creationId xmlns:a16="http://schemas.microsoft.com/office/drawing/2014/main" xmlns=""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7" name="Google Shape;471;p27">
              <a:extLst>
                <a:ext uri="{FF2B5EF4-FFF2-40B4-BE49-F238E27FC236}">
                  <a16:creationId xmlns:a16="http://schemas.microsoft.com/office/drawing/2014/main" xmlns=""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8" name="Google Shape;472;p27">
              <a:extLst>
                <a:ext uri="{FF2B5EF4-FFF2-40B4-BE49-F238E27FC236}">
                  <a16:creationId xmlns:a16="http://schemas.microsoft.com/office/drawing/2014/main" xmlns=""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9" name="Google Shape;473;p27">
              <a:extLst>
                <a:ext uri="{FF2B5EF4-FFF2-40B4-BE49-F238E27FC236}">
                  <a16:creationId xmlns:a16="http://schemas.microsoft.com/office/drawing/2014/main" xmlns=""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0" name="Google Shape;474;p27">
              <a:extLst>
                <a:ext uri="{FF2B5EF4-FFF2-40B4-BE49-F238E27FC236}">
                  <a16:creationId xmlns:a16="http://schemas.microsoft.com/office/drawing/2014/main" xmlns=""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1" name="Google Shape;475;p27">
              <a:extLst>
                <a:ext uri="{FF2B5EF4-FFF2-40B4-BE49-F238E27FC236}">
                  <a16:creationId xmlns:a16="http://schemas.microsoft.com/office/drawing/2014/main" xmlns=""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2" name="Google Shape;476;p27">
              <a:extLst>
                <a:ext uri="{FF2B5EF4-FFF2-40B4-BE49-F238E27FC236}">
                  <a16:creationId xmlns:a16="http://schemas.microsoft.com/office/drawing/2014/main" xmlns=""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3" name="Google Shape;477;p27">
              <a:extLst>
                <a:ext uri="{FF2B5EF4-FFF2-40B4-BE49-F238E27FC236}">
                  <a16:creationId xmlns:a16="http://schemas.microsoft.com/office/drawing/2014/main" xmlns=""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4" name="Google Shape;478;p27">
              <a:extLst>
                <a:ext uri="{FF2B5EF4-FFF2-40B4-BE49-F238E27FC236}">
                  <a16:creationId xmlns:a16="http://schemas.microsoft.com/office/drawing/2014/main" xmlns=""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5" name="Google Shape;479;p27">
              <a:extLst>
                <a:ext uri="{FF2B5EF4-FFF2-40B4-BE49-F238E27FC236}">
                  <a16:creationId xmlns:a16="http://schemas.microsoft.com/office/drawing/2014/main" xmlns=""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6" name="Google Shape;480;p27">
              <a:extLst>
                <a:ext uri="{FF2B5EF4-FFF2-40B4-BE49-F238E27FC236}">
                  <a16:creationId xmlns:a16="http://schemas.microsoft.com/office/drawing/2014/main" xmlns=""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7" name="Google Shape;481;p27">
              <a:extLst>
                <a:ext uri="{FF2B5EF4-FFF2-40B4-BE49-F238E27FC236}">
                  <a16:creationId xmlns:a16="http://schemas.microsoft.com/office/drawing/2014/main" xmlns=""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8" name="Google Shape;482;p27">
              <a:extLst>
                <a:ext uri="{FF2B5EF4-FFF2-40B4-BE49-F238E27FC236}">
                  <a16:creationId xmlns:a16="http://schemas.microsoft.com/office/drawing/2014/main" xmlns=""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xmlns=""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0" name="Google Shape;484;p27">
              <a:extLst>
                <a:ext uri="{FF2B5EF4-FFF2-40B4-BE49-F238E27FC236}">
                  <a16:creationId xmlns:a16="http://schemas.microsoft.com/office/drawing/2014/main" xmlns=""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1" name="Google Shape;485;p27">
              <a:extLst>
                <a:ext uri="{FF2B5EF4-FFF2-40B4-BE49-F238E27FC236}">
                  <a16:creationId xmlns:a16="http://schemas.microsoft.com/office/drawing/2014/main" xmlns=""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2" name="Google Shape;486;p27">
              <a:extLst>
                <a:ext uri="{FF2B5EF4-FFF2-40B4-BE49-F238E27FC236}">
                  <a16:creationId xmlns:a16="http://schemas.microsoft.com/office/drawing/2014/main" xmlns=""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3" name="Google Shape;487;p27">
              <a:extLst>
                <a:ext uri="{FF2B5EF4-FFF2-40B4-BE49-F238E27FC236}">
                  <a16:creationId xmlns:a16="http://schemas.microsoft.com/office/drawing/2014/main" xmlns=""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4" name="Google Shape;488;p27">
              <a:extLst>
                <a:ext uri="{FF2B5EF4-FFF2-40B4-BE49-F238E27FC236}">
                  <a16:creationId xmlns:a16="http://schemas.microsoft.com/office/drawing/2014/main" xmlns=""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5" name="Google Shape;489;p27">
              <a:extLst>
                <a:ext uri="{FF2B5EF4-FFF2-40B4-BE49-F238E27FC236}">
                  <a16:creationId xmlns:a16="http://schemas.microsoft.com/office/drawing/2014/main" xmlns=""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6" name="Google Shape;490;p27">
              <a:extLst>
                <a:ext uri="{FF2B5EF4-FFF2-40B4-BE49-F238E27FC236}">
                  <a16:creationId xmlns:a16="http://schemas.microsoft.com/office/drawing/2014/main" xmlns=""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7" name="Google Shape;491;p27">
              <a:extLst>
                <a:ext uri="{FF2B5EF4-FFF2-40B4-BE49-F238E27FC236}">
                  <a16:creationId xmlns:a16="http://schemas.microsoft.com/office/drawing/2014/main" xmlns=""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8" name="Google Shape;492;p27">
              <a:extLst>
                <a:ext uri="{FF2B5EF4-FFF2-40B4-BE49-F238E27FC236}">
                  <a16:creationId xmlns:a16="http://schemas.microsoft.com/office/drawing/2014/main" xmlns=""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9" name="Google Shape;493;p27">
              <a:extLst>
                <a:ext uri="{FF2B5EF4-FFF2-40B4-BE49-F238E27FC236}">
                  <a16:creationId xmlns:a16="http://schemas.microsoft.com/office/drawing/2014/main" xmlns=""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0" name="Google Shape;494;p27">
              <a:extLst>
                <a:ext uri="{FF2B5EF4-FFF2-40B4-BE49-F238E27FC236}">
                  <a16:creationId xmlns:a16="http://schemas.microsoft.com/office/drawing/2014/main" xmlns=""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1" name="Google Shape;495;p27">
              <a:extLst>
                <a:ext uri="{FF2B5EF4-FFF2-40B4-BE49-F238E27FC236}">
                  <a16:creationId xmlns:a16="http://schemas.microsoft.com/office/drawing/2014/main" xmlns=""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2" name="Google Shape;496;p27">
              <a:extLst>
                <a:ext uri="{FF2B5EF4-FFF2-40B4-BE49-F238E27FC236}">
                  <a16:creationId xmlns:a16="http://schemas.microsoft.com/office/drawing/2014/main" xmlns=""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3" name="Google Shape;497;p27">
              <a:extLst>
                <a:ext uri="{FF2B5EF4-FFF2-40B4-BE49-F238E27FC236}">
                  <a16:creationId xmlns:a16="http://schemas.microsoft.com/office/drawing/2014/main" xmlns=""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498;p27">
              <a:extLst>
                <a:ext uri="{FF2B5EF4-FFF2-40B4-BE49-F238E27FC236}">
                  <a16:creationId xmlns:a16="http://schemas.microsoft.com/office/drawing/2014/main" xmlns=""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5" name="Google Shape;499;p27">
              <a:extLst>
                <a:ext uri="{FF2B5EF4-FFF2-40B4-BE49-F238E27FC236}">
                  <a16:creationId xmlns:a16="http://schemas.microsoft.com/office/drawing/2014/main" xmlns=""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6" name="Google Shape;500;p27">
              <a:extLst>
                <a:ext uri="{FF2B5EF4-FFF2-40B4-BE49-F238E27FC236}">
                  <a16:creationId xmlns:a16="http://schemas.microsoft.com/office/drawing/2014/main" xmlns=""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7" name="Google Shape;501;p27">
              <a:extLst>
                <a:ext uri="{FF2B5EF4-FFF2-40B4-BE49-F238E27FC236}">
                  <a16:creationId xmlns:a16="http://schemas.microsoft.com/office/drawing/2014/main" xmlns=""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8" name="Google Shape;502;p27">
              <a:extLst>
                <a:ext uri="{FF2B5EF4-FFF2-40B4-BE49-F238E27FC236}">
                  <a16:creationId xmlns:a16="http://schemas.microsoft.com/office/drawing/2014/main" xmlns=""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9" name="Google Shape;503;p27">
              <a:extLst>
                <a:ext uri="{FF2B5EF4-FFF2-40B4-BE49-F238E27FC236}">
                  <a16:creationId xmlns:a16="http://schemas.microsoft.com/office/drawing/2014/main" xmlns=""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92" name="Group 291">
            <a:extLst>
              <a:ext uri="{FF2B5EF4-FFF2-40B4-BE49-F238E27FC236}">
                <a16:creationId xmlns:a16="http://schemas.microsoft.com/office/drawing/2014/main" xmlns=""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xmlns=""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xmlns=""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260" name="Google Shape;507;p27">
                <a:extLst>
                  <a:ext uri="{FF2B5EF4-FFF2-40B4-BE49-F238E27FC236}">
                    <a16:creationId xmlns:a16="http://schemas.microsoft.com/office/drawing/2014/main" xmlns=""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xmlns=""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2" name="Google Shape;509;p27">
                  <a:extLst>
                    <a:ext uri="{FF2B5EF4-FFF2-40B4-BE49-F238E27FC236}">
                      <a16:creationId xmlns:a16="http://schemas.microsoft.com/office/drawing/2014/main" xmlns=""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3" name="Google Shape;510;p27">
                  <a:extLst>
                    <a:ext uri="{FF2B5EF4-FFF2-40B4-BE49-F238E27FC236}">
                      <a16:creationId xmlns:a16="http://schemas.microsoft.com/office/drawing/2014/main" xmlns=""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4" name="Google Shape;511;p27">
                  <a:extLst>
                    <a:ext uri="{FF2B5EF4-FFF2-40B4-BE49-F238E27FC236}">
                      <a16:creationId xmlns:a16="http://schemas.microsoft.com/office/drawing/2014/main" xmlns=""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5" name="Google Shape;512;p27">
                  <a:extLst>
                    <a:ext uri="{FF2B5EF4-FFF2-40B4-BE49-F238E27FC236}">
                      <a16:creationId xmlns:a16="http://schemas.microsoft.com/office/drawing/2014/main" xmlns=""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6" name="Google Shape;513;p27">
                  <a:extLst>
                    <a:ext uri="{FF2B5EF4-FFF2-40B4-BE49-F238E27FC236}">
                      <a16:creationId xmlns:a16="http://schemas.microsoft.com/office/drawing/2014/main" xmlns=""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7" name="Google Shape;514;p27">
                  <a:extLst>
                    <a:ext uri="{FF2B5EF4-FFF2-40B4-BE49-F238E27FC236}">
                      <a16:creationId xmlns:a16="http://schemas.microsoft.com/office/drawing/2014/main" xmlns=""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8" name="Google Shape;515;p27">
                  <a:extLst>
                    <a:ext uri="{FF2B5EF4-FFF2-40B4-BE49-F238E27FC236}">
                      <a16:creationId xmlns:a16="http://schemas.microsoft.com/office/drawing/2014/main" xmlns=""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9" name="Google Shape;516;p27">
                  <a:extLst>
                    <a:ext uri="{FF2B5EF4-FFF2-40B4-BE49-F238E27FC236}">
                      <a16:creationId xmlns:a16="http://schemas.microsoft.com/office/drawing/2014/main" xmlns=""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0" name="Google Shape;517;p27">
                  <a:extLst>
                    <a:ext uri="{FF2B5EF4-FFF2-40B4-BE49-F238E27FC236}">
                      <a16:creationId xmlns:a16="http://schemas.microsoft.com/office/drawing/2014/main" xmlns=""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1" name="Google Shape;518;p27">
                  <a:extLst>
                    <a:ext uri="{FF2B5EF4-FFF2-40B4-BE49-F238E27FC236}">
                      <a16:creationId xmlns:a16="http://schemas.microsoft.com/office/drawing/2014/main" xmlns=""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2" name="Google Shape;519;p27">
                  <a:extLst>
                    <a:ext uri="{FF2B5EF4-FFF2-40B4-BE49-F238E27FC236}">
                      <a16:creationId xmlns:a16="http://schemas.microsoft.com/office/drawing/2014/main" xmlns=""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3" name="Google Shape;520;p27">
                  <a:extLst>
                    <a:ext uri="{FF2B5EF4-FFF2-40B4-BE49-F238E27FC236}">
                      <a16:creationId xmlns:a16="http://schemas.microsoft.com/office/drawing/2014/main" xmlns=""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4" name="Google Shape;521;p27">
                  <a:extLst>
                    <a:ext uri="{FF2B5EF4-FFF2-40B4-BE49-F238E27FC236}">
                      <a16:creationId xmlns:a16="http://schemas.microsoft.com/office/drawing/2014/main" xmlns=""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5" name="Google Shape;522;p27">
                  <a:extLst>
                    <a:ext uri="{FF2B5EF4-FFF2-40B4-BE49-F238E27FC236}">
                      <a16:creationId xmlns:a16="http://schemas.microsoft.com/office/drawing/2014/main" xmlns=""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6" name="Google Shape;523;p27">
                  <a:extLst>
                    <a:ext uri="{FF2B5EF4-FFF2-40B4-BE49-F238E27FC236}">
                      <a16:creationId xmlns:a16="http://schemas.microsoft.com/office/drawing/2014/main" xmlns=""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7" name="Google Shape;524;p27">
                  <a:extLst>
                    <a:ext uri="{FF2B5EF4-FFF2-40B4-BE49-F238E27FC236}">
                      <a16:creationId xmlns:a16="http://schemas.microsoft.com/office/drawing/2014/main" xmlns=""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8" name="Google Shape;525;p27">
                  <a:extLst>
                    <a:ext uri="{FF2B5EF4-FFF2-40B4-BE49-F238E27FC236}">
                      <a16:creationId xmlns:a16="http://schemas.microsoft.com/office/drawing/2014/main" xmlns=""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9" name="Google Shape;526;p27">
                  <a:extLst>
                    <a:ext uri="{FF2B5EF4-FFF2-40B4-BE49-F238E27FC236}">
                      <a16:creationId xmlns:a16="http://schemas.microsoft.com/office/drawing/2014/main" xmlns=""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527;p27">
                  <a:extLst>
                    <a:ext uri="{FF2B5EF4-FFF2-40B4-BE49-F238E27FC236}">
                      <a16:creationId xmlns:a16="http://schemas.microsoft.com/office/drawing/2014/main" xmlns=""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1" name="Google Shape;528;p27">
                  <a:extLst>
                    <a:ext uri="{FF2B5EF4-FFF2-40B4-BE49-F238E27FC236}">
                      <a16:creationId xmlns:a16="http://schemas.microsoft.com/office/drawing/2014/main" xmlns=""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2" name="Google Shape;529;p27">
                  <a:extLst>
                    <a:ext uri="{FF2B5EF4-FFF2-40B4-BE49-F238E27FC236}">
                      <a16:creationId xmlns:a16="http://schemas.microsoft.com/office/drawing/2014/main" xmlns=""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3" name="Google Shape;530;p27">
                  <a:extLst>
                    <a:ext uri="{FF2B5EF4-FFF2-40B4-BE49-F238E27FC236}">
                      <a16:creationId xmlns:a16="http://schemas.microsoft.com/office/drawing/2014/main" xmlns=""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4" name="Google Shape;531;p27">
                  <a:extLst>
                    <a:ext uri="{FF2B5EF4-FFF2-40B4-BE49-F238E27FC236}">
                      <a16:creationId xmlns:a16="http://schemas.microsoft.com/office/drawing/2014/main" xmlns=""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sp>
          <p:nvSpPr>
            <p:cNvPr id="212" name="Google Shape;532;p27">
              <a:extLst>
                <a:ext uri="{FF2B5EF4-FFF2-40B4-BE49-F238E27FC236}">
                  <a16:creationId xmlns:a16="http://schemas.microsoft.com/office/drawing/2014/main" xmlns=""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533;p27">
              <a:extLst>
                <a:ext uri="{FF2B5EF4-FFF2-40B4-BE49-F238E27FC236}">
                  <a16:creationId xmlns:a16="http://schemas.microsoft.com/office/drawing/2014/main" xmlns=""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4" name="Google Shape;534;p27">
              <a:extLst>
                <a:ext uri="{FF2B5EF4-FFF2-40B4-BE49-F238E27FC236}">
                  <a16:creationId xmlns:a16="http://schemas.microsoft.com/office/drawing/2014/main" xmlns=""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5" name="Google Shape;535;p27">
              <a:extLst>
                <a:ext uri="{FF2B5EF4-FFF2-40B4-BE49-F238E27FC236}">
                  <a16:creationId xmlns:a16="http://schemas.microsoft.com/office/drawing/2014/main" xmlns=""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6" name="Google Shape;536;p27">
              <a:extLst>
                <a:ext uri="{FF2B5EF4-FFF2-40B4-BE49-F238E27FC236}">
                  <a16:creationId xmlns:a16="http://schemas.microsoft.com/office/drawing/2014/main" xmlns=""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7" name="Google Shape;537;p27">
              <a:extLst>
                <a:ext uri="{FF2B5EF4-FFF2-40B4-BE49-F238E27FC236}">
                  <a16:creationId xmlns:a16="http://schemas.microsoft.com/office/drawing/2014/main" xmlns=""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8" name="Google Shape;538;p27">
              <a:extLst>
                <a:ext uri="{FF2B5EF4-FFF2-40B4-BE49-F238E27FC236}">
                  <a16:creationId xmlns:a16="http://schemas.microsoft.com/office/drawing/2014/main" xmlns=""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9" name="Google Shape;539;p27">
              <a:extLst>
                <a:ext uri="{FF2B5EF4-FFF2-40B4-BE49-F238E27FC236}">
                  <a16:creationId xmlns:a16="http://schemas.microsoft.com/office/drawing/2014/main" xmlns=""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0" name="Google Shape;540;p27">
              <a:extLst>
                <a:ext uri="{FF2B5EF4-FFF2-40B4-BE49-F238E27FC236}">
                  <a16:creationId xmlns:a16="http://schemas.microsoft.com/office/drawing/2014/main" xmlns=""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1" name="Google Shape;541;p27">
              <a:extLst>
                <a:ext uri="{FF2B5EF4-FFF2-40B4-BE49-F238E27FC236}">
                  <a16:creationId xmlns:a16="http://schemas.microsoft.com/office/drawing/2014/main" xmlns=""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2" name="Google Shape;542;p27">
              <a:extLst>
                <a:ext uri="{FF2B5EF4-FFF2-40B4-BE49-F238E27FC236}">
                  <a16:creationId xmlns:a16="http://schemas.microsoft.com/office/drawing/2014/main" xmlns=""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3" name="Google Shape;543;p27">
              <a:extLst>
                <a:ext uri="{FF2B5EF4-FFF2-40B4-BE49-F238E27FC236}">
                  <a16:creationId xmlns:a16="http://schemas.microsoft.com/office/drawing/2014/main" xmlns=""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4" name="Google Shape;544;p27">
              <a:extLst>
                <a:ext uri="{FF2B5EF4-FFF2-40B4-BE49-F238E27FC236}">
                  <a16:creationId xmlns:a16="http://schemas.microsoft.com/office/drawing/2014/main" xmlns=""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5" name="Google Shape;545;p27">
              <a:extLst>
                <a:ext uri="{FF2B5EF4-FFF2-40B4-BE49-F238E27FC236}">
                  <a16:creationId xmlns:a16="http://schemas.microsoft.com/office/drawing/2014/main" xmlns=""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6" name="Google Shape;546;p27">
              <a:extLst>
                <a:ext uri="{FF2B5EF4-FFF2-40B4-BE49-F238E27FC236}">
                  <a16:creationId xmlns:a16="http://schemas.microsoft.com/office/drawing/2014/main" xmlns=""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7" name="Google Shape;547;p27">
              <a:extLst>
                <a:ext uri="{FF2B5EF4-FFF2-40B4-BE49-F238E27FC236}">
                  <a16:creationId xmlns:a16="http://schemas.microsoft.com/office/drawing/2014/main" xmlns=""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8" name="Google Shape;548;p27">
              <a:extLst>
                <a:ext uri="{FF2B5EF4-FFF2-40B4-BE49-F238E27FC236}">
                  <a16:creationId xmlns:a16="http://schemas.microsoft.com/office/drawing/2014/main" xmlns=""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9" name="Google Shape;549;p27">
              <a:extLst>
                <a:ext uri="{FF2B5EF4-FFF2-40B4-BE49-F238E27FC236}">
                  <a16:creationId xmlns:a16="http://schemas.microsoft.com/office/drawing/2014/main" xmlns=""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0" name="Google Shape;550;p27">
              <a:extLst>
                <a:ext uri="{FF2B5EF4-FFF2-40B4-BE49-F238E27FC236}">
                  <a16:creationId xmlns:a16="http://schemas.microsoft.com/office/drawing/2014/main" xmlns=""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1" name="Google Shape;551;p27">
              <a:extLst>
                <a:ext uri="{FF2B5EF4-FFF2-40B4-BE49-F238E27FC236}">
                  <a16:creationId xmlns:a16="http://schemas.microsoft.com/office/drawing/2014/main" xmlns=""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2" name="Google Shape;552;p27">
              <a:extLst>
                <a:ext uri="{FF2B5EF4-FFF2-40B4-BE49-F238E27FC236}">
                  <a16:creationId xmlns:a16="http://schemas.microsoft.com/office/drawing/2014/main" xmlns=""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3" name="Google Shape;553;p27">
              <a:extLst>
                <a:ext uri="{FF2B5EF4-FFF2-40B4-BE49-F238E27FC236}">
                  <a16:creationId xmlns:a16="http://schemas.microsoft.com/office/drawing/2014/main" xmlns=""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4" name="Google Shape;554;p27">
              <a:extLst>
                <a:ext uri="{FF2B5EF4-FFF2-40B4-BE49-F238E27FC236}">
                  <a16:creationId xmlns:a16="http://schemas.microsoft.com/office/drawing/2014/main" xmlns=""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5" name="Google Shape;555;p27">
              <a:extLst>
                <a:ext uri="{FF2B5EF4-FFF2-40B4-BE49-F238E27FC236}">
                  <a16:creationId xmlns:a16="http://schemas.microsoft.com/office/drawing/2014/main" xmlns=""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6" name="Google Shape;556;p27">
              <a:extLst>
                <a:ext uri="{FF2B5EF4-FFF2-40B4-BE49-F238E27FC236}">
                  <a16:creationId xmlns:a16="http://schemas.microsoft.com/office/drawing/2014/main" xmlns=""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7" name="Google Shape;557;p27">
              <a:extLst>
                <a:ext uri="{FF2B5EF4-FFF2-40B4-BE49-F238E27FC236}">
                  <a16:creationId xmlns:a16="http://schemas.microsoft.com/office/drawing/2014/main" xmlns=""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8" name="Google Shape;558;p27">
              <a:extLst>
                <a:ext uri="{FF2B5EF4-FFF2-40B4-BE49-F238E27FC236}">
                  <a16:creationId xmlns:a16="http://schemas.microsoft.com/office/drawing/2014/main" xmlns=""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9" name="Google Shape;559;p27">
              <a:extLst>
                <a:ext uri="{FF2B5EF4-FFF2-40B4-BE49-F238E27FC236}">
                  <a16:creationId xmlns:a16="http://schemas.microsoft.com/office/drawing/2014/main" xmlns=""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0" name="Google Shape;560;p27">
              <a:extLst>
                <a:ext uri="{FF2B5EF4-FFF2-40B4-BE49-F238E27FC236}">
                  <a16:creationId xmlns:a16="http://schemas.microsoft.com/office/drawing/2014/main" xmlns=""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1" name="Google Shape;561;p27">
              <a:extLst>
                <a:ext uri="{FF2B5EF4-FFF2-40B4-BE49-F238E27FC236}">
                  <a16:creationId xmlns:a16="http://schemas.microsoft.com/office/drawing/2014/main" xmlns=""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2" name="Google Shape;562;p27">
              <a:extLst>
                <a:ext uri="{FF2B5EF4-FFF2-40B4-BE49-F238E27FC236}">
                  <a16:creationId xmlns:a16="http://schemas.microsoft.com/office/drawing/2014/main" xmlns=""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3" name="Google Shape;563;p27">
              <a:extLst>
                <a:ext uri="{FF2B5EF4-FFF2-40B4-BE49-F238E27FC236}">
                  <a16:creationId xmlns:a16="http://schemas.microsoft.com/office/drawing/2014/main" xmlns=""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4" name="Google Shape;564;p27">
              <a:extLst>
                <a:ext uri="{FF2B5EF4-FFF2-40B4-BE49-F238E27FC236}">
                  <a16:creationId xmlns:a16="http://schemas.microsoft.com/office/drawing/2014/main" xmlns=""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5" name="Google Shape;565;p27">
              <a:extLst>
                <a:ext uri="{FF2B5EF4-FFF2-40B4-BE49-F238E27FC236}">
                  <a16:creationId xmlns:a16="http://schemas.microsoft.com/office/drawing/2014/main" xmlns=""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6" name="Google Shape;566;p27">
              <a:extLst>
                <a:ext uri="{FF2B5EF4-FFF2-40B4-BE49-F238E27FC236}">
                  <a16:creationId xmlns:a16="http://schemas.microsoft.com/office/drawing/2014/main" xmlns=""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7" name="Google Shape;567;p27">
              <a:extLst>
                <a:ext uri="{FF2B5EF4-FFF2-40B4-BE49-F238E27FC236}">
                  <a16:creationId xmlns:a16="http://schemas.microsoft.com/office/drawing/2014/main" xmlns=""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8" name="Google Shape;568;p27">
              <a:extLst>
                <a:ext uri="{FF2B5EF4-FFF2-40B4-BE49-F238E27FC236}">
                  <a16:creationId xmlns:a16="http://schemas.microsoft.com/office/drawing/2014/main" xmlns=""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9" name="Google Shape;569;p27">
              <a:extLst>
                <a:ext uri="{FF2B5EF4-FFF2-40B4-BE49-F238E27FC236}">
                  <a16:creationId xmlns:a16="http://schemas.microsoft.com/office/drawing/2014/main" xmlns=""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0" name="Google Shape;570;p27">
              <a:extLst>
                <a:ext uri="{FF2B5EF4-FFF2-40B4-BE49-F238E27FC236}">
                  <a16:creationId xmlns:a16="http://schemas.microsoft.com/office/drawing/2014/main" xmlns=""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xmlns=""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252" name="Google Shape;572;p27">
              <a:extLst>
                <a:ext uri="{FF2B5EF4-FFF2-40B4-BE49-F238E27FC236}">
                  <a16:creationId xmlns:a16="http://schemas.microsoft.com/office/drawing/2014/main" xmlns=""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xmlns=""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7" name="Google Shape;574;p27">
                <a:extLst>
                  <a:ext uri="{FF2B5EF4-FFF2-40B4-BE49-F238E27FC236}">
                    <a16:creationId xmlns:a16="http://schemas.microsoft.com/office/drawing/2014/main" xmlns=""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8" name="Google Shape;575;p27">
                <a:extLst>
                  <a:ext uri="{FF2B5EF4-FFF2-40B4-BE49-F238E27FC236}">
                    <a16:creationId xmlns:a16="http://schemas.microsoft.com/office/drawing/2014/main" xmlns=""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253" name="Google Shape;576;p27">
              <a:extLst>
                <a:ext uri="{FF2B5EF4-FFF2-40B4-BE49-F238E27FC236}">
                  <a16:creationId xmlns:a16="http://schemas.microsoft.com/office/drawing/2014/main" xmlns=""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255" name="Google Shape;578;p27">
            <a:extLst>
              <a:ext uri="{FF2B5EF4-FFF2-40B4-BE49-F238E27FC236}">
                <a16:creationId xmlns:a16="http://schemas.microsoft.com/office/drawing/2014/main" xmlns=""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2" name="Group 1">
            <a:extLst>
              <a:ext uri="{FF2B5EF4-FFF2-40B4-BE49-F238E27FC236}">
                <a16:creationId xmlns:a16="http://schemas.microsoft.com/office/drawing/2014/main" xmlns=""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xmlns=""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285" name="Google Shape;579;p27">
              <a:extLst>
                <a:ext uri="{FF2B5EF4-FFF2-40B4-BE49-F238E27FC236}">
                  <a16:creationId xmlns:a16="http://schemas.microsoft.com/office/drawing/2014/main" xmlns=""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xmlns=""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7" name="Google Shape;581;p27">
                <a:extLst>
                  <a:ext uri="{FF2B5EF4-FFF2-40B4-BE49-F238E27FC236}">
                    <a16:creationId xmlns:a16="http://schemas.microsoft.com/office/drawing/2014/main" xmlns=""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8" name="Google Shape;582;p27">
                <a:extLst>
                  <a:ext uri="{FF2B5EF4-FFF2-40B4-BE49-F238E27FC236}">
                    <a16:creationId xmlns:a16="http://schemas.microsoft.com/office/drawing/2014/main" xmlns=""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583;p27">
                <a:extLst>
                  <a:ext uri="{FF2B5EF4-FFF2-40B4-BE49-F238E27FC236}">
                    <a16:creationId xmlns:a16="http://schemas.microsoft.com/office/drawing/2014/main" xmlns=""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0" name="Google Shape;584;p27">
                <a:extLst>
                  <a:ext uri="{FF2B5EF4-FFF2-40B4-BE49-F238E27FC236}">
                    <a16:creationId xmlns:a16="http://schemas.microsoft.com/office/drawing/2014/main" xmlns=""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1" name="Google Shape;585;p27">
                <a:extLst>
                  <a:ext uri="{FF2B5EF4-FFF2-40B4-BE49-F238E27FC236}">
                    <a16:creationId xmlns:a16="http://schemas.microsoft.com/office/drawing/2014/main" xmlns=""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spTree>
    <p:extLst>
      <p:ext uri="{BB962C8B-B14F-4D97-AF65-F5344CB8AC3E}">
        <p14:creationId xmlns:p14="http://schemas.microsoft.com/office/powerpoint/2010/main" val="38452322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9_Title and Content">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grpSp>
        <p:nvGrpSpPr>
          <p:cNvPr id="100" name="Google Shape;211;p3">
            <a:extLst>
              <a:ext uri="{FF2B5EF4-FFF2-40B4-BE49-F238E27FC236}">
                <a16:creationId xmlns:a16="http://schemas.microsoft.com/office/drawing/2014/main" xmlns=""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xmlns=""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xmlns=""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03" name="Google Shape;214;p3">
            <a:extLst>
              <a:ext uri="{FF2B5EF4-FFF2-40B4-BE49-F238E27FC236}">
                <a16:creationId xmlns:a16="http://schemas.microsoft.com/office/drawing/2014/main" xmlns=""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xmlns=""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5" name="Google Shape;216;p3">
              <a:extLst>
                <a:ext uri="{FF2B5EF4-FFF2-40B4-BE49-F238E27FC236}">
                  <a16:creationId xmlns:a16="http://schemas.microsoft.com/office/drawing/2014/main" xmlns=""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6" name="Google Shape;217;p3">
              <a:extLst>
                <a:ext uri="{FF2B5EF4-FFF2-40B4-BE49-F238E27FC236}">
                  <a16:creationId xmlns:a16="http://schemas.microsoft.com/office/drawing/2014/main" xmlns=""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7" name="Google Shape;218;p3">
              <a:extLst>
                <a:ext uri="{FF2B5EF4-FFF2-40B4-BE49-F238E27FC236}">
                  <a16:creationId xmlns:a16="http://schemas.microsoft.com/office/drawing/2014/main" xmlns=""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8" name="Google Shape;219;p3">
              <a:extLst>
                <a:ext uri="{FF2B5EF4-FFF2-40B4-BE49-F238E27FC236}">
                  <a16:creationId xmlns:a16="http://schemas.microsoft.com/office/drawing/2014/main" xmlns=""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9" name="Google Shape;220;p3">
              <a:extLst>
                <a:ext uri="{FF2B5EF4-FFF2-40B4-BE49-F238E27FC236}">
                  <a16:creationId xmlns:a16="http://schemas.microsoft.com/office/drawing/2014/main" xmlns=""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0" name="Google Shape;221;p3">
              <a:extLst>
                <a:ext uri="{FF2B5EF4-FFF2-40B4-BE49-F238E27FC236}">
                  <a16:creationId xmlns:a16="http://schemas.microsoft.com/office/drawing/2014/main" xmlns=""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xmlns=""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2" name="Google Shape;223;p3">
              <a:extLst>
                <a:ext uri="{FF2B5EF4-FFF2-40B4-BE49-F238E27FC236}">
                  <a16:creationId xmlns:a16="http://schemas.microsoft.com/office/drawing/2014/main" xmlns=""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3" name="Google Shape;224;p3">
              <a:extLst>
                <a:ext uri="{FF2B5EF4-FFF2-40B4-BE49-F238E27FC236}">
                  <a16:creationId xmlns:a16="http://schemas.microsoft.com/office/drawing/2014/main" xmlns=""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14" name="Google Shape;225;p3">
            <a:extLst>
              <a:ext uri="{FF2B5EF4-FFF2-40B4-BE49-F238E27FC236}">
                <a16:creationId xmlns:a16="http://schemas.microsoft.com/office/drawing/2014/main" xmlns=""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xmlns=""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6" name="Google Shape;227;p3">
              <a:extLst>
                <a:ext uri="{FF2B5EF4-FFF2-40B4-BE49-F238E27FC236}">
                  <a16:creationId xmlns:a16="http://schemas.microsoft.com/office/drawing/2014/main" xmlns=""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17" name="Google Shape;228;p3">
            <a:extLst>
              <a:ext uri="{FF2B5EF4-FFF2-40B4-BE49-F238E27FC236}">
                <a16:creationId xmlns:a16="http://schemas.microsoft.com/office/drawing/2014/main" xmlns=""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8" name="Google Shape;229;p3">
            <a:extLst>
              <a:ext uri="{FF2B5EF4-FFF2-40B4-BE49-F238E27FC236}">
                <a16:creationId xmlns:a16="http://schemas.microsoft.com/office/drawing/2014/main" xmlns=""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19" name="Google Shape;230;p3">
            <a:extLst>
              <a:ext uri="{FF2B5EF4-FFF2-40B4-BE49-F238E27FC236}">
                <a16:creationId xmlns:a16="http://schemas.microsoft.com/office/drawing/2014/main" xmlns=""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xmlns=""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1" name="Google Shape;232;p3">
              <a:extLst>
                <a:ext uri="{FF2B5EF4-FFF2-40B4-BE49-F238E27FC236}">
                  <a16:creationId xmlns:a16="http://schemas.microsoft.com/office/drawing/2014/main" xmlns=""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22" name="Google Shape;769;p31">
            <a:extLst>
              <a:ext uri="{FF2B5EF4-FFF2-40B4-BE49-F238E27FC236}">
                <a16:creationId xmlns:a16="http://schemas.microsoft.com/office/drawing/2014/main" xmlns=""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xmlns=""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24" name="Google Shape;771;p31">
              <a:extLst>
                <a:ext uri="{FF2B5EF4-FFF2-40B4-BE49-F238E27FC236}">
                  <a16:creationId xmlns:a16="http://schemas.microsoft.com/office/drawing/2014/main" xmlns=""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xmlns=""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0" name="Google Shape;773;p31">
                <a:extLst>
                  <a:ext uri="{FF2B5EF4-FFF2-40B4-BE49-F238E27FC236}">
                    <a16:creationId xmlns:a16="http://schemas.microsoft.com/office/drawing/2014/main" xmlns=""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1" name="Google Shape;774;p31">
                <a:extLst>
                  <a:ext uri="{FF2B5EF4-FFF2-40B4-BE49-F238E27FC236}">
                    <a16:creationId xmlns:a16="http://schemas.microsoft.com/office/drawing/2014/main" xmlns=""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2" name="Google Shape;775;p31">
                <a:extLst>
                  <a:ext uri="{FF2B5EF4-FFF2-40B4-BE49-F238E27FC236}">
                    <a16:creationId xmlns:a16="http://schemas.microsoft.com/office/drawing/2014/main" xmlns=""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3" name="Google Shape;776;p31">
                <a:extLst>
                  <a:ext uri="{FF2B5EF4-FFF2-40B4-BE49-F238E27FC236}">
                    <a16:creationId xmlns:a16="http://schemas.microsoft.com/office/drawing/2014/main" xmlns=""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4" name="Google Shape;777;p31">
                <a:extLst>
                  <a:ext uri="{FF2B5EF4-FFF2-40B4-BE49-F238E27FC236}">
                    <a16:creationId xmlns:a16="http://schemas.microsoft.com/office/drawing/2014/main" xmlns=""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5" name="Google Shape;778;p31">
                <a:extLst>
                  <a:ext uri="{FF2B5EF4-FFF2-40B4-BE49-F238E27FC236}">
                    <a16:creationId xmlns:a16="http://schemas.microsoft.com/office/drawing/2014/main" xmlns=""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6" name="Google Shape;779;p31">
                <a:extLst>
                  <a:ext uri="{FF2B5EF4-FFF2-40B4-BE49-F238E27FC236}">
                    <a16:creationId xmlns:a16="http://schemas.microsoft.com/office/drawing/2014/main" xmlns=""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7" name="Google Shape;780;p31">
                <a:extLst>
                  <a:ext uri="{FF2B5EF4-FFF2-40B4-BE49-F238E27FC236}">
                    <a16:creationId xmlns:a16="http://schemas.microsoft.com/office/drawing/2014/main" xmlns=""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8" name="Google Shape;781;p31">
                <a:extLst>
                  <a:ext uri="{FF2B5EF4-FFF2-40B4-BE49-F238E27FC236}">
                    <a16:creationId xmlns:a16="http://schemas.microsoft.com/office/drawing/2014/main" xmlns=""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782;p31">
                <a:extLst>
                  <a:ext uri="{FF2B5EF4-FFF2-40B4-BE49-F238E27FC236}">
                    <a16:creationId xmlns:a16="http://schemas.microsoft.com/office/drawing/2014/main" xmlns=""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0" name="Google Shape;783;p31">
                <a:extLst>
                  <a:ext uri="{FF2B5EF4-FFF2-40B4-BE49-F238E27FC236}">
                    <a16:creationId xmlns:a16="http://schemas.microsoft.com/office/drawing/2014/main" xmlns=""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1" name="Google Shape;784;p31">
                <a:extLst>
                  <a:ext uri="{FF2B5EF4-FFF2-40B4-BE49-F238E27FC236}">
                    <a16:creationId xmlns:a16="http://schemas.microsoft.com/office/drawing/2014/main" xmlns=""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2" name="Google Shape;785;p31">
                <a:extLst>
                  <a:ext uri="{FF2B5EF4-FFF2-40B4-BE49-F238E27FC236}">
                    <a16:creationId xmlns:a16="http://schemas.microsoft.com/office/drawing/2014/main" xmlns=""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3" name="Google Shape;786;p31">
                <a:extLst>
                  <a:ext uri="{FF2B5EF4-FFF2-40B4-BE49-F238E27FC236}">
                    <a16:creationId xmlns:a16="http://schemas.microsoft.com/office/drawing/2014/main" xmlns=""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4" name="Google Shape;787;p31">
                <a:extLst>
                  <a:ext uri="{FF2B5EF4-FFF2-40B4-BE49-F238E27FC236}">
                    <a16:creationId xmlns:a16="http://schemas.microsoft.com/office/drawing/2014/main" xmlns=""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5" name="Google Shape;788;p31">
                <a:extLst>
                  <a:ext uri="{FF2B5EF4-FFF2-40B4-BE49-F238E27FC236}">
                    <a16:creationId xmlns:a16="http://schemas.microsoft.com/office/drawing/2014/main" xmlns=""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6" name="Google Shape;789;p31">
                <a:extLst>
                  <a:ext uri="{FF2B5EF4-FFF2-40B4-BE49-F238E27FC236}">
                    <a16:creationId xmlns:a16="http://schemas.microsoft.com/office/drawing/2014/main" xmlns=""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7" name="Google Shape;790;p31">
                <a:extLst>
                  <a:ext uri="{FF2B5EF4-FFF2-40B4-BE49-F238E27FC236}">
                    <a16:creationId xmlns:a16="http://schemas.microsoft.com/office/drawing/2014/main" xmlns=""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8" name="Google Shape;791;p31">
                <a:extLst>
                  <a:ext uri="{FF2B5EF4-FFF2-40B4-BE49-F238E27FC236}">
                    <a16:creationId xmlns:a16="http://schemas.microsoft.com/office/drawing/2014/main" xmlns=""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9" name="Google Shape;792;p31">
                <a:extLst>
                  <a:ext uri="{FF2B5EF4-FFF2-40B4-BE49-F238E27FC236}">
                    <a16:creationId xmlns:a16="http://schemas.microsoft.com/office/drawing/2014/main" xmlns=""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0" name="Google Shape;793;p31">
                <a:extLst>
                  <a:ext uri="{FF2B5EF4-FFF2-40B4-BE49-F238E27FC236}">
                    <a16:creationId xmlns:a16="http://schemas.microsoft.com/office/drawing/2014/main" xmlns=""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1" name="Google Shape;794;p31">
                <a:extLst>
                  <a:ext uri="{FF2B5EF4-FFF2-40B4-BE49-F238E27FC236}">
                    <a16:creationId xmlns:a16="http://schemas.microsoft.com/office/drawing/2014/main" xmlns=""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2" name="Google Shape;795;p31">
                <a:extLst>
                  <a:ext uri="{FF2B5EF4-FFF2-40B4-BE49-F238E27FC236}">
                    <a16:creationId xmlns:a16="http://schemas.microsoft.com/office/drawing/2014/main" xmlns=""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3" name="Google Shape;796;p31">
                <a:extLst>
                  <a:ext uri="{FF2B5EF4-FFF2-40B4-BE49-F238E27FC236}">
                    <a16:creationId xmlns:a16="http://schemas.microsoft.com/office/drawing/2014/main" xmlns=""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797;p31">
                <a:extLst>
                  <a:ext uri="{FF2B5EF4-FFF2-40B4-BE49-F238E27FC236}">
                    <a16:creationId xmlns:a16="http://schemas.microsoft.com/office/drawing/2014/main" xmlns=""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5" name="Google Shape;798;p31">
                <a:extLst>
                  <a:ext uri="{FF2B5EF4-FFF2-40B4-BE49-F238E27FC236}">
                    <a16:creationId xmlns:a16="http://schemas.microsoft.com/office/drawing/2014/main" xmlns=""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6" name="Google Shape;799;p31">
                <a:extLst>
                  <a:ext uri="{FF2B5EF4-FFF2-40B4-BE49-F238E27FC236}">
                    <a16:creationId xmlns:a16="http://schemas.microsoft.com/office/drawing/2014/main" xmlns=""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7" name="Google Shape;800;p31">
                <a:extLst>
                  <a:ext uri="{FF2B5EF4-FFF2-40B4-BE49-F238E27FC236}">
                    <a16:creationId xmlns:a16="http://schemas.microsoft.com/office/drawing/2014/main" xmlns=""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8" name="Google Shape;801;p31">
                <a:extLst>
                  <a:ext uri="{FF2B5EF4-FFF2-40B4-BE49-F238E27FC236}">
                    <a16:creationId xmlns:a16="http://schemas.microsoft.com/office/drawing/2014/main" xmlns=""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9" name="Google Shape;802;p31">
                <a:extLst>
                  <a:ext uri="{FF2B5EF4-FFF2-40B4-BE49-F238E27FC236}">
                    <a16:creationId xmlns:a16="http://schemas.microsoft.com/office/drawing/2014/main" xmlns=""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0" name="Google Shape;803;p31">
                <a:extLst>
                  <a:ext uri="{FF2B5EF4-FFF2-40B4-BE49-F238E27FC236}">
                    <a16:creationId xmlns:a16="http://schemas.microsoft.com/office/drawing/2014/main" xmlns=""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1" name="Google Shape;804;p31">
                <a:extLst>
                  <a:ext uri="{FF2B5EF4-FFF2-40B4-BE49-F238E27FC236}">
                    <a16:creationId xmlns:a16="http://schemas.microsoft.com/office/drawing/2014/main" xmlns=""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2" name="Google Shape;805;p31">
                <a:extLst>
                  <a:ext uri="{FF2B5EF4-FFF2-40B4-BE49-F238E27FC236}">
                    <a16:creationId xmlns:a16="http://schemas.microsoft.com/office/drawing/2014/main" xmlns=""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806;p31">
                <a:extLst>
                  <a:ext uri="{FF2B5EF4-FFF2-40B4-BE49-F238E27FC236}">
                    <a16:creationId xmlns:a16="http://schemas.microsoft.com/office/drawing/2014/main" xmlns=""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4" name="Google Shape;807;p31">
                <a:extLst>
                  <a:ext uri="{FF2B5EF4-FFF2-40B4-BE49-F238E27FC236}">
                    <a16:creationId xmlns:a16="http://schemas.microsoft.com/office/drawing/2014/main" xmlns=""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5" name="Google Shape;808;p31">
                <a:extLst>
                  <a:ext uri="{FF2B5EF4-FFF2-40B4-BE49-F238E27FC236}">
                    <a16:creationId xmlns:a16="http://schemas.microsoft.com/office/drawing/2014/main" xmlns=""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6" name="Google Shape;809;p31">
                <a:extLst>
                  <a:ext uri="{FF2B5EF4-FFF2-40B4-BE49-F238E27FC236}">
                    <a16:creationId xmlns:a16="http://schemas.microsoft.com/office/drawing/2014/main" xmlns=""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7" name="Google Shape;810;p31">
                <a:extLst>
                  <a:ext uri="{FF2B5EF4-FFF2-40B4-BE49-F238E27FC236}">
                    <a16:creationId xmlns:a16="http://schemas.microsoft.com/office/drawing/2014/main" xmlns=""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8" name="Google Shape;811;p31">
                <a:extLst>
                  <a:ext uri="{FF2B5EF4-FFF2-40B4-BE49-F238E27FC236}">
                    <a16:creationId xmlns:a16="http://schemas.microsoft.com/office/drawing/2014/main" xmlns=""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9" name="Google Shape;812;p31">
                <a:extLst>
                  <a:ext uri="{FF2B5EF4-FFF2-40B4-BE49-F238E27FC236}">
                    <a16:creationId xmlns:a16="http://schemas.microsoft.com/office/drawing/2014/main" xmlns=""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0" name="Google Shape;813;p31">
                <a:extLst>
                  <a:ext uri="{FF2B5EF4-FFF2-40B4-BE49-F238E27FC236}">
                    <a16:creationId xmlns:a16="http://schemas.microsoft.com/office/drawing/2014/main" xmlns=""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1" name="Google Shape;814;p31">
                <a:extLst>
                  <a:ext uri="{FF2B5EF4-FFF2-40B4-BE49-F238E27FC236}">
                    <a16:creationId xmlns:a16="http://schemas.microsoft.com/office/drawing/2014/main" xmlns=""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2" name="Google Shape;815;p31">
                <a:extLst>
                  <a:ext uri="{FF2B5EF4-FFF2-40B4-BE49-F238E27FC236}">
                    <a16:creationId xmlns:a16="http://schemas.microsoft.com/office/drawing/2014/main" xmlns=""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3" name="Google Shape;816;p31">
                <a:extLst>
                  <a:ext uri="{FF2B5EF4-FFF2-40B4-BE49-F238E27FC236}">
                    <a16:creationId xmlns:a16="http://schemas.microsoft.com/office/drawing/2014/main" xmlns=""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4" name="Google Shape;817;p31">
                <a:extLst>
                  <a:ext uri="{FF2B5EF4-FFF2-40B4-BE49-F238E27FC236}">
                    <a16:creationId xmlns:a16="http://schemas.microsoft.com/office/drawing/2014/main" xmlns=""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5" name="Google Shape;818;p31">
                <a:extLst>
                  <a:ext uri="{FF2B5EF4-FFF2-40B4-BE49-F238E27FC236}">
                    <a16:creationId xmlns:a16="http://schemas.microsoft.com/office/drawing/2014/main" xmlns=""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6" name="Google Shape;819;p31">
                <a:extLst>
                  <a:ext uri="{FF2B5EF4-FFF2-40B4-BE49-F238E27FC236}">
                    <a16:creationId xmlns:a16="http://schemas.microsoft.com/office/drawing/2014/main" xmlns=""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7" name="Google Shape;820;p31">
                <a:extLst>
                  <a:ext uri="{FF2B5EF4-FFF2-40B4-BE49-F238E27FC236}">
                    <a16:creationId xmlns:a16="http://schemas.microsoft.com/office/drawing/2014/main" xmlns=""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8" name="Google Shape;821;p31">
                <a:extLst>
                  <a:ext uri="{FF2B5EF4-FFF2-40B4-BE49-F238E27FC236}">
                    <a16:creationId xmlns:a16="http://schemas.microsoft.com/office/drawing/2014/main" xmlns=""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9" name="Google Shape;822;p31">
                <a:extLst>
                  <a:ext uri="{FF2B5EF4-FFF2-40B4-BE49-F238E27FC236}">
                    <a16:creationId xmlns:a16="http://schemas.microsoft.com/office/drawing/2014/main" xmlns=""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0" name="Google Shape;823;p31">
                <a:extLst>
                  <a:ext uri="{FF2B5EF4-FFF2-40B4-BE49-F238E27FC236}">
                    <a16:creationId xmlns:a16="http://schemas.microsoft.com/office/drawing/2014/main" xmlns=""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1" name="Google Shape;824;p31">
                <a:extLst>
                  <a:ext uri="{FF2B5EF4-FFF2-40B4-BE49-F238E27FC236}">
                    <a16:creationId xmlns:a16="http://schemas.microsoft.com/office/drawing/2014/main" xmlns=""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2" name="Google Shape;825;p31">
                <a:extLst>
                  <a:ext uri="{FF2B5EF4-FFF2-40B4-BE49-F238E27FC236}">
                    <a16:creationId xmlns:a16="http://schemas.microsoft.com/office/drawing/2014/main" xmlns=""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3" name="Google Shape;826;p31">
                <a:extLst>
                  <a:ext uri="{FF2B5EF4-FFF2-40B4-BE49-F238E27FC236}">
                    <a16:creationId xmlns:a16="http://schemas.microsoft.com/office/drawing/2014/main" xmlns=""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4" name="Google Shape;827;p31">
                <a:extLst>
                  <a:ext uri="{FF2B5EF4-FFF2-40B4-BE49-F238E27FC236}">
                    <a16:creationId xmlns:a16="http://schemas.microsoft.com/office/drawing/2014/main" xmlns=""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25" name="Google Shape;828;p31">
              <a:extLst>
                <a:ext uri="{FF2B5EF4-FFF2-40B4-BE49-F238E27FC236}">
                  <a16:creationId xmlns:a16="http://schemas.microsoft.com/office/drawing/2014/main" xmlns=""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6" name="Google Shape;829;p31">
              <a:extLst>
                <a:ext uri="{FF2B5EF4-FFF2-40B4-BE49-F238E27FC236}">
                  <a16:creationId xmlns:a16="http://schemas.microsoft.com/office/drawing/2014/main" xmlns=""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7" name="Google Shape;830;p31">
              <a:extLst>
                <a:ext uri="{FF2B5EF4-FFF2-40B4-BE49-F238E27FC236}">
                  <a16:creationId xmlns:a16="http://schemas.microsoft.com/office/drawing/2014/main" xmlns=""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8" name="Google Shape;831;p31">
              <a:extLst>
                <a:ext uri="{FF2B5EF4-FFF2-40B4-BE49-F238E27FC236}">
                  <a16:creationId xmlns:a16="http://schemas.microsoft.com/office/drawing/2014/main" xmlns=""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9" name="Google Shape;832;p31">
              <a:extLst>
                <a:ext uri="{FF2B5EF4-FFF2-40B4-BE49-F238E27FC236}">
                  <a16:creationId xmlns:a16="http://schemas.microsoft.com/office/drawing/2014/main" xmlns=""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0" name="Google Shape;833;p31">
              <a:extLst>
                <a:ext uri="{FF2B5EF4-FFF2-40B4-BE49-F238E27FC236}">
                  <a16:creationId xmlns:a16="http://schemas.microsoft.com/office/drawing/2014/main" xmlns=""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1" name="Google Shape;834;p31">
              <a:extLst>
                <a:ext uri="{FF2B5EF4-FFF2-40B4-BE49-F238E27FC236}">
                  <a16:creationId xmlns:a16="http://schemas.microsoft.com/office/drawing/2014/main" xmlns=""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2" name="Google Shape;835;p31">
              <a:extLst>
                <a:ext uri="{FF2B5EF4-FFF2-40B4-BE49-F238E27FC236}">
                  <a16:creationId xmlns:a16="http://schemas.microsoft.com/office/drawing/2014/main" xmlns=""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3" name="Google Shape;836;p31">
              <a:extLst>
                <a:ext uri="{FF2B5EF4-FFF2-40B4-BE49-F238E27FC236}">
                  <a16:creationId xmlns:a16="http://schemas.microsoft.com/office/drawing/2014/main" xmlns=""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4" name="Google Shape;837;p31">
              <a:extLst>
                <a:ext uri="{FF2B5EF4-FFF2-40B4-BE49-F238E27FC236}">
                  <a16:creationId xmlns:a16="http://schemas.microsoft.com/office/drawing/2014/main" xmlns=""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5" name="Google Shape;838;p31">
              <a:extLst>
                <a:ext uri="{FF2B5EF4-FFF2-40B4-BE49-F238E27FC236}">
                  <a16:creationId xmlns:a16="http://schemas.microsoft.com/office/drawing/2014/main" xmlns=""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6" name="Google Shape;839;p31">
              <a:extLst>
                <a:ext uri="{FF2B5EF4-FFF2-40B4-BE49-F238E27FC236}">
                  <a16:creationId xmlns:a16="http://schemas.microsoft.com/office/drawing/2014/main" xmlns=""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7" name="Google Shape;840;p31">
              <a:extLst>
                <a:ext uri="{FF2B5EF4-FFF2-40B4-BE49-F238E27FC236}">
                  <a16:creationId xmlns:a16="http://schemas.microsoft.com/office/drawing/2014/main" xmlns=""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8" name="Google Shape;841;p31">
              <a:extLst>
                <a:ext uri="{FF2B5EF4-FFF2-40B4-BE49-F238E27FC236}">
                  <a16:creationId xmlns:a16="http://schemas.microsoft.com/office/drawing/2014/main" xmlns=""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9" name="Google Shape;842;p31">
              <a:extLst>
                <a:ext uri="{FF2B5EF4-FFF2-40B4-BE49-F238E27FC236}">
                  <a16:creationId xmlns:a16="http://schemas.microsoft.com/office/drawing/2014/main" xmlns=""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0" name="Google Shape;843;p31">
              <a:extLst>
                <a:ext uri="{FF2B5EF4-FFF2-40B4-BE49-F238E27FC236}">
                  <a16:creationId xmlns:a16="http://schemas.microsoft.com/office/drawing/2014/main" xmlns=""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1" name="Google Shape;844;p31">
              <a:extLst>
                <a:ext uri="{FF2B5EF4-FFF2-40B4-BE49-F238E27FC236}">
                  <a16:creationId xmlns:a16="http://schemas.microsoft.com/office/drawing/2014/main" xmlns=""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2" name="Google Shape;845;p31">
              <a:extLst>
                <a:ext uri="{FF2B5EF4-FFF2-40B4-BE49-F238E27FC236}">
                  <a16:creationId xmlns:a16="http://schemas.microsoft.com/office/drawing/2014/main" xmlns=""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3" name="Google Shape;846;p31">
              <a:extLst>
                <a:ext uri="{FF2B5EF4-FFF2-40B4-BE49-F238E27FC236}">
                  <a16:creationId xmlns:a16="http://schemas.microsoft.com/office/drawing/2014/main" xmlns=""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4" name="Google Shape;847;p31">
              <a:extLst>
                <a:ext uri="{FF2B5EF4-FFF2-40B4-BE49-F238E27FC236}">
                  <a16:creationId xmlns:a16="http://schemas.microsoft.com/office/drawing/2014/main" xmlns=""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5" name="Google Shape;848;p31">
              <a:extLst>
                <a:ext uri="{FF2B5EF4-FFF2-40B4-BE49-F238E27FC236}">
                  <a16:creationId xmlns:a16="http://schemas.microsoft.com/office/drawing/2014/main" xmlns=""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6" name="Google Shape;849;p31">
              <a:extLst>
                <a:ext uri="{FF2B5EF4-FFF2-40B4-BE49-F238E27FC236}">
                  <a16:creationId xmlns:a16="http://schemas.microsoft.com/office/drawing/2014/main" xmlns=""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7" name="Google Shape;850;p31">
              <a:extLst>
                <a:ext uri="{FF2B5EF4-FFF2-40B4-BE49-F238E27FC236}">
                  <a16:creationId xmlns:a16="http://schemas.microsoft.com/office/drawing/2014/main" xmlns=""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8" name="Google Shape;851;p31">
              <a:extLst>
                <a:ext uri="{FF2B5EF4-FFF2-40B4-BE49-F238E27FC236}">
                  <a16:creationId xmlns:a16="http://schemas.microsoft.com/office/drawing/2014/main" xmlns=""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9" name="Google Shape;852;p31">
              <a:extLst>
                <a:ext uri="{FF2B5EF4-FFF2-40B4-BE49-F238E27FC236}">
                  <a16:creationId xmlns:a16="http://schemas.microsoft.com/office/drawing/2014/main" xmlns=""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0" name="Google Shape;853;p31">
              <a:extLst>
                <a:ext uri="{FF2B5EF4-FFF2-40B4-BE49-F238E27FC236}">
                  <a16:creationId xmlns:a16="http://schemas.microsoft.com/office/drawing/2014/main" xmlns=""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854;p31">
              <a:extLst>
                <a:ext uri="{FF2B5EF4-FFF2-40B4-BE49-F238E27FC236}">
                  <a16:creationId xmlns:a16="http://schemas.microsoft.com/office/drawing/2014/main" xmlns=""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855;p31">
              <a:extLst>
                <a:ext uri="{FF2B5EF4-FFF2-40B4-BE49-F238E27FC236}">
                  <a16:creationId xmlns:a16="http://schemas.microsoft.com/office/drawing/2014/main" xmlns=""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3" name="Google Shape;856;p31">
              <a:extLst>
                <a:ext uri="{FF2B5EF4-FFF2-40B4-BE49-F238E27FC236}">
                  <a16:creationId xmlns:a16="http://schemas.microsoft.com/office/drawing/2014/main" xmlns=""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4" name="Google Shape;857;p31">
              <a:extLst>
                <a:ext uri="{FF2B5EF4-FFF2-40B4-BE49-F238E27FC236}">
                  <a16:creationId xmlns:a16="http://schemas.microsoft.com/office/drawing/2014/main" xmlns=""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5" name="Google Shape;858;p31">
              <a:extLst>
                <a:ext uri="{FF2B5EF4-FFF2-40B4-BE49-F238E27FC236}">
                  <a16:creationId xmlns:a16="http://schemas.microsoft.com/office/drawing/2014/main" xmlns=""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6" name="Google Shape;859;p31">
              <a:extLst>
                <a:ext uri="{FF2B5EF4-FFF2-40B4-BE49-F238E27FC236}">
                  <a16:creationId xmlns:a16="http://schemas.microsoft.com/office/drawing/2014/main" xmlns=""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7" name="Google Shape;860;p31">
              <a:extLst>
                <a:ext uri="{FF2B5EF4-FFF2-40B4-BE49-F238E27FC236}">
                  <a16:creationId xmlns:a16="http://schemas.microsoft.com/office/drawing/2014/main" xmlns=""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8" name="Google Shape;861;p31">
              <a:extLst>
                <a:ext uri="{FF2B5EF4-FFF2-40B4-BE49-F238E27FC236}">
                  <a16:creationId xmlns:a16="http://schemas.microsoft.com/office/drawing/2014/main" xmlns=""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9" name="Google Shape;862;p31">
              <a:extLst>
                <a:ext uri="{FF2B5EF4-FFF2-40B4-BE49-F238E27FC236}">
                  <a16:creationId xmlns:a16="http://schemas.microsoft.com/office/drawing/2014/main" xmlns=""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0" name="Google Shape;863;p31">
              <a:extLst>
                <a:ext uri="{FF2B5EF4-FFF2-40B4-BE49-F238E27FC236}">
                  <a16:creationId xmlns:a16="http://schemas.microsoft.com/office/drawing/2014/main" xmlns=""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1" name="Google Shape;864;p31">
              <a:extLst>
                <a:ext uri="{FF2B5EF4-FFF2-40B4-BE49-F238E27FC236}">
                  <a16:creationId xmlns:a16="http://schemas.microsoft.com/office/drawing/2014/main" xmlns=""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2" name="Google Shape;865;p31">
              <a:extLst>
                <a:ext uri="{FF2B5EF4-FFF2-40B4-BE49-F238E27FC236}">
                  <a16:creationId xmlns:a16="http://schemas.microsoft.com/office/drawing/2014/main" xmlns=""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3" name="Google Shape;866;p31">
              <a:extLst>
                <a:ext uri="{FF2B5EF4-FFF2-40B4-BE49-F238E27FC236}">
                  <a16:creationId xmlns:a16="http://schemas.microsoft.com/office/drawing/2014/main" xmlns=""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4" name="Google Shape;867;p31">
              <a:extLst>
                <a:ext uri="{FF2B5EF4-FFF2-40B4-BE49-F238E27FC236}">
                  <a16:creationId xmlns:a16="http://schemas.microsoft.com/office/drawing/2014/main" xmlns=""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5" name="Google Shape;868;p31">
              <a:extLst>
                <a:ext uri="{FF2B5EF4-FFF2-40B4-BE49-F238E27FC236}">
                  <a16:creationId xmlns:a16="http://schemas.microsoft.com/office/drawing/2014/main" xmlns=""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6" name="Google Shape;869;p31">
              <a:extLst>
                <a:ext uri="{FF2B5EF4-FFF2-40B4-BE49-F238E27FC236}">
                  <a16:creationId xmlns:a16="http://schemas.microsoft.com/office/drawing/2014/main" xmlns=""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7" name="Google Shape;870;p31">
              <a:extLst>
                <a:ext uri="{FF2B5EF4-FFF2-40B4-BE49-F238E27FC236}">
                  <a16:creationId xmlns:a16="http://schemas.microsoft.com/office/drawing/2014/main" xmlns=""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8" name="Google Shape;871;p31">
              <a:extLst>
                <a:ext uri="{FF2B5EF4-FFF2-40B4-BE49-F238E27FC236}">
                  <a16:creationId xmlns:a16="http://schemas.microsoft.com/office/drawing/2014/main" xmlns=""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9" name="Google Shape;872;p31">
              <a:extLst>
                <a:ext uri="{FF2B5EF4-FFF2-40B4-BE49-F238E27FC236}">
                  <a16:creationId xmlns:a16="http://schemas.microsoft.com/office/drawing/2014/main" xmlns=""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0" name="Google Shape;873;p31">
              <a:extLst>
                <a:ext uri="{FF2B5EF4-FFF2-40B4-BE49-F238E27FC236}">
                  <a16:creationId xmlns:a16="http://schemas.microsoft.com/office/drawing/2014/main" xmlns=""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1" name="Google Shape;874;p31">
              <a:extLst>
                <a:ext uri="{FF2B5EF4-FFF2-40B4-BE49-F238E27FC236}">
                  <a16:creationId xmlns:a16="http://schemas.microsoft.com/office/drawing/2014/main" xmlns=""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2" name="Google Shape;875;p31">
              <a:extLst>
                <a:ext uri="{FF2B5EF4-FFF2-40B4-BE49-F238E27FC236}">
                  <a16:creationId xmlns:a16="http://schemas.microsoft.com/office/drawing/2014/main" xmlns=""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3" name="Google Shape;876;p31">
              <a:extLst>
                <a:ext uri="{FF2B5EF4-FFF2-40B4-BE49-F238E27FC236}">
                  <a16:creationId xmlns:a16="http://schemas.microsoft.com/office/drawing/2014/main" xmlns=""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4" name="Google Shape;877;p31">
              <a:extLst>
                <a:ext uri="{FF2B5EF4-FFF2-40B4-BE49-F238E27FC236}">
                  <a16:creationId xmlns:a16="http://schemas.microsoft.com/office/drawing/2014/main" xmlns=""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5" name="Google Shape;878;p31">
              <a:extLst>
                <a:ext uri="{FF2B5EF4-FFF2-40B4-BE49-F238E27FC236}">
                  <a16:creationId xmlns:a16="http://schemas.microsoft.com/office/drawing/2014/main" xmlns=""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6" name="Google Shape;879;p31">
              <a:extLst>
                <a:ext uri="{FF2B5EF4-FFF2-40B4-BE49-F238E27FC236}">
                  <a16:creationId xmlns:a16="http://schemas.microsoft.com/office/drawing/2014/main" xmlns=""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7" name="Google Shape;880;p31">
              <a:extLst>
                <a:ext uri="{FF2B5EF4-FFF2-40B4-BE49-F238E27FC236}">
                  <a16:creationId xmlns:a16="http://schemas.microsoft.com/office/drawing/2014/main" xmlns=""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8" name="Google Shape;881;p31">
              <a:extLst>
                <a:ext uri="{FF2B5EF4-FFF2-40B4-BE49-F238E27FC236}">
                  <a16:creationId xmlns:a16="http://schemas.microsoft.com/office/drawing/2014/main" xmlns=""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236" name="TextBox 235">
            <a:extLst>
              <a:ext uri="{FF2B5EF4-FFF2-40B4-BE49-F238E27FC236}">
                <a16:creationId xmlns:a16="http://schemas.microsoft.com/office/drawing/2014/main" xmlns=""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8215644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10_Title and Content">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grpSp>
        <p:nvGrpSpPr>
          <p:cNvPr id="236" name="Google Shape;631;p30">
            <a:extLst>
              <a:ext uri="{FF2B5EF4-FFF2-40B4-BE49-F238E27FC236}">
                <a16:creationId xmlns:a16="http://schemas.microsoft.com/office/drawing/2014/main" xmlns=""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xmlns=""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8" name="Google Shape;633;p30">
              <a:extLst>
                <a:ext uri="{FF2B5EF4-FFF2-40B4-BE49-F238E27FC236}">
                  <a16:creationId xmlns:a16="http://schemas.microsoft.com/office/drawing/2014/main" xmlns=""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9" name="Google Shape;634;p30">
              <a:extLst>
                <a:ext uri="{FF2B5EF4-FFF2-40B4-BE49-F238E27FC236}">
                  <a16:creationId xmlns:a16="http://schemas.microsoft.com/office/drawing/2014/main" xmlns=""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0" name="Google Shape;635;p30">
              <a:extLst>
                <a:ext uri="{FF2B5EF4-FFF2-40B4-BE49-F238E27FC236}">
                  <a16:creationId xmlns:a16="http://schemas.microsoft.com/office/drawing/2014/main" xmlns=""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1" name="Google Shape;636;p30">
              <a:extLst>
                <a:ext uri="{FF2B5EF4-FFF2-40B4-BE49-F238E27FC236}">
                  <a16:creationId xmlns:a16="http://schemas.microsoft.com/office/drawing/2014/main" xmlns=""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2" name="Google Shape;637;p30">
              <a:extLst>
                <a:ext uri="{FF2B5EF4-FFF2-40B4-BE49-F238E27FC236}">
                  <a16:creationId xmlns:a16="http://schemas.microsoft.com/office/drawing/2014/main" xmlns=""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3" name="Google Shape;638;p30">
              <a:extLst>
                <a:ext uri="{FF2B5EF4-FFF2-40B4-BE49-F238E27FC236}">
                  <a16:creationId xmlns:a16="http://schemas.microsoft.com/office/drawing/2014/main" xmlns=""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4" name="Google Shape;639;p30">
              <a:extLst>
                <a:ext uri="{FF2B5EF4-FFF2-40B4-BE49-F238E27FC236}">
                  <a16:creationId xmlns:a16="http://schemas.microsoft.com/office/drawing/2014/main" xmlns=""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5" name="Google Shape;640;p30">
              <a:extLst>
                <a:ext uri="{FF2B5EF4-FFF2-40B4-BE49-F238E27FC236}">
                  <a16:creationId xmlns:a16="http://schemas.microsoft.com/office/drawing/2014/main" xmlns=""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6" name="Google Shape;641;p30">
              <a:extLst>
                <a:ext uri="{FF2B5EF4-FFF2-40B4-BE49-F238E27FC236}">
                  <a16:creationId xmlns:a16="http://schemas.microsoft.com/office/drawing/2014/main" xmlns=""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7" name="Google Shape;642;p30">
              <a:extLst>
                <a:ext uri="{FF2B5EF4-FFF2-40B4-BE49-F238E27FC236}">
                  <a16:creationId xmlns:a16="http://schemas.microsoft.com/office/drawing/2014/main" xmlns=""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8" name="Google Shape;643;p30">
              <a:extLst>
                <a:ext uri="{FF2B5EF4-FFF2-40B4-BE49-F238E27FC236}">
                  <a16:creationId xmlns:a16="http://schemas.microsoft.com/office/drawing/2014/main" xmlns=""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9" name="Google Shape;644;p30">
              <a:extLst>
                <a:ext uri="{FF2B5EF4-FFF2-40B4-BE49-F238E27FC236}">
                  <a16:creationId xmlns:a16="http://schemas.microsoft.com/office/drawing/2014/main" xmlns=""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0" name="Google Shape;645;p30">
              <a:extLst>
                <a:ext uri="{FF2B5EF4-FFF2-40B4-BE49-F238E27FC236}">
                  <a16:creationId xmlns:a16="http://schemas.microsoft.com/office/drawing/2014/main" xmlns=""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646;p30">
              <a:extLst>
                <a:ext uri="{FF2B5EF4-FFF2-40B4-BE49-F238E27FC236}">
                  <a16:creationId xmlns:a16="http://schemas.microsoft.com/office/drawing/2014/main" xmlns=""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2" name="Google Shape;647;p30">
              <a:extLst>
                <a:ext uri="{FF2B5EF4-FFF2-40B4-BE49-F238E27FC236}">
                  <a16:creationId xmlns:a16="http://schemas.microsoft.com/office/drawing/2014/main" xmlns=""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3" name="Google Shape;648;p30">
              <a:extLst>
                <a:ext uri="{FF2B5EF4-FFF2-40B4-BE49-F238E27FC236}">
                  <a16:creationId xmlns:a16="http://schemas.microsoft.com/office/drawing/2014/main" xmlns=""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4" name="Google Shape;649;p30">
              <a:extLst>
                <a:ext uri="{FF2B5EF4-FFF2-40B4-BE49-F238E27FC236}">
                  <a16:creationId xmlns:a16="http://schemas.microsoft.com/office/drawing/2014/main" xmlns=""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5" name="Google Shape;650;p30">
              <a:extLst>
                <a:ext uri="{FF2B5EF4-FFF2-40B4-BE49-F238E27FC236}">
                  <a16:creationId xmlns:a16="http://schemas.microsoft.com/office/drawing/2014/main" xmlns=""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6" name="Google Shape;651;p30">
              <a:extLst>
                <a:ext uri="{FF2B5EF4-FFF2-40B4-BE49-F238E27FC236}">
                  <a16:creationId xmlns:a16="http://schemas.microsoft.com/office/drawing/2014/main" xmlns=""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7" name="Google Shape;652;p30">
              <a:extLst>
                <a:ext uri="{FF2B5EF4-FFF2-40B4-BE49-F238E27FC236}">
                  <a16:creationId xmlns:a16="http://schemas.microsoft.com/office/drawing/2014/main" xmlns=""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8" name="Google Shape;653;p30">
              <a:extLst>
                <a:ext uri="{FF2B5EF4-FFF2-40B4-BE49-F238E27FC236}">
                  <a16:creationId xmlns:a16="http://schemas.microsoft.com/office/drawing/2014/main" xmlns=""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9" name="Google Shape;654;p30">
              <a:extLst>
                <a:ext uri="{FF2B5EF4-FFF2-40B4-BE49-F238E27FC236}">
                  <a16:creationId xmlns:a16="http://schemas.microsoft.com/office/drawing/2014/main" xmlns=""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0" name="Google Shape;655;p30">
              <a:extLst>
                <a:ext uri="{FF2B5EF4-FFF2-40B4-BE49-F238E27FC236}">
                  <a16:creationId xmlns:a16="http://schemas.microsoft.com/office/drawing/2014/main" xmlns=""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xmlns=""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2" name="Google Shape;657;p30">
              <a:extLst>
                <a:ext uri="{FF2B5EF4-FFF2-40B4-BE49-F238E27FC236}">
                  <a16:creationId xmlns:a16="http://schemas.microsoft.com/office/drawing/2014/main" xmlns=""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3" name="Google Shape;658;p30">
              <a:extLst>
                <a:ext uri="{FF2B5EF4-FFF2-40B4-BE49-F238E27FC236}">
                  <a16:creationId xmlns:a16="http://schemas.microsoft.com/office/drawing/2014/main" xmlns=""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4" name="Google Shape;659;p30">
              <a:extLst>
                <a:ext uri="{FF2B5EF4-FFF2-40B4-BE49-F238E27FC236}">
                  <a16:creationId xmlns:a16="http://schemas.microsoft.com/office/drawing/2014/main" xmlns=""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5" name="Google Shape;660;p30">
              <a:extLst>
                <a:ext uri="{FF2B5EF4-FFF2-40B4-BE49-F238E27FC236}">
                  <a16:creationId xmlns:a16="http://schemas.microsoft.com/office/drawing/2014/main" xmlns=""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6" name="Google Shape;661;p30">
              <a:extLst>
                <a:ext uri="{FF2B5EF4-FFF2-40B4-BE49-F238E27FC236}">
                  <a16:creationId xmlns:a16="http://schemas.microsoft.com/office/drawing/2014/main" xmlns=""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7" name="Google Shape;662;p30">
              <a:extLst>
                <a:ext uri="{FF2B5EF4-FFF2-40B4-BE49-F238E27FC236}">
                  <a16:creationId xmlns:a16="http://schemas.microsoft.com/office/drawing/2014/main" xmlns=""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8" name="Google Shape;663;p30">
              <a:extLst>
                <a:ext uri="{FF2B5EF4-FFF2-40B4-BE49-F238E27FC236}">
                  <a16:creationId xmlns:a16="http://schemas.microsoft.com/office/drawing/2014/main" xmlns=""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9" name="Google Shape;664;p30">
              <a:extLst>
                <a:ext uri="{FF2B5EF4-FFF2-40B4-BE49-F238E27FC236}">
                  <a16:creationId xmlns:a16="http://schemas.microsoft.com/office/drawing/2014/main" xmlns=""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0" name="Google Shape;665;p30">
              <a:extLst>
                <a:ext uri="{FF2B5EF4-FFF2-40B4-BE49-F238E27FC236}">
                  <a16:creationId xmlns:a16="http://schemas.microsoft.com/office/drawing/2014/main" xmlns=""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1" name="Google Shape;666;p30">
              <a:extLst>
                <a:ext uri="{FF2B5EF4-FFF2-40B4-BE49-F238E27FC236}">
                  <a16:creationId xmlns:a16="http://schemas.microsoft.com/office/drawing/2014/main" xmlns=""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2" name="Google Shape;667;p30">
              <a:extLst>
                <a:ext uri="{FF2B5EF4-FFF2-40B4-BE49-F238E27FC236}">
                  <a16:creationId xmlns:a16="http://schemas.microsoft.com/office/drawing/2014/main" xmlns=""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3" name="Google Shape;668;p30">
              <a:extLst>
                <a:ext uri="{FF2B5EF4-FFF2-40B4-BE49-F238E27FC236}">
                  <a16:creationId xmlns:a16="http://schemas.microsoft.com/office/drawing/2014/main" xmlns=""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4" name="Google Shape;669;p30">
              <a:extLst>
                <a:ext uri="{FF2B5EF4-FFF2-40B4-BE49-F238E27FC236}">
                  <a16:creationId xmlns:a16="http://schemas.microsoft.com/office/drawing/2014/main" xmlns=""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5" name="Google Shape;670;p30">
              <a:extLst>
                <a:ext uri="{FF2B5EF4-FFF2-40B4-BE49-F238E27FC236}">
                  <a16:creationId xmlns:a16="http://schemas.microsoft.com/office/drawing/2014/main" xmlns=""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6" name="Google Shape;671;p30">
              <a:extLst>
                <a:ext uri="{FF2B5EF4-FFF2-40B4-BE49-F238E27FC236}">
                  <a16:creationId xmlns:a16="http://schemas.microsoft.com/office/drawing/2014/main" xmlns=""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7" name="Google Shape;672;p30">
              <a:extLst>
                <a:ext uri="{FF2B5EF4-FFF2-40B4-BE49-F238E27FC236}">
                  <a16:creationId xmlns:a16="http://schemas.microsoft.com/office/drawing/2014/main" xmlns=""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78" name="Google Shape;211;p3">
            <a:extLst>
              <a:ext uri="{FF2B5EF4-FFF2-40B4-BE49-F238E27FC236}">
                <a16:creationId xmlns:a16="http://schemas.microsoft.com/office/drawing/2014/main" xmlns=""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xmlns=""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xmlns=""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81" name="Google Shape;214;p3">
            <a:extLst>
              <a:ext uri="{FF2B5EF4-FFF2-40B4-BE49-F238E27FC236}">
                <a16:creationId xmlns:a16="http://schemas.microsoft.com/office/drawing/2014/main" xmlns=""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xmlns=""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3" name="Google Shape;216;p3">
              <a:extLst>
                <a:ext uri="{FF2B5EF4-FFF2-40B4-BE49-F238E27FC236}">
                  <a16:creationId xmlns:a16="http://schemas.microsoft.com/office/drawing/2014/main" xmlns=""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4" name="Google Shape;217;p3">
              <a:extLst>
                <a:ext uri="{FF2B5EF4-FFF2-40B4-BE49-F238E27FC236}">
                  <a16:creationId xmlns:a16="http://schemas.microsoft.com/office/drawing/2014/main" xmlns=""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5" name="Google Shape;218;p3">
              <a:extLst>
                <a:ext uri="{FF2B5EF4-FFF2-40B4-BE49-F238E27FC236}">
                  <a16:creationId xmlns:a16="http://schemas.microsoft.com/office/drawing/2014/main" xmlns=""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6" name="Google Shape;219;p3">
              <a:extLst>
                <a:ext uri="{FF2B5EF4-FFF2-40B4-BE49-F238E27FC236}">
                  <a16:creationId xmlns:a16="http://schemas.microsoft.com/office/drawing/2014/main" xmlns=""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7" name="Google Shape;220;p3">
              <a:extLst>
                <a:ext uri="{FF2B5EF4-FFF2-40B4-BE49-F238E27FC236}">
                  <a16:creationId xmlns:a16="http://schemas.microsoft.com/office/drawing/2014/main" xmlns=""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8" name="Google Shape;221;p3">
              <a:extLst>
                <a:ext uri="{FF2B5EF4-FFF2-40B4-BE49-F238E27FC236}">
                  <a16:creationId xmlns:a16="http://schemas.microsoft.com/office/drawing/2014/main" xmlns=""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xmlns=""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0" name="Google Shape;223;p3">
              <a:extLst>
                <a:ext uri="{FF2B5EF4-FFF2-40B4-BE49-F238E27FC236}">
                  <a16:creationId xmlns:a16="http://schemas.microsoft.com/office/drawing/2014/main" xmlns=""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1" name="Google Shape;224;p3">
              <a:extLst>
                <a:ext uri="{FF2B5EF4-FFF2-40B4-BE49-F238E27FC236}">
                  <a16:creationId xmlns:a16="http://schemas.microsoft.com/office/drawing/2014/main" xmlns=""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92" name="Google Shape;225;p3">
            <a:extLst>
              <a:ext uri="{FF2B5EF4-FFF2-40B4-BE49-F238E27FC236}">
                <a16:creationId xmlns:a16="http://schemas.microsoft.com/office/drawing/2014/main" xmlns=""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xmlns=""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4" name="Google Shape;227;p3">
              <a:extLst>
                <a:ext uri="{FF2B5EF4-FFF2-40B4-BE49-F238E27FC236}">
                  <a16:creationId xmlns:a16="http://schemas.microsoft.com/office/drawing/2014/main" xmlns=""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295" name="Google Shape;228;p3">
            <a:extLst>
              <a:ext uri="{FF2B5EF4-FFF2-40B4-BE49-F238E27FC236}">
                <a16:creationId xmlns:a16="http://schemas.microsoft.com/office/drawing/2014/main" xmlns=""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6" name="Google Shape;229;p3">
            <a:extLst>
              <a:ext uri="{FF2B5EF4-FFF2-40B4-BE49-F238E27FC236}">
                <a16:creationId xmlns:a16="http://schemas.microsoft.com/office/drawing/2014/main" xmlns=""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297" name="Google Shape;230;p3">
            <a:extLst>
              <a:ext uri="{FF2B5EF4-FFF2-40B4-BE49-F238E27FC236}">
                <a16:creationId xmlns:a16="http://schemas.microsoft.com/office/drawing/2014/main" xmlns=""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xmlns=""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9" name="Google Shape;232;p3">
              <a:extLst>
                <a:ext uri="{FF2B5EF4-FFF2-40B4-BE49-F238E27FC236}">
                  <a16:creationId xmlns:a16="http://schemas.microsoft.com/office/drawing/2014/main" xmlns=""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38" name="TextBox 137">
            <a:extLst>
              <a:ext uri="{FF2B5EF4-FFF2-40B4-BE49-F238E27FC236}">
                <a16:creationId xmlns:a16="http://schemas.microsoft.com/office/drawing/2014/main" xmlns=""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4948522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grpSp>
        <p:nvGrpSpPr>
          <p:cNvPr id="100" name="Google Shape;211;p3">
            <a:extLst>
              <a:ext uri="{FF2B5EF4-FFF2-40B4-BE49-F238E27FC236}">
                <a16:creationId xmlns:a16="http://schemas.microsoft.com/office/drawing/2014/main" xmlns=""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xmlns=""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xmlns=""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03" name="Google Shape;214;p3">
            <a:extLst>
              <a:ext uri="{FF2B5EF4-FFF2-40B4-BE49-F238E27FC236}">
                <a16:creationId xmlns:a16="http://schemas.microsoft.com/office/drawing/2014/main" xmlns=""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xmlns=""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5" name="Google Shape;216;p3">
              <a:extLst>
                <a:ext uri="{FF2B5EF4-FFF2-40B4-BE49-F238E27FC236}">
                  <a16:creationId xmlns:a16="http://schemas.microsoft.com/office/drawing/2014/main" xmlns=""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6" name="Google Shape;217;p3">
              <a:extLst>
                <a:ext uri="{FF2B5EF4-FFF2-40B4-BE49-F238E27FC236}">
                  <a16:creationId xmlns:a16="http://schemas.microsoft.com/office/drawing/2014/main" xmlns=""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7" name="Google Shape;218;p3">
              <a:extLst>
                <a:ext uri="{FF2B5EF4-FFF2-40B4-BE49-F238E27FC236}">
                  <a16:creationId xmlns:a16="http://schemas.microsoft.com/office/drawing/2014/main" xmlns=""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8" name="Google Shape;219;p3">
              <a:extLst>
                <a:ext uri="{FF2B5EF4-FFF2-40B4-BE49-F238E27FC236}">
                  <a16:creationId xmlns:a16="http://schemas.microsoft.com/office/drawing/2014/main" xmlns=""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9" name="Google Shape;220;p3">
              <a:extLst>
                <a:ext uri="{FF2B5EF4-FFF2-40B4-BE49-F238E27FC236}">
                  <a16:creationId xmlns:a16="http://schemas.microsoft.com/office/drawing/2014/main" xmlns=""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0" name="Google Shape;221;p3">
              <a:extLst>
                <a:ext uri="{FF2B5EF4-FFF2-40B4-BE49-F238E27FC236}">
                  <a16:creationId xmlns:a16="http://schemas.microsoft.com/office/drawing/2014/main" xmlns=""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xmlns=""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2" name="Google Shape;223;p3">
              <a:extLst>
                <a:ext uri="{FF2B5EF4-FFF2-40B4-BE49-F238E27FC236}">
                  <a16:creationId xmlns:a16="http://schemas.microsoft.com/office/drawing/2014/main" xmlns=""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3" name="Google Shape;224;p3">
              <a:extLst>
                <a:ext uri="{FF2B5EF4-FFF2-40B4-BE49-F238E27FC236}">
                  <a16:creationId xmlns:a16="http://schemas.microsoft.com/office/drawing/2014/main" xmlns=""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14" name="Google Shape;225;p3">
            <a:extLst>
              <a:ext uri="{FF2B5EF4-FFF2-40B4-BE49-F238E27FC236}">
                <a16:creationId xmlns:a16="http://schemas.microsoft.com/office/drawing/2014/main" xmlns=""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xmlns=""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6" name="Google Shape;227;p3">
              <a:extLst>
                <a:ext uri="{FF2B5EF4-FFF2-40B4-BE49-F238E27FC236}">
                  <a16:creationId xmlns:a16="http://schemas.microsoft.com/office/drawing/2014/main" xmlns=""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17" name="Google Shape;228;p3">
            <a:extLst>
              <a:ext uri="{FF2B5EF4-FFF2-40B4-BE49-F238E27FC236}">
                <a16:creationId xmlns:a16="http://schemas.microsoft.com/office/drawing/2014/main" xmlns=""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8" name="Google Shape;229;p3">
            <a:extLst>
              <a:ext uri="{FF2B5EF4-FFF2-40B4-BE49-F238E27FC236}">
                <a16:creationId xmlns:a16="http://schemas.microsoft.com/office/drawing/2014/main" xmlns=""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19" name="Google Shape;230;p3">
            <a:extLst>
              <a:ext uri="{FF2B5EF4-FFF2-40B4-BE49-F238E27FC236}">
                <a16:creationId xmlns:a16="http://schemas.microsoft.com/office/drawing/2014/main" xmlns=""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xmlns=""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1" name="Google Shape;232;p3">
              <a:extLst>
                <a:ext uri="{FF2B5EF4-FFF2-40B4-BE49-F238E27FC236}">
                  <a16:creationId xmlns:a16="http://schemas.microsoft.com/office/drawing/2014/main" xmlns=""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22" name="Google Shape;769;p31">
            <a:extLst>
              <a:ext uri="{FF2B5EF4-FFF2-40B4-BE49-F238E27FC236}">
                <a16:creationId xmlns:a16="http://schemas.microsoft.com/office/drawing/2014/main" xmlns=""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xmlns=""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24" name="Google Shape;771;p31">
              <a:extLst>
                <a:ext uri="{FF2B5EF4-FFF2-40B4-BE49-F238E27FC236}">
                  <a16:creationId xmlns:a16="http://schemas.microsoft.com/office/drawing/2014/main" xmlns=""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xmlns=""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0" name="Google Shape;773;p31">
                <a:extLst>
                  <a:ext uri="{FF2B5EF4-FFF2-40B4-BE49-F238E27FC236}">
                    <a16:creationId xmlns:a16="http://schemas.microsoft.com/office/drawing/2014/main" xmlns=""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1" name="Google Shape;774;p31">
                <a:extLst>
                  <a:ext uri="{FF2B5EF4-FFF2-40B4-BE49-F238E27FC236}">
                    <a16:creationId xmlns:a16="http://schemas.microsoft.com/office/drawing/2014/main" xmlns=""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2" name="Google Shape;775;p31">
                <a:extLst>
                  <a:ext uri="{FF2B5EF4-FFF2-40B4-BE49-F238E27FC236}">
                    <a16:creationId xmlns:a16="http://schemas.microsoft.com/office/drawing/2014/main" xmlns=""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3" name="Google Shape;776;p31">
                <a:extLst>
                  <a:ext uri="{FF2B5EF4-FFF2-40B4-BE49-F238E27FC236}">
                    <a16:creationId xmlns:a16="http://schemas.microsoft.com/office/drawing/2014/main" xmlns=""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4" name="Google Shape;777;p31">
                <a:extLst>
                  <a:ext uri="{FF2B5EF4-FFF2-40B4-BE49-F238E27FC236}">
                    <a16:creationId xmlns:a16="http://schemas.microsoft.com/office/drawing/2014/main" xmlns=""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5" name="Google Shape;778;p31">
                <a:extLst>
                  <a:ext uri="{FF2B5EF4-FFF2-40B4-BE49-F238E27FC236}">
                    <a16:creationId xmlns:a16="http://schemas.microsoft.com/office/drawing/2014/main" xmlns=""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6" name="Google Shape;779;p31">
                <a:extLst>
                  <a:ext uri="{FF2B5EF4-FFF2-40B4-BE49-F238E27FC236}">
                    <a16:creationId xmlns:a16="http://schemas.microsoft.com/office/drawing/2014/main" xmlns=""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7" name="Google Shape;780;p31">
                <a:extLst>
                  <a:ext uri="{FF2B5EF4-FFF2-40B4-BE49-F238E27FC236}">
                    <a16:creationId xmlns:a16="http://schemas.microsoft.com/office/drawing/2014/main" xmlns=""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8" name="Google Shape;781;p31">
                <a:extLst>
                  <a:ext uri="{FF2B5EF4-FFF2-40B4-BE49-F238E27FC236}">
                    <a16:creationId xmlns:a16="http://schemas.microsoft.com/office/drawing/2014/main" xmlns=""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782;p31">
                <a:extLst>
                  <a:ext uri="{FF2B5EF4-FFF2-40B4-BE49-F238E27FC236}">
                    <a16:creationId xmlns:a16="http://schemas.microsoft.com/office/drawing/2014/main" xmlns=""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0" name="Google Shape;783;p31">
                <a:extLst>
                  <a:ext uri="{FF2B5EF4-FFF2-40B4-BE49-F238E27FC236}">
                    <a16:creationId xmlns:a16="http://schemas.microsoft.com/office/drawing/2014/main" xmlns=""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1" name="Google Shape;784;p31">
                <a:extLst>
                  <a:ext uri="{FF2B5EF4-FFF2-40B4-BE49-F238E27FC236}">
                    <a16:creationId xmlns:a16="http://schemas.microsoft.com/office/drawing/2014/main" xmlns=""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2" name="Google Shape;785;p31">
                <a:extLst>
                  <a:ext uri="{FF2B5EF4-FFF2-40B4-BE49-F238E27FC236}">
                    <a16:creationId xmlns:a16="http://schemas.microsoft.com/office/drawing/2014/main" xmlns=""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3" name="Google Shape;786;p31">
                <a:extLst>
                  <a:ext uri="{FF2B5EF4-FFF2-40B4-BE49-F238E27FC236}">
                    <a16:creationId xmlns:a16="http://schemas.microsoft.com/office/drawing/2014/main" xmlns=""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4" name="Google Shape;787;p31">
                <a:extLst>
                  <a:ext uri="{FF2B5EF4-FFF2-40B4-BE49-F238E27FC236}">
                    <a16:creationId xmlns:a16="http://schemas.microsoft.com/office/drawing/2014/main" xmlns=""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5" name="Google Shape;788;p31">
                <a:extLst>
                  <a:ext uri="{FF2B5EF4-FFF2-40B4-BE49-F238E27FC236}">
                    <a16:creationId xmlns:a16="http://schemas.microsoft.com/office/drawing/2014/main" xmlns=""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6" name="Google Shape;789;p31">
                <a:extLst>
                  <a:ext uri="{FF2B5EF4-FFF2-40B4-BE49-F238E27FC236}">
                    <a16:creationId xmlns:a16="http://schemas.microsoft.com/office/drawing/2014/main" xmlns=""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7" name="Google Shape;790;p31">
                <a:extLst>
                  <a:ext uri="{FF2B5EF4-FFF2-40B4-BE49-F238E27FC236}">
                    <a16:creationId xmlns:a16="http://schemas.microsoft.com/office/drawing/2014/main" xmlns=""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8" name="Google Shape;791;p31">
                <a:extLst>
                  <a:ext uri="{FF2B5EF4-FFF2-40B4-BE49-F238E27FC236}">
                    <a16:creationId xmlns:a16="http://schemas.microsoft.com/office/drawing/2014/main" xmlns=""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9" name="Google Shape;792;p31">
                <a:extLst>
                  <a:ext uri="{FF2B5EF4-FFF2-40B4-BE49-F238E27FC236}">
                    <a16:creationId xmlns:a16="http://schemas.microsoft.com/office/drawing/2014/main" xmlns=""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0" name="Google Shape;793;p31">
                <a:extLst>
                  <a:ext uri="{FF2B5EF4-FFF2-40B4-BE49-F238E27FC236}">
                    <a16:creationId xmlns:a16="http://schemas.microsoft.com/office/drawing/2014/main" xmlns=""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1" name="Google Shape;794;p31">
                <a:extLst>
                  <a:ext uri="{FF2B5EF4-FFF2-40B4-BE49-F238E27FC236}">
                    <a16:creationId xmlns:a16="http://schemas.microsoft.com/office/drawing/2014/main" xmlns=""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2" name="Google Shape;795;p31">
                <a:extLst>
                  <a:ext uri="{FF2B5EF4-FFF2-40B4-BE49-F238E27FC236}">
                    <a16:creationId xmlns:a16="http://schemas.microsoft.com/office/drawing/2014/main" xmlns=""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3" name="Google Shape;796;p31">
                <a:extLst>
                  <a:ext uri="{FF2B5EF4-FFF2-40B4-BE49-F238E27FC236}">
                    <a16:creationId xmlns:a16="http://schemas.microsoft.com/office/drawing/2014/main" xmlns=""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797;p31">
                <a:extLst>
                  <a:ext uri="{FF2B5EF4-FFF2-40B4-BE49-F238E27FC236}">
                    <a16:creationId xmlns:a16="http://schemas.microsoft.com/office/drawing/2014/main" xmlns=""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5" name="Google Shape;798;p31">
                <a:extLst>
                  <a:ext uri="{FF2B5EF4-FFF2-40B4-BE49-F238E27FC236}">
                    <a16:creationId xmlns:a16="http://schemas.microsoft.com/office/drawing/2014/main" xmlns=""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6" name="Google Shape;799;p31">
                <a:extLst>
                  <a:ext uri="{FF2B5EF4-FFF2-40B4-BE49-F238E27FC236}">
                    <a16:creationId xmlns:a16="http://schemas.microsoft.com/office/drawing/2014/main" xmlns=""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7" name="Google Shape;800;p31">
                <a:extLst>
                  <a:ext uri="{FF2B5EF4-FFF2-40B4-BE49-F238E27FC236}">
                    <a16:creationId xmlns:a16="http://schemas.microsoft.com/office/drawing/2014/main" xmlns=""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8" name="Google Shape;801;p31">
                <a:extLst>
                  <a:ext uri="{FF2B5EF4-FFF2-40B4-BE49-F238E27FC236}">
                    <a16:creationId xmlns:a16="http://schemas.microsoft.com/office/drawing/2014/main" xmlns=""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9" name="Google Shape;802;p31">
                <a:extLst>
                  <a:ext uri="{FF2B5EF4-FFF2-40B4-BE49-F238E27FC236}">
                    <a16:creationId xmlns:a16="http://schemas.microsoft.com/office/drawing/2014/main" xmlns=""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0" name="Google Shape;803;p31">
                <a:extLst>
                  <a:ext uri="{FF2B5EF4-FFF2-40B4-BE49-F238E27FC236}">
                    <a16:creationId xmlns:a16="http://schemas.microsoft.com/office/drawing/2014/main" xmlns=""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1" name="Google Shape;804;p31">
                <a:extLst>
                  <a:ext uri="{FF2B5EF4-FFF2-40B4-BE49-F238E27FC236}">
                    <a16:creationId xmlns:a16="http://schemas.microsoft.com/office/drawing/2014/main" xmlns=""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2" name="Google Shape;805;p31">
                <a:extLst>
                  <a:ext uri="{FF2B5EF4-FFF2-40B4-BE49-F238E27FC236}">
                    <a16:creationId xmlns:a16="http://schemas.microsoft.com/office/drawing/2014/main" xmlns=""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806;p31">
                <a:extLst>
                  <a:ext uri="{FF2B5EF4-FFF2-40B4-BE49-F238E27FC236}">
                    <a16:creationId xmlns:a16="http://schemas.microsoft.com/office/drawing/2014/main" xmlns=""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4" name="Google Shape;807;p31">
                <a:extLst>
                  <a:ext uri="{FF2B5EF4-FFF2-40B4-BE49-F238E27FC236}">
                    <a16:creationId xmlns:a16="http://schemas.microsoft.com/office/drawing/2014/main" xmlns=""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5" name="Google Shape;808;p31">
                <a:extLst>
                  <a:ext uri="{FF2B5EF4-FFF2-40B4-BE49-F238E27FC236}">
                    <a16:creationId xmlns:a16="http://schemas.microsoft.com/office/drawing/2014/main" xmlns=""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6" name="Google Shape;809;p31">
                <a:extLst>
                  <a:ext uri="{FF2B5EF4-FFF2-40B4-BE49-F238E27FC236}">
                    <a16:creationId xmlns:a16="http://schemas.microsoft.com/office/drawing/2014/main" xmlns=""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7" name="Google Shape;810;p31">
                <a:extLst>
                  <a:ext uri="{FF2B5EF4-FFF2-40B4-BE49-F238E27FC236}">
                    <a16:creationId xmlns:a16="http://schemas.microsoft.com/office/drawing/2014/main" xmlns=""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8" name="Google Shape;811;p31">
                <a:extLst>
                  <a:ext uri="{FF2B5EF4-FFF2-40B4-BE49-F238E27FC236}">
                    <a16:creationId xmlns:a16="http://schemas.microsoft.com/office/drawing/2014/main" xmlns=""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9" name="Google Shape;812;p31">
                <a:extLst>
                  <a:ext uri="{FF2B5EF4-FFF2-40B4-BE49-F238E27FC236}">
                    <a16:creationId xmlns:a16="http://schemas.microsoft.com/office/drawing/2014/main" xmlns=""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0" name="Google Shape;813;p31">
                <a:extLst>
                  <a:ext uri="{FF2B5EF4-FFF2-40B4-BE49-F238E27FC236}">
                    <a16:creationId xmlns:a16="http://schemas.microsoft.com/office/drawing/2014/main" xmlns=""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1" name="Google Shape;814;p31">
                <a:extLst>
                  <a:ext uri="{FF2B5EF4-FFF2-40B4-BE49-F238E27FC236}">
                    <a16:creationId xmlns:a16="http://schemas.microsoft.com/office/drawing/2014/main" xmlns=""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2" name="Google Shape;815;p31">
                <a:extLst>
                  <a:ext uri="{FF2B5EF4-FFF2-40B4-BE49-F238E27FC236}">
                    <a16:creationId xmlns:a16="http://schemas.microsoft.com/office/drawing/2014/main" xmlns=""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3" name="Google Shape;816;p31">
                <a:extLst>
                  <a:ext uri="{FF2B5EF4-FFF2-40B4-BE49-F238E27FC236}">
                    <a16:creationId xmlns:a16="http://schemas.microsoft.com/office/drawing/2014/main" xmlns=""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4" name="Google Shape;817;p31">
                <a:extLst>
                  <a:ext uri="{FF2B5EF4-FFF2-40B4-BE49-F238E27FC236}">
                    <a16:creationId xmlns:a16="http://schemas.microsoft.com/office/drawing/2014/main" xmlns=""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5" name="Google Shape;818;p31">
                <a:extLst>
                  <a:ext uri="{FF2B5EF4-FFF2-40B4-BE49-F238E27FC236}">
                    <a16:creationId xmlns:a16="http://schemas.microsoft.com/office/drawing/2014/main" xmlns=""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6" name="Google Shape;819;p31">
                <a:extLst>
                  <a:ext uri="{FF2B5EF4-FFF2-40B4-BE49-F238E27FC236}">
                    <a16:creationId xmlns:a16="http://schemas.microsoft.com/office/drawing/2014/main" xmlns=""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7" name="Google Shape;820;p31">
                <a:extLst>
                  <a:ext uri="{FF2B5EF4-FFF2-40B4-BE49-F238E27FC236}">
                    <a16:creationId xmlns:a16="http://schemas.microsoft.com/office/drawing/2014/main" xmlns=""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8" name="Google Shape;821;p31">
                <a:extLst>
                  <a:ext uri="{FF2B5EF4-FFF2-40B4-BE49-F238E27FC236}">
                    <a16:creationId xmlns:a16="http://schemas.microsoft.com/office/drawing/2014/main" xmlns=""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9" name="Google Shape;822;p31">
                <a:extLst>
                  <a:ext uri="{FF2B5EF4-FFF2-40B4-BE49-F238E27FC236}">
                    <a16:creationId xmlns:a16="http://schemas.microsoft.com/office/drawing/2014/main" xmlns=""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0" name="Google Shape;823;p31">
                <a:extLst>
                  <a:ext uri="{FF2B5EF4-FFF2-40B4-BE49-F238E27FC236}">
                    <a16:creationId xmlns:a16="http://schemas.microsoft.com/office/drawing/2014/main" xmlns=""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1" name="Google Shape;824;p31">
                <a:extLst>
                  <a:ext uri="{FF2B5EF4-FFF2-40B4-BE49-F238E27FC236}">
                    <a16:creationId xmlns:a16="http://schemas.microsoft.com/office/drawing/2014/main" xmlns=""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2" name="Google Shape;825;p31">
                <a:extLst>
                  <a:ext uri="{FF2B5EF4-FFF2-40B4-BE49-F238E27FC236}">
                    <a16:creationId xmlns:a16="http://schemas.microsoft.com/office/drawing/2014/main" xmlns=""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3" name="Google Shape;826;p31">
                <a:extLst>
                  <a:ext uri="{FF2B5EF4-FFF2-40B4-BE49-F238E27FC236}">
                    <a16:creationId xmlns:a16="http://schemas.microsoft.com/office/drawing/2014/main" xmlns=""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4" name="Google Shape;827;p31">
                <a:extLst>
                  <a:ext uri="{FF2B5EF4-FFF2-40B4-BE49-F238E27FC236}">
                    <a16:creationId xmlns:a16="http://schemas.microsoft.com/office/drawing/2014/main" xmlns=""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25" name="Google Shape;828;p31">
              <a:extLst>
                <a:ext uri="{FF2B5EF4-FFF2-40B4-BE49-F238E27FC236}">
                  <a16:creationId xmlns:a16="http://schemas.microsoft.com/office/drawing/2014/main" xmlns=""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6" name="Google Shape;829;p31">
              <a:extLst>
                <a:ext uri="{FF2B5EF4-FFF2-40B4-BE49-F238E27FC236}">
                  <a16:creationId xmlns:a16="http://schemas.microsoft.com/office/drawing/2014/main" xmlns=""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7" name="Google Shape;830;p31">
              <a:extLst>
                <a:ext uri="{FF2B5EF4-FFF2-40B4-BE49-F238E27FC236}">
                  <a16:creationId xmlns:a16="http://schemas.microsoft.com/office/drawing/2014/main" xmlns=""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8" name="Google Shape;831;p31">
              <a:extLst>
                <a:ext uri="{FF2B5EF4-FFF2-40B4-BE49-F238E27FC236}">
                  <a16:creationId xmlns:a16="http://schemas.microsoft.com/office/drawing/2014/main" xmlns=""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9" name="Google Shape;832;p31">
              <a:extLst>
                <a:ext uri="{FF2B5EF4-FFF2-40B4-BE49-F238E27FC236}">
                  <a16:creationId xmlns:a16="http://schemas.microsoft.com/office/drawing/2014/main" xmlns=""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0" name="Google Shape;833;p31">
              <a:extLst>
                <a:ext uri="{FF2B5EF4-FFF2-40B4-BE49-F238E27FC236}">
                  <a16:creationId xmlns:a16="http://schemas.microsoft.com/office/drawing/2014/main" xmlns=""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1" name="Google Shape;834;p31">
              <a:extLst>
                <a:ext uri="{FF2B5EF4-FFF2-40B4-BE49-F238E27FC236}">
                  <a16:creationId xmlns:a16="http://schemas.microsoft.com/office/drawing/2014/main" xmlns=""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2" name="Google Shape;835;p31">
              <a:extLst>
                <a:ext uri="{FF2B5EF4-FFF2-40B4-BE49-F238E27FC236}">
                  <a16:creationId xmlns:a16="http://schemas.microsoft.com/office/drawing/2014/main" xmlns=""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3" name="Google Shape;836;p31">
              <a:extLst>
                <a:ext uri="{FF2B5EF4-FFF2-40B4-BE49-F238E27FC236}">
                  <a16:creationId xmlns:a16="http://schemas.microsoft.com/office/drawing/2014/main" xmlns=""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4" name="Google Shape;837;p31">
              <a:extLst>
                <a:ext uri="{FF2B5EF4-FFF2-40B4-BE49-F238E27FC236}">
                  <a16:creationId xmlns:a16="http://schemas.microsoft.com/office/drawing/2014/main" xmlns=""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5" name="Google Shape;838;p31">
              <a:extLst>
                <a:ext uri="{FF2B5EF4-FFF2-40B4-BE49-F238E27FC236}">
                  <a16:creationId xmlns:a16="http://schemas.microsoft.com/office/drawing/2014/main" xmlns=""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6" name="Google Shape;839;p31">
              <a:extLst>
                <a:ext uri="{FF2B5EF4-FFF2-40B4-BE49-F238E27FC236}">
                  <a16:creationId xmlns:a16="http://schemas.microsoft.com/office/drawing/2014/main" xmlns=""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7" name="Google Shape;840;p31">
              <a:extLst>
                <a:ext uri="{FF2B5EF4-FFF2-40B4-BE49-F238E27FC236}">
                  <a16:creationId xmlns:a16="http://schemas.microsoft.com/office/drawing/2014/main" xmlns=""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8" name="Google Shape;841;p31">
              <a:extLst>
                <a:ext uri="{FF2B5EF4-FFF2-40B4-BE49-F238E27FC236}">
                  <a16:creationId xmlns:a16="http://schemas.microsoft.com/office/drawing/2014/main" xmlns=""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9" name="Google Shape;842;p31">
              <a:extLst>
                <a:ext uri="{FF2B5EF4-FFF2-40B4-BE49-F238E27FC236}">
                  <a16:creationId xmlns:a16="http://schemas.microsoft.com/office/drawing/2014/main" xmlns=""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0" name="Google Shape;843;p31">
              <a:extLst>
                <a:ext uri="{FF2B5EF4-FFF2-40B4-BE49-F238E27FC236}">
                  <a16:creationId xmlns:a16="http://schemas.microsoft.com/office/drawing/2014/main" xmlns=""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1" name="Google Shape;844;p31">
              <a:extLst>
                <a:ext uri="{FF2B5EF4-FFF2-40B4-BE49-F238E27FC236}">
                  <a16:creationId xmlns:a16="http://schemas.microsoft.com/office/drawing/2014/main" xmlns=""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2" name="Google Shape;845;p31">
              <a:extLst>
                <a:ext uri="{FF2B5EF4-FFF2-40B4-BE49-F238E27FC236}">
                  <a16:creationId xmlns:a16="http://schemas.microsoft.com/office/drawing/2014/main" xmlns=""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3" name="Google Shape;846;p31">
              <a:extLst>
                <a:ext uri="{FF2B5EF4-FFF2-40B4-BE49-F238E27FC236}">
                  <a16:creationId xmlns:a16="http://schemas.microsoft.com/office/drawing/2014/main" xmlns=""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4" name="Google Shape;847;p31">
              <a:extLst>
                <a:ext uri="{FF2B5EF4-FFF2-40B4-BE49-F238E27FC236}">
                  <a16:creationId xmlns:a16="http://schemas.microsoft.com/office/drawing/2014/main" xmlns=""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5" name="Google Shape;848;p31">
              <a:extLst>
                <a:ext uri="{FF2B5EF4-FFF2-40B4-BE49-F238E27FC236}">
                  <a16:creationId xmlns:a16="http://schemas.microsoft.com/office/drawing/2014/main" xmlns=""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6" name="Google Shape;849;p31">
              <a:extLst>
                <a:ext uri="{FF2B5EF4-FFF2-40B4-BE49-F238E27FC236}">
                  <a16:creationId xmlns:a16="http://schemas.microsoft.com/office/drawing/2014/main" xmlns=""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7" name="Google Shape;850;p31">
              <a:extLst>
                <a:ext uri="{FF2B5EF4-FFF2-40B4-BE49-F238E27FC236}">
                  <a16:creationId xmlns:a16="http://schemas.microsoft.com/office/drawing/2014/main" xmlns=""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8" name="Google Shape;851;p31">
              <a:extLst>
                <a:ext uri="{FF2B5EF4-FFF2-40B4-BE49-F238E27FC236}">
                  <a16:creationId xmlns:a16="http://schemas.microsoft.com/office/drawing/2014/main" xmlns=""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9" name="Google Shape;852;p31">
              <a:extLst>
                <a:ext uri="{FF2B5EF4-FFF2-40B4-BE49-F238E27FC236}">
                  <a16:creationId xmlns:a16="http://schemas.microsoft.com/office/drawing/2014/main" xmlns=""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0" name="Google Shape;853;p31">
              <a:extLst>
                <a:ext uri="{FF2B5EF4-FFF2-40B4-BE49-F238E27FC236}">
                  <a16:creationId xmlns:a16="http://schemas.microsoft.com/office/drawing/2014/main" xmlns=""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854;p31">
              <a:extLst>
                <a:ext uri="{FF2B5EF4-FFF2-40B4-BE49-F238E27FC236}">
                  <a16:creationId xmlns:a16="http://schemas.microsoft.com/office/drawing/2014/main" xmlns=""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855;p31">
              <a:extLst>
                <a:ext uri="{FF2B5EF4-FFF2-40B4-BE49-F238E27FC236}">
                  <a16:creationId xmlns:a16="http://schemas.microsoft.com/office/drawing/2014/main" xmlns=""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3" name="Google Shape;856;p31">
              <a:extLst>
                <a:ext uri="{FF2B5EF4-FFF2-40B4-BE49-F238E27FC236}">
                  <a16:creationId xmlns:a16="http://schemas.microsoft.com/office/drawing/2014/main" xmlns=""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4" name="Google Shape;857;p31">
              <a:extLst>
                <a:ext uri="{FF2B5EF4-FFF2-40B4-BE49-F238E27FC236}">
                  <a16:creationId xmlns:a16="http://schemas.microsoft.com/office/drawing/2014/main" xmlns=""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5" name="Google Shape;858;p31">
              <a:extLst>
                <a:ext uri="{FF2B5EF4-FFF2-40B4-BE49-F238E27FC236}">
                  <a16:creationId xmlns:a16="http://schemas.microsoft.com/office/drawing/2014/main" xmlns=""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6" name="Google Shape;859;p31">
              <a:extLst>
                <a:ext uri="{FF2B5EF4-FFF2-40B4-BE49-F238E27FC236}">
                  <a16:creationId xmlns:a16="http://schemas.microsoft.com/office/drawing/2014/main" xmlns=""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7" name="Google Shape;860;p31">
              <a:extLst>
                <a:ext uri="{FF2B5EF4-FFF2-40B4-BE49-F238E27FC236}">
                  <a16:creationId xmlns:a16="http://schemas.microsoft.com/office/drawing/2014/main" xmlns=""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8" name="Google Shape;861;p31">
              <a:extLst>
                <a:ext uri="{FF2B5EF4-FFF2-40B4-BE49-F238E27FC236}">
                  <a16:creationId xmlns:a16="http://schemas.microsoft.com/office/drawing/2014/main" xmlns=""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9" name="Google Shape;862;p31">
              <a:extLst>
                <a:ext uri="{FF2B5EF4-FFF2-40B4-BE49-F238E27FC236}">
                  <a16:creationId xmlns:a16="http://schemas.microsoft.com/office/drawing/2014/main" xmlns=""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0" name="Google Shape;863;p31">
              <a:extLst>
                <a:ext uri="{FF2B5EF4-FFF2-40B4-BE49-F238E27FC236}">
                  <a16:creationId xmlns:a16="http://schemas.microsoft.com/office/drawing/2014/main" xmlns=""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1" name="Google Shape;864;p31">
              <a:extLst>
                <a:ext uri="{FF2B5EF4-FFF2-40B4-BE49-F238E27FC236}">
                  <a16:creationId xmlns:a16="http://schemas.microsoft.com/office/drawing/2014/main" xmlns=""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2" name="Google Shape;865;p31">
              <a:extLst>
                <a:ext uri="{FF2B5EF4-FFF2-40B4-BE49-F238E27FC236}">
                  <a16:creationId xmlns:a16="http://schemas.microsoft.com/office/drawing/2014/main" xmlns=""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3" name="Google Shape;866;p31">
              <a:extLst>
                <a:ext uri="{FF2B5EF4-FFF2-40B4-BE49-F238E27FC236}">
                  <a16:creationId xmlns:a16="http://schemas.microsoft.com/office/drawing/2014/main" xmlns=""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4" name="Google Shape;867;p31">
              <a:extLst>
                <a:ext uri="{FF2B5EF4-FFF2-40B4-BE49-F238E27FC236}">
                  <a16:creationId xmlns:a16="http://schemas.microsoft.com/office/drawing/2014/main" xmlns=""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5" name="Google Shape;868;p31">
              <a:extLst>
                <a:ext uri="{FF2B5EF4-FFF2-40B4-BE49-F238E27FC236}">
                  <a16:creationId xmlns:a16="http://schemas.microsoft.com/office/drawing/2014/main" xmlns=""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6" name="Google Shape;869;p31">
              <a:extLst>
                <a:ext uri="{FF2B5EF4-FFF2-40B4-BE49-F238E27FC236}">
                  <a16:creationId xmlns:a16="http://schemas.microsoft.com/office/drawing/2014/main" xmlns=""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7" name="Google Shape;870;p31">
              <a:extLst>
                <a:ext uri="{FF2B5EF4-FFF2-40B4-BE49-F238E27FC236}">
                  <a16:creationId xmlns:a16="http://schemas.microsoft.com/office/drawing/2014/main" xmlns=""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8" name="Google Shape;871;p31">
              <a:extLst>
                <a:ext uri="{FF2B5EF4-FFF2-40B4-BE49-F238E27FC236}">
                  <a16:creationId xmlns:a16="http://schemas.microsoft.com/office/drawing/2014/main" xmlns=""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9" name="Google Shape;872;p31">
              <a:extLst>
                <a:ext uri="{FF2B5EF4-FFF2-40B4-BE49-F238E27FC236}">
                  <a16:creationId xmlns:a16="http://schemas.microsoft.com/office/drawing/2014/main" xmlns=""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0" name="Google Shape;873;p31">
              <a:extLst>
                <a:ext uri="{FF2B5EF4-FFF2-40B4-BE49-F238E27FC236}">
                  <a16:creationId xmlns:a16="http://schemas.microsoft.com/office/drawing/2014/main" xmlns=""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1" name="Google Shape;874;p31">
              <a:extLst>
                <a:ext uri="{FF2B5EF4-FFF2-40B4-BE49-F238E27FC236}">
                  <a16:creationId xmlns:a16="http://schemas.microsoft.com/office/drawing/2014/main" xmlns=""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2" name="Google Shape;875;p31">
              <a:extLst>
                <a:ext uri="{FF2B5EF4-FFF2-40B4-BE49-F238E27FC236}">
                  <a16:creationId xmlns:a16="http://schemas.microsoft.com/office/drawing/2014/main" xmlns=""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3" name="Google Shape;876;p31">
              <a:extLst>
                <a:ext uri="{FF2B5EF4-FFF2-40B4-BE49-F238E27FC236}">
                  <a16:creationId xmlns:a16="http://schemas.microsoft.com/office/drawing/2014/main" xmlns=""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4" name="Google Shape;877;p31">
              <a:extLst>
                <a:ext uri="{FF2B5EF4-FFF2-40B4-BE49-F238E27FC236}">
                  <a16:creationId xmlns:a16="http://schemas.microsoft.com/office/drawing/2014/main" xmlns=""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5" name="Google Shape;878;p31">
              <a:extLst>
                <a:ext uri="{FF2B5EF4-FFF2-40B4-BE49-F238E27FC236}">
                  <a16:creationId xmlns:a16="http://schemas.microsoft.com/office/drawing/2014/main" xmlns=""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6" name="Google Shape;879;p31">
              <a:extLst>
                <a:ext uri="{FF2B5EF4-FFF2-40B4-BE49-F238E27FC236}">
                  <a16:creationId xmlns:a16="http://schemas.microsoft.com/office/drawing/2014/main" xmlns=""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7" name="Google Shape;880;p31">
              <a:extLst>
                <a:ext uri="{FF2B5EF4-FFF2-40B4-BE49-F238E27FC236}">
                  <a16:creationId xmlns:a16="http://schemas.microsoft.com/office/drawing/2014/main" xmlns=""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8" name="Google Shape;881;p31">
              <a:extLst>
                <a:ext uri="{FF2B5EF4-FFF2-40B4-BE49-F238E27FC236}">
                  <a16:creationId xmlns:a16="http://schemas.microsoft.com/office/drawing/2014/main" xmlns=""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235" name="TextBox 234">
            <a:extLst>
              <a:ext uri="{FF2B5EF4-FFF2-40B4-BE49-F238E27FC236}">
                <a16:creationId xmlns:a16="http://schemas.microsoft.com/office/drawing/2014/main" xmlns="" id="{1E4DED0B-3FCF-4DB8-8C88-6AED41C3D872}"/>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23421715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53" presetClass="entr" presetSubtype="16"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 calcmode="lin" valueType="num">
                                      <p:cBhvr>
                                        <p:cTn id="19" dur="500" fill="hold"/>
                                        <p:tgtEl>
                                          <p:spTgt spid="98"/>
                                        </p:tgtEl>
                                        <p:attrNameLst>
                                          <p:attrName>ppt_w</p:attrName>
                                        </p:attrNameLst>
                                      </p:cBhvr>
                                      <p:tavLst>
                                        <p:tav tm="0">
                                          <p:val>
                                            <p:fltVal val="0"/>
                                          </p:val>
                                        </p:tav>
                                        <p:tav tm="100000">
                                          <p:val>
                                            <p:strVal val="#ppt_w"/>
                                          </p:val>
                                        </p:tav>
                                      </p:tavLst>
                                    </p:anim>
                                    <p:anim calcmode="lin" valueType="num">
                                      <p:cBhvr>
                                        <p:cTn id="20" dur="500" fill="hold"/>
                                        <p:tgtEl>
                                          <p:spTgt spid="98"/>
                                        </p:tgtEl>
                                        <p:attrNameLst>
                                          <p:attrName>ppt_h</p:attrName>
                                        </p:attrNameLst>
                                      </p:cBhvr>
                                      <p:tavLst>
                                        <p:tav tm="0">
                                          <p:val>
                                            <p:fltVal val="0"/>
                                          </p:val>
                                        </p:tav>
                                        <p:tav tm="100000">
                                          <p:val>
                                            <p:strVal val="#ppt_h"/>
                                          </p:val>
                                        </p:tav>
                                      </p:tavLst>
                                    </p:anim>
                                    <p:animEffect transition="in" filter="fade">
                                      <p:cBhvr>
                                        <p:cTn id="21" dur="500"/>
                                        <p:tgtEl>
                                          <p:spTgt spid="98"/>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99"/>
                                        </p:tgtEl>
                                        <p:attrNameLst>
                                          <p:attrName>style.visibility</p:attrName>
                                        </p:attrNameLst>
                                      </p:cBhvr>
                                      <p:to>
                                        <p:strVal val="visible"/>
                                      </p:to>
                                    </p:set>
                                    <p:anim calcmode="lin" valueType="num">
                                      <p:cBhvr>
                                        <p:cTn id="24" dur="500" fill="hold"/>
                                        <p:tgtEl>
                                          <p:spTgt spid="99"/>
                                        </p:tgtEl>
                                        <p:attrNameLst>
                                          <p:attrName>ppt_w</p:attrName>
                                        </p:attrNameLst>
                                      </p:cBhvr>
                                      <p:tavLst>
                                        <p:tav tm="0">
                                          <p:val>
                                            <p:fltVal val="0"/>
                                          </p:val>
                                        </p:tav>
                                        <p:tav tm="100000">
                                          <p:val>
                                            <p:strVal val="#ppt_w"/>
                                          </p:val>
                                        </p:tav>
                                      </p:tavLst>
                                    </p:anim>
                                    <p:anim calcmode="lin" valueType="num">
                                      <p:cBhvr>
                                        <p:cTn id="25" dur="500" fill="hold"/>
                                        <p:tgtEl>
                                          <p:spTgt spid="99"/>
                                        </p:tgtEl>
                                        <p:attrNameLst>
                                          <p:attrName>ppt_h</p:attrName>
                                        </p:attrNameLst>
                                      </p:cBhvr>
                                      <p:tavLst>
                                        <p:tav tm="0">
                                          <p:val>
                                            <p:fltVal val="0"/>
                                          </p:val>
                                        </p:tav>
                                        <p:tav tm="100000">
                                          <p:val>
                                            <p:strVal val="#ppt_h"/>
                                          </p:val>
                                        </p:tav>
                                      </p:tavLst>
                                    </p:anim>
                                    <p:animEffect transition="in" filter="fade">
                                      <p:cBhvr>
                                        <p:cTn id="26" dur="500"/>
                                        <p:tgtEl>
                                          <p:spTgt spid="99"/>
                                        </p:tgtEl>
                                      </p:cBhvr>
                                    </p:animEffect>
                                  </p:childTnLst>
                                </p:cTn>
                              </p:par>
                            </p:childTnLst>
                          </p:cTn>
                        </p:par>
                        <p:par>
                          <p:cTn id="27" fill="hold">
                            <p:stCondLst>
                              <p:cond delay="1000"/>
                            </p:stCondLst>
                            <p:childTnLst>
                              <p:par>
                                <p:cTn id="28" presetID="10" presetClass="entr" presetSubtype="0" fill="hold" grpId="0" nodeType="afterEffect">
                                  <p:stCondLst>
                                    <p:cond delay="0"/>
                                  </p:stCondLst>
                                  <p:childTnLst>
                                    <p:set>
                                      <p:cBhvr>
                                        <p:cTn id="29" dur="1" fill="hold">
                                          <p:stCondLst>
                                            <p:cond delay="0"/>
                                          </p:stCondLst>
                                        </p:cTn>
                                        <p:tgtEl>
                                          <p:spTgt spid="97"/>
                                        </p:tgtEl>
                                        <p:attrNameLst>
                                          <p:attrName>style.visibility</p:attrName>
                                        </p:attrNameLst>
                                      </p:cBhvr>
                                      <p:to>
                                        <p:strVal val="visible"/>
                                      </p:to>
                                    </p:set>
                                    <p:animEffect transition="in" filter="fade">
                                      <p:cBhvr>
                                        <p:cTn id="30" dur="500"/>
                                        <p:tgtEl>
                                          <p:spTgt spid="97"/>
                                        </p:tgtEl>
                                      </p:cBhvr>
                                    </p:animEffect>
                                  </p:childTnLst>
                                </p:cTn>
                              </p:par>
                            </p:childTnLst>
                          </p:cTn>
                        </p:par>
                        <p:par>
                          <p:cTn id="31" fill="hold">
                            <p:stCondLst>
                              <p:cond delay="1500"/>
                            </p:stCondLst>
                            <p:childTnLst>
                              <p:par>
                                <p:cTn id="32" presetID="31" presetClass="entr" presetSubtype="0" fill="hold" nodeType="afterEffect">
                                  <p:stCondLst>
                                    <p:cond delay="0"/>
                                  </p:stCondLst>
                                  <p:childTnLst>
                                    <p:set>
                                      <p:cBhvr>
                                        <p:cTn id="33" dur="1" fill="hold">
                                          <p:stCondLst>
                                            <p:cond delay="0"/>
                                          </p:stCondLst>
                                        </p:cTn>
                                        <p:tgtEl>
                                          <p:spTgt spid="122"/>
                                        </p:tgtEl>
                                        <p:attrNameLst>
                                          <p:attrName>style.visibility</p:attrName>
                                        </p:attrNameLst>
                                      </p:cBhvr>
                                      <p:to>
                                        <p:strVal val="visible"/>
                                      </p:to>
                                    </p:set>
                                    <p:anim calcmode="lin" valueType="num">
                                      <p:cBhvr>
                                        <p:cTn id="34" dur="1000" fill="hold"/>
                                        <p:tgtEl>
                                          <p:spTgt spid="122"/>
                                        </p:tgtEl>
                                        <p:attrNameLst>
                                          <p:attrName>ppt_w</p:attrName>
                                        </p:attrNameLst>
                                      </p:cBhvr>
                                      <p:tavLst>
                                        <p:tav tm="0">
                                          <p:val>
                                            <p:fltVal val="0"/>
                                          </p:val>
                                        </p:tav>
                                        <p:tav tm="100000">
                                          <p:val>
                                            <p:strVal val="#ppt_w"/>
                                          </p:val>
                                        </p:tav>
                                      </p:tavLst>
                                    </p:anim>
                                    <p:anim calcmode="lin" valueType="num">
                                      <p:cBhvr>
                                        <p:cTn id="35" dur="1000" fill="hold"/>
                                        <p:tgtEl>
                                          <p:spTgt spid="122"/>
                                        </p:tgtEl>
                                        <p:attrNameLst>
                                          <p:attrName>ppt_h</p:attrName>
                                        </p:attrNameLst>
                                      </p:cBhvr>
                                      <p:tavLst>
                                        <p:tav tm="0">
                                          <p:val>
                                            <p:fltVal val="0"/>
                                          </p:val>
                                        </p:tav>
                                        <p:tav tm="100000">
                                          <p:val>
                                            <p:strVal val="#ppt_h"/>
                                          </p:val>
                                        </p:tav>
                                      </p:tavLst>
                                    </p:anim>
                                    <p:anim calcmode="lin" valueType="num">
                                      <p:cBhvr>
                                        <p:cTn id="36" dur="1000" fill="hold"/>
                                        <p:tgtEl>
                                          <p:spTgt spid="122"/>
                                        </p:tgtEl>
                                        <p:attrNameLst>
                                          <p:attrName>style.rotation</p:attrName>
                                        </p:attrNameLst>
                                      </p:cBhvr>
                                      <p:tavLst>
                                        <p:tav tm="0">
                                          <p:val>
                                            <p:fltVal val="90"/>
                                          </p:val>
                                        </p:tav>
                                        <p:tav tm="100000">
                                          <p:val>
                                            <p:fltVal val="0"/>
                                          </p:val>
                                        </p:tav>
                                      </p:tavLst>
                                    </p:anim>
                                    <p:animEffect transition="in" filter="fade">
                                      <p:cBhvr>
                                        <p:cTn id="37" dur="1000"/>
                                        <p:tgtEl>
                                          <p:spTgt spid="122"/>
                                        </p:tgtEl>
                                      </p:cBhvr>
                                    </p:animEffect>
                                  </p:childTnLst>
                                </p:cTn>
                              </p:par>
                            </p:childTnLst>
                          </p:cTn>
                        </p:par>
                        <p:par>
                          <p:cTn id="38" fill="hold">
                            <p:stCondLst>
                              <p:cond delay="2500"/>
                            </p:stCondLst>
                            <p:childTnLst>
                              <p:par>
                                <p:cTn id="39" presetID="14" presetClass="entr" presetSubtype="10" fill="hold" grpId="0" nodeType="afterEffect">
                                  <p:stCondLst>
                                    <p:cond delay="0"/>
                                  </p:stCondLst>
                                  <p:childTnLst>
                                    <p:set>
                                      <p:cBhvr>
                                        <p:cTn id="40" dur="1" fill="hold">
                                          <p:stCondLst>
                                            <p:cond delay="0"/>
                                          </p:stCondLst>
                                        </p:cTn>
                                        <p:tgtEl>
                                          <p:spTgt spid="235"/>
                                        </p:tgtEl>
                                        <p:attrNameLst>
                                          <p:attrName>style.visibility</p:attrName>
                                        </p:attrNameLst>
                                      </p:cBhvr>
                                      <p:to>
                                        <p:strVal val="visible"/>
                                      </p:to>
                                    </p:set>
                                    <p:animEffect transition="in" filter="randombar(horizontal)">
                                      <p:cBhvr>
                                        <p:cTn id="41"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5" grpId="0"/>
    </p:bldLst>
  </p:timing>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11_Title and Content">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grpSp>
        <p:nvGrpSpPr>
          <p:cNvPr id="138" name="Google Shape;939;p32">
            <a:extLst>
              <a:ext uri="{FF2B5EF4-FFF2-40B4-BE49-F238E27FC236}">
                <a16:creationId xmlns:a16="http://schemas.microsoft.com/office/drawing/2014/main" xmlns=""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xmlns=""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0" name="Google Shape;941;p32">
              <a:extLst>
                <a:ext uri="{FF2B5EF4-FFF2-40B4-BE49-F238E27FC236}">
                  <a16:creationId xmlns:a16="http://schemas.microsoft.com/office/drawing/2014/main" xmlns=""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1" name="Google Shape;942;p32">
              <a:extLst>
                <a:ext uri="{FF2B5EF4-FFF2-40B4-BE49-F238E27FC236}">
                  <a16:creationId xmlns:a16="http://schemas.microsoft.com/office/drawing/2014/main" xmlns=""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2" name="Google Shape;943;p32">
              <a:extLst>
                <a:ext uri="{FF2B5EF4-FFF2-40B4-BE49-F238E27FC236}">
                  <a16:creationId xmlns:a16="http://schemas.microsoft.com/office/drawing/2014/main" xmlns=""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3" name="Google Shape;944;p32">
              <a:extLst>
                <a:ext uri="{FF2B5EF4-FFF2-40B4-BE49-F238E27FC236}">
                  <a16:creationId xmlns:a16="http://schemas.microsoft.com/office/drawing/2014/main" xmlns=""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4" name="Google Shape;945;p32">
              <a:extLst>
                <a:ext uri="{FF2B5EF4-FFF2-40B4-BE49-F238E27FC236}">
                  <a16:creationId xmlns:a16="http://schemas.microsoft.com/office/drawing/2014/main" xmlns=""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5" name="Google Shape;946;p32">
              <a:extLst>
                <a:ext uri="{FF2B5EF4-FFF2-40B4-BE49-F238E27FC236}">
                  <a16:creationId xmlns:a16="http://schemas.microsoft.com/office/drawing/2014/main" xmlns=""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6" name="Google Shape;947;p32">
              <a:extLst>
                <a:ext uri="{FF2B5EF4-FFF2-40B4-BE49-F238E27FC236}">
                  <a16:creationId xmlns:a16="http://schemas.microsoft.com/office/drawing/2014/main" xmlns=""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7" name="Google Shape;948;p32">
              <a:extLst>
                <a:ext uri="{FF2B5EF4-FFF2-40B4-BE49-F238E27FC236}">
                  <a16:creationId xmlns:a16="http://schemas.microsoft.com/office/drawing/2014/main" xmlns=""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8" name="Google Shape;949;p32">
              <a:extLst>
                <a:ext uri="{FF2B5EF4-FFF2-40B4-BE49-F238E27FC236}">
                  <a16:creationId xmlns:a16="http://schemas.microsoft.com/office/drawing/2014/main" xmlns=""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9" name="Google Shape;950;p32">
              <a:extLst>
                <a:ext uri="{FF2B5EF4-FFF2-40B4-BE49-F238E27FC236}">
                  <a16:creationId xmlns:a16="http://schemas.microsoft.com/office/drawing/2014/main" xmlns=""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0" name="Google Shape;951;p32">
              <a:extLst>
                <a:ext uri="{FF2B5EF4-FFF2-40B4-BE49-F238E27FC236}">
                  <a16:creationId xmlns:a16="http://schemas.microsoft.com/office/drawing/2014/main" xmlns=""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952;p32">
              <a:extLst>
                <a:ext uri="{FF2B5EF4-FFF2-40B4-BE49-F238E27FC236}">
                  <a16:creationId xmlns:a16="http://schemas.microsoft.com/office/drawing/2014/main" xmlns=""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953;p32">
              <a:extLst>
                <a:ext uri="{FF2B5EF4-FFF2-40B4-BE49-F238E27FC236}">
                  <a16:creationId xmlns:a16="http://schemas.microsoft.com/office/drawing/2014/main" xmlns=""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3" name="Google Shape;954;p32">
              <a:extLst>
                <a:ext uri="{FF2B5EF4-FFF2-40B4-BE49-F238E27FC236}">
                  <a16:creationId xmlns:a16="http://schemas.microsoft.com/office/drawing/2014/main" xmlns=""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4" name="Google Shape;955;p32">
              <a:extLst>
                <a:ext uri="{FF2B5EF4-FFF2-40B4-BE49-F238E27FC236}">
                  <a16:creationId xmlns:a16="http://schemas.microsoft.com/office/drawing/2014/main" xmlns=""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5" name="Google Shape;956;p32">
              <a:extLst>
                <a:ext uri="{FF2B5EF4-FFF2-40B4-BE49-F238E27FC236}">
                  <a16:creationId xmlns:a16="http://schemas.microsoft.com/office/drawing/2014/main" xmlns=""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6" name="Google Shape;957;p32">
              <a:extLst>
                <a:ext uri="{FF2B5EF4-FFF2-40B4-BE49-F238E27FC236}">
                  <a16:creationId xmlns:a16="http://schemas.microsoft.com/office/drawing/2014/main" xmlns=""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7" name="Google Shape;958;p32">
              <a:extLst>
                <a:ext uri="{FF2B5EF4-FFF2-40B4-BE49-F238E27FC236}">
                  <a16:creationId xmlns:a16="http://schemas.microsoft.com/office/drawing/2014/main" xmlns=""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8" name="Google Shape;959;p32">
              <a:extLst>
                <a:ext uri="{FF2B5EF4-FFF2-40B4-BE49-F238E27FC236}">
                  <a16:creationId xmlns:a16="http://schemas.microsoft.com/office/drawing/2014/main" xmlns=""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9" name="Google Shape;960;p32">
              <a:extLst>
                <a:ext uri="{FF2B5EF4-FFF2-40B4-BE49-F238E27FC236}">
                  <a16:creationId xmlns:a16="http://schemas.microsoft.com/office/drawing/2014/main" xmlns=""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0" name="Google Shape;961;p32">
              <a:extLst>
                <a:ext uri="{FF2B5EF4-FFF2-40B4-BE49-F238E27FC236}">
                  <a16:creationId xmlns:a16="http://schemas.microsoft.com/office/drawing/2014/main" xmlns=""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1" name="Google Shape;962;p32">
              <a:extLst>
                <a:ext uri="{FF2B5EF4-FFF2-40B4-BE49-F238E27FC236}">
                  <a16:creationId xmlns:a16="http://schemas.microsoft.com/office/drawing/2014/main" xmlns=""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2" name="Google Shape;963;p32">
              <a:extLst>
                <a:ext uri="{FF2B5EF4-FFF2-40B4-BE49-F238E27FC236}">
                  <a16:creationId xmlns:a16="http://schemas.microsoft.com/office/drawing/2014/main" xmlns=""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3" name="Google Shape;964;p32">
              <a:extLst>
                <a:ext uri="{FF2B5EF4-FFF2-40B4-BE49-F238E27FC236}">
                  <a16:creationId xmlns:a16="http://schemas.microsoft.com/office/drawing/2014/main" xmlns=""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4" name="Google Shape;965;p32">
              <a:extLst>
                <a:ext uri="{FF2B5EF4-FFF2-40B4-BE49-F238E27FC236}">
                  <a16:creationId xmlns:a16="http://schemas.microsoft.com/office/drawing/2014/main" xmlns=""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5" name="Google Shape;966;p32">
              <a:extLst>
                <a:ext uri="{FF2B5EF4-FFF2-40B4-BE49-F238E27FC236}">
                  <a16:creationId xmlns:a16="http://schemas.microsoft.com/office/drawing/2014/main" xmlns=""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6" name="Google Shape;967;p32">
              <a:extLst>
                <a:ext uri="{FF2B5EF4-FFF2-40B4-BE49-F238E27FC236}">
                  <a16:creationId xmlns:a16="http://schemas.microsoft.com/office/drawing/2014/main" xmlns=""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7" name="Google Shape;968;p32">
              <a:extLst>
                <a:ext uri="{FF2B5EF4-FFF2-40B4-BE49-F238E27FC236}">
                  <a16:creationId xmlns:a16="http://schemas.microsoft.com/office/drawing/2014/main" xmlns=""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8" name="Google Shape;969;p32">
              <a:extLst>
                <a:ext uri="{FF2B5EF4-FFF2-40B4-BE49-F238E27FC236}">
                  <a16:creationId xmlns:a16="http://schemas.microsoft.com/office/drawing/2014/main" xmlns=""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9" name="Google Shape;970;p32">
              <a:extLst>
                <a:ext uri="{FF2B5EF4-FFF2-40B4-BE49-F238E27FC236}">
                  <a16:creationId xmlns:a16="http://schemas.microsoft.com/office/drawing/2014/main" xmlns=""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0" name="Google Shape;971;p32">
              <a:extLst>
                <a:ext uri="{FF2B5EF4-FFF2-40B4-BE49-F238E27FC236}">
                  <a16:creationId xmlns:a16="http://schemas.microsoft.com/office/drawing/2014/main" xmlns=""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1" name="Google Shape;972;p32">
              <a:extLst>
                <a:ext uri="{FF2B5EF4-FFF2-40B4-BE49-F238E27FC236}">
                  <a16:creationId xmlns:a16="http://schemas.microsoft.com/office/drawing/2014/main" xmlns=""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2" name="Google Shape;973;p32">
              <a:extLst>
                <a:ext uri="{FF2B5EF4-FFF2-40B4-BE49-F238E27FC236}">
                  <a16:creationId xmlns:a16="http://schemas.microsoft.com/office/drawing/2014/main" xmlns=""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3" name="Google Shape;974;p32">
              <a:extLst>
                <a:ext uri="{FF2B5EF4-FFF2-40B4-BE49-F238E27FC236}">
                  <a16:creationId xmlns:a16="http://schemas.microsoft.com/office/drawing/2014/main" xmlns=""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4" name="Google Shape;975;p32">
              <a:extLst>
                <a:ext uri="{FF2B5EF4-FFF2-40B4-BE49-F238E27FC236}">
                  <a16:creationId xmlns:a16="http://schemas.microsoft.com/office/drawing/2014/main" xmlns=""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5" name="Google Shape;976;p32">
              <a:extLst>
                <a:ext uri="{FF2B5EF4-FFF2-40B4-BE49-F238E27FC236}">
                  <a16:creationId xmlns:a16="http://schemas.microsoft.com/office/drawing/2014/main" xmlns=""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6" name="Google Shape;977;p32">
              <a:extLst>
                <a:ext uri="{FF2B5EF4-FFF2-40B4-BE49-F238E27FC236}">
                  <a16:creationId xmlns:a16="http://schemas.microsoft.com/office/drawing/2014/main" xmlns=""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7" name="Google Shape;978;p32">
              <a:extLst>
                <a:ext uri="{FF2B5EF4-FFF2-40B4-BE49-F238E27FC236}">
                  <a16:creationId xmlns:a16="http://schemas.microsoft.com/office/drawing/2014/main" xmlns=""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8" name="Google Shape;979;p32">
              <a:extLst>
                <a:ext uri="{FF2B5EF4-FFF2-40B4-BE49-F238E27FC236}">
                  <a16:creationId xmlns:a16="http://schemas.microsoft.com/office/drawing/2014/main" xmlns=""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9" name="Google Shape;980;p32">
              <a:extLst>
                <a:ext uri="{FF2B5EF4-FFF2-40B4-BE49-F238E27FC236}">
                  <a16:creationId xmlns:a16="http://schemas.microsoft.com/office/drawing/2014/main" xmlns=""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0" name="Google Shape;981;p32">
              <a:extLst>
                <a:ext uri="{FF2B5EF4-FFF2-40B4-BE49-F238E27FC236}">
                  <a16:creationId xmlns:a16="http://schemas.microsoft.com/office/drawing/2014/main" xmlns=""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1" name="Google Shape;982;p32">
              <a:extLst>
                <a:ext uri="{FF2B5EF4-FFF2-40B4-BE49-F238E27FC236}">
                  <a16:creationId xmlns:a16="http://schemas.microsoft.com/office/drawing/2014/main" xmlns=""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2" name="Google Shape;983;p32">
              <a:extLst>
                <a:ext uri="{FF2B5EF4-FFF2-40B4-BE49-F238E27FC236}">
                  <a16:creationId xmlns:a16="http://schemas.microsoft.com/office/drawing/2014/main" xmlns=""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3" name="Google Shape;984;p32">
              <a:extLst>
                <a:ext uri="{FF2B5EF4-FFF2-40B4-BE49-F238E27FC236}">
                  <a16:creationId xmlns:a16="http://schemas.microsoft.com/office/drawing/2014/main" xmlns=""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4" name="Google Shape;985;p32">
              <a:extLst>
                <a:ext uri="{FF2B5EF4-FFF2-40B4-BE49-F238E27FC236}">
                  <a16:creationId xmlns:a16="http://schemas.microsoft.com/office/drawing/2014/main" xmlns=""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5" name="Google Shape;986;p32">
              <a:extLst>
                <a:ext uri="{FF2B5EF4-FFF2-40B4-BE49-F238E27FC236}">
                  <a16:creationId xmlns:a16="http://schemas.microsoft.com/office/drawing/2014/main" xmlns=""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6" name="Google Shape;987;p32">
              <a:extLst>
                <a:ext uri="{FF2B5EF4-FFF2-40B4-BE49-F238E27FC236}">
                  <a16:creationId xmlns:a16="http://schemas.microsoft.com/office/drawing/2014/main" xmlns=""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7" name="Google Shape;988;p32">
              <a:extLst>
                <a:ext uri="{FF2B5EF4-FFF2-40B4-BE49-F238E27FC236}">
                  <a16:creationId xmlns:a16="http://schemas.microsoft.com/office/drawing/2014/main" xmlns=""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8" name="Google Shape;989;p32">
              <a:extLst>
                <a:ext uri="{FF2B5EF4-FFF2-40B4-BE49-F238E27FC236}">
                  <a16:creationId xmlns:a16="http://schemas.microsoft.com/office/drawing/2014/main" xmlns=""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990;p32">
              <a:extLst>
                <a:ext uri="{FF2B5EF4-FFF2-40B4-BE49-F238E27FC236}">
                  <a16:creationId xmlns:a16="http://schemas.microsoft.com/office/drawing/2014/main" xmlns=""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0" name="Google Shape;991;p32">
              <a:extLst>
                <a:ext uri="{FF2B5EF4-FFF2-40B4-BE49-F238E27FC236}">
                  <a16:creationId xmlns:a16="http://schemas.microsoft.com/office/drawing/2014/main" xmlns=""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1" name="Google Shape;992;p32">
              <a:extLst>
                <a:ext uri="{FF2B5EF4-FFF2-40B4-BE49-F238E27FC236}">
                  <a16:creationId xmlns:a16="http://schemas.microsoft.com/office/drawing/2014/main" xmlns=""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2" name="Google Shape;993;p32">
              <a:extLst>
                <a:ext uri="{FF2B5EF4-FFF2-40B4-BE49-F238E27FC236}">
                  <a16:creationId xmlns:a16="http://schemas.microsoft.com/office/drawing/2014/main" xmlns=""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3" name="Google Shape;994;p32">
              <a:extLst>
                <a:ext uri="{FF2B5EF4-FFF2-40B4-BE49-F238E27FC236}">
                  <a16:creationId xmlns:a16="http://schemas.microsoft.com/office/drawing/2014/main" xmlns=""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4" name="Google Shape;995;p32">
              <a:extLst>
                <a:ext uri="{FF2B5EF4-FFF2-40B4-BE49-F238E27FC236}">
                  <a16:creationId xmlns:a16="http://schemas.microsoft.com/office/drawing/2014/main" xmlns=""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5" name="Google Shape;996;p32">
              <a:extLst>
                <a:ext uri="{FF2B5EF4-FFF2-40B4-BE49-F238E27FC236}">
                  <a16:creationId xmlns:a16="http://schemas.microsoft.com/office/drawing/2014/main" xmlns=""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6" name="Google Shape;997;p32">
              <a:extLst>
                <a:ext uri="{FF2B5EF4-FFF2-40B4-BE49-F238E27FC236}">
                  <a16:creationId xmlns:a16="http://schemas.microsoft.com/office/drawing/2014/main" xmlns=""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7" name="Google Shape;998;p32">
              <a:extLst>
                <a:ext uri="{FF2B5EF4-FFF2-40B4-BE49-F238E27FC236}">
                  <a16:creationId xmlns:a16="http://schemas.microsoft.com/office/drawing/2014/main" xmlns=""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8" name="Google Shape;999;p32">
              <a:extLst>
                <a:ext uri="{FF2B5EF4-FFF2-40B4-BE49-F238E27FC236}">
                  <a16:creationId xmlns:a16="http://schemas.microsoft.com/office/drawing/2014/main" xmlns=""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9" name="Google Shape;1000;p32">
              <a:extLst>
                <a:ext uri="{FF2B5EF4-FFF2-40B4-BE49-F238E27FC236}">
                  <a16:creationId xmlns:a16="http://schemas.microsoft.com/office/drawing/2014/main" xmlns=""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0" name="Google Shape;1001;p32">
              <a:extLst>
                <a:ext uri="{FF2B5EF4-FFF2-40B4-BE49-F238E27FC236}">
                  <a16:creationId xmlns:a16="http://schemas.microsoft.com/office/drawing/2014/main" xmlns=""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1" name="Google Shape;1002;p32">
              <a:extLst>
                <a:ext uri="{FF2B5EF4-FFF2-40B4-BE49-F238E27FC236}">
                  <a16:creationId xmlns:a16="http://schemas.microsoft.com/office/drawing/2014/main" xmlns=""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02" name="Google Shape;211;p3">
            <a:extLst>
              <a:ext uri="{FF2B5EF4-FFF2-40B4-BE49-F238E27FC236}">
                <a16:creationId xmlns:a16="http://schemas.microsoft.com/office/drawing/2014/main" xmlns=""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xmlns=""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xmlns=""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05" name="Google Shape;214;p3">
            <a:extLst>
              <a:ext uri="{FF2B5EF4-FFF2-40B4-BE49-F238E27FC236}">
                <a16:creationId xmlns:a16="http://schemas.microsoft.com/office/drawing/2014/main" xmlns=""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xmlns=""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7" name="Google Shape;216;p3">
              <a:extLst>
                <a:ext uri="{FF2B5EF4-FFF2-40B4-BE49-F238E27FC236}">
                  <a16:creationId xmlns:a16="http://schemas.microsoft.com/office/drawing/2014/main" xmlns=""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8" name="Google Shape;217;p3">
              <a:extLst>
                <a:ext uri="{FF2B5EF4-FFF2-40B4-BE49-F238E27FC236}">
                  <a16:creationId xmlns:a16="http://schemas.microsoft.com/office/drawing/2014/main" xmlns=""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9" name="Google Shape;218;p3">
              <a:extLst>
                <a:ext uri="{FF2B5EF4-FFF2-40B4-BE49-F238E27FC236}">
                  <a16:creationId xmlns:a16="http://schemas.microsoft.com/office/drawing/2014/main" xmlns=""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0" name="Google Shape;219;p3">
              <a:extLst>
                <a:ext uri="{FF2B5EF4-FFF2-40B4-BE49-F238E27FC236}">
                  <a16:creationId xmlns:a16="http://schemas.microsoft.com/office/drawing/2014/main" xmlns=""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1" name="Google Shape;220;p3">
              <a:extLst>
                <a:ext uri="{FF2B5EF4-FFF2-40B4-BE49-F238E27FC236}">
                  <a16:creationId xmlns:a16="http://schemas.microsoft.com/office/drawing/2014/main" xmlns=""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2" name="Google Shape;221;p3">
              <a:extLst>
                <a:ext uri="{FF2B5EF4-FFF2-40B4-BE49-F238E27FC236}">
                  <a16:creationId xmlns:a16="http://schemas.microsoft.com/office/drawing/2014/main" xmlns=""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xmlns=""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4" name="Google Shape;223;p3">
              <a:extLst>
                <a:ext uri="{FF2B5EF4-FFF2-40B4-BE49-F238E27FC236}">
                  <a16:creationId xmlns:a16="http://schemas.microsoft.com/office/drawing/2014/main" xmlns=""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5" name="Google Shape;224;p3">
              <a:extLst>
                <a:ext uri="{FF2B5EF4-FFF2-40B4-BE49-F238E27FC236}">
                  <a16:creationId xmlns:a16="http://schemas.microsoft.com/office/drawing/2014/main" xmlns=""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16" name="Google Shape;225;p3">
            <a:extLst>
              <a:ext uri="{FF2B5EF4-FFF2-40B4-BE49-F238E27FC236}">
                <a16:creationId xmlns:a16="http://schemas.microsoft.com/office/drawing/2014/main" xmlns=""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xmlns=""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8" name="Google Shape;227;p3">
              <a:extLst>
                <a:ext uri="{FF2B5EF4-FFF2-40B4-BE49-F238E27FC236}">
                  <a16:creationId xmlns:a16="http://schemas.microsoft.com/office/drawing/2014/main" xmlns=""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219" name="Google Shape;228;p3">
            <a:extLst>
              <a:ext uri="{FF2B5EF4-FFF2-40B4-BE49-F238E27FC236}">
                <a16:creationId xmlns:a16="http://schemas.microsoft.com/office/drawing/2014/main" xmlns=""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0" name="Google Shape;229;p3">
            <a:extLst>
              <a:ext uri="{FF2B5EF4-FFF2-40B4-BE49-F238E27FC236}">
                <a16:creationId xmlns:a16="http://schemas.microsoft.com/office/drawing/2014/main" xmlns=""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221" name="Google Shape;230;p3">
            <a:extLst>
              <a:ext uri="{FF2B5EF4-FFF2-40B4-BE49-F238E27FC236}">
                <a16:creationId xmlns:a16="http://schemas.microsoft.com/office/drawing/2014/main" xmlns=""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xmlns=""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3" name="Google Shape;232;p3">
              <a:extLst>
                <a:ext uri="{FF2B5EF4-FFF2-40B4-BE49-F238E27FC236}">
                  <a16:creationId xmlns:a16="http://schemas.microsoft.com/office/drawing/2014/main" xmlns=""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224" name="TextBox 223">
            <a:extLst>
              <a:ext uri="{FF2B5EF4-FFF2-40B4-BE49-F238E27FC236}">
                <a16:creationId xmlns:a16="http://schemas.microsoft.com/office/drawing/2014/main" xmlns="" id="{93F46B3B-D663-4FBA-8528-CFD2F9C1E141}"/>
              </a:ext>
            </a:extLst>
          </p:cNvPr>
          <p:cNvSpPr txBox="1"/>
          <p:nvPr userDrawn="1"/>
        </p:nvSpPr>
        <p:spPr>
          <a:xfrm>
            <a:off x="3705562" y="1647225"/>
            <a:ext cx="4484883" cy="3631763"/>
          </a:xfrm>
          <a:prstGeom prst="rect">
            <a:avLst/>
          </a:prstGeom>
          <a:noFill/>
        </p:spPr>
        <p:txBody>
          <a:bodyPr wrap="square" rtlCol="0">
            <a:spAutoFit/>
          </a:bodyPr>
          <a:lstStyle/>
          <a:p>
            <a:pPr algn="ctr"/>
            <a:r>
              <a:rPr lang="vi-VN" sz="11500">
                <a:solidFill>
                  <a:srgbClr val="002060"/>
                </a:solidFill>
                <a:latin typeface="+mj-lt"/>
              </a:rPr>
              <a:t>LUYỆN TẬP</a:t>
            </a:r>
            <a:endParaRPr lang="vi-VN" sz="11500" dirty="0">
              <a:solidFill>
                <a:srgbClr val="002060"/>
              </a:solidFill>
              <a:latin typeface="+mj-lt"/>
            </a:endParaRPr>
          </a:p>
        </p:txBody>
      </p:sp>
    </p:spTree>
    <p:extLst>
      <p:ext uri="{BB962C8B-B14F-4D97-AF65-F5344CB8AC3E}">
        <p14:creationId xmlns:p14="http://schemas.microsoft.com/office/powerpoint/2010/main" val="32808660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15_Title and Content">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2276682175"/>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4_Title Slide">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9" name="Google Shape;994;p14">
              <a:extLst>
                <a:ext uri="{FF2B5EF4-FFF2-40B4-BE49-F238E27FC236}">
                  <a16:creationId xmlns:a16="http://schemas.microsoft.com/office/drawing/2014/main" xmlns=""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 name="Google Shape;996;p14">
                <a:extLst>
                  <a:ext uri="{FF2B5EF4-FFF2-40B4-BE49-F238E27FC236}">
                    <a16:creationId xmlns:a16="http://schemas.microsoft.com/office/drawing/2014/main" xmlns=""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0" name="Google Shape;997;p14">
              <a:extLst>
                <a:ext uri="{FF2B5EF4-FFF2-40B4-BE49-F238E27FC236}">
                  <a16:creationId xmlns:a16="http://schemas.microsoft.com/office/drawing/2014/main" xmlns=""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1" name="Google Shape;998;p14">
              <a:extLst>
                <a:ext uri="{FF2B5EF4-FFF2-40B4-BE49-F238E27FC236}">
                  <a16:creationId xmlns:a16="http://schemas.microsoft.com/office/drawing/2014/main" xmlns=""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 name="Google Shape;1000;p14">
                <a:extLst>
                  <a:ext uri="{FF2B5EF4-FFF2-40B4-BE49-F238E27FC236}">
                    <a16:creationId xmlns:a16="http://schemas.microsoft.com/office/drawing/2014/main" xmlns=""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2" name="Google Shape;1001;p14">
              <a:extLst>
                <a:ext uri="{FF2B5EF4-FFF2-40B4-BE49-F238E27FC236}">
                  <a16:creationId xmlns:a16="http://schemas.microsoft.com/office/drawing/2014/main" xmlns=""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 name="Google Shape;1003;p14">
                <a:extLst>
                  <a:ext uri="{FF2B5EF4-FFF2-40B4-BE49-F238E27FC236}">
                    <a16:creationId xmlns:a16="http://schemas.microsoft.com/office/drawing/2014/main" xmlns=""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3" name="Google Shape;1004;p14">
              <a:extLst>
                <a:ext uri="{FF2B5EF4-FFF2-40B4-BE49-F238E27FC236}">
                  <a16:creationId xmlns:a16="http://schemas.microsoft.com/office/drawing/2014/main" xmlns=""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 name="Google Shape;1006;p14">
                <a:extLst>
                  <a:ext uri="{FF2B5EF4-FFF2-40B4-BE49-F238E27FC236}">
                    <a16:creationId xmlns:a16="http://schemas.microsoft.com/office/drawing/2014/main" xmlns=""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4" name="Google Shape;1007;p14">
              <a:extLst>
                <a:ext uri="{FF2B5EF4-FFF2-40B4-BE49-F238E27FC236}">
                  <a16:creationId xmlns:a16="http://schemas.microsoft.com/office/drawing/2014/main" xmlns=""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 name="Google Shape;1009;p14">
                <a:extLst>
                  <a:ext uri="{FF2B5EF4-FFF2-40B4-BE49-F238E27FC236}">
                    <a16:creationId xmlns:a16="http://schemas.microsoft.com/office/drawing/2014/main" xmlns=""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5" name="Google Shape;1010;p14">
              <a:extLst>
                <a:ext uri="{FF2B5EF4-FFF2-40B4-BE49-F238E27FC236}">
                  <a16:creationId xmlns:a16="http://schemas.microsoft.com/office/drawing/2014/main" xmlns=""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 name="Google Shape;1012;p14">
                <a:extLst>
                  <a:ext uri="{FF2B5EF4-FFF2-40B4-BE49-F238E27FC236}">
                    <a16:creationId xmlns:a16="http://schemas.microsoft.com/office/drawing/2014/main" xmlns=""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6" name="Google Shape;1013;p14">
              <a:extLst>
                <a:ext uri="{FF2B5EF4-FFF2-40B4-BE49-F238E27FC236}">
                  <a16:creationId xmlns:a16="http://schemas.microsoft.com/office/drawing/2014/main" xmlns=""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 name="Google Shape;1014;p14">
              <a:extLst>
                <a:ext uri="{FF2B5EF4-FFF2-40B4-BE49-F238E27FC236}">
                  <a16:creationId xmlns:a16="http://schemas.microsoft.com/office/drawing/2014/main" xmlns=""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xmlns=""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xmlns=""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2" name="Google Shape;1018;p14">
              <a:extLst>
                <a:ext uri="{FF2B5EF4-FFF2-40B4-BE49-F238E27FC236}">
                  <a16:creationId xmlns:a16="http://schemas.microsoft.com/office/drawing/2014/main" xmlns=""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3" name="Google Shape;1019;p14">
            <a:extLst>
              <a:ext uri="{FF2B5EF4-FFF2-40B4-BE49-F238E27FC236}">
                <a16:creationId xmlns:a16="http://schemas.microsoft.com/office/drawing/2014/main" xmlns=""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xmlns=""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5" name="Google Shape;1021;p14">
              <a:extLst>
                <a:ext uri="{FF2B5EF4-FFF2-40B4-BE49-F238E27FC236}">
                  <a16:creationId xmlns:a16="http://schemas.microsoft.com/office/drawing/2014/main" xmlns=""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6" name="Google Shape;1022;p14">
              <a:extLst>
                <a:ext uri="{FF2B5EF4-FFF2-40B4-BE49-F238E27FC236}">
                  <a16:creationId xmlns:a16="http://schemas.microsoft.com/office/drawing/2014/main" xmlns=""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7" name="Google Shape;1023;p14">
              <a:extLst>
                <a:ext uri="{FF2B5EF4-FFF2-40B4-BE49-F238E27FC236}">
                  <a16:creationId xmlns:a16="http://schemas.microsoft.com/office/drawing/2014/main" xmlns=""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8" name="Google Shape;1024;p14">
              <a:extLst>
                <a:ext uri="{FF2B5EF4-FFF2-40B4-BE49-F238E27FC236}">
                  <a16:creationId xmlns:a16="http://schemas.microsoft.com/office/drawing/2014/main" xmlns=""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9" name="Google Shape;1025;p14">
              <a:extLst>
                <a:ext uri="{FF2B5EF4-FFF2-40B4-BE49-F238E27FC236}">
                  <a16:creationId xmlns:a16="http://schemas.microsoft.com/office/drawing/2014/main" xmlns=""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0" name="Google Shape;1026;p14">
              <a:extLst>
                <a:ext uri="{FF2B5EF4-FFF2-40B4-BE49-F238E27FC236}">
                  <a16:creationId xmlns:a16="http://schemas.microsoft.com/office/drawing/2014/main" xmlns=""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1" name="Google Shape;1027;p14">
              <a:extLst>
                <a:ext uri="{FF2B5EF4-FFF2-40B4-BE49-F238E27FC236}">
                  <a16:creationId xmlns:a16="http://schemas.microsoft.com/office/drawing/2014/main" xmlns=""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2" name="Google Shape;1028;p14">
              <a:extLst>
                <a:ext uri="{FF2B5EF4-FFF2-40B4-BE49-F238E27FC236}">
                  <a16:creationId xmlns:a16="http://schemas.microsoft.com/office/drawing/2014/main" xmlns=""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3" name="Google Shape;1029;p14">
              <a:extLst>
                <a:ext uri="{FF2B5EF4-FFF2-40B4-BE49-F238E27FC236}">
                  <a16:creationId xmlns:a16="http://schemas.microsoft.com/office/drawing/2014/main" xmlns=""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44" name="Google Shape;1030;p14">
            <a:extLst>
              <a:ext uri="{FF2B5EF4-FFF2-40B4-BE49-F238E27FC236}">
                <a16:creationId xmlns:a16="http://schemas.microsoft.com/office/drawing/2014/main" xmlns=""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xmlns=""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6" name="Google Shape;1032;p14">
              <a:extLst>
                <a:ext uri="{FF2B5EF4-FFF2-40B4-BE49-F238E27FC236}">
                  <a16:creationId xmlns:a16="http://schemas.microsoft.com/office/drawing/2014/main" xmlns=""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47" name="Google Shape;1033;p14">
            <a:extLst>
              <a:ext uri="{FF2B5EF4-FFF2-40B4-BE49-F238E27FC236}">
                <a16:creationId xmlns:a16="http://schemas.microsoft.com/office/drawing/2014/main" xmlns=""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8" name="Google Shape;1034;p14">
            <a:extLst>
              <a:ext uri="{FF2B5EF4-FFF2-40B4-BE49-F238E27FC236}">
                <a16:creationId xmlns:a16="http://schemas.microsoft.com/office/drawing/2014/main" xmlns=""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49" name="Google Shape;1035;p14">
            <a:extLst>
              <a:ext uri="{FF2B5EF4-FFF2-40B4-BE49-F238E27FC236}">
                <a16:creationId xmlns:a16="http://schemas.microsoft.com/office/drawing/2014/main" xmlns=""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xmlns=""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1" name="Google Shape;1037;p14">
              <a:extLst>
                <a:ext uri="{FF2B5EF4-FFF2-40B4-BE49-F238E27FC236}">
                  <a16:creationId xmlns:a16="http://schemas.microsoft.com/office/drawing/2014/main" xmlns=""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96" name="Google Shape;1082;p14">
            <a:extLst>
              <a:ext uri="{FF2B5EF4-FFF2-40B4-BE49-F238E27FC236}">
                <a16:creationId xmlns:a16="http://schemas.microsoft.com/office/drawing/2014/main" xmlns=""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7" name="Google Shape;1083;p14">
            <a:extLst>
              <a:ext uri="{FF2B5EF4-FFF2-40B4-BE49-F238E27FC236}">
                <a16:creationId xmlns:a16="http://schemas.microsoft.com/office/drawing/2014/main" xmlns=""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8" name="Google Shape;1084;p14">
            <a:extLst>
              <a:ext uri="{FF2B5EF4-FFF2-40B4-BE49-F238E27FC236}">
                <a16:creationId xmlns:a16="http://schemas.microsoft.com/office/drawing/2014/main" xmlns=""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9" name="Google Shape;1085;p14">
            <a:extLst>
              <a:ext uri="{FF2B5EF4-FFF2-40B4-BE49-F238E27FC236}">
                <a16:creationId xmlns:a16="http://schemas.microsoft.com/office/drawing/2014/main" xmlns=""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0" name="Google Shape;1086;p14">
            <a:extLst>
              <a:ext uri="{FF2B5EF4-FFF2-40B4-BE49-F238E27FC236}">
                <a16:creationId xmlns:a16="http://schemas.microsoft.com/office/drawing/2014/main" xmlns=""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1082;p14">
            <a:extLst>
              <a:ext uri="{FF2B5EF4-FFF2-40B4-BE49-F238E27FC236}">
                <a16:creationId xmlns:a16="http://schemas.microsoft.com/office/drawing/2014/main" xmlns=""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3" name="Google Shape;1083;p14">
            <a:extLst>
              <a:ext uri="{FF2B5EF4-FFF2-40B4-BE49-F238E27FC236}">
                <a16:creationId xmlns:a16="http://schemas.microsoft.com/office/drawing/2014/main" xmlns=""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4" name="Google Shape;1084;p14">
            <a:extLst>
              <a:ext uri="{FF2B5EF4-FFF2-40B4-BE49-F238E27FC236}">
                <a16:creationId xmlns:a16="http://schemas.microsoft.com/office/drawing/2014/main" xmlns=""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5" name="Google Shape;1085;p14">
            <a:extLst>
              <a:ext uri="{FF2B5EF4-FFF2-40B4-BE49-F238E27FC236}">
                <a16:creationId xmlns:a16="http://schemas.microsoft.com/office/drawing/2014/main" xmlns=""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6" name="Google Shape;1086;p14">
            <a:extLst>
              <a:ext uri="{FF2B5EF4-FFF2-40B4-BE49-F238E27FC236}">
                <a16:creationId xmlns:a16="http://schemas.microsoft.com/office/drawing/2014/main" xmlns=""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7" name="Google Shape;1082;p14">
            <a:extLst>
              <a:ext uri="{FF2B5EF4-FFF2-40B4-BE49-F238E27FC236}">
                <a16:creationId xmlns:a16="http://schemas.microsoft.com/office/drawing/2014/main" xmlns=""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8" name="Google Shape;1083;p14">
            <a:extLst>
              <a:ext uri="{FF2B5EF4-FFF2-40B4-BE49-F238E27FC236}">
                <a16:creationId xmlns:a16="http://schemas.microsoft.com/office/drawing/2014/main" xmlns=""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9" name="Google Shape;1084;p14">
            <a:extLst>
              <a:ext uri="{FF2B5EF4-FFF2-40B4-BE49-F238E27FC236}">
                <a16:creationId xmlns:a16="http://schemas.microsoft.com/office/drawing/2014/main" xmlns=""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0" name="Google Shape;1085;p14">
            <a:extLst>
              <a:ext uri="{FF2B5EF4-FFF2-40B4-BE49-F238E27FC236}">
                <a16:creationId xmlns:a16="http://schemas.microsoft.com/office/drawing/2014/main" xmlns=""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1086;p14">
            <a:extLst>
              <a:ext uri="{FF2B5EF4-FFF2-40B4-BE49-F238E27FC236}">
                <a16:creationId xmlns:a16="http://schemas.microsoft.com/office/drawing/2014/main" xmlns=""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2" name="Google Shape;1082;p14">
            <a:extLst>
              <a:ext uri="{FF2B5EF4-FFF2-40B4-BE49-F238E27FC236}">
                <a16:creationId xmlns:a16="http://schemas.microsoft.com/office/drawing/2014/main" xmlns=""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3" name="Google Shape;1083;p14">
            <a:extLst>
              <a:ext uri="{FF2B5EF4-FFF2-40B4-BE49-F238E27FC236}">
                <a16:creationId xmlns:a16="http://schemas.microsoft.com/office/drawing/2014/main" xmlns=""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4" name="Google Shape;1084;p14">
            <a:extLst>
              <a:ext uri="{FF2B5EF4-FFF2-40B4-BE49-F238E27FC236}">
                <a16:creationId xmlns:a16="http://schemas.microsoft.com/office/drawing/2014/main" xmlns=""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5" name="Google Shape;1085;p14">
            <a:extLst>
              <a:ext uri="{FF2B5EF4-FFF2-40B4-BE49-F238E27FC236}">
                <a16:creationId xmlns:a16="http://schemas.microsoft.com/office/drawing/2014/main" xmlns=""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6" name="Google Shape;1086;p14">
            <a:extLst>
              <a:ext uri="{FF2B5EF4-FFF2-40B4-BE49-F238E27FC236}">
                <a16:creationId xmlns:a16="http://schemas.microsoft.com/office/drawing/2014/main" xmlns=""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7" name="Google Shape;1082;p14">
            <a:extLst>
              <a:ext uri="{FF2B5EF4-FFF2-40B4-BE49-F238E27FC236}">
                <a16:creationId xmlns:a16="http://schemas.microsoft.com/office/drawing/2014/main" xmlns=""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8" name="Google Shape;1083;p14">
            <a:extLst>
              <a:ext uri="{FF2B5EF4-FFF2-40B4-BE49-F238E27FC236}">
                <a16:creationId xmlns:a16="http://schemas.microsoft.com/office/drawing/2014/main" xmlns=""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9" name="Google Shape;1084;p14">
            <a:extLst>
              <a:ext uri="{FF2B5EF4-FFF2-40B4-BE49-F238E27FC236}">
                <a16:creationId xmlns:a16="http://schemas.microsoft.com/office/drawing/2014/main" xmlns=""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0" name="Google Shape;1085;p14">
            <a:extLst>
              <a:ext uri="{FF2B5EF4-FFF2-40B4-BE49-F238E27FC236}">
                <a16:creationId xmlns:a16="http://schemas.microsoft.com/office/drawing/2014/main" xmlns=""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1" name="Google Shape;1086;p14">
            <a:extLst>
              <a:ext uri="{FF2B5EF4-FFF2-40B4-BE49-F238E27FC236}">
                <a16:creationId xmlns:a16="http://schemas.microsoft.com/office/drawing/2014/main" xmlns=""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2" name="Google Shape;1082;p14">
            <a:extLst>
              <a:ext uri="{FF2B5EF4-FFF2-40B4-BE49-F238E27FC236}">
                <a16:creationId xmlns:a16="http://schemas.microsoft.com/office/drawing/2014/main" xmlns=""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3" name="Google Shape;1083;p14">
            <a:extLst>
              <a:ext uri="{FF2B5EF4-FFF2-40B4-BE49-F238E27FC236}">
                <a16:creationId xmlns:a16="http://schemas.microsoft.com/office/drawing/2014/main" xmlns=""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4" name="Google Shape;1084;p14">
            <a:extLst>
              <a:ext uri="{FF2B5EF4-FFF2-40B4-BE49-F238E27FC236}">
                <a16:creationId xmlns:a16="http://schemas.microsoft.com/office/drawing/2014/main" xmlns=""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5" name="Google Shape;1085;p14">
            <a:extLst>
              <a:ext uri="{FF2B5EF4-FFF2-40B4-BE49-F238E27FC236}">
                <a16:creationId xmlns:a16="http://schemas.microsoft.com/office/drawing/2014/main" xmlns=""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6" name="Google Shape;1086;p14">
            <a:extLst>
              <a:ext uri="{FF2B5EF4-FFF2-40B4-BE49-F238E27FC236}">
                <a16:creationId xmlns:a16="http://schemas.microsoft.com/office/drawing/2014/main" xmlns=""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7" name="Google Shape;1082;p14">
            <a:extLst>
              <a:ext uri="{FF2B5EF4-FFF2-40B4-BE49-F238E27FC236}">
                <a16:creationId xmlns:a16="http://schemas.microsoft.com/office/drawing/2014/main" xmlns=""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8" name="Google Shape;1083;p14">
            <a:extLst>
              <a:ext uri="{FF2B5EF4-FFF2-40B4-BE49-F238E27FC236}">
                <a16:creationId xmlns:a16="http://schemas.microsoft.com/office/drawing/2014/main" xmlns=""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9" name="Google Shape;1084;p14">
            <a:extLst>
              <a:ext uri="{FF2B5EF4-FFF2-40B4-BE49-F238E27FC236}">
                <a16:creationId xmlns:a16="http://schemas.microsoft.com/office/drawing/2014/main" xmlns=""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0" name="Google Shape;1085;p14">
            <a:extLst>
              <a:ext uri="{FF2B5EF4-FFF2-40B4-BE49-F238E27FC236}">
                <a16:creationId xmlns:a16="http://schemas.microsoft.com/office/drawing/2014/main" xmlns=""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1" name="Google Shape;1086;p14">
            <a:extLst>
              <a:ext uri="{FF2B5EF4-FFF2-40B4-BE49-F238E27FC236}">
                <a16:creationId xmlns:a16="http://schemas.microsoft.com/office/drawing/2014/main" xmlns=""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2" name="Google Shape;1082;p14">
            <a:extLst>
              <a:ext uri="{FF2B5EF4-FFF2-40B4-BE49-F238E27FC236}">
                <a16:creationId xmlns:a16="http://schemas.microsoft.com/office/drawing/2014/main" xmlns=""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3" name="Google Shape;1083;p14">
            <a:extLst>
              <a:ext uri="{FF2B5EF4-FFF2-40B4-BE49-F238E27FC236}">
                <a16:creationId xmlns:a16="http://schemas.microsoft.com/office/drawing/2014/main" xmlns=""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4" name="Google Shape;1084;p14">
            <a:extLst>
              <a:ext uri="{FF2B5EF4-FFF2-40B4-BE49-F238E27FC236}">
                <a16:creationId xmlns:a16="http://schemas.microsoft.com/office/drawing/2014/main" xmlns=""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5" name="Google Shape;1085;p14">
            <a:extLst>
              <a:ext uri="{FF2B5EF4-FFF2-40B4-BE49-F238E27FC236}">
                <a16:creationId xmlns:a16="http://schemas.microsoft.com/office/drawing/2014/main" xmlns=""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6" name="Google Shape;1086;p14">
            <a:extLst>
              <a:ext uri="{FF2B5EF4-FFF2-40B4-BE49-F238E27FC236}">
                <a16:creationId xmlns:a16="http://schemas.microsoft.com/office/drawing/2014/main" xmlns=""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7" name="Google Shape;1082;p14">
            <a:extLst>
              <a:ext uri="{FF2B5EF4-FFF2-40B4-BE49-F238E27FC236}">
                <a16:creationId xmlns:a16="http://schemas.microsoft.com/office/drawing/2014/main" xmlns=""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8" name="Google Shape;1083;p14">
            <a:extLst>
              <a:ext uri="{FF2B5EF4-FFF2-40B4-BE49-F238E27FC236}">
                <a16:creationId xmlns:a16="http://schemas.microsoft.com/office/drawing/2014/main" xmlns=""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9" name="Google Shape;1084;p14">
            <a:extLst>
              <a:ext uri="{FF2B5EF4-FFF2-40B4-BE49-F238E27FC236}">
                <a16:creationId xmlns:a16="http://schemas.microsoft.com/office/drawing/2014/main" xmlns=""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0" name="Google Shape;1085;p14">
            <a:extLst>
              <a:ext uri="{FF2B5EF4-FFF2-40B4-BE49-F238E27FC236}">
                <a16:creationId xmlns:a16="http://schemas.microsoft.com/office/drawing/2014/main" xmlns=""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1" name="Google Shape;1086;p14">
            <a:extLst>
              <a:ext uri="{FF2B5EF4-FFF2-40B4-BE49-F238E27FC236}">
                <a16:creationId xmlns:a16="http://schemas.microsoft.com/office/drawing/2014/main" xmlns=""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47" name="Google Shape;2356;p30">
            <a:extLst>
              <a:ext uri="{FF2B5EF4-FFF2-40B4-BE49-F238E27FC236}">
                <a16:creationId xmlns:a16="http://schemas.microsoft.com/office/drawing/2014/main" xmlns="" id="{FF3093F1-70FF-4A92-A939-256BC49F43A6}"/>
              </a:ext>
            </a:extLst>
          </p:cNvPr>
          <p:cNvGrpSpPr/>
          <p:nvPr userDrawn="1"/>
        </p:nvGrpSpPr>
        <p:grpSpPr>
          <a:xfrm>
            <a:off x="745412" y="1491606"/>
            <a:ext cx="9867486" cy="4773077"/>
            <a:chOff x="623255" y="927125"/>
            <a:chExt cx="7691377" cy="3871900"/>
          </a:xfrm>
          <a:solidFill>
            <a:srgbClr val="F35757"/>
          </a:solidFill>
        </p:grpSpPr>
        <p:sp>
          <p:nvSpPr>
            <p:cNvPr id="148" name="Google Shape;2357;p30">
              <a:extLst>
                <a:ext uri="{FF2B5EF4-FFF2-40B4-BE49-F238E27FC236}">
                  <a16:creationId xmlns:a16="http://schemas.microsoft.com/office/drawing/2014/main" xmlns=""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49" name="Google Shape;2358;p30">
              <a:extLst>
                <a:ext uri="{FF2B5EF4-FFF2-40B4-BE49-F238E27FC236}">
                  <a16:creationId xmlns:a16="http://schemas.microsoft.com/office/drawing/2014/main" xmlns=""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xmlns=""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xmlns=""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361;p30">
                <a:extLst>
                  <a:ext uri="{FF2B5EF4-FFF2-40B4-BE49-F238E27FC236}">
                    <a16:creationId xmlns:a16="http://schemas.microsoft.com/office/drawing/2014/main" xmlns=""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grpSp>
        <p:nvGrpSpPr>
          <p:cNvPr id="153" name="Google Shape;447;p27">
            <a:extLst>
              <a:ext uri="{FF2B5EF4-FFF2-40B4-BE49-F238E27FC236}">
                <a16:creationId xmlns:a16="http://schemas.microsoft.com/office/drawing/2014/main" xmlns=""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xmlns=""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5" name="Google Shape;449;p27">
              <a:extLst>
                <a:ext uri="{FF2B5EF4-FFF2-40B4-BE49-F238E27FC236}">
                  <a16:creationId xmlns:a16="http://schemas.microsoft.com/office/drawing/2014/main" xmlns=""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6" name="Google Shape;450;p27">
              <a:extLst>
                <a:ext uri="{FF2B5EF4-FFF2-40B4-BE49-F238E27FC236}">
                  <a16:creationId xmlns:a16="http://schemas.microsoft.com/office/drawing/2014/main" xmlns=""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7" name="Google Shape;451;p27">
              <a:extLst>
                <a:ext uri="{FF2B5EF4-FFF2-40B4-BE49-F238E27FC236}">
                  <a16:creationId xmlns:a16="http://schemas.microsoft.com/office/drawing/2014/main" xmlns=""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8" name="Google Shape;452;p27">
              <a:extLst>
                <a:ext uri="{FF2B5EF4-FFF2-40B4-BE49-F238E27FC236}">
                  <a16:creationId xmlns:a16="http://schemas.microsoft.com/office/drawing/2014/main" xmlns=""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9" name="Google Shape;453;p27">
              <a:extLst>
                <a:ext uri="{FF2B5EF4-FFF2-40B4-BE49-F238E27FC236}">
                  <a16:creationId xmlns:a16="http://schemas.microsoft.com/office/drawing/2014/main" xmlns=""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0" name="Google Shape;454;p27">
              <a:extLst>
                <a:ext uri="{FF2B5EF4-FFF2-40B4-BE49-F238E27FC236}">
                  <a16:creationId xmlns:a16="http://schemas.microsoft.com/office/drawing/2014/main" xmlns=""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1" name="Google Shape;455;p27">
              <a:extLst>
                <a:ext uri="{FF2B5EF4-FFF2-40B4-BE49-F238E27FC236}">
                  <a16:creationId xmlns:a16="http://schemas.microsoft.com/office/drawing/2014/main" xmlns=""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2" name="Google Shape;456;p27">
              <a:extLst>
                <a:ext uri="{FF2B5EF4-FFF2-40B4-BE49-F238E27FC236}">
                  <a16:creationId xmlns:a16="http://schemas.microsoft.com/office/drawing/2014/main" xmlns=""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3" name="Google Shape;457;p27">
              <a:extLst>
                <a:ext uri="{FF2B5EF4-FFF2-40B4-BE49-F238E27FC236}">
                  <a16:creationId xmlns:a16="http://schemas.microsoft.com/office/drawing/2014/main" xmlns=""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4" name="Google Shape;458;p27">
              <a:extLst>
                <a:ext uri="{FF2B5EF4-FFF2-40B4-BE49-F238E27FC236}">
                  <a16:creationId xmlns:a16="http://schemas.microsoft.com/office/drawing/2014/main" xmlns=""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5" name="Google Shape;459;p27">
              <a:extLst>
                <a:ext uri="{FF2B5EF4-FFF2-40B4-BE49-F238E27FC236}">
                  <a16:creationId xmlns:a16="http://schemas.microsoft.com/office/drawing/2014/main" xmlns=""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6" name="Google Shape;460;p27">
              <a:extLst>
                <a:ext uri="{FF2B5EF4-FFF2-40B4-BE49-F238E27FC236}">
                  <a16:creationId xmlns:a16="http://schemas.microsoft.com/office/drawing/2014/main" xmlns=""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7" name="Google Shape;461;p27">
              <a:extLst>
                <a:ext uri="{FF2B5EF4-FFF2-40B4-BE49-F238E27FC236}">
                  <a16:creationId xmlns:a16="http://schemas.microsoft.com/office/drawing/2014/main" xmlns=""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8" name="Google Shape;462;p27">
              <a:extLst>
                <a:ext uri="{FF2B5EF4-FFF2-40B4-BE49-F238E27FC236}">
                  <a16:creationId xmlns:a16="http://schemas.microsoft.com/office/drawing/2014/main" xmlns=""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9" name="Google Shape;463;p27">
              <a:extLst>
                <a:ext uri="{FF2B5EF4-FFF2-40B4-BE49-F238E27FC236}">
                  <a16:creationId xmlns:a16="http://schemas.microsoft.com/office/drawing/2014/main" xmlns=""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0" name="Google Shape;464;p27">
              <a:extLst>
                <a:ext uri="{FF2B5EF4-FFF2-40B4-BE49-F238E27FC236}">
                  <a16:creationId xmlns:a16="http://schemas.microsoft.com/office/drawing/2014/main" xmlns=""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1" name="Google Shape;465;p27">
              <a:extLst>
                <a:ext uri="{FF2B5EF4-FFF2-40B4-BE49-F238E27FC236}">
                  <a16:creationId xmlns:a16="http://schemas.microsoft.com/office/drawing/2014/main" xmlns=""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2" name="Google Shape;466;p27">
              <a:extLst>
                <a:ext uri="{FF2B5EF4-FFF2-40B4-BE49-F238E27FC236}">
                  <a16:creationId xmlns:a16="http://schemas.microsoft.com/office/drawing/2014/main" xmlns=""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3" name="Google Shape;467;p27">
              <a:extLst>
                <a:ext uri="{FF2B5EF4-FFF2-40B4-BE49-F238E27FC236}">
                  <a16:creationId xmlns:a16="http://schemas.microsoft.com/office/drawing/2014/main" xmlns=""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4" name="Google Shape;468;p27">
              <a:extLst>
                <a:ext uri="{FF2B5EF4-FFF2-40B4-BE49-F238E27FC236}">
                  <a16:creationId xmlns:a16="http://schemas.microsoft.com/office/drawing/2014/main" xmlns=""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5" name="Google Shape;469;p27">
              <a:extLst>
                <a:ext uri="{FF2B5EF4-FFF2-40B4-BE49-F238E27FC236}">
                  <a16:creationId xmlns:a16="http://schemas.microsoft.com/office/drawing/2014/main" xmlns=""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6" name="Google Shape;470;p27">
              <a:extLst>
                <a:ext uri="{FF2B5EF4-FFF2-40B4-BE49-F238E27FC236}">
                  <a16:creationId xmlns:a16="http://schemas.microsoft.com/office/drawing/2014/main" xmlns=""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7" name="Google Shape;471;p27">
              <a:extLst>
                <a:ext uri="{FF2B5EF4-FFF2-40B4-BE49-F238E27FC236}">
                  <a16:creationId xmlns:a16="http://schemas.microsoft.com/office/drawing/2014/main" xmlns=""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8" name="Google Shape;472;p27">
              <a:extLst>
                <a:ext uri="{FF2B5EF4-FFF2-40B4-BE49-F238E27FC236}">
                  <a16:creationId xmlns:a16="http://schemas.microsoft.com/office/drawing/2014/main" xmlns=""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9" name="Google Shape;473;p27">
              <a:extLst>
                <a:ext uri="{FF2B5EF4-FFF2-40B4-BE49-F238E27FC236}">
                  <a16:creationId xmlns:a16="http://schemas.microsoft.com/office/drawing/2014/main" xmlns=""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0" name="Google Shape;474;p27">
              <a:extLst>
                <a:ext uri="{FF2B5EF4-FFF2-40B4-BE49-F238E27FC236}">
                  <a16:creationId xmlns:a16="http://schemas.microsoft.com/office/drawing/2014/main" xmlns=""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1" name="Google Shape;475;p27">
              <a:extLst>
                <a:ext uri="{FF2B5EF4-FFF2-40B4-BE49-F238E27FC236}">
                  <a16:creationId xmlns:a16="http://schemas.microsoft.com/office/drawing/2014/main" xmlns=""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2" name="Google Shape;476;p27">
              <a:extLst>
                <a:ext uri="{FF2B5EF4-FFF2-40B4-BE49-F238E27FC236}">
                  <a16:creationId xmlns:a16="http://schemas.microsoft.com/office/drawing/2014/main" xmlns=""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3" name="Google Shape;477;p27">
              <a:extLst>
                <a:ext uri="{FF2B5EF4-FFF2-40B4-BE49-F238E27FC236}">
                  <a16:creationId xmlns:a16="http://schemas.microsoft.com/office/drawing/2014/main" xmlns=""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4" name="Google Shape;478;p27">
              <a:extLst>
                <a:ext uri="{FF2B5EF4-FFF2-40B4-BE49-F238E27FC236}">
                  <a16:creationId xmlns:a16="http://schemas.microsoft.com/office/drawing/2014/main" xmlns=""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5" name="Google Shape;479;p27">
              <a:extLst>
                <a:ext uri="{FF2B5EF4-FFF2-40B4-BE49-F238E27FC236}">
                  <a16:creationId xmlns:a16="http://schemas.microsoft.com/office/drawing/2014/main" xmlns=""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6" name="Google Shape;480;p27">
              <a:extLst>
                <a:ext uri="{FF2B5EF4-FFF2-40B4-BE49-F238E27FC236}">
                  <a16:creationId xmlns:a16="http://schemas.microsoft.com/office/drawing/2014/main" xmlns=""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7" name="Google Shape;481;p27">
              <a:extLst>
                <a:ext uri="{FF2B5EF4-FFF2-40B4-BE49-F238E27FC236}">
                  <a16:creationId xmlns:a16="http://schemas.microsoft.com/office/drawing/2014/main" xmlns=""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8" name="Google Shape;482;p27">
              <a:extLst>
                <a:ext uri="{FF2B5EF4-FFF2-40B4-BE49-F238E27FC236}">
                  <a16:creationId xmlns:a16="http://schemas.microsoft.com/office/drawing/2014/main" xmlns=""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xmlns=""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0" name="Google Shape;484;p27">
              <a:extLst>
                <a:ext uri="{FF2B5EF4-FFF2-40B4-BE49-F238E27FC236}">
                  <a16:creationId xmlns:a16="http://schemas.microsoft.com/office/drawing/2014/main" xmlns=""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1" name="Google Shape;485;p27">
              <a:extLst>
                <a:ext uri="{FF2B5EF4-FFF2-40B4-BE49-F238E27FC236}">
                  <a16:creationId xmlns:a16="http://schemas.microsoft.com/office/drawing/2014/main" xmlns=""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2" name="Google Shape;486;p27">
              <a:extLst>
                <a:ext uri="{FF2B5EF4-FFF2-40B4-BE49-F238E27FC236}">
                  <a16:creationId xmlns:a16="http://schemas.microsoft.com/office/drawing/2014/main" xmlns=""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3" name="Google Shape;487;p27">
              <a:extLst>
                <a:ext uri="{FF2B5EF4-FFF2-40B4-BE49-F238E27FC236}">
                  <a16:creationId xmlns:a16="http://schemas.microsoft.com/office/drawing/2014/main" xmlns=""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4" name="Google Shape;488;p27">
              <a:extLst>
                <a:ext uri="{FF2B5EF4-FFF2-40B4-BE49-F238E27FC236}">
                  <a16:creationId xmlns:a16="http://schemas.microsoft.com/office/drawing/2014/main" xmlns=""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5" name="Google Shape;489;p27">
              <a:extLst>
                <a:ext uri="{FF2B5EF4-FFF2-40B4-BE49-F238E27FC236}">
                  <a16:creationId xmlns:a16="http://schemas.microsoft.com/office/drawing/2014/main" xmlns=""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6" name="Google Shape;490;p27">
              <a:extLst>
                <a:ext uri="{FF2B5EF4-FFF2-40B4-BE49-F238E27FC236}">
                  <a16:creationId xmlns:a16="http://schemas.microsoft.com/office/drawing/2014/main" xmlns=""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7" name="Google Shape;491;p27">
              <a:extLst>
                <a:ext uri="{FF2B5EF4-FFF2-40B4-BE49-F238E27FC236}">
                  <a16:creationId xmlns:a16="http://schemas.microsoft.com/office/drawing/2014/main" xmlns=""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8" name="Google Shape;492;p27">
              <a:extLst>
                <a:ext uri="{FF2B5EF4-FFF2-40B4-BE49-F238E27FC236}">
                  <a16:creationId xmlns:a16="http://schemas.microsoft.com/office/drawing/2014/main" xmlns=""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9" name="Google Shape;493;p27">
              <a:extLst>
                <a:ext uri="{FF2B5EF4-FFF2-40B4-BE49-F238E27FC236}">
                  <a16:creationId xmlns:a16="http://schemas.microsoft.com/office/drawing/2014/main" xmlns=""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0" name="Google Shape;494;p27">
              <a:extLst>
                <a:ext uri="{FF2B5EF4-FFF2-40B4-BE49-F238E27FC236}">
                  <a16:creationId xmlns:a16="http://schemas.microsoft.com/office/drawing/2014/main" xmlns=""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1" name="Google Shape;495;p27">
              <a:extLst>
                <a:ext uri="{FF2B5EF4-FFF2-40B4-BE49-F238E27FC236}">
                  <a16:creationId xmlns:a16="http://schemas.microsoft.com/office/drawing/2014/main" xmlns=""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2" name="Google Shape;496;p27">
              <a:extLst>
                <a:ext uri="{FF2B5EF4-FFF2-40B4-BE49-F238E27FC236}">
                  <a16:creationId xmlns:a16="http://schemas.microsoft.com/office/drawing/2014/main" xmlns=""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3" name="Google Shape;497;p27">
              <a:extLst>
                <a:ext uri="{FF2B5EF4-FFF2-40B4-BE49-F238E27FC236}">
                  <a16:creationId xmlns:a16="http://schemas.microsoft.com/office/drawing/2014/main" xmlns=""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498;p27">
              <a:extLst>
                <a:ext uri="{FF2B5EF4-FFF2-40B4-BE49-F238E27FC236}">
                  <a16:creationId xmlns:a16="http://schemas.microsoft.com/office/drawing/2014/main" xmlns=""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5" name="Google Shape;499;p27">
              <a:extLst>
                <a:ext uri="{FF2B5EF4-FFF2-40B4-BE49-F238E27FC236}">
                  <a16:creationId xmlns:a16="http://schemas.microsoft.com/office/drawing/2014/main" xmlns=""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6" name="Google Shape;500;p27">
              <a:extLst>
                <a:ext uri="{FF2B5EF4-FFF2-40B4-BE49-F238E27FC236}">
                  <a16:creationId xmlns:a16="http://schemas.microsoft.com/office/drawing/2014/main" xmlns=""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7" name="Google Shape;501;p27">
              <a:extLst>
                <a:ext uri="{FF2B5EF4-FFF2-40B4-BE49-F238E27FC236}">
                  <a16:creationId xmlns:a16="http://schemas.microsoft.com/office/drawing/2014/main" xmlns=""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8" name="Google Shape;502;p27">
              <a:extLst>
                <a:ext uri="{FF2B5EF4-FFF2-40B4-BE49-F238E27FC236}">
                  <a16:creationId xmlns:a16="http://schemas.microsoft.com/office/drawing/2014/main" xmlns=""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9" name="Google Shape;503;p27">
              <a:extLst>
                <a:ext uri="{FF2B5EF4-FFF2-40B4-BE49-F238E27FC236}">
                  <a16:creationId xmlns:a16="http://schemas.microsoft.com/office/drawing/2014/main" xmlns=""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92" name="Group 291">
            <a:extLst>
              <a:ext uri="{FF2B5EF4-FFF2-40B4-BE49-F238E27FC236}">
                <a16:creationId xmlns:a16="http://schemas.microsoft.com/office/drawing/2014/main" xmlns=""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xmlns=""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xmlns=""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260" name="Google Shape;507;p27">
                <a:extLst>
                  <a:ext uri="{FF2B5EF4-FFF2-40B4-BE49-F238E27FC236}">
                    <a16:creationId xmlns:a16="http://schemas.microsoft.com/office/drawing/2014/main" xmlns=""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xmlns=""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2" name="Google Shape;509;p27">
                  <a:extLst>
                    <a:ext uri="{FF2B5EF4-FFF2-40B4-BE49-F238E27FC236}">
                      <a16:creationId xmlns:a16="http://schemas.microsoft.com/office/drawing/2014/main" xmlns=""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3" name="Google Shape;510;p27">
                  <a:extLst>
                    <a:ext uri="{FF2B5EF4-FFF2-40B4-BE49-F238E27FC236}">
                      <a16:creationId xmlns:a16="http://schemas.microsoft.com/office/drawing/2014/main" xmlns=""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4" name="Google Shape;511;p27">
                  <a:extLst>
                    <a:ext uri="{FF2B5EF4-FFF2-40B4-BE49-F238E27FC236}">
                      <a16:creationId xmlns:a16="http://schemas.microsoft.com/office/drawing/2014/main" xmlns=""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5" name="Google Shape;512;p27">
                  <a:extLst>
                    <a:ext uri="{FF2B5EF4-FFF2-40B4-BE49-F238E27FC236}">
                      <a16:creationId xmlns:a16="http://schemas.microsoft.com/office/drawing/2014/main" xmlns=""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6" name="Google Shape;513;p27">
                  <a:extLst>
                    <a:ext uri="{FF2B5EF4-FFF2-40B4-BE49-F238E27FC236}">
                      <a16:creationId xmlns:a16="http://schemas.microsoft.com/office/drawing/2014/main" xmlns=""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7" name="Google Shape;514;p27">
                  <a:extLst>
                    <a:ext uri="{FF2B5EF4-FFF2-40B4-BE49-F238E27FC236}">
                      <a16:creationId xmlns:a16="http://schemas.microsoft.com/office/drawing/2014/main" xmlns=""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8" name="Google Shape;515;p27">
                  <a:extLst>
                    <a:ext uri="{FF2B5EF4-FFF2-40B4-BE49-F238E27FC236}">
                      <a16:creationId xmlns:a16="http://schemas.microsoft.com/office/drawing/2014/main" xmlns=""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9" name="Google Shape;516;p27">
                  <a:extLst>
                    <a:ext uri="{FF2B5EF4-FFF2-40B4-BE49-F238E27FC236}">
                      <a16:creationId xmlns:a16="http://schemas.microsoft.com/office/drawing/2014/main" xmlns=""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0" name="Google Shape;517;p27">
                  <a:extLst>
                    <a:ext uri="{FF2B5EF4-FFF2-40B4-BE49-F238E27FC236}">
                      <a16:creationId xmlns:a16="http://schemas.microsoft.com/office/drawing/2014/main" xmlns=""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1" name="Google Shape;518;p27">
                  <a:extLst>
                    <a:ext uri="{FF2B5EF4-FFF2-40B4-BE49-F238E27FC236}">
                      <a16:creationId xmlns:a16="http://schemas.microsoft.com/office/drawing/2014/main" xmlns=""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2" name="Google Shape;519;p27">
                  <a:extLst>
                    <a:ext uri="{FF2B5EF4-FFF2-40B4-BE49-F238E27FC236}">
                      <a16:creationId xmlns:a16="http://schemas.microsoft.com/office/drawing/2014/main" xmlns=""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3" name="Google Shape;520;p27">
                  <a:extLst>
                    <a:ext uri="{FF2B5EF4-FFF2-40B4-BE49-F238E27FC236}">
                      <a16:creationId xmlns:a16="http://schemas.microsoft.com/office/drawing/2014/main" xmlns=""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4" name="Google Shape;521;p27">
                  <a:extLst>
                    <a:ext uri="{FF2B5EF4-FFF2-40B4-BE49-F238E27FC236}">
                      <a16:creationId xmlns:a16="http://schemas.microsoft.com/office/drawing/2014/main" xmlns=""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5" name="Google Shape;522;p27">
                  <a:extLst>
                    <a:ext uri="{FF2B5EF4-FFF2-40B4-BE49-F238E27FC236}">
                      <a16:creationId xmlns:a16="http://schemas.microsoft.com/office/drawing/2014/main" xmlns=""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6" name="Google Shape;523;p27">
                  <a:extLst>
                    <a:ext uri="{FF2B5EF4-FFF2-40B4-BE49-F238E27FC236}">
                      <a16:creationId xmlns:a16="http://schemas.microsoft.com/office/drawing/2014/main" xmlns=""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7" name="Google Shape;524;p27">
                  <a:extLst>
                    <a:ext uri="{FF2B5EF4-FFF2-40B4-BE49-F238E27FC236}">
                      <a16:creationId xmlns:a16="http://schemas.microsoft.com/office/drawing/2014/main" xmlns=""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8" name="Google Shape;525;p27">
                  <a:extLst>
                    <a:ext uri="{FF2B5EF4-FFF2-40B4-BE49-F238E27FC236}">
                      <a16:creationId xmlns:a16="http://schemas.microsoft.com/office/drawing/2014/main" xmlns=""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9" name="Google Shape;526;p27">
                  <a:extLst>
                    <a:ext uri="{FF2B5EF4-FFF2-40B4-BE49-F238E27FC236}">
                      <a16:creationId xmlns:a16="http://schemas.microsoft.com/office/drawing/2014/main" xmlns=""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527;p27">
                  <a:extLst>
                    <a:ext uri="{FF2B5EF4-FFF2-40B4-BE49-F238E27FC236}">
                      <a16:creationId xmlns:a16="http://schemas.microsoft.com/office/drawing/2014/main" xmlns=""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1" name="Google Shape;528;p27">
                  <a:extLst>
                    <a:ext uri="{FF2B5EF4-FFF2-40B4-BE49-F238E27FC236}">
                      <a16:creationId xmlns:a16="http://schemas.microsoft.com/office/drawing/2014/main" xmlns=""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2" name="Google Shape;529;p27">
                  <a:extLst>
                    <a:ext uri="{FF2B5EF4-FFF2-40B4-BE49-F238E27FC236}">
                      <a16:creationId xmlns:a16="http://schemas.microsoft.com/office/drawing/2014/main" xmlns=""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3" name="Google Shape;530;p27">
                  <a:extLst>
                    <a:ext uri="{FF2B5EF4-FFF2-40B4-BE49-F238E27FC236}">
                      <a16:creationId xmlns:a16="http://schemas.microsoft.com/office/drawing/2014/main" xmlns=""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4" name="Google Shape;531;p27">
                  <a:extLst>
                    <a:ext uri="{FF2B5EF4-FFF2-40B4-BE49-F238E27FC236}">
                      <a16:creationId xmlns:a16="http://schemas.microsoft.com/office/drawing/2014/main" xmlns=""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sp>
          <p:nvSpPr>
            <p:cNvPr id="212" name="Google Shape;532;p27">
              <a:extLst>
                <a:ext uri="{FF2B5EF4-FFF2-40B4-BE49-F238E27FC236}">
                  <a16:creationId xmlns:a16="http://schemas.microsoft.com/office/drawing/2014/main" xmlns=""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533;p27">
              <a:extLst>
                <a:ext uri="{FF2B5EF4-FFF2-40B4-BE49-F238E27FC236}">
                  <a16:creationId xmlns:a16="http://schemas.microsoft.com/office/drawing/2014/main" xmlns=""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4" name="Google Shape;534;p27">
              <a:extLst>
                <a:ext uri="{FF2B5EF4-FFF2-40B4-BE49-F238E27FC236}">
                  <a16:creationId xmlns:a16="http://schemas.microsoft.com/office/drawing/2014/main" xmlns=""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5" name="Google Shape;535;p27">
              <a:extLst>
                <a:ext uri="{FF2B5EF4-FFF2-40B4-BE49-F238E27FC236}">
                  <a16:creationId xmlns:a16="http://schemas.microsoft.com/office/drawing/2014/main" xmlns=""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6" name="Google Shape;536;p27">
              <a:extLst>
                <a:ext uri="{FF2B5EF4-FFF2-40B4-BE49-F238E27FC236}">
                  <a16:creationId xmlns:a16="http://schemas.microsoft.com/office/drawing/2014/main" xmlns=""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7" name="Google Shape;537;p27">
              <a:extLst>
                <a:ext uri="{FF2B5EF4-FFF2-40B4-BE49-F238E27FC236}">
                  <a16:creationId xmlns:a16="http://schemas.microsoft.com/office/drawing/2014/main" xmlns=""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8" name="Google Shape;538;p27">
              <a:extLst>
                <a:ext uri="{FF2B5EF4-FFF2-40B4-BE49-F238E27FC236}">
                  <a16:creationId xmlns:a16="http://schemas.microsoft.com/office/drawing/2014/main" xmlns=""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9" name="Google Shape;539;p27">
              <a:extLst>
                <a:ext uri="{FF2B5EF4-FFF2-40B4-BE49-F238E27FC236}">
                  <a16:creationId xmlns:a16="http://schemas.microsoft.com/office/drawing/2014/main" xmlns=""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0" name="Google Shape;540;p27">
              <a:extLst>
                <a:ext uri="{FF2B5EF4-FFF2-40B4-BE49-F238E27FC236}">
                  <a16:creationId xmlns:a16="http://schemas.microsoft.com/office/drawing/2014/main" xmlns=""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1" name="Google Shape;541;p27">
              <a:extLst>
                <a:ext uri="{FF2B5EF4-FFF2-40B4-BE49-F238E27FC236}">
                  <a16:creationId xmlns:a16="http://schemas.microsoft.com/office/drawing/2014/main" xmlns=""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2" name="Google Shape;542;p27">
              <a:extLst>
                <a:ext uri="{FF2B5EF4-FFF2-40B4-BE49-F238E27FC236}">
                  <a16:creationId xmlns:a16="http://schemas.microsoft.com/office/drawing/2014/main" xmlns=""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3" name="Google Shape;543;p27">
              <a:extLst>
                <a:ext uri="{FF2B5EF4-FFF2-40B4-BE49-F238E27FC236}">
                  <a16:creationId xmlns:a16="http://schemas.microsoft.com/office/drawing/2014/main" xmlns=""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4" name="Google Shape;544;p27">
              <a:extLst>
                <a:ext uri="{FF2B5EF4-FFF2-40B4-BE49-F238E27FC236}">
                  <a16:creationId xmlns:a16="http://schemas.microsoft.com/office/drawing/2014/main" xmlns=""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5" name="Google Shape;545;p27">
              <a:extLst>
                <a:ext uri="{FF2B5EF4-FFF2-40B4-BE49-F238E27FC236}">
                  <a16:creationId xmlns:a16="http://schemas.microsoft.com/office/drawing/2014/main" xmlns=""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6" name="Google Shape;546;p27">
              <a:extLst>
                <a:ext uri="{FF2B5EF4-FFF2-40B4-BE49-F238E27FC236}">
                  <a16:creationId xmlns:a16="http://schemas.microsoft.com/office/drawing/2014/main" xmlns=""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7" name="Google Shape;547;p27">
              <a:extLst>
                <a:ext uri="{FF2B5EF4-FFF2-40B4-BE49-F238E27FC236}">
                  <a16:creationId xmlns:a16="http://schemas.microsoft.com/office/drawing/2014/main" xmlns=""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8" name="Google Shape;548;p27">
              <a:extLst>
                <a:ext uri="{FF2B5EF4-FFF2-40B4-BE49-F238E27FC236}">
                  <a16:creationId xmlns:a16="http://schemas.microsoft.com/office/drawing/2014/main" xmlns=""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9" name="Google Shape;549;p27">
              <a:extLst>
                <a:ext uri="{FF2B5EF4-FFF2-40B4-BE49-F238E27FC236}">
                  <a16:creationId xmlns:a16="http://schemas.microsoft.com/office/drawing/2014/main" xmlns=""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0" name="Google Shape;550;p27">
              <a:extLst>
                <a:ext uri="{FF2B5EF4-FFF2-40B4-BE49-F238E27FC236}">
                  <a16:creationId xmlns:a16="http://schemas.microsoft.com/office/drawing/2014/main" xmlns=""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1" name="Google Shape;551;p27">
              <a:extLst>
                <a:ext uri="{FF2B5EF4-FFF2-40B4-BE49-F238E27FC236}">
                  <a16:creationId xmlns:a16="http://schemas.microsoft.com/office/drawing/2014/main" xmlns=""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2" name="Google Shape;552;p27">
              <a:extLst>
                <a:ext uri="{FF2B5EF4-FFF2-40B4-BE49-F238E27FC236}">
                  <a16:creationId xmlns:a16="http://schemas.microsoft.com/office/drawing/2014/main" xmlns=""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3" name="Google Shape;553;p27">
              <a:extLst>
                <a:ext uri="{FF2B5EF4-FFF2-40B4-BE49-F238E27FC236}">
                  <a16:creationId xmlns:a16="http://schemas.microsoft.com/office/drawing/2014/main" xmlns=""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4" name="Google Shape;554;p27">
              <a:extLst>
                <a:ext uri="{FF2B5EF4-FFF2-40B4-BE49-F238E27FC236}">
                  <a16:creationId xmlns:a16="http://schemas.microsoft.com/office/drawing/2014/main" xmlns=""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5" name="Google Shape;555;p27">
              <a:extLst>
                <a:ext uri="{FF2B5EF4-FFF2-40B4-BE49-F238E27FC236}">
                  <a16:creationId xmlns:a16="http://schemas.microsoft.com/office/drawing/2014/main" xmlns=""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6" name="Google Shape;556;p27">
              <a:extLst>
                <a:ext uri="{FF2B5EF4-FFF2-40B4-BE49-F238E27FC236}">
                  <a16:creationId xmlns:a16="http://schemas.microsoft.com/office/drawing/2014/main" xmlns=""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7" name="Google Shape;557;p27">
              <a:extLst>
                <a:ext uri="{FF2B5EF4-FFF2-40B4-BE49-F238E27FC236}">
                  <a16:creationId xmlns:a16="http://schemas.microsoft.com/office/drawing/2014/main" xmlns=""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8" name="Google Shape;558;p27">
              <a:extLst>
                <a:ext uri="{FF2B5EF4-FFF2-40B4-BE49-F238E27FC236}">
                  <a16:creationId xmlns:a16="http://schemas.microsoft.com/office/drawing/2014/main" xmlns=""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9" name="Google Shape;559;p27">
              <a:extLst>
                <a:ext uri="{FF2B5EF4-FFF2-40B4-BE49-F238E27FC236}">
                  <a16:creationId xmlns:a16="http://schemas.microsoft.com/office/drawing/2014/main" xmlns=""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0" name="Google Shape;560;p27">
              <a:extLst>
                <a:ext uri="{FF2B5EF4-FFF2-40B4-BE49-F238E27FC236}">
                  <a16:creationId xmlns:a16="http://schemas.microsoft.com/office/drawing/2014/main" xmlns=""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1" name="Google Shape;561;p27">
              <a:extLst>
                <a:ext uri="{FF2B5EF4-FFF2-40B4-BE49-F238E27FC236}">
                  <a16:creationId xmlns:a16="http://schemas.microsoft.com/office/drawing/2014/main" xmlns=""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2" name="Google Shape;562;p27">
              <a:extLst>
                <a:ext uri="{FF2B5EF4-FFF2-40B4-BE49-F238E27FC236}">
                  <a16:creationId xmlns:a16="http://schemas.microsoft.com/office/drawing/2014/main" xmlns=""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3" name="Google Shape;563;p27">
              <a:extLst>
                <a:ext uri="{FF2B5EF4-FFF2-40B4-BE49-F238E27FC236}">
                  <a16:creationId xmlns:a16="http://schemas.microsoft.com/office/drawing/2014/main" xmlns=""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4" name="Google Shape;564;p27">
              <a:extLst>
                <a:ext uri="{FF2B5EF4-FFF2-40B4-BE49-F238E27FC236}">
                  <a16:creationId xmlns:a16="http://schemas.microsoft.com/office/drawing/2014/main" xmlns=""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5" name="Google Shape;565;p27">
              <a:extLst>
                <a:ext uri="{FF2B5EF4-FFF2-40B4-BE49-F238E27FC236}">
                  <a16:creationId xmlns:a16="http://schemas.microsoft.com/office/drawing/2014/main" xmlns=""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6" name="Google Shape;566;p27">
              <a:extLst>
                <a:ext uri="{FF2B5EF4-FFF2-40B4-BE49-F238E27FC236}">
                  <a16:creationId xmlns:a16="http://schemas.microsoft.com/office/drawing/2014/main" xmlns=""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7" name="Google Shape;567;p27">
              <a:extLst>
                <a:ext uri="{FF2B5EF4-FFF2-40B4-BE49-F238E27FC236}">
                  <a16:creationId xmlns:a16="http://schemas.microsoft.com/office/drawing/2014/main" xmlns=""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8" name="Google Shape;568;p27">
              <a:extLst>
                <a:ext uri="{FF2B5EF4-FFF2-40B4-BE49-F238E27FC236}">
                  <a16:creationId xmlns:a16="http://schemas.microsoft.com/office/drawing/2014/main" xmlns=""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9" name="Google Shape;569;p27">
              <a:extLst>
                <a:ext uri="{FF2B5EF4-FFF2-40B4-BE49-F238E27FC236}">
                  <a16:creationId xmlns:a16="http://schemas.microsoft.com/office/drawing/2014/main" xmlns=""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0" name="Google Shape;570;p27">
              <a:extLst>
                <a:ext uri="{FF2B5EF4-FFF2-40B4-BE49-F238E27FC236}">
                  <a16:creationId xmlns:a16="http://schemas.microsoft.com/office/drawing/2014/main" xmlns=""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xmlns=""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252" name="Google Shape;572;p27">
              <a:extLst>
                <a:ext uri="{FF2B5EF4-FFF2-40B4-BE49-F238E27FC236}">
                  <a16:creationId xmlns:a16="http://schemas.microsoft.com/office/drawing/2014/main" xmlns=""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xmlns=""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7" name="Google Shape;574;p27">
                <a:extLst>
                  <a:ext uri="{FF2B5EF4-FFF2-40B4-BE49-F238E27FC236}">
                    <a16:creationId xmlns:a16="http://schemas.microsoft.com/office/drawing/2014/main" xmlns=""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8" name="Google Shape;575;p27">
                <a:extLst>
                  <a:ext uri="{FF2B5EF4-FFF2-40B4-BE49-F238E27FC236}">
                    <a16:creationId xmlns:a16="http://schemas.microsoft.com/office/drawing/2014/main" xmlns=""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253" name="Google Shape;576;p27">
              <a:extLst>
                <a:ext uri="{FF2B5EF4-FFF2-40B4-BE49-F238E27FC236}">
                  <a16:creationId xmlns:a16="http://schemas.microsoft.com/office/drawing/2014/main" xmlns=""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255" name="Google Shape;578;p27">
            <a:extLst>
              <a:ext uri="{FF2B5EF4-FFF2-40B4-BE49-F238E27FC236}">
                <a16:creationId xmlns:a16="http://schemas.microsoft.com/office/drawing/2014/main" xmlns=""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2" name="Group 1">
            <a:extLst>
              <a:ext uri="{FF2B5EF4-FFF2-40B4-BE49-F238E27FC236}">
                <a16:creationId xmlns:a16="http://schemas.microsoft.com/office/drawing/2014/main" xmlns=""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xmlns=""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285" name="Google Shape;579;p27">
              <a:extLst>
                <a:ext uri="{FF2B5EF4-FFF2-40B4-BE49-F238E27FC236}">
                  <a16:creationId xmlns:a16="http://schemas.microsoft.com/office/drawing/2014/main" xmlns=""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xmlns=""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7" name="Google Shape;581;p27">
                <a:extLst>
                  <a:ext uri="{FF2B5EF4-FFF2-40B4-BE49-F238E27FC236}">
                    <a16:creationId xmlns:a16="http://schemas.microsoft.com/office/drawing/2014/main" xmlns=""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8" name="Google Shape;582;p27">
                <a:extLst>
                  <a:ext uri="{FF2B5EF4-FFF2-40B4-BE49-F238E27FC236}">
                    <a16:creationId xmlns:a16="http://schemas.microsoft.com/office/drawing/2014/main" xmlns=""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583;p27">
                <a:extLst>
                  <a:ext uri="{FF2B5EF4-FFF2-40B4-BE49-F238E27FC236}">
                    <a16:creationId xmlns:a16="http://schemas.microsoft.com/office/drawing/2014/main" xmlns=""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0" name="Google Shape;584;p27">
                <a:extLst>
                  <a:ext uri="{FF2B5EF4-FFF2-40B4-BE49-F238E27FC236}">
                    <a16:creationId xmlns:a16="http://schemas.microsoft.com/office/drawing/2014/main" xmlns=""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1" name="Google Shape;585;p27">
                <a:extLst>
                  <a:ext uri="{FF2B5EF4-FFF2-40B4-BE49-F238E27FC236}">
                    <a16:creationId xmlns:a16="http://schemas.microsoft.com/office/drawing/2014/main" xmlns=""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spTree>
    <p:extLst>
      <p:ext uri="{BB962C8B-B14F-4D97-AF65-F5344CB8AC3E}">
        <p14:creationId xmlns:p14="http://schemas.microsoft.com/office/powerpoint/2010/main" val="34403868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16_Title and Content">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grpSp>
        <p:nvGrpSpPr>
          <p:cNvPr id="100" name="Google Shape;211;p3">
            <a:extLst>
              <a:ext uri="{FF2B5EF4-FFF2-40B4-BE49-F238E27FC236}">
                <a16:creationId xmlns:a16="http://schemas.microsoft.com/office/drawing/2014/main" xmlns=""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xmlns=""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xmlns=""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03" name="Google Shape;214;p3">
            <a:extLst>
              <a:ext uri="{FF2B5EF4-FFF2-40B4-BE49-F238E27FC236}">
                <a16:creationId xmlns:a16="http://schemas.microsoft.com/office/drawing/2014/main" xmlns=""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xmlns=""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5" name="Google Shape;216;p3">
              <a:extLst>
                <a:ext uri="{FF2B5EF4-FFF2-40B4-BE49-F238E27FC236}">
                  <a16:creationId xmlns:a16="http://schemas.microsoft.com/office/drawing/2014/main" xmlns=""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6" name="Google Shape;217;p3">
              <a:extLst>
                <a:ext uri="{FF2B5EF4-FFF2-40B4-BE49-F238E27FC236}">
                  <a16:creationId xmlns:a16="http://schemas.microsoft.com/office/drawing/2014/main" xmlns=""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7" name="Google Shape;218;p3">
              <a:extLst>
                <a:ext uri="{FF2B5EF4-FFF2-40B4-BE49-F238E27FC236}">
                  <a16:creationId xmlns:a16="http://schemas.microsoft.com/office/drawing/2014/main" xmlns=""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8" name="Google Shape;219;p3">
              <a:extLst>
                <a:ext uri="{FF2B5EF4-FFF2-40B4-BE49-F238E27FC236}">
                  <a16:creationId xmlns:a16="http://schemas.microsoft.com/office/drawing/2014/main" xmlns=""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9" name="Google Shape;220;p3">
              <a:extLst>
                <a:ext uri="{FF2B5EF4-FFF2-40B4-BE49-F238E27FC236}">
                  <a16:creationId xmlns:a16="http://schemas.microsoft.com/office/drawing/2014/main" xmlns=""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0" name="Google Shape;221;p3">
              <a:extLst>
                <a:ext uri="{FF2B5EF4-FFF2-40B4-BE49-F238E27FC236}">
                  <a16:creationId xmlns:a16="http://schemas.microsoft.com/office/drawing/2014/main" xmlns=""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xmlns=""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2" name="Google Shape;223;p3">
              <a:extLst>
                <a:ext uri="{FF2B5EF4-FFF2-40B4-BE49-F238E27FC236}">
                  <a16:creationId xmlns:a16="http://schemas.microsoft.com/office/drawing/2014/main" xmlns=""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3" name="Google Shape;224;p3">
              <a:extLst>
                <a:ext uri="{FF2B5EF4-FFF2-40B4-BE49-F238E27FC236}">
                  <a16:creationId xmlns:a16="http://schemas.microsoft.com/office/drawing/2014/main" xmlns=""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14" name="Google Shape;225;p3">
            <a:extLst>
              <a:ext uri="{FF2B5EF4-FFF2-40B4-BE49-F238E27FC236}">
                <a16:creationId xmlns:a16="http://schemas.microsoft.com/office/drawing/2014/main" xmlns=""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xmlns=""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6" name="Google Shape;227;p3">
              <a:extLst>
                <a:ext uri="{FF2B5EF4-FFF2-40B4-BE49-F238E27FC236}">
                  <a16:creationId xmlns:a16="http://schemas.microsoft.com/office/drawing/2014/main" xmlns=""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17" name="Google Shape;228;p3">
            <a:extLst>
              <a:ext uri="{FF2B5EF4-FFF2-40B4-BE49-F238E27FC236}">
                <a16:creationId xmlns:a16="http://schemas.microsoft.com/office/drawing/2014/main" xmlns=""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8" name="Google Shape;229;p3">
            <a:extLst>
              <a:ext uri="{FF2B5EF4-FFF2-40B4-BE49-F238E27FC236}">
                <a16:creationId xmlns:a16="http://schemas.microsoft.com/office/drawing/2014/main" xmlns=""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19" name="Google Shape;230;p3">
            <a:extLst>
              <a:ext uri="{FF2B5EF4-FFF2-40B4-BE49-F238E27FC236}">
                <a16:creationId xmlns:a16="http://schemas.microsoft.com/office/drawing/2014/main" xmlns=""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xmlns=""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1" name="Google Shape;232;p3">
              <a:extLst>
                <a:ext uri="{FF2B5EF4-FFF2-40B4-BE49-F238E27FC236}">
                  <a16:creationId xmlns:a16="http://schemas.microsoft.com/office/drawing/2014/main" xmlns=""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22" name="Google Shape;769;p31">
            <a:extLst>
              <a:ext uri="{FF2B5EF4-FFF2-40B4-BE49-F238E27FC236}">
                <a16:creationId xmlns:a16="http://schemas.microsoft.com/office/drawing/2014/main" xmlns=""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xmlns=""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24" name="Google Shape;771;p31">
              <a:extLst>
                <a:ext uri="{FF2B5EF4-FFF2-40B4-BE49-F238E27FC236}">
                  <a16:creationId xmlns:a16="http://schemas.microsoft.com/office/drawing/2014/main" xmlns=""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xmlns=""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0" name="Google Shape;773;p31">
                <a:extLst>
                  <a:ext uri="{FF2B5EF4-FFF2-40B4-BE49-F238E27FC236}">
                    <a16:creationId xmlns:a16="http://schemas.microsoft.com/office/drawing/2014/main" xmlns=""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1" name="Google Shape;774;p31">
                <a:extLst>
                  <a:ext uri="{FF2B5EF4-FFF2-40B4-BE49-F238E27FC236}">
                    <a16:creationId xmlns:a16="http://schemas.microsoft.com/office/drawing/2014/main" xmlns=""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2" name="Google Shape;775;p31">
                <a:extLst>
                  <a:ext uri="{FF2B5EF4-FFF2-40B4-BE49-F238E27FC236}">
                    <a16:creationId xmlns:a16="http://schemas.microsoft.com/office/drawing/2014/main" xmlns=""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3" name="Google Shape;776;p31">
                <a:extLst>
                  <a:ext uri="{FF2B5EF4-FFF2-40B4-BE49-F238E27FC236}">
                    <a16:creationId xmlns:a16="http://schemas.microsoft.com/office/drawing/2014/main" xmlns=""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4" name="Google Shape;777;p31">
                <a:extLst>
                  <a:ext uri="{FF2B5EF4-FFF2-40B4-BE49-F238E27FC236}">
                    <a16:creationId xmlns:a16="http://schemas.microsoft.com/office/drawing/2014/main" xmlns=""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5" name="Google Shape;778;p31">
                <a:extLst>
                  <a:ext uri="{FF2B5EF4-FFF2-40B4-BE49-F238E27FC236}">
                    <a16:creationId xmlns:a16="http://schemas.microsoft.com/office/drawing/2014/main" xmlns=""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6" name="Google Shape;779;p31">
                <a:extLst>
                  <a:ext uri="{FF2B5EF4-FFF2-40B4-BE49-F238E27FC236}">
                    <a16:creationId xmlns:a16="http://schemas.microsoft.com/office/drawing/2014/main" xmlns=""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7" name="Google Shape;780;p31">
                <a:extLst>
                  <a:ext uri="{FF2B5EF4-FFF2-40B4-BE49-F238E27FC236}">
                    <a16:creationId xmlns:a16="http://schemas.microsoft.com/office/drawing/2014/main" xmlns=""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8" name="Google Shape;781;p31">
                <a:extLst>
                  <a:ext uri="{FF2B5EF4-FFF2-40B4-BE49-F238E27FC236}">
                    <a16:creationId xmlns:a16="http://schemas.microsoft.com/office/drawing/2014/main" xmlns=""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782;p31">
                <a:extLst>
                  <a:ext uri="{FF2B5EF4-FFF2-40B4-BE49-F238E27FC236}">
                    <a16:creationId xmlns:a16="http://schemas.microsoft.com/office/drawing/2014/main" xmlns=""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0" name="Google Shape;783;p31">
                <a:extLst>
                  <a:ext uri="{FF2B5EF4-FFF2-40B4-BE49-F238E27FC236}">
                    <a16:creationId xmlns:a16="http://schemas.microsoft.com/office/drawing/2014/main" xmlns=""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1" name="Google Shape;784;p31">
                <a:extLst>
                  <a:ext uri="{FF2B5EF4-FFF2-40B4-BE49-F238E27FC236}">
                    <a16:creationId xmlns:a16="http://schemas.microsoft.com/office/drawing/2014/main" xmlns=""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2" name="Google Shape;785;p31">
                <a:extLst>
                  <a:ext uri="{FF2B5EF4-FFF2-40B4-BE49-F238E27FC236}">
                    <a16:creationId xmlns:a16="http://schemas.microsoft.com/office/drawing/2014/main" xmlns=""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3" name="Google Shape;786;p31">
                <a:extLst>
                  <a:ext uri="{FF2B5EF4-FFF2-40B4-BE49-F238E27FC236}">
                    <a16:creationId xmlns:a16="http://schemas.microsoft.com/office/drawing/2014/main" xmlns=""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4" name="Google Shape;787;p31">
                <a:extLst>
                  <a:ext uri="{FF2B5EF4-FFF2-40B4-BE49-F238E27FC236}">
                    <a16:creationId xmlns:a16="http://schemas.microsoft.com/office/drawing/2014/main" xmlns=""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5" name="Google Shape;788;p31">
                <a:extLst>
                  <a:ext uri="{FF2B5EF4-FFF2-40B4-BE49-F238E27FC236}">
                    <a16:creationId xmlns:a16="http://schemas.microsoft.com/office/drawing/2014/main" xmlns=""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6" name="Google Shape;789;p31">
                <a:extLst>
                  <a:ext uri="{FF2B5EF4-FFF2-40B4-BE49-F238E27FC236}">
                    <a16:creationId xmlns:a16="http://schemas.microsoft.com/office/drawing/2014/main" xmlns=""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7" name="Google Shape;790;p31">
                <a:extLst>
                  <a:ext uri="{FF2B5EF4-FFF2-40B4-BE49-F238E27FC236}">
                    <a16:creationId xmlns:a16="http://schemas.microsoft.com/office/drawing/2014/main" xmlns=""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8" name="Google Shape;791;p31">
                <a:extLst>
                  <a:ext uri="{FF2B5EF4-FFF2-40B4-BE49-F238E27FC236}">
                    <a16:creationId xmlns:a16="http://schemas.microsoft.com/office/drawing/2014/main" xmlns=""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9" name="Google Shape;792;p31">
                <a:extLst>
                  <a:ext uri="{FF2B5EF4-FFF2-40B4-BE49-F238E27FC236}">
                    <a16:creationId xmlns:a16="http://schemas.microsoft.com/office/drawing/2014/main" xmlns=""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0" name="Google Shape;793;p31">
                <a:extLst>
                  <a:ext uri="{FF2B5EF4-FFF2-40B4-BE49-F238E27FC236}">
                    <a16:creationId xmlns:a16="http://schemas.microsoft.com/office/drawing/2014/main" xmlns=""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1" name="Google Shape;794;p31">
                <a:extLst>
                  <a:ext uri="{FF2B5EF4-FFF2-40B4-BE49-F238E27FC236}">
                    <a16:creationId xmlns:a16="http://schemas.microsoft.com/office/drawing/2014/main" xmlns=""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2" name="Google Shape;795;p31">
                <a:extLst>
                  <a:ext uri="{FF2B5EF4-FFF2-40B4-BE49-F238E27FC236}">
                    <a16:creationId xmlns:a16="http://schemas.microsoft.com/office/drawing/2014/main" xmlns=""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3" name="Google Shape;796;p31">
                <a:extLst>
                  <a:ext uri="{FF2B5EF4-FFF2-40B4-BE49-F238E27FC236}">
                    <a16:creationId xmlns:a16="http://schemas.microsoft.com/office/drawing/2014/main" xmlns=""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797;p31">
                <a:extLst>
                  <a:ext uri="{FF2B5EF4-FFF2-40B4-BE49-F238E27FC236}">
                    <a16:creationId xmlns:a16="http://schemas.microsoft.com/office/drawing/2014/main" xmlns=""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5" name="Google Shape;798;p31">
                <a:extLst>
                  <a:ext uri="{FF2B5EF4-FFF2-40B4-BE49-F238E27FC236}">
                    <a16:creationId xmlns:a16="http://schemas.microsoft.com/office/drawing/2014/main" xmlns=""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6" name="Google Shape;799;p31">
                <a:extLst>
                  <a:ext uri="{FF2B5EF4-FFF2-40B4-BE49-F238E27FC236}">
                    <a16:creationId xmlns:a16="http://schemas.microsoft.com/office/drawing/2014/main" xmlns=""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7" name="Google Shape;800;p31">
                <a:extLst>
                  <a:ext uri="{FF2B5EF4-FFF2-40B4-BE49-F238E27FC236}">
                    <a16:creationId xmlns:a16="http://schemas.microsoft.com/office/drawing/2014/main" xmlns=""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8" name="Google Shape;801;p31">
                <a:extLst>
                  <a:ext uri="{FF2B5EF4-FFF2-40B4-BE49-F238E27FC236}">
                    <a16:creationId xmlns:a16="http://schemas.microsoft.com/office/drawing/2014/main" xmlns=""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9" name="Google Shape;802;p31">
                <a:extLst>
                  <a:ext uri="{FF2B5EF4-FFF2-40B4-BE49-F238E27FC236}">
                    <a16:creationId xmlns:a16="http://schemas.microsoft.com/office/drawing/2014/main" xmlns=""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0" name="Google Shape;803;p31">
                <a:extLst>
                  <a:ext uri="{FF2B5EF4-FFF2-40B4-BE49-F238E27FC236}">
                    <a16:creationId xmlns:a16="http://schemas.microsoft.com/office/drawing/2014/main" xmlns=""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1" name="Google Shape;804;p31">
                <a:extLst>
                  <a:ext uri="{FF2B5EF4-FFF2-40B4-BE49-F238E27FC236}">
                    <a16:creationId xmlns:a16="http://schemas.microsoft.com/office/drawing/2014/main" xmlns=""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2" name="Google Shape;805;p31">
                <a:extLst>
                  <a:ext uri="{FF2B5EF4-FFF2-40B4-BE49-F238E27FC236}">
                    <a16:creationId xmlns:a16="http://schemas.microsoft.com/office/drawing/2014/main" xmlns=""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806;p31">
                <a:extLst>
                  <a:ext uri="{FF2B5EF4-FFF2-40B4-BE49-F238E27FC236}">
                    <a16:creationId xmlns:a16="http://schemas.microsoft.com/office/drawing/2014/main" xmlns=""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4" name="Google Shape;807;p31">
                <a:extLst>
                  <a:ext uri="{FF2B5EF4-FFF2-40B4-BE49-F238E27FC236}">
                    <a16:creationId xmlns:a16="http://schemas.microsoft.com/office/drawing/2014/main" xmlns=""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5" name="Google Shape;808;p31">
                <a:extLst>
                  <a:ext uri="{FF2B5EF4-FFF2-40B4-BE49-F238E27FC236}">
                    <a16:creationId xmlns:a16="http://schemas.microsoft.com/office/drawing/2014/main" xmlns=""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6" name="Google Shape;809;p31">
                <a:extLst>
                  <a:ext uri="{FF2B5EF4-FFF2-40B4-BE49-F238E27FC236}">
                    <a16:creationId xmlns:a16="http://schemas.microsoft.com/office/drawing/2014/main" xmlns=""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7" name="Google Shape;810;p31">
                <a:extLst>
                  <a:ext uri="{FF2B5EF4-FFF2-40B4-BE49-F238E27FC236}">
                    <a16:creationId xmlns:a16="http://schemas.microsoft.com/office/drawing/2014/main" xmlns=""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8" name="Google Shape;811;p31">
                <a:extLst>
                  <a:ext uri="{FF2B5EF4-FFF2-40B4-BE49-F238E27FC236}">
                    <a16:creationId xmlns:a16="http://schemas.microsoft.com/office/drawing/2014/main" xmlns=""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9" name="Google Shape;812;p31">
                <a:extLst>
                  <a:ext uri="{FF2B5EF4-FFF2-40B4-BE49-F238E27FC236}">
                    <a16:creationId xmlns:a16="http://schemas.microsoft.com/office/drawing/2014/main" xmlns=""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0" name="Google Shape;813;p31">
                <a:extLst>
                  <a:ext uri="{FF2B5EF4-FFF2-40B4-BE49-F238E27FC236}">
                    <a16:creationId xmlns:a16="http://schemas.microsoft.com/office/drawing/2014/main" xmlns=""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1" name="Google Shape;814;p31">
                <a:extLst>
                  <a:ext uri="{FF2B5EF4-FFF2-40B4-BE49-F238E27FC236}">
                    <a16:creationId xmlns:a16="http://schemas.microsoft.com/office/drawing/2014/main" xmlns=""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2" name="Google Shape;815;p31">
                <a:extLst>
                  <a:ext uri="{FF2B5EF4-FFF2-40B4-BE49-F238E27FC236}">
                    <a16:creationId xmlns:a16="http://schemas.microsoft.com/office/drawing/2014/main" xmlns=""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3" name="Google Shape;816;p31">
                <a:extLst>
                  <a:ext uri="{FF2B5EF4-FFF2-40B4-BE49-F238E27FC236}">
                    <a16:creationId xmlns:a16="http://schemas.microsoft.com/office/drawing/2014/main" xmlns=""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4" name="Google Shape;817;p31">
                <a:extLst>
                  <a:ext uri="{FF2B5EF4-FFF2-40B4-BE49-F238E27FC236}">
                    <a16:creationId xmlns:a16="http://schemas.microsoft.com/office/drawing/2014/main" xmlns=""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5" name="Google Shape;818;p31">
                <a:extLst>
                  <a:ext uri="{FF2B5EF4-FFF2-40B4-BE49-F238E27FC236}">
                    <a16:creationId xmlns:a16="http://schemas.microsoft.com/office/drawing/2014/main" xmlns=""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6" name="Google Shape;819;p31">
                <a:extLst>
                  <a:ext uri="{FF2B5EF4-FFF2-40B4-BE49-F238E27FC236}">
                    <a16:creationId xmlns:a16="http://schemas.microsoft.com/office/drawing/2014/main" xmlns=""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7" name="Google Shape;820;p31">
                <a:extLst>
                  <a:ext uri="{FF2B5EF4-FFF2-40B4-BE49-F238E27FC236}">
                    <a16:creationId xmlns:a16="http://schemas.microsoft.com/office/drawing/2014/main" xmlns=""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8" name="Google Shape;821;p31">
                <a:extLst>
                  <a:ext uri="{FF2B5EF4-FFF2-40B4-BE49-F238E27FC236}">
                    <a16:creationId xmlns:a16="http://schemas.microsoft.com/office/drawing/2014/main" xmlns=""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9" name="Google Shape;822;p31">
                <a:extLst>
                  <a:ext uri="{FF2B5EF4-FFF2-40B4-BE49-F238E27FC236}">
                    <a16:creationId xmlns:a16="http://schemas.microsoft.com/office/drawing/2014/main" xmlns=""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0" name="Google Shape;823;p31">
                <a:extLst>
                  <a:ext uri="{FF2B5EF4-FFF2-40B4-BE49-F238E27FC236}">
                    <a16:creationId xmlns:a16="http://schemas.microsoft.com/office/drawing/2014/main" xmlns=""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1" name="Google Shape;824;p31">
                <a:extLst>
                  <a:ext uri="{FF2B5EF4-FFF2-40B4-BE49-F238E27FC236}">
                    <a16:creationId xmlns:a16="http://schemas.microsoft.com/office/drawing/2014/main" xmlns=""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2" name="Google Shape;825;p31">
                <a:extLst>
                  <a:ext uri="{FF2B5EF4-FFF2-40B4-BE49-F238E27FC236}">
                    <a16:creationId xmlns:a16="http://schemas.microsoft.com/office/drawing/2014/main" xmlns=""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3" name="Google Shape;826;p31">
                <a:extLst>
                  <a:ext uri="{FF2B5EF4-FFF2-40B4-BE49-F238E27FC236}">
                    <a16:creationId xmlns:a16="http://schemas.microsoft.com/office/drawing/2014/main" xmlns=""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4" name="Google Shape;827;p31">
                <a:extLst>
                  <a:ext uri="{FF2B5EF4-FFF2-40B4-BE49-F238E27FC236}">
                    <a16:creationId xmlns:a16="http://schemas.microsoft.com/office/drawing/2014/main" xmlns=""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25" name="Google Shape;828;p31">
              <a:extLst>
                <a:ext uri="{FF2B5EF4-FFF2-40B4-BE49-F238E27FC236}">
                  <a16:creationId xmlns:a16="http://schemas.microsoft.com/office/drawing/2014/main" xmlns=""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6" name="Google Shape;829;p31">
              <a:extLst>
                <a:ext uri="{FF2B5EF4-FFF2-40B4-BE49-F238E27FC236}">
                  <a16:creationId xmlns:a16="http://schemas.microsoft.com/office/drawing/2014/main" xmlns=""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7" name="Google Shape;830;p31">
              <a:extLst>
                <a:ext uri="{FF2B5EF4-FFF2-40B4-BE49-F238E27FC236}">
                  <a16:creationId xmlns:a16="http://schemas.microsoft.com/office/drawing/2014/main" xmlns=""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8" name="Google Shape;831;p31">
              <a:extLst>
                <a:ext uri="{FF2B5EF4-FFF2-40B4-BE49-F238E27FC236}">
                  <a16:creationId xmlns:a16="http://schemas.microsoft.com/office/drawing/2014/main" xmlns=""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9" name="Google Shape;832;p31">
              <a:extLst>
                <a:ext uri="{FF2B5EF4-FFF2-40B4-BE49-F238E27FC236}">
                  <a16:creationId xmlns:a16="http://schemas.microsoft.com/office/drawing/2014/main" xmlns=""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0" name="Google Shape;833;p31">
              <a:extLst>
                <a:ext uri="{FF2B5EF4-FFF2-40B4-BE49-F238E27FC236}">
                  <a16:creationId xmlns:a16="http://schemas.microsoft.com/office/drawing/2014/main" xmlns=""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1" name="Google Shape;834;p31">
              <a:extLst>
                <a:ext uri="{FF2B5EF4-FFF2-40B4-BE49-F238E27FC236}">
                  <a16:creationId xmlns:a16="http://schemas.microsoft.com/office/drawing/2014/main" xmlns=""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2" name="Google Shape;835;p31">
              <a:extLst>
                <a:ext uri="{FF2B5EF4-FFF2-40B4-BE49-F238E27FC236}">
                  <a16:creationId xmlns:a16="http://schemas.microsoft.com/office/drawing/2014/main" xmlns=""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3" name="Google Shape;836;p31">
              <a:extLst>
                <a:ext uri="{FF2B5EF4-FFF2-40B4-BE49-F238E27FC236}">
                  <a16:creationId xmlns:a16="http://schemas.microsoft.com/office/drawing/2014/main" xmlns=""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4" name="Google Shape;837;p31">
              <a:extLst>
                <a:ext uri="{FF2B5EF4-FFF2-40B4-BE49-F238E27FC236}">
                  <a16:creationId xmlns:a16="http://schemas.microsoft.com/office/drawing/2014/main" xmlns=""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5" name="Google Shape;838;p31">
              <a:extLst>
                <a:ext uri="{FF2B5EF4-FFF2-40B4-BE49-F238E27FC236}">
                  <a16:creationId xmlns:a16="http://schemas.microsoft.com/office/drawing/2014/main" xmlns=""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6" name="Google Shape;839;p31">
              <a:extLst>
                <a:ext uri="{FF2B5EF4-FFF2-40B4-BE49-F238E27FC236}">
                  <a16:creationId xmlns:a16="http://schemas.microsoft.com/office/drawing/2014/main" xmlns=""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7" name="Google Shape;840;p31">
              <a:extLst>
                <a:ext uri="{FF2B5EF4-FFF2-40B4-BE49-F238E27FC236}">
                  <a16:creationId xmlns:a16="http://schemas.microsoft.com/office/drawing/2014/main" xmlns=""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8" name="Google Shape;841;p31">
              <a:extLst>
                <a:ext uri="{FF2B5EF4-FFF2-40B4-BE49-F238E27FC236}">
                  <a16:creationId xmlns:a16="http://schemas.microsoft.com/office/drawing/2014/main" xmlns=""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9" name="Google Shape;842;p31">
              <a:extLst>
                <a:ext uri="{FF2B5EF4-FFF2-40B4-BE49-F238E27FC236}">
                  <a16:creationId xmlns:a16="http://schemas.microsoft.com/office/drawing/2014/main" xmlns=""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0" name="Google Shape;843;p31">
              <a:extLst>
                <a:ext uri="{FF2B5EF4-FFF2-40B4-BE49-F238E27FC236}">
                  <a16:creationId xmlns:a16="http://schemas.microsoft.com/office/drawing/2014/main" xmlns=""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1" name="Google Shape;844;p31">
              <a:extLst>
                <a:ext uri="{FF2B5EF4-FFF2-40B4-BE49-F238E27FC236}">
                  <a16:creationId xmlns:a16="http://schemas.microsoft.com/office/drawing/2014/main" xmlns=""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2" name="Google Shape;845;p31">
              <a:extLst>
                <a:ext uri="{FF2B5EF4-FFF2-40B4-BE49-F238E27FC236}">
                  <a16:creationId xmlns:a16="http://schemas.microsoft.com/office/drawing/2014/main" xmlns=""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3" name="Google Shape;846;p31">
              <a:extLst>
                <a:ext uri="{FF2B5EF4-FFF2-40B4-BE49-F238E27FC236}">
                  <a16:creationId xmlns:a16="http://schemas.microsoft.com/office/drawing/2014/main" xmlns=""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4" name="Google Shape;847;p31">
              <a:extLst>
                <a:ext uri="{FF2B5EF4-FFF2-40B4-BE49-F238E27FC236}">
                  <a16:creationId xmlns:a16="http://schemas.microsoft.com/office/drawing/2014/main" xmlns=""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5" name="Google Shape;848;p31">
              <a:extLst>
                <a:ext uri="{FF2B5EF4-FFF2-40B4-BE49-F238E27FC236}">
                  <a16:creationId xmlns:a16="http://schemas.microsoft.com/office/drawing/2014/main" xmlns=""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6" name="Google Shape;849;p31">
              <a:extLst>
                <a:ext uri="{FF2B5EF4-FFF2-40B4-BE49-F238E27FC236}">
                  <a16:creationId xmlns:a16="http://schemas.microsoft.com/office/drawing/2014/main" xmlns=""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7" name="Google Shape;850;p31">
              <a:extLst>
                <a:ext uri="{FF2B5EF4-FFF2-40B4-BE49-F238E27FC236}">
                  <a16:creationId xmlns:a16="http://schemas.microsoft.com/office/drawing/2014/main" xmlns=""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8" name="Google Shape;851;p31">
              <a:extLst>
                <a:ext uri="{FF2B5EF4-FFF2-40B4-BE49-F238E27FC236}">
                  <a16:creationId xmlns:a16="http://schemas.microsoft.com/office/drawing/2014/main" xmlns=""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9" name="Google Shape;852;p31">
              <a:extLst>
                <a:ext uri="{FF2B5EF4-FFF2-40B4-BE49-F238E27FC236}">
                  <a16:creationId xmlns:a16="http://schemas.microsoft.com/office/drawing/2014/main" xmlns=""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0" name="Google Shape;853;p31">
              <a:extLst>
                <a:ext uri="{FF2B5EF4-FFF2-40B4-BE49-F238E27FC236}">
                  <a16:creationId xmlns:a16="http://schemas.microsoft.com/office/drawing/2014/main" xmlns=""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854;p31">
              <a:extLst>
                <a:ext uri="{FF2B5EF4-FFF2-40B4-BE49-F238E27FC236}">
                  <a16:creationId xmlns:a16="http://schemas.microsoft.com/office/drawing/2014/main" xmlns=""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855;p31">
              <a:extLst>
                <a:ext uri="{FF2B5EF4-FFF2-40B4-BE49-F238E27FC236}">
                  <a16:creationId xmlns:a16="http://schemas.microsoft.com/office/drawing/2014/main" xmlns=""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3" name="Google Shape;856;p31">
              <a:extLst>
                <a:ext uri="{FF2B5EF4-FFF2-40B4-BE49-F238E27FC236}">
                  <a16:creationId xmlns:a16="http://schemas.microsoft.com/office/drawing/2014/main" xmlns=""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4" name="Google Shape;857;p31">
              <a:extLst>
                <a:ext uri="{FF2B5EF4-FFF2-40B4-BE49-F238E27FC236}">
                  <a16:creationId xmlns:a16="http://schemas.microsoft.com/office/drawing/2014/main" xmlns=""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5" name="Google Shape;858;p31">
              <a:extLst>
                <a:ext uri="{FF2B5EF4-FFF2-40B4-BE49-F238E27FC236}">
                  <a16:creationId xmlns:a16="http://schemas.microsoft.com/office/drawing/2014/main" xmlns=""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6" name="Google Shape;859;p31">
              <a:extLst>
                <a:ext uri="{FF2B5EF4-FFF2-40B4-BE49-F238E27FC236}">
                  <a16:creationId xmlns:a16="http://schemas.microsoft.com/office/drawing/2014/main" xmlns=""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7" name="Google Shape;860;p31">
              <a:extLst>
                <a:ext uri="{FF2B5EF4-FFF2-40B4-BE49-F238E27FC236}">
                  <a16:creationId xmlns:a16="http://schemas.microsoft.com/office/drawing/2014/main" xmlns=""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8" name="Google Shape;861;p31">
              <a:extLst>
                <a:ext uri="{FF2B5EF4-FFF2-40B4-BE49-F238E27FC236}">
                  <a16:creationId xmlns:a16="http://schemas.microsoft.com/office/drawing/2014/main" xmlns=""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9" name="Google Shape;862;p31">
              <a:extLst>
                <a:ext uri="{FF2B5EF4-FFF2-40B4-BE49-F238E27FC236}">
                  <a16:creationId xmlns:a16="http://schemas.microsoft.com/office/drawing/2014/main" xmlns=""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0" name="Google Shape;863;p31">
              <a:extLst>
                <a:ext uri="{FF2B5EF4-FFF2-40B4-BE49-F238E27FC236}">
                  <a16:creationId xmlns:a16="http://schemas.microsoft.com/office/drawing/2014/main" xmlns=""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1" name="Google Shape;864;p31">
              <a:extLst>
                <a:ext uri="{FF2B5EF4-FFF2-40B4-BE49-F238E27FC236}">
                  <a16:creationId xmlns:a16="http://schemas.microsoft.com/office/drawing/2014/main" xmlns=""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2" name="Google Shape;865;p31">
              <a:extLst>
                <a:ext uri="{FF2B5EF4-FFF2-40B4-BE49-F238E27FC236}">
                  <a16:creationId xmlns:a16="http://schemas.microsoft.com/office/drawing/2014/main" xmlns=""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3" name="Google Shape;866;p31">
              <a:extLst>
                <a:ext uri="{FF2B5EF4-FFF2-40B4-BE49-F238E27FC236}">
                  <a16:creationId xmlns:a16="http://schemas.microsoft.com/office/drawing/2014/main" xmlns=""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4" name="Google Shape;867;p31">
              <a:extLst>
                <a:ext uri="{FF2B5EF4-FFF2-40B4-BE49-F238E27FC236}">
                  <a16:creationId xmlns:a16="http://schemas.microsoft.com/office/drawing/2014/main" xmlns=""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5" name="Google Shape;868;p31">
              <a:extLst>
                <a:ext uri="{FF2B5EF4-FFF2-40B4-BE49-F238E27FC236}">
                  <a16:creationId xmlns:a16="http://schemas.microsoft.com/office/drawing/2014/main" xmlns=""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6" name="Google Shape;869;p31">
              <a:extLst>
                <a:ext uri="{FF2B5EF4-FFF2-40B4-BE49-F238E27FC236}">
                  <a16:creationId xmlns:a16="http://schemas.microsoft.com/office/drawing/2014/main" xmlns=""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7" name="Google Shape;870;p31">
              <a:extLst>
                <a:ext uri="{FF2B5EF4-FFF2-40B4-BE49-F238E27FC236}">
                  <a16:creationId xmlns:a16="http://schemas.microsoft.com/office/drawing/2014/main" xmlns=""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8" name="Google Shape;871;p31">
              <a:extLst>
                <a:ext uri="{FF2B5EF4-FFF2-40B4-BE49-F238E27FC236}">
                  <a16:creationId xmlns:a16="http://schemas.microsoft.com/office/drawing/2014/main" xmlns=""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9" name="Google Shape;872;p31">
              <a:extLst>
                <a:ext uri="{FF2B5EF4-FFF2-40B4-BE49-F238E27FC236}">
                  <a16:creationId xmlns:a16="http://schemas.microsoft.com/office/drawing/2014/main" xmlns=""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0" name="Google Shape;873;p31">
              <a:extLst>
                <a:ext uri="{FF2B5EF4-FFF2-40B4-BE49-F238E27FC236}">
                  <a16:creationId xmlns:a16="http://schemas.microsoft.com/office/drawing/2014/main" xmlns=""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1" name="Google Shape;874;p31">
              <a:extLst>
                <a:ext uri="{FF2B5EF4-FFF2-40B4-BE49-F238E27FC236}">
                  <a16:creationId xmlns:a16="http://schemas.microsoft.com/office/drawing/2014/main" xmlns=""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2" name="Google Shape;875;p31">
              <a:extLst>
                <a:ext uri="{FF2B5EF4-FFF2-40B4-BE49-F238E27FC236}">
                  <a16:creationId xmlns:a16="http://schemas.microsoft.com/office/drawing/2014/main" xmlns=""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3" name="Google Shape;876;p31">
              <a:extLst>
                <a:ext uri="{FF2B5EF4-FFF2-40B4-BE49-F238E27FC236}">
                  <a16:creationId xmlns:a16="http://schemas.microsoft.com/office/drawing/2014/main" xmlns=""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4" name="Google Shape;877;p31">
              <a:extLst>
                <a:ext uri="{FF2B5EF4-FFF2-40B4-BE49-F238E27FC236}">
                  <a16:creationId xmlns:a16="http://schemas.microsoft.com/office/drawing/2014/main" xmlns=""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5" name="Google Shape;878;p31">
              <a:extLst>
                <a:ext uri="{FF2B5EF4-FFF2-40B4-BE49-F238E27FC236}">
                  <a16:creationId xmlns:a16="http://schemas.microsoft.com/office/drawing/2014/main" xmlns=""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6" name="Google Shape;879;p31">
              <a:extLst>
                <a:ext uri="{FF2B5EF4-FFF2-40B4-BE49-F238E27FC236}">
                  <a16:creationId xmlns:a16="http://schemas.microsoft.com/office/drawing/2014/main" xmlns=""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7" name="Google Shape;880;p31">
              <a:extLst>
                <a:ext uri="{FF2B5EF4-FFF2-40B4-BE49-F238E27FC236}">
                  <a16:creationId xmlns:a16="http://schemas.microsoft.com/office/drawing/2014/main" xmlns=""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8" name="Google Shape;881;p31">
              <a:extLst>
                <a:ext uri="{FF2B5EF4-FFF2-40B4-BE49-F238E27FC236}">
                  <a16:creationId xmlns:a16="http://schemas.microsoft.com/office/drawing/2014/main" xmlns=""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236" name="TextBox 235">
            <a:extLst>
              <a:ext uri="{FF2B5EF4-FFF2-40B4-BE49-F238E27FC236}">
                <a16:creationId xmlns:a16="http://schemas.microsoft.com/office/drawing/2014/main" xmlns=""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6793537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17_Title and Content">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grpSp>
        <p:nvGrpSpPr>
          <p:cNvPr id="236" name="Google Shape;631;p30">
            <a:extLst>
              <a:ext uri="{FF2B5EF4-FFF2-40B4-BE49-F238E27FC236}">
                <a16:creationId xmlns:a16="http://schemas.microsoft.com/office/drawing/2014/main" xmlns=""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xmlns=""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8" name="Google Shape;633;p30">
              <a:extLst>
                <a:ext uri="{FF2B5EF4-FFF2-40B4-BE49-F238E27FC236}">
                  <a16:creationId xmlns:a16="http://schemas.microsoft.com/office/drawing/2014/main" xmlns=""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9" name="Google Shape;634;p30">
              <a:extLst>
                <a:ext uri="{FF2B5EF4-FFF2-40B4-BE49-F238E27FC236}">
                  <a16:creationId xmlns:a16="http://schemas.microsoft.com/office/drawing/2014/main" xmlns=""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0" name="Google Shape;635;p30">
              <a:extLst>
                <a:ext uri="{FF2B5EF4-FFF2-40B4-BE49-F238E27FC236}">
                  <a16:creationId xmlns:a16="http://schemas.microsoft.com/office/drawing/2014/main" xmlns=""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1" name="Google Shape;636;p30">
              <a:extLst>
                <a:ext uri="{FF2B5EF4-FFF2-40B4-BE49-F238E27FC236}">
                  <a16:creationId xmlns:a16="http://schemas.microsoft.com/office/drawing/2014/main" xmlns=""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2" name="Google Shape;637;p30">
              <a:extLst>
                <a:ext uri="{FF2B5EF4-FFF2-40B4-BE49-F238E27FC236}">
                  <a16:creationId xmlns:a16="http://schemas.microsoft.com/office/drawing/2014/main" xmlns=""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3" name="Google Shape;638;p30">
              <a:extLst>
                <a:ext uri="{FF2B5EF4-FFF2-40B4-BE49-F238E27FC236}">
                  <a16:creationId xmlns:a16="http://schemas.microsoft.com/office/drawing/2014/main" xmlns=""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4" name="Google Shape;639;p30">
              <a:extLst>
                <a:ext uri="{FF2B5EF4-FFF2-40B4-BE49-F238E27FC236}">
                  <a16:creationId xmlns:a16="http://schemas.microsoft.com/office/drawing/2014/main" xmlns=""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5" name="Google Shape;640;p30">
              <a:extLst>
                <a:ext uri="{FF2B5EF4-FFF2-40B4-BE49-F238E27FC236}">
                  <a16:creationId xmlns:a16="http://schemas.microsoft.com/office/drawing/2014/main" xmlns=""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6" name="Google Shape;641;p30">
              <a:extLst>
                <a:ext uri="{FF2B5EF4-FFF2-40B4-BE49-F238E27FC236}">
                  <a16:creationId xmlns:a16="http://schemas.microsoft.com/office/drawing/2014/main" xmlns=""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7" name="Google Shape;642;p30">
              <a:extLst>
                <a:ext uri="{FF2B5EF4-FFF2-40B4-BE49-F238E27FC236}">
                  <a16:creationId xmlns:a16="http://schemas.microsoft.com/office/drawing/2014/main" xmlns=""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8" name="Google Shape;643;p30">
              <a:extLst>
                <a:ext uri="{FF2B5EF4-FFF2-40B4-BE49-F238E27FC236}">
                  <a16:creationId xmlns:a16="http://schemas.microsoft.com/office/drawing/2014/main" xmlns=""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9" name="Google Shape;644;p30">
              <a:extLst>
                <a:ext uri="{FF2B5EF4-FFF2-40B4-BE49-F238E27FC236}">
                  <a16:creationId xmlns:a16="http://schemas.microsoft.com/office/drawing/2014/main" xmlns=""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0" name="Google Shape;645;p30">
              <a:extLst>
                <a:ext uri="{FF2B5EF4-FFF2-40B4-BE49-F238E27FC236}">
                  <a16:creationId xmlns:a16="http://schemas.microsoft.com/office/drawing/2014/main" xmlns=""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646;p30">
              <a:extLst>
                <a:ext uri="{FF2B5EF4-FFF2-40B4-BE49-F238E27FC236}">
                  <a16:creationId xmlns:a16="http://schemas.microsoft.com/office/drawing/2014/main" xmlns=""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2" name="Google Shape;647;p30">
              <a:extLst>
                <a:ext uri="{FF2B5EF4-FFF2-40B4-BE49-F238E27FC236}">
                  <a16:creationId xmlns:a16="http://schemas.microsoft.com/office/drawing/2014/main" xmlns=""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3" name="Google Shape;648;p30">
              <a:extLst>
                <a:ext uri="{FF2B5EF4-FFF2-40B4-BE49-F238E27FC236}">
                  <a16:creationId xmlns:a16="http://schemas.microsoft.com/office/drawing/2014/main" xmlns=""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4" name="Google Shape;649;p30">
              <a:extLst>
                <a:ext uri="{FF2B5EF4-FFF2-40B4-BE49-F238E27FC236}">
                  <a16:creationId xmlns:a16="http://schemas.microsoft.com/office/drawing/2014/main" xmlns=""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5" name="Google Shape;650;p30">
              <a:extLst>
                <a:ext uri="{FF2B5EF4-FFF2-40B4-BE49-F238E27FC236}">
                  <a16:creationId xmlns:a16="http://schemas.microsoft.com/office/drawing/2014/main" xmlns=""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6" name="Google Shape;651;p30">
              <a:extLst>
                <a:ext uri="{FF2B5EF4-FFF2-40B4-BE49-F238E27FC236}">
                  <a16:creationId xmlns:a16="http://schemas.microsoft.com/office/drawing/2014/main" xmlns=""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7" name="Google Shape;652;p30">
              <a:extLst>
                <a:ext uri="{FF2B5EF4-FFF2-40B4-BE49-F238E27FC236}">
                  <a16:creationId xmlns:a16="http://schemas.microsoft.com/office/drawing/2014/main" xmlns=""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8" name="Google Shape;653;p30">
              <a:extLst>
                <a:ext uri="{FF2B5EF4-FFF2-40B4-BE49-F238E27FC236}">
                  <a16:creationId xmlns:a16="http://schemas.microsoft.com/office/drawing/2014/main" xmlns=""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9" name="Google Shape;654;p30">
              <a:extLst>
                <a:ext uri="{FF2B5EF4-FFF2-40B4-BE49-F238E27FC236}">
                  <a16:creationId xmlns:a16="http://schemas.microsoft.com/office/drawing/2014/main" xmlns=""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0" name="Google Shape;655;p30">
              <a:extLst>
                <a:ext uri="{FF2B5EF4-FFF2-40B4-BE49-F238E27FC236}">
                  <a16:creationId xmlns:a16="http://schemas.microsoft.com/office/drawing/2014/main" xmlns=""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xmlns=""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2" name="Google Shape;657;p30">
              <a:extLst>
                <a:ext uri="{FF2B5EF4-FFF2-40B4-BE49-F238E27FC236}">
                  <a16:creationId xmlns:a16="http://schemas.microsoft.com/office/drawing/2014/main" xmlns=""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3" name="Google Shape;658;p30">
              <a:extLst>
                <a:ext uri="{FF2B5EF4-FFF2-40B4-BE49-F238E27FC236}">
                  <a16:creationId xmlns:a16="http://schemas.microsoft.com/office/drawing/2014/main" xmlns=""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4" name="Google Shape;659;p30">
              <a:extLst>
                <a:ext uri="{FF2B5EF4-FFF2-40B4-BE49-F238E27FC236}">
                  <a16:creationId xmlns:a16="http://schemas.microsoft.com/office/drawing/2014/main" xmlns=""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5" name="Google Shape;660;p30">
              <a:extLst>
                <a:ext uri="{FF2B5EF4-FFF2-40B4-BE49-F238E27FC236}">
                  <a16:creationId xmlns:a16="http://schemas.microsoft.com/office/drawing/2014/main" xmlns=""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6" name="Google Shape;661;p30">
              <a:extLst>
                <a:ext uri="{FF2B5EF4-FFF2-40B4-BE49-F238E27FC236}">
                  <a16:creationId xmlns:a16="http://schemas.microsoft.com/office/drawing/2014/main" xmlns=""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7" name="Google Shape;662;p30">
              <a:extLst>
                <a:ext uri="{FF2B5EF4-FFF2-40B4-BE49-F238E27FC236}">
                  <a16:creationId xmlns:a16="http://schemas.microsoft.com/office/drawing/2014/main" xmlns=""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8" name="Google Shape;663;p30">
              <a:extLst>
                <a:ext uri="{FF2B5EF4-FFF2-40B4-BE49-F238E27FC236}">
                  <a16:creationId xmlns:a16="http://schemas.microsoft.com/office/drawing/2014/main" xmlns=""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9" name="Google Shape;664;p30">
              <a:extLst>
                <a:ext uri="{FF2B5EF4-FFF2-40B4-BE49-F238E27FC236}">
                  <a16:creationId xmlns:a16="http://schemas.microsoft.com/office/drawing/2014/main" xmlns=""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0" name="Google Shape;665;p30">
              <a:extLst>
                <a:ext uri="{FF2B5EF4-FFF2-40B4-BE49-F238E27FC236}">
                  <a16:creationId xmlns:a16="http://schemas.microsoft.com/office/drawing/2014/main" xmlns=""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1" name="Google Shape;666;p30">
              <a:extLst>
                <a:ext uri="{FF2B5EF4-FFF2-40B4-BE49-F238E27FC236}">
                  <a16:creationId xmlns:a16="http://schemas.microsoft.com/office/drawing/2014/main" xmlns=""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2" name="Google Shape;667;p30">
              <a:extLst>
                <a:ext uri="{FF2B5EF4-FFF2-40B4-BE49-F238E27FC236}">
                  <a16:creationId xmlns:a16="http://schemas.microsoft.com/office/drawing/2014/main" xmlns=""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3" name="Google Shape;668;p30">
              <a:extLst>
                <a:ext uri="{FF2B5EF4-FFF2-40B4-BE49-F238E27FC236}">
                  <a16:creationId xmlns:a16="http://schemas.microsoft.com/office/drawing/2014/main" xmlns=""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4" name="Google Shape;669;p30">
              <a:extLst>
                <a:ext uri="{FF2B5EF4-FFF2-40B4-BE49-F238E27FC236}">
                  <a16:creationId xmlns:a16="http://schemas.microsoft.com/office/drawing/2014/main" xmlns=""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5" name="Google Shape;670;p30">
              <a:extLst>
                <a:ext uri="{FF2B5EF4-FFF2-40B4-BE49-F238E27FC236}">
                  <a16:creationId xmlns:a16="http://schemas.microsoft.com/office/drawing/2014/main" xmlns=""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6" name="Google Shape;671;p30">
              <a:extLst>
                <a:ext uri="{FF2B5EF4-FFF2-40B4-BE49-F238E27FC236}">
                  <a16:creationId xmlns:a16="http://schemas.microsoft.com/office/drawing/2014/main" xmlns=""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7" name="Google Shape;672;p30">
              <a:extLst>
                <a:ext uri="{FF2B5EF4-FFF2-40B4-BE49-F238E27FC236}">
                  <a16:creationId xmlns:a16="http://schemas.microsoft.com/office/drawing/2014/main" xmlns=""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78" name="Google Shape;211;p3">
            <a:extLst>
              <a:ext uri="{FF2B5EF4-FFF2-40B4-BE49-F238E27FC236}">
                <a16:creationId xmlns:a16="http://schemas.microsoft.com/office/drawing/2014/main" xmlns=""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xmlns=""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xmlns=""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81" name="Google Shape;214;p3">
            <a:extLst>
              <a:ext uri="{FF2B5EF4-FFF2-40B4-BE49-F238E27FC236}">
                <a16:creationId xmlns:a16="http://schemas.microsoft.com/office/drawing/2014/main" xmlns=""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xmlns=""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3" name="Google Shape;216;p3">
              <a:extLst>
                <a:ext uri="{FF2B5EF4-FFF2-40B4-BE49-F238E27FC236}">
                  <a16:creationId xmlns:a16="http://schemas.microsoft.com/office/drawing/2014/main" xmlns=""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4" name="Google Shape;217;p3">
              <a:extLst>
                <a:ext uri="{FF2B5EF4-FFF2-40B4-BE49-F238E27FC236}">
                  <a16:creationId xmlns:a16="http://schemas.microsoft.com/office/drawing/2014/main" xmlns=""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5" name="Google Shape;218;p3">
              <a:extLst>
                <a:ext uri="{FF2B5EF4-FFF2-40B4-BE49-F238E27FC236}">
                  <a16:creationId xmlns:a16="http://schemas.microsoft.com/office/drawing/2014/main" xmlns=""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6" name="Google Shape;219;p3">
              <a:extLst>
                <a:ext uri="{FF2B5EF4-FFF2-40B4-BE49-F238E27FC236}">
                  <a16:creationId xmlns:a16="http://schemas.microsoft.com/office/drawing/2014/main" xmlns=""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7" name="Google Shape;220;p3">
              <a:extLst>
                <a:ext uri="{FF2B5EF4-FFF2-40B4-BE49-F238E27FC236}">
                  <a16:creationId xmlns:a16="http://schemas.microsoft.com/office/drawing/2014/main" xmlns=""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8" name="Google Shape;221;p3">
              <a:extLst>
                <a:ext uri="{FF2B5EF4-FFF2-40B4-BE49-F238E27FC236}">
                  <a16:creationId xmlns:a16="http://schemas.microsoft.com/office/drawing/2014/main" xmlns=""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xmlns=""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0" name="Google Shape;223;p3">
              <a:extLst>
                <a:ext uri="{FF2B5EF4-FFF2-40B4-BE49-F238E27FC236}">
                  <a16:creationId xmlns:a16="http://schemas.microsoft.com/office/drawing/2014/main" xmlns=""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1" name="Google Shape;224;p3">
              <a:extLst>
                <a:ext uri="{FF2B5EF4-FFF2-40B4-BE49-F238E27FC236}">
                  <a16:creationId xmlns:a16="http://schemas.microsoft.com/office/drawing/2014/main" xmlns=""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92" name="Google Shape;225;p3">
            <a:extLst>
              <a:ext uri="{FF2B5EF4-FFF2-40B4-BE49-F238E27FC236}">
                <a16:creationId xmlns:a16="http://schemas.microsoft.com/office/drawing/2014/main" xmlns=""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xmlns=""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4" name="Google Shape;227;p3">
              <a:extLst>
                <a:ext uri="{FF2B5EF4-FFF2-40B4-BE49-F238E27FC236}">
                  <a16:creationId xmlns:a16="http://schemas.microsoft.com/office/drawing/2014/main" xmlns=""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295" name="Google Shape;228;p3">
            <a:extLst>
              <a:ext uri="{FF2B5EF4-FFF2-40B4-BE49-F238E27FC236}">
                <a16:creationId xmlns:a16="http://schemas.microsoft.com/office/drawing/2014/main" xmlns=""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6" name="Google Shape;229;p3">
            <a:extLst>
              <a:ext uri="{FF2B5EF4-FFF2-40B4-BE49-F238E27FC236}">
                <a16:creationId xmlns:a16="http://schemas.microsoft.com/office/drawing/2014/main" xmlns=""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297" name="Google Shape;230;p3">
            <a:extLst>
              <a:ext uri="{FF2B5EF4-FFF2-40B4-BE49-F238E27FC236}">
                <a16:creationId xmlns:a16="http://schemas.microsoft.com/office/drawing/2014/main" xmlns=""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xmlns=""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9" name="Google Shape;232;p3">
              <a:extLst>
                <a:ext uri="{FF2B5EF4-FFF2-40B4-BE49-F238E27FC236}">
                  <a16:creationId xmlns:a16="http://schemas.microsoft.com/office/drawing/2014/main" xmlns=""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38" name="TextBox 137">
            <a:extLst>
              <a:ext uri="{FF2B5EF4-FFF2-40B4-BE49-F238E27FC236}">
                <a16:creationId xmlns:a16="http://schemas.microsoft.com/office/drawing/2014/main" xmlns=""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10895377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18_Title and Content">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grpSp>
        <p:nvGrpSpPr>
          <p:cNvPr id="138" name="Google Shape;939;p32">
            <a:extLst>
              <a:ext uri="{FF2B5EF4-FFF2-40B4-BE49-F238E27FC236}">
                <a16:creationId xmlns:a16="http://schemas.microsoft.com/office/drawing/2014/main" xmlns=""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xmlns=""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0" name="Google Shape;941;p32">
              <a:extLst>
                <a:ext uri="{FF2B5EF4-FFF2-40B4-BE49-F238E27FC236}">
                  <a16:creationId xmlns:a16="http://schemas.microsoft.com/office/drawing/2014/main" xmlns=""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1" name="Google Shape;942;p32">
              <a:extLst>
                <a:ext uri="{FF2B5EF4-FFF2-40B4-BE49-F238E27FC236}">
                  <a16:creationId xmlns:a16="http://schemas.microsoft.com/office/drawing/2014/main" xmlns=""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2" name="Google Shape;943;p32">
              <a:extLst>
                <a:ext uri="{FF2B5EF4-FFF2-40B4-BE49-F238E27FC236}">
                  <a16:creationId xmlns:a16="http://schemas.microsoft.com/office/drawing/2014/main" xmlns=""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3" name="Google Shape;944;p32">
              <a:extLst>
                <a:ext uri="{FF2B5EF4-FFF2-40B4-BE49-F238E27FC236}">
                  <a16:creationId xmlns:a16="http://schemas.microsoft.com/office/drawing/2014/main" xmlns=""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4" name="Google Shape;945;p32">
              <a:extLst>
                <a:ext uri="{FF2B5EF4-FFF2-40B4-BE49-F238E27FC236}">
                  <a16:creationId xmlns:a16="http://schemas.microsoft.com/office/drawing/2014/main" xmlns=""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5" name="Google Shape;946;p32">
              <a:extLst>
                <a:ext uri="{FF2B5EF4-FFF2-40B4-BE49-F238E27FC236}">
                  <a16:creationId xmlns:a16="http://schemas.microsoft.com/office/drawing/2014/main" xmlns=""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6" name="Google Shape;947;p32">
              <a:extLst>
                <a:ext uri="{FF2B5EF4-FFF2-40B4-BE49-F238E27FC236}">
                  <a16:creationId xmlns:a16="http://schemas.microsoft.com/office/drawing/2014/main" xmlns=""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7" name="Google Shape;948;p32">
              <a:extLst>
                <a:ext uri="{FF2B5EF4-FFF2-40B4-BE49-F238E27FC236}">
                  <a16:creationId xmlns:a16="http://schemas.microsoft.com/office/drawing/2014/main" xmlns=""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8" name="Google Shape;949;p32">
              <a:extLst>
                <a:ext uri="{FF2B5EF4-FFF2-40B4-BE49-F238E27FC236}">
                  <a16:creationId xmlns:a16="http://schemas.microsoft.com/office/drawing/2014/main" xmlns=""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9" name="Google Shape;950;p32">
              <a:extLst>
                <a:ext uri="{FF2B5EF4-FFF2-40B4-BE49-F238E27FC236}">
                  <a16:creationId xmlns:a16="http://schemas.microsoft.com/office/drawing/2014/main" xmlns=""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0" name="Google Shape;951;p32">
              <a:extLst>
                <a:ext uri="{FF2B5EF4-FFF2-40B4-BE49-F238E27FC236}">
                  <a16:creationId xmlns:a16="http://schemas.microsoft.com/office/drawing/2014/main" xmlns=""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952;p32">
              <a:extLst>
                <a:ext uri="{FF2B5EF4-FFF2-40B4-BE49-F238E27FC236}">
                  <a16:creationId xmlns:a16="http://schemas.microsoft.com/office/drawing/2014/main" xmlns=""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953;p32">
              <a:extLst>
                <a:ext uri="{FF2B5EF4-FFF2-40B4-BE49-F238E27FC236}">
                  <a16:creationId xmlns:a16="http://schemas.microsoft.com/office/drawing/2014/main" xmlns=""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3" name="Google Shape;954;p32">
              <a:extLst>
                <a:ext uri="{FF2B5EF4-FFF2-40B4-BE49-F238E27FC236}">
                  <a16:creationId xmlns:a16="http://schemas.microsoft.com/office/drawing/2014/main" xmlns=""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4" name="Google Shape;955;p32">
              <a:extLst>
                <a:ext uri="{FF2B5EF4-FFF2-40B4-BE49-F238E27FC236}">
                  <a16:creationId xmlns:a16="http://schemas.microsoft.com/office/drawing/2014/main" xmlns=""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5" name="Google Shape;956;p32">
              <a:extLst>
                <a:ext uri="{FF2B5EF4-FFF2-40B4-BE49-F238E27FC236}">
                  <a16:creationId xmlns:a16="http://schemas.microsoft.com/office/drawing/2014/main" xmlns=""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6" name="Google Shape;957;p32">
              <a:extLst>
                <a:ext uri="{FF2B5EF4-FFF2-40B4-BE49-F238E27FC236}">
                  <a16:creationId xmlns:a16="http://schemas.microsoft.com/office/drawing/2014/main" xmlns=""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7" name="Google Shape;958;p32">
              <a:extLst>
                <a:ext uri="{FF2B5EF4-FFF2-40B4-BE49-F238E27FC236}">
                  <a16:creationId xmlns:a16="http://schemas.microsoft.com/office/drawing/2014/main" xmlns=""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8" name="Google Shape;959;p32">
              <a:extLst>
                <a:ext uri="{FF2B5EF4-FFF2-40B4-BE49-F238E27FC236}">
                  <a16:creationId xmlns:a16="http://schemas.microsoft.com/office/drawing/2014/main" xmlns=""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9" name="Google Shape;960;p32">
              <a:extLst>
                <a:ext uri="{FF2B5EF4-FFF2-40B4-BE49-F238E27FC236}">
                  <a16:creationId xmlns:a16="http://schemas.microsoft.com/office/drawing/2014/main" xmlns=""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0" name="Google Shape;961;p32">
              <a:extLst>
                <a:ext uri="{FF2B5EF4-FFF2-40B4-BE49-F238E27FC236}">
                  <a16:creationId xmlns:a16="http://schemas.microsoft.com/office/drawing/2014/main" xmlns=""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1" name="Google Shape;962;p32">
              <a:extLst>
                <a:ext uri="{FF2B5EF4-FFF2-40B4-BE49-F238E27FC236}">
                  <a16:creationId xmlns:a16="http://schemas.microsoft.com/office/drawing/2014/main" xmlns=""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2" name="Google Shape;963;p32">
              <a:extLst>
                <a:ext uri="{FF2B5EF4-FFF2-40B4-BE49-F238E27FC236}">
                  <a16:creationId xmlns:a16="http://schemas.microsoft.com/office/drawing/2014/main" xmlns=""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3" name="Google Shape;964;p32">
              <a:extLst>
                <a:ext uri="{FF2B5EF4-FFF2-40B4-BE49-F238E27FC236}">
                  <a16:creationId xmlns:a16="http://schemas.microsoft.com/office/drawing/2014/main" xmlns=""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4" name="Google Shape;965;p32">
              <a:extLst>
                <a:ext uri="{FF2B5EF4-FFF2-40B4-BE49-F238E27FC236}">
                  <a16:creationId xmlns:a16="http://schemas.microsoft.com/office/drawing/2014/main" xmlns=""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5" name="Google Shape;966;p32">
              <a:extLst>
                <a:ext uri="{FF2B5EF4-FFF2-40B4-BE49-F238E27FC236}">
                  <a16:creationId xmlns:a16="http://schemas.microsoft.com/office/drawing/2014/main" xmlns=""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6" name="Google Shape;967;p32">
              <a:extLst>
                <a:ext uri="{FF2B5EF4-FFF2-40B4-BE49-F238E27FC236}">
                  <a16:creationId xmlns:a16="http://schemas.microsoft.com/office/drawing/2014/main" xmlns=""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7" name="Google Shape;968;p32">
              <a:extLst>
                <a:ext uri="{FF2B5EF4-FFF2-40B4-BE49-F238E27FC236}">
                  <a16:creationId xmlns:a16="http://schemas.microsoft.com/office/drawing/2014/main" xmlns=""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8" name="Google Shape;969;p32">
              <a:extLst>
                <a:ext uri="{FF2B5EF4-FFF2-40B4-BE49-F238E27FC236}">
                  <a16:creationId xmlns:a16="http://schemas.microsoft.com/office/drawing/2014/main" xmlns=""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9" name="Google Shape;970;p32">
              <a:extLst>
                <a:ext uri="{FF2B5EF4-FFF2-40B4-BE49-F238E27FC236}">
                  <a16:creationId xmlns:a16="http://schemas.microsoft.com/office/drawing/2014/main" xmlns=""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0" name="Google Shape;971;p32">
              <a:extLst>
                <a:ext uri="{FF2B5EF4-FFF2-40B4-BE49-F238E27FC236}">
                  <a16:creationId xmlns:a16="http://schemas.microsoft.com/office/drawing/2014/main" xmlns=""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1" name="Google Shape;972;p32">
              <a:extLst>
                <a:ext uri="{FF2B5EF4-FFF2-40B4-BE49-F238E27FC236}">
                  <a16:creationId xmlns:a16="http://schemas.microsoft.com/office/drawing/2014/main" xmlns=""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2" name="Google Shape;973;p32">
              <a:extLst>
                <a:ext uri="{FF2B5EF4-FFF2-40B4-BE49-F238E27FC236}">
                  <a16:creationId xmlns:a16="http://schemas.microsoft.com/office/drawing/2014/main" xmlns=""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3" name="Google Shape;974;p32">
              <a:extLst>
                <a:ext uri="{FF2B5EF4-FFF2-40B4-BE49-F238E27FC236}">
                  <a16:creationId xmlns:a16="http://schemas.microsoft.com/office/drawing/2014/main" xmlns=""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4" name="Google Shape;975;p32">
              <a:extLst>
                <a:ext uri="{FF2B5EF4-FFF2-40B4-BE49-F238E27FC236}">
                  <a16:creationId xmlns:a16="http://schemas.microsoft.com/office/drawing/2014/main" xmlns=""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5" name="Google Shape;976;p32">
              <a:extLst>
                <a:ext uri="{FF2B5EF4-FFF2-40B4-BE49-F238E27FC236}">
                  <a16:creationId xmlns:a16="http://schemas.microsoft.com/office/drawing/2014/main" xmlns=""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6" name="Google Shape;977;p32">
              <a:extLst>
                <a:ext uri="{FF2B5EF4-FFF2-40B4-BE49-F238E27FC236}">
                  <a16:creationId xmlns:a16="http://schemas.microsoft.com/office/drawing/2014/main" xmlns=""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7" name="Google Shape;978;p32">
              <a:extLst>
                <a:ext uri="{FF2B5EF4-FFF2-40B4-BE49-F238E27FC236}">
                  <a16:creationId xmlns:a16="http://schemas.microsoft.com/office/drawing/2014/main" xmlns=""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8" name="Google Shape;979;p32">
              <a:extLst>
                <a:ext uri="{FF2B5EF4-FFF2-40B4-BE49-F238E27FC236}">
                  <a16:creationId xmlns:a16="http://schemas.microsoft.com/office/drawing/2014/main" xmlns=""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9" name="Google Shape;980;p32">
              <a:extLst>
                <a:ext uri="{FF2B5EF4-FFF2-40B4-BE49-F238E27FC236}">
                  <a16:creationId xmlns:a16="http://schemas.microsoft.com/office/drawing/2014/main" xmlns=""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0" name="Google Shape;981;p32">
              <a:extLst>
                <a:ext uri="{FF2B5EF4-FFF2-40B4-BE49-F238E27FC236}">
                  <a16:creationId xmlns:a16="http://schemas.microsoft.com/office/drawing/2014/main" xmlns=""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1" name="Google Shape;982;p32">
              <a:extLst>
                <a:ext uri="{FF2B5EF4-FFF2-40B4-BE49-F238E27FC236}">
                  <a16:creationId xmlns:a16="http://schemas.microsoft.com/office/drawing/2014/main" xmlns=""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2" name="Google Shape;983;p32">
              <a:extLst>
                <a:ext uri="{FF2B5EF4-FFF2-40B4-BE49-F238E27FC236}">
                  <a16:creationId xmlns:a16="http://schemas.microsoft.com/office/drawing/2014/main" xmlns=""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3" name="Google Shape;984;p32">
              <a:extLst>
                <a:ext uri="{FF2B5EF4-FFF2-40B4-BE49-F238E27FC236}">
                  <a16:creationId xmlns:a16="http://schemas.microsoft.com/office/drawing/2014/main" xmlns=""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4" name="Google Shape;985;p32">
              <a:extLst>
                <a:ext uri="{FF2B5EF4-FFF2-40B4-BE49-F238E27FC236}">
                  <a16:creationId xmlns:a16="http://schemas.microsoft.com/office/drawing/2014/main" xmlns=""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5" name="Google Shape;986;p32">
              <a:extLst>
                <a:ext uri="{FF2B5EF4-FFF2-40B4-BE49-F238E27FC236}">
                  <a16:creationId xmlns:a16="http://schemas.microsoft.com/office/drawing/2014/main" xmlns=""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6" name="Google Shape;987;p32">
              <a:extLst>
                <a:ext uri="{FF2B5EF4-FFF2-40B4-BE49-F238E27FC236}">
                  <a16:creationId xmlns:a16="http://schemas.microsoft.com/office/drawing/2014/main" xmlns=""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7" name="Google Shape;988;p32">
              <a:extLst>
                <a:ext uri="{FF2B5EF4-FFF2-40B4-BE49-F238E27FC236}">
                  <a16:creationId xmlns:a16="http://schemas.microsoft.com/office/drawing/2014/main" xmlns=""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8" name="Google Shape;989;p32">
              <a:extLst>
                <a:ext uri="{FF2B5EF4-FFF2-40B4-BE49-F238E27FC236}">
                  <a16:creationId xmlns:a16="http://schemas.microsoft.com/office/drawing/2014/main" xmlns=""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990;p32">
              <a:extLst>
                <a:ext uri="{FF2B5EF4-FFF2-40B4-BE49-F238E27FC236}">
                  <a16:creationId xmlns:a16="http://schemas.microsoft.com/office/drawing/2014/main" xmlns=""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0" name="Google Shape;991;p32">
              <a:extLst>
                <a:ext uri="{FF2B5EF4-FFF2-40B4-BE49-F238E27FC236}">
                  <a16:creationId xmlns:a16="http://schemas.microsoft.com/office/drawing/2014/main" xmlns=""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1" name="Google Shape;992;p32">
              <a:extLst>
                <a:ext uri="{FF2B5EF4-FFF2-40B4-BE49-F238E27FC236}">
                  <a16:creationId xmlns:a16="http://schemas.microsoft.com/office/drawing/2014/main" xmlns=""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2" name="Google Shape;993;p32">
              <a:extLst>
                <a:ext uri="{FF2B5EF4-FFF2-40B4-BE49-F238E27FC236}">
                  <a16:creationId xmlns:a16="http://schemas.microsoft.com/office/drawing/2014/main" xmlns=""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3" name="Google Shape;994;p32">
              <a:extLst>
                <a:ext uri="{FF2B5EF4-FFF2-40B4-BE49-F238E27FC236}">
                  <a16:creationId xmlns:a16="http://schemas.microsoft.com/office/drawing/2014/main" xmlns=""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4" name="Google Shape;995;p32">
              <a:extLst>
                <a:ext uri="{FF2B5EF4-FFF2-40B4-BE49-F238E27FC236}">
                  <a16:creationId xmlns:a16="http://schemas.microsoft.com/office/drawing/2014/main" xmlns=""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5" name="Google Shape;996;p32">
              <a:extLst>
                <a:ext uri="{FF2B5EF4-FFF2-40B4-BE49-F238E27FC236}">
                  <a16:creationId xmlns:a16="http://schemas.microsoft.com/office/drawing/2014/main" xmlns=""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6" name="Google Shape;997;p32">
              <a:extLst>
                <a:ext uri="{FF2B5EF4-FFF2-40B4-BE49-F238E27FC236}">
                  <a16:creationId xmlns:a16="http://schemas.microsoft.com/office/drawing/2014/main" xmlns=""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7" name="Google Shape;998;p32">
              <a:extLst>
                <a:ext uri="{FF2B5EF4-FFF2-40B4-BE49-F238E27FC236}">
                  <a16:creationId xmlns:a16="http://schemas.microsoft.com/office/drawing/2014/main" xmlns=""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8" name="Google Shape;999;p32">
              <a:extLst>
                <a:ext uri="{FF2B5EF4-FFF2-40B4-BE49-F238E27FC236}">
                  <a16:creationId xmlns:a16="http://schemas.microsoft.com/office/drawing/2014/main" xmlns=""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9" name="Google Shape;1000;p32">
              <a:extLst>
                <a:ext uri="{FF2B5EF4-FFF2-40B4-BE49-F238E27FC236}">
                  <a16:creationId xmlns:a16="http://schemas.microsoft.com/office/drawing/2014/main" xmlns=""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0" name="Google Shape;1001;p32">
              <a:extLst>
                <a:ext uri="{FF2B5EF4-FFF2-40B4-BE49-F238E27FC236}">
                  <a16:creationId xmlns:a16="http://schemas.microsoft.com/office/drawing/2014/main" xmlns=""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1" name="Google Shape;1002;p32">
              <a:extLst>
                <a:ext uri="{FF2B5EF4-FFF2-40B4-BE49-F238E27FC236}">
                  <a16:creationId xmlns:a16="http://schemas.microsoft.com/office/drawing/2014/main" xmlns=""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02" name="Google Shape;211;p3">
            <a:extLst>
              <a:ext uri="{FF2B5EF4-FFF2-40B4-BE49-F238E27FC236}">
                <a16:creationId xmlns:a16="http://schemas.microsoft.com/office/drawing/2014/main" xmlns=""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xmlns=""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xmlns=""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05" name="Google Shape;214;p3">
            <a:extLst>
              <a:ext uri="{FF2B5EF4-FFF2-40B4-BE49-F238E27FC236}">
                <a16:creationId xmlns:a16="http://schemas.microsoft.com/office/drawing/2014/main" xmlns=""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xmlns=""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7" name="Google Shape;216;p3">
              <a:extLst>
                <a:ext uri="{FF2B5EF4-FFF2-40B4-BE49-F238E27FC236}">
                  <a16:creationId xmlns:a16="http://schemas.microsoft.com/office/drawing/2014/main" xmlns=""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8" name="Google Shape;217;p3">
              <a:extLst>
                <a:ext uri="{FF2B5EF4-FFF2-40B4-BE49-F238E27FC236}">
                  <a16:creationId xmlns:a16="http://schemas.microsoft.com/office/drawing/2014/main" xmlns=""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9" name="Google Shape;218;p3">
              <a:extLst>
                <a:ext uri="{FF2B5EF4-FFF2-40B4-BE49-F238E27FC236}">
                  <a16:creationId xmlns:a16="http://schemas.microsoft.com/office/drawing/2014/main" xmlns=""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0" name="Google Shape;219;p3">
              <a:extLst>
                <a:ext uri="{FF2B5EF4-FFF2-40B4-BE49-F238E27FC236}">
                  <a16:creationId xmlns:a16="http://schemas.microsoft.com/office/drawing/2014/main" xmlns=""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1" name="Google Shape;220;p3">
              <a:extLst>
                <a:ext uri="{FF2B5EF4-FFF2-40B4-BE49-F238E27FC236}">
                  <a16:creationId xmlns:a16="http://schemas.microsoft.com/office/drawing/2014/main" xmlns=""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2" name="Google Shape;221;p3">
              <a:extLst>
                <a:ext uri="{FF2B5EF4-FFF2-40B4-BE49-F238E27FC236}">
                  <a16:creationId xmlns:a16="http://schemas.microsoft.com/office/drawing/2014/main" xmlns=""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xmlns=""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4" name="Google Shape;223;p3">
              <a:extLst>
                <a:ext uri="{FF2B5EF4-FFF2-40B4-BE49-F238E27FC236}">
                  <a16:creationId xmlns:a16="http://schemas.microsoft.com/office/drawing/2014/main" xmlns=""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5" name="Google Shape;224;p3">
              <a:extLst>
                <a:ext uri="{FF2B5EF4-FFF2-40B4-BE49-F238E27FC236}">
                  <a16:creationId xmlns:a16="http://schemas.microsoft.com/office/drawing/2014/main" xmlns=""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16" name="Google Shape;225;p3">
            <a:extLst>
              <a:ext uri="{FF2B5EF4-FFF2-40B4-BE49-F238E27FC236}">
                <a16:creationId xmlns:a16="http://schemas.microsoft.com/office/drawing/2014/main" xmlns=""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xmlns=""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8" name="Google Shape;227;p3">
              <a:extLst>
                <a:ext uri="{FF2B5EF4-FFF2-40B4-BE49-F238E27FC236}">
                  <a16:creationId xmlns:a16="http://schemas.microsoft.com/office/drawing/2014/main" xmlns=""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219" name="Google Shape;228;p3">
            <a:extLst>
              <a:ext uri="{FF2B5EF4-FFF2-40B4-BE49-F238E27FC236}">
                <a16:creationId xmlns:a16="http://schemas.microsoft.com/office/drawing/2014/main" xmlns=""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0" name="Google Shape;229;p3">
            <a:extLst>
              <a:ext uri="{FF2B5EF4-FFF2-40B4-BE49-F238E27FC236}">
                <a16:creationId xmlns:a16="http://schemas.microsoft.com/office/drawing/2014/main" xmlns=""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221" name="Google Shape;230;p3">
            <a:extLst>
              <a:ext uri="{FF2B5EF4-FFF2-40B4-BE49-F238E27FC236}">
                <a16:creationId xmlns:a16="http://schemas.microsoft.com/office/drawing/2014/main" xmlns=""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xmlns=""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3" name="Google Shape;232;p3">
              <a:extLst>
                <a:ext uri="{FF2B5EF4-FFF2-40B4-BE49-F238E27FC236}">
                  <a16:creationId xmlns:a16="http://schemas.microsoft.com/office/drawing/2014/main" xmlns=""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224" name="TextBox 223">
            <a:extLst>
              <a:ext uri="{FF2B5EF4-FFF2-40B4-BE49-F238E27FC236}">
                <a16:creationId xmlns:a16="http://schemas.microsoft.com/office/drawing/2014/main" xmlns="" id="{93F46B3B-D663-4FBA-8528-CFD2F9C1E141}"/>
              </a:ext>
            </a:extLst>
          </p:cNvPr>
          <p:cNvSpPr txBox="1"/>
          <p:nvPr userDrawn="1"/>
        </p:nvSpPr>
        <p:spPr>
          <a:xfrm>
            <a:off x="3781444" y="1468551"/>
            <a:ext cx="4514832" cy="3631763"/>
          </a:xfrm>
          <a:prstGeom prst="rect">
            <a:avLst/>
          </a:prstGeom>
          <a:noFill/>
        </p:spPr>
        <p:txBody>
          <a:bodyPr wrap="square" rtlCol="0">
            <a:spAutoFit/>
          </a:bodyPr>
          <a:lstStyle/>
          <a:p>
            <a:pPr algn="ctr"/>
            <a:r>
              <a:rPr lang="vi-VN" sz="11500">
                <a:solidFill>
                  <a:srgbClr val="002060"/>
                </a:solidFill>
                <a:latin typeface="+mj-lt"/>
              </a:rPr>
              <a:t>LUYỆN TẬP</a:t>
            </a:r>
            <a:endParaRPr lang="vi-VN" sz="11500" dirty="0">
              <a:solidFill>
                <a:srgbClr val="002060"/>
              </a:solidFill>
              <a:latin typeface="+mj-lt"/>
            </a:endParaRPr>
          </a:p>
        </p:txBody>
      </p:sp>
    </p:spTree>
    <p:extLst>
      <p:ext uri="{BB962C8B-B14F-4D97-AF65-F5344CB8AC3E}">
        <p14:creationId xmlns:p14="http://schemas.microsoft.com/office/powerpoint/2010/main" val="32366715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19_Title and Content">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4074440088"/>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Blank" type="blank">
  <p:cSld name="Blank">
    <p:bg>
      <p:bgPr>
        <a:blipFill dpi="0" rotWithShape="1">
          <a:blip r:embed="rId2">
            <a:lum/>
          </a:blip>
          <a:srcRect/>
          <a:stretch>
            <a:fillRect/>
          </a:stretch>
        </a:blipFill>
        <a:effectLst/>
      </p:bgPr>
    </p:bg>
    <p:spTree>
      <p:nvGrpSpPr>
        <p:cNvPr id="1" name="Shape 151"/>
        <p:cNvGrpSpPr/>
        <p:nvPr/>
      </p:nvGrpSpPr>
      <p:grpSpPr>
        <a:xfrm>
          <a:off x="0" y="0"/>
          <a:ext cx="0" cy="0"/>
          <a:chOff x="0" y="0"/>
          <a:chExt cx="0" cy="0"/>
        </a:xfrm>
      </p:grpSpPr>
      <p:sp>
        <p:nvSpPr>
          <p:cNvPr id="2" name="Freeform 9"/>
          <p:cNvSpPr>
            <a:spLocks/>
          </p:cNvSpPr>
          <p:nvPr userDrawn="1"/>
        </p:nvSpPr>
        <p:spPr bwMode="auto">
          <a:xfrm rot="10800000">
            <a:off x="491068" y="319893"/>
            <a:ext cx="11226800" cy="6182507"/>
          </a:xfrm>
          <a:custGeom>
            <a:avLst/>
            <a:gdLst>
              <a:gd name="T0" fmla="*/ 2466 w 2671"/>
              <a:gd name="T1" fmla="*/ 92 h 1682"/>
              <a:gd name="T2" fmla="*/ 200 w 2671"/>
              <a:gd name="T3" fmla="*/ 99 h 1682"/>
              <a:gd name="T4" fmla="*/ 169 w 2671"/>
              <a:gd name="T5" fmla="*/ 1583 h 1682"/>
              <a:gd name="T6" fmla="*/ 2481 w 2671"/>
              <a:gd name="T7" fmla="*/ 1562 h 1682"/>
              <a:gd name="T8" fmla="*/ 2466 w 2671"/>
              <a:gd name="T9" fmla="*/ 92 h 1682"/>
              <a:gd name="connsiteX0" fmla="*/ 9074 w 9535"/>
              <a:gd name="connsiteY0" fmla="*/ 447 h 9722"/>
              <a:gd name="connsiteX1" fmla="*/ 544 w 9535"/>
              <a:gd name="connsiteY1" fmla="*/ 264 h 9722"/>
              <a:gd name="connsiteX2" fmla="*/ 475 w 9535"/>
              <a:gd name="connsiteY2" fmla="*/ 9311 h 9722"/>
              <a:gd name="connsiteX3" fmla="*/ 9131 w 9535"/>
              <a:gd name="connsiteY3" fmla="*/ 9187 h 9722"/>
              <a:gd name="connsiteX4" fmla="*/ 9074 w 9535"/>
              <a:gd name="connsiteY4" fmla="*/ 447 h 9722"/>
              <a:gd name="connsiteX0" fmla="*/ 9519 w 10001"/>
              <a:gd name="connsiteY0" fmla="*/ 986 h 10526"/>
              <a:gd name="connsiteX1" fmla="*/ 5107 w 10001"/>
              <a:gd name="connsiteY1" fmla="*/ 519 h 10526"/>
              <a:gd name="connsiteX2" fmla="*/ 573 w 10001"/>
              <a:gd name="connsiteY2" fmla="*/ 798 h 10526"/>
              <a:gd name="connsiteX3" fmla="*/ 500 w 10001"/>
              <a:gd name="connsiteY3" fmla="*/ 10103 h 10526"/>
              <a:gd name="connsiteX4" fmla="*/ 9578 w 10001"/>
              <a:gd name="connsiteY4" fmla="*/ 9976 h 10526"/>
              <a:gd name="connsiteX5" fmla="*/ 9519 w 10001"/>
              <a:gd name="connsiteY5" fmla="*/ 986 h 10526"/>
              <a:gd name="connsiteX0" fmla="*/ 9561 w 10043"/>
              <a:gd name="connsiteY0" fmla="*/ 870 h 10410"/>
              <a:gd name="connsiteX1" fmla="*/ 5149 w 10043"/>
              <a:gd name="connsiteY1" fmla="*/ 403 h 10410"/>
              <a:gd name="connsiteX2" fmla="*/ 533 w 10043"/>
              <a:gd name="connsiteY2" fmla="*/ 862 h 10410"/>
              <a:gd name="connsiteX3" fmla="*/ 542 w 10043"/>
              <a:gd name="connsiteY3" fmla="*/ 9987 h 10410"/>
              <a:gd name="connsiteX4" fmla="*/ 9620 w 10043"/>
              <a:gd name="connsiteY4" fmla="*/ 9860 h 10410"/>
              <a:gd name="connsiteX5" fmla="*/ 9561 w 10043"/>
              <a:gd name="connsiteY5" fmla="*/ 870 h 10410"/>
              <a:gd name="connsiteX0" fmla="*/ 9572 w 10054"/>
              <a:gd name="connsiteY0" fmla="*/ 835 h 10375"/>
              <a:gd name="connsiteX1" fmla="*/ 5160 w 10054"/>
              <a:gd name="connsiteY1" fmla="*/ 368 h 10375"/>
              <a:gd name="connsiteX2" fmla="*/ 544 w 10054"/>
              <a:gd name="connsiteY2" fmla="*/ 827 h 10375"/>
              <a:gd name="connsiteX3" fmla="*/ 553 w 10054"/>
              <a:gd name="connsiteY3" fmla="*/ 9952 h 10375"/>
              <a:gd name="connsiteX4" fmla="*/ 9631 w 10054"/>
              <a:gd name="connsiteY4" fmla="*/ 9825 h 10375"/>
              <a:gd name="connsiteX5" fmla="*/ 9572 w 10054"/>
              <a:gd name="connsiteY5" fmla="*/ 835 h 10375"/>
              <a:gd name="connsiteX0" fmla="*/ 9532 w 10014"/>
              <a:gd name="connsiteY0" fmla="*/ 835 h 10375"/>
              <a:gd name="connsiteX1" fmla="*/ 5120 w 10014"/>
              <a:gd name="connsiteY1" fmla="*/ 368 h 10375"/>
              <a:gd name="connsiteX2" fmla="*/ 504 w 10014"/>
              <a:gd name="connsiteY2" fmla="*/ 827 h 10375"/>
              <a:gd name="connsiteX3" fmla="*/ 513 w 10014"/>
              <a:gd name="connsiteY3" fmla="*/ 9952 h 10375"/>
              <a:gd name="connsiteX4" fmla="*/ 9591 w 10014"/>
              <a:gd name="connsiteY4" fmla="*/ 9825 h 10375"/>
              <a:gd name="connsiteX5" fmla="*/ 9532 w 10014"/>
              <a:gd name="connsiteY5" fmla="*/ 835 h 10375"/>
              <a:gd name="connsiteX0" fmla="*/ 9532 w 10014"/>
              <a:gd name="connsiteY0" fmla="*/ 653 h 10193"/>
              <a:gd name="connsiteX1" fmla="*/ 5120 w 10014"/>
              <a:gd name="connsiteY1" fmla="*/ 186 h 10193"/>
              <a:gd name="connsiteX2" fmla="*/ 504 w 10014"/>
              <a:gd name="connsiteY2" fmla="*/ 645 h 10193"/>
              <a:gd name="connsiteX3" fmla="*/ 513 w 10014"/>
              <a:gd name="connsiteY3" fmla="*/ 9770 h 10193"/>
              <a:gd name="connsiteX4" fmla="*/ 9591 w 10014"/>
              <a:gd name="connsiteY4" fmla="*/ 9643 h 10193"/>
              <a:gd name="connsiteX5" fmla="*/ 9532 w 10014"/>
              <a:gd name="connsiteY5" fmla="*/ 653 h 10193"/>
              <a:gd name="connsiteX0" fmla="*/ 9532 w 10014"/>
              <a:gd name="connsiteY0" fmla="*/ 579 h 10119"/>
              <a:gd name="connsiteX1" fmla="*/ 5120 w 10014"/>
              <a:gd name="connsiteY1" fmla="*/ 112 h 10119"/>
              <a:gd name="connsiteX2" fmla="*/ 504 w 10014"/>
              <a:gd name="connsiteY2" fmla="*/ 571 h 10119"/>
              <a:gd name="connsiteX3" fmla="*/ 513 w 10014"/>
              <a:gd name="connsiteY3" fmla="*/ 9696 h 10119"/>
              <a:gd name="connsiteX4" fmla="*/ 9591 w 10014"/>
              <a:gd name="connsiteY4" fmla="*/ 9569 h 10119"/>
              <a:gd name="connsiteX5" fmla="*/ 9532 w 10014"/>
              <a:gd name="connsiteY5" fmla="*/ 579 h 10119"/>
              <a:gd name="connsiteX0" fmla="*/ 9560 w 10042"/>
              <a:gd name="connsiteY0" fmla="*/ 783 h 10323"/>
              <a:gd name="connsiteX1" fmla="*/ 5132 w 10042"/>
              <a:gd name="connsiteY1" fmla="*/ 521 h 10323"/>
              <a:gd name="connsiteX2" fmla="*/ 532 w 10042"/>
              <a:gd name="connsiteY2" fmla="*/ 775 h 10323"/>
              <a:gd name="connsiteX3" fmla="*/ 541 w 10042"/>
              <a:gd name="connsiteY3" fmla="*/ 9900 h 10323"/>
              <a:gd name="connsiteX4" fmla="*/ 9619 w 10042"/>
              <a:gd name="connsiteY4" fmla="*/ 9773 h 10323"/>
              <a:gd name="connsiteX5" fmla="*/ 9560 w 10042"/>
              <a:gd name="connsiteY5" fmla="*/ 783 h 10323"/>
              <a:gd name="connsiteX0" fmla="*/ 9562 w 10044"/>
              <a:gd name="connsiteY0" fmla="*/ 560 h 10100"/>
              <a:gd name="connsiteX1" fmla="*/ 5134 w 10044"/>
              <a:gd name="connsiteY1" fmla="*/ 298 h 10100"/>
              <a:gd name="connsiteX2" fmla="*/ 534 w 10044"/>
              <a:gd name="connsiteY2" fmla="*/ 552 h 10100"/>
              <a:gd name="connsiteX3" fmla="*/ 543 w 10044"/>
              <a:gd name="connsiteY3" fmla="*/ 9677 h 10100"/>
              <a:gd name="connsiteX4" fmla="*/ 9621 w 10044"/>
              <a:gd name="connsiteY4" fmla="*/ 9550 h 10100"/>
              <a:gd name="connsiteX5" fmla="*/ 9562 w 10044"/>
              <a:gd name="connsiteY5" fmla="*/ 560 h 10100"/>
              <a:gd name="connsiteX0" fmla="*/ 9598 w 10080"/>
              <a:gd name="connsiteY0" fmla="*/ 482 h 10022"/>
              <a:gd name="connsiteX1" fmla="*/ 5170 w 10080"/>
              <a:gd name="connsiteY1" fmla="*/ 220 h 10022"/>
              <a:gd name="connsiteX2" fmla="*/ 504 w 10080"/>
              <a:gd name="connsiteY2" fmla="*/ 602 h 10022"/>
              <a:gd name="connsiteX3" fmla="*/ 579 w 10080"/>
              <a:gd name="connsiteY3" fmla="*/ 9599 h 10022"/>
              <a:gd name="connsiteX4" fmla="*/ 9657 w 10080"/>
              <a:gd name="connsiteY4" fmla="*/ 9472 h 10022"/>
              <a:gd name="connsiteX5" fmla="*/ 9598 w 10080"/>
              <a:gd name="connsiteY5" fmla="*/ 482 h 10022"/>
              <a:gd name="connsiteX0" fmla="*/ 9553 w 10035"/>
              <a:gd name="connsiteY0" fmla="*/ 453 h 9993"/>
              <a:gd name="connsiteX1" fmla="*/ 5125 w 10035"/>
              <a:gd name="connsiteY1" fmla="*/ 191 h 9993"/>
              <a:gd name="connsiteX2" fmla="*/ 459 w 10035"/>
              <a:gd name="connsiteY2" fmla="*/ 573 h 9993"/>
              <a:gd name="connsiteX3" fmla="*/ 534 w 10035"/>
              <a:gd name="connsiteY3" fmla="*/ 9570 h 9993"/>
              <a:gd name="connsiteX4" fmla="*/ 9612 w 10035"/>
              <a:gd name="connsiteY4" fmla="*/ 9443 h 9993"/>
              <a:gd name="connsiteX5" fmla="*/ 9553 w 10035"/>
              <a:gd name="connsiteY5" fmla="*/ 453 h 9993"/>
              <a:gd name="connsiteX0" fmla="*/ 9520 w 10000"/>
              <a:gd name="connsiteY0" fmla="*/ 453 h 10000"/>
              <a:gd name="connsiteX1" fmla="*/ 5107 w 10000"/>
              <a:gd name="connsiteY1" fmla="*/ 191 h 10000"/>
              <a:gd name="connsiteX2" fmla="*/ 457 w 10000"/>
              <a:gd name="connsiteY2" fmla="*/ 573 h 10000"/>
              <a:gd name="connsiteX3" fmla="*/ 532 w 10000"/>
              <a:gd name="connsiteY3" fmla="*/ 9577 h 10000"/>
              <a:gd name="connsiteX4" fmla="*/ 9578 w 10000"/>
              <a:gd name="connsiteY4" fmla="*/ 9450 h 10000"/>
              <a:gd name="connsiteX5" fmla="*/ 9520 w 10000"/>
              <a:gd name="connsiteY5" fmla="*/ 453 h 10000"/>
              <a:gd name="connsiteX0" fmla="*/ 9520 w 10000"/>
              <a:gd name="connsiteY0" fmla="*/ 445 h 9992"/>
              <a:gd name="connsiteX1" fmla="*/ 5107 w 10000"/>
              <a:gd name="connsiteY1" fmla="*/ 183 h 9992"/>
              <a:gd name="connsiteX2" fmla="*/ 457 w 10000"/>
              <a:gd name="connsiteY2" fmla="*/ 565 h 9992"/>
              <a:gd name="connsiteX3" fmla="*/ 532 w 10000"/>
              <a:gd name="connsiteY3" fmla="*/ 9569 h 9992"/>
              <a:gd name="connsiteX4" fmla="*/ 9578 w 10000"/>
              <a:gd name="connsiteY4" fmla="*/ 9442 h 9992"/>
              <a:gd name="connsiteX5" fmla="*/ 9520 w 10000"/>
              <a:gd name="connsiteY5" fmla="*/ 445 h 9992"/>
              <a:gd name="connsiteX0" fmla="*/ 9561 w 10041"/>
              <a:gd name="connsiteY0" fmla="*/ 695 h 10250"/>
              <a:gd name="connsiteX1" fmla="*/ 5115 w 10041"/>
              <a:gd name="connsiteY1" fmla="*/ 356 h 10250"/>
              <a:gd name="connsiteX2" fmla="*/ 498 w 10041"/>
              <a:gd name="connsiteY2" fmla="*/ 815 h 10250"/>
              <a:gd name="connsiteX3" fmla="*/ 573 w 10041"/>
              <a:gd name="connsiteY3" fmla="*/ 9827 h 10250"/>
              <a:gd name="connsiteX4" fmla="*/ 9619 w 10041"/>
              <a:gd name="connsiteY4" fmla="*/ 9700 h 10250"/>
              <a:gd name="connsiteX5" fmla="*/ 9561 w 10041"/>
              <a:gd name="connsiteY5" fmla="*/ 695 h 10250"/>
              <a:gd name="connsiteX0" fmla="*/ 9561 w 9999"/>
              <a:gd name="connsiteY0" fmla="*/ 695 h 10250"/>
              <a:gd name="connsiteX1" fmla="*/ 5115 w 9999"/>
              <a:gd name="connsiteY1" fmla="*/ 356 h 10250"/>
              <a:gd name="connsiteX2" fmla="*/ 498 w 9999"/>
              <a:gd name="connsiteY2" fmla="*/ 815 h 10250"/>
              <a:gd name="connsiteX3" fmla="*/ 573 w 9999"/>
              <a:gd name="connsiteY3" fmla="*/ 9827 h 10250"/>
              <a:gd name="connsiteX4" fmla="*/ 9619 w 9999"/>
              <a:gd name="connsiteY4" fmla="*/ 9700 h 10250"/>
              <a:gd name="connsiteX5" fmla="*/ 9561 w 9999"/>
              <a:gd name="connsiteY5" fmla="*/ 695 h 10250"/>
              <a:gd name="connsiteX0" fmla="*/ 9562 w 10000"/>
              <a:gd name="connsiteY0" fmla="*/ 678 h 10000"/>
              <a:gd name="connsiteX1" fmla="*/ 5116 w 10000"/>
              <a:gd name="connsiteY1" fmla="*/ 347 h 10000"/>
              <a:gd name="connsiteX2" fmla="*/ 498 w 10000"/>
              <a:gd name="connsiteY2" fmla="*/ 795 h 10000"/>
              <a:gd name="connsiteX3" fmla="*/ 573 w 10000"/>
              <a:gd name="connsiteY3" fmla="*/ 9587 h 10000"/>
              <a:gd name="connsiteX4" fmla="*/ 9620 w 10000"/>
              <a:gd name="connsiteY4" fmla="*/ 9463 h 10000"/>
              <a:gd name="connsiteX5" fmla="*/ 9562 w 10000"/>
              <a:gd name="connsiteY5" fmla="*/ 678 h 10000"/>
              <a:gd name="connsiteX0" fmla="*/ 9598 w 10036"/>
              <a:gd name="connsiteY0" fmla="*/ 678 h 10408"/>
              <a:gd name="connsiteX1" fmla="*/ 5152 w 10036"/>
              <a:gd name="connsiteY1" fmla="*/ 347 h 10408"/>
              <a:gd name="connsiteX2" fmla="*/ 534 w 10036"/>
              <a:gd name="connsiteY2" fmla="*/ 795 h 10408"/>
              <a:gd name="connsiteX3" fmla="*/ 609 w 10036"/>
              <a:gd name="connsiteY3" fmla="*/ 9587 h 10408"/>
              <a:gd name="connsiteX4" fmla="*/ 5168 w 10036"/>
              <a:gd name="connsiteY4" fmla="*/ 10029 h 10408"/>
              <a:gd name="connsiteX5" fmla="*/ 9656 w 10036"/>
              <a:gd name="connsiteY5" fmla="*/ 9463 h 10408"/>
              <a:gd name="connsiteX6" fmla="*/ 9598 w 10036"/>
              <a:gd name="connsiteY6" fmla="*/ 678 h 10408"/>
              <a:gd name="connsiteX0" fmla="*/ 9598 w 10036"/>
              <a:gd name="connsiteY0" fmla="*/ 678 h 10408"/>
              <a:gd name="connsiteX1" fmla="*/ 5152 w 10036"/>
              <a:gd name="connsiteY1" fmla="*/ 347 h 10408"/>
              <a:gd name="connsiteX2" fmla="*/ 534 w 10036"/>
              <a:gd name="connsiteY2" fmla="*/ 795 h 10408"/>
              <a:gd name="connsiteX3" fmla="*/ 609 w 10036"/>
              <a:gd name="connsiteY3" fmla="*/ 9587 h 10408"/>
              <a:gd name="connsiteX4" fmla="*/ 5168 w 10036"/>
              <a:gd name="connsiteY4" fmla="*/ 10029 h 10408"/>
              <a:gd name="connsiteX5" fmla="*/ 9656 w 10036"/>
              <a:gd name="connsiteY5" fmla="*/ 9463 h 10408"/>
              <a:gd name="connsiteX6" fmla="*/ 9598 w 10036"/>
              <a:gd name="connsiteY6" fmla="*/ 678 h 10408"/>
              <a:gd name="connsiteX0" fmla="*/ 9598 w 10036"/>
              <a:gd name="connsiteY0" fmla="*/ 678 h 10408"/>
              <a:gd name="connsiteX1" fmla="*/ 5152 w 10036"/>
              <a:gd name="connsiteY1" fmla="*/ 347 h 10408"/>
              <a:gd name="connsiteX2" fmla="*/ 534 w 10036"/>
              <a:gd name="connsiteY2" fmla="*/ 795 h 10408"/>
              <a:gd name="connsiteX3" fmla="*/ 609 w 10036"/>
              <a:gd name="connsiteY3" fmla="*/ 9587 h 10408"/>
              <a:gd name="connsiteX4" fmla="*/ 5168 w 10036"/>
              <a:gd name="connsiteY4" fmla="*/ 10029 h 10408"/>
              <a:gd name="connsiteX5" fmla="*/ 9656 w 10036"/>
              <a:gd name="connsiteY5" fmla="*/ 9463 h 10408"/>
              <a:gd name="connsiteX6" fmla="*/ 9598 w 10036"/>
              <a:gd name="connsiteY6" fmla="*/ 678 h 10408"/>
              <a:gd name="connsiteX0" fmla="*/ 9604 w 10042"/>
              <a:gd name="connsiteY0" fmla="*/ 678 h 10231"/>
              <a:gd name="connsiteX1" fmla="*/ 5158 w 10042"/>
              <a:gd name="connsiteY1" fmla="*/ 347 h 10231"/>
              <a:gd name="connsiteX2" fmla="*/ 540 w 10042"/>
              <a:gd name="connsiteY2" fmla="*/ 795 h 10231"/>
              <a:gd name="connsiteX3" fmla="*/ 615 w 10042"/>
              <a:gd name="connsiteY3" fmla="*/ 9587 h 10231"/>
              <a:gd name="connsiteX4" fmla="*/ 5174 w 10042"/>
              <a:gd name="connsiteY4" fmla="*/ 10029 h 10231"/>
              <a:gd name="connsiteX5" fmla="*/ 9662 w 10042"/>
              <a:gd name="connsiteY5" fmla="*/ 9463 h 10231"/>
              <a:gd name="connsiteX6" fmla="*/ 9604 w 10042"/>
              <a:gd name="connsiteY6" fmla="*/ 678 h 10231"/>
              <a:gd name="connsiteX0" fmla="*/ 9631 w 10069"/>
              <a:gd name="connsiteY0" fmla="*/ 685 h 10297"/>
              <a:gd name="connsiteX1" fmla="*/ 5185 w 10069"/>
              <a:gd name="connsiteY1" fmla="*/ 354 h 10297"/>
              <a:gd name="connsiteX2" fmla="*/ 567 w 10069"/>
              <a:gd name="connsiteY2" fmla="*/ 802 h 10297"/>
              <a:gd name="connsiteX3" fmla="*/ 593 w 10069"/>
              <a:gd name="connsiteY3" fmla="*/ 9694 h 10297"/>
              <a:gd name="connsiteX4" fmla="*/ 5201 w 10069"/>
              <a:gd name="connsiteY4" fmla="*/ 10036 h 10297"/>
              <a:gd name="connsiteX5" fmla="*/ 9689 w 10069"/>
              <a:gd name="connsiteY5" fmla="*/ 9470 h 10297"/>
              <a:gd name="connsiteX6" fmla="*/ 9631 w 10069"/>
              <a:gd name="connsiteY6" fmla="*/ 685 h 10297"/>
              <a:gd name="connsiteX0" fmla="*/ 9642 w 10080"/>
              <a:gd name="connsiteY0" fmla="*/ 685 h 10204"/>
              <a:gd name="connsiteX1" fmla="*/ 5196 w 10080"/>
              <a:gd name="connsiteY1" fmla="*/ 354 h 10204"/>
              <a:gd name="connsiteX2" fmla="*/ 578 w 10080"/>
              <a:gd name="connsiteY2" fmla="*/ 802 h 10204"/>
              <a:gd name="connsiteX3" fmla="*/ 604 w 10080"/>
              <a:gd name="connsiteY3" fmla="*/ 9694 h 10204"/>
              <a:gd name="connsiteX4" fmla="*/ 5212 w 10080"/>
              <a:gd name="connsiteY4" fmla="*/ 10036 h 10204"/>
              <a:gd name="connsiteX5" fmla="*/ 9700 w 10080"/>
              <a:gd name="connsiteY5" fmla="*/ 9470 h 10204"/>
              <a:gd name="connsiteX6" fmla="*/ 9642 w 10080"/>
              <a:gd name="connsiteY6" fmla="*/ 685 h 10204"/>
              <a:gd name="connsiteX0" fmla="*/ 9642 w 10204"/>
              <a:gd name="connsiteY0" fmla="*/ 772 h 10409"/>
              <a:gd name="connsiteX1" fmla="*/ 5196 w 10204"/>
              <a:gd name="connsiteY1" fmla="*/ 441 h 10409"/>
              <a:gd name="connsiteX2" fmla="*/ 578 w 10204"/>
              <a:gd name="connsiteY2" fmla="*/ 889 h 10409"/>
              <a:gd name="connsiteX3" fmla="*/ 604 w 10204"/>
              <a:gd name="connsiteY3" fmla="*/ 9781 h 10409"/>
              <a:gd name="connsiteX4" fmla="*/ 5212 w 10204"/>
              <a:gd name="connsiteY4" fmla="*/ 10123 h 10409"/>
              <a:gd name="connsiteX5" fmla="*/ 9651 w 10204"/>
              <a:gd name="connsiteY5" fmla="*/ 9758 h 10409"/>
              <a:gd name="connsiteX6" fmla="*/ 9642 w 10204"/>
              <a:gd name="connsiteY6" fmla="*/ 772 h 10409"/>
              <a:gd name="connsiteX0" fmla="*/ 9642 w 10230"/>
              <a:gd name="connsiteY0" fmla="*/ 772 h 10250"/>
              <a:gd name="connsiteX1" fmla="*/ 5196 w 10230"/>
              <a:gd name="connsiteY1" fmla="*/ 441 h 10250"/>
              <a:gd name="connsiteX2" fmla="*/ 578 w 10230"/>
              <a:gd name="connsiteY2" fmla="*/ 889 h 10250"/>
              <a:gd name="connsiteX3" fmla="*/ 604 w 10230"/>
              <a:gd name="connsiteY3" fmla="*/ 9781 h 10250"/>
              <a:gd name="connsiteX4" fmla="*/ 5212 w 10230"/>
              <a:gd name="connsiteY4" fmla="*/ 10123 h 10250"/>
              <a:gd name="connsiteX5" fmla="*/ 9651 w 10230"/>
              <a:gd name="connsiteY5" fmla="*/ 9758 h 10250"/>
              <a:gd name="connsiteX6" fmla="*/ 9642 w 10230"/>
              <a:gd name="connsiteY6" fmla="*/ 772 h 10250"/>
              <a:gd name="connsiteX0" fmla="*/ 9642 w 10133"/>
              <a:gd name="connsiteY0" fmla="*/ 772 h 10250"/>
              <a:gd name="connsiteX1" fmla="*/ 5196 w 10133"/>
              <a:gd name="connsiteY1" fmla="*/ 441 h 10250"/>
              <a:gd name="connsiteX2" fmla="*/ 578 w 10133"/>
              <a:gd name="connsiteY2" fmla="*/ 889 h 10250"/>
              <a:gd name="connsiteX3" fmla="*/ 604 w 10133"/>
              <a:gd name="connsiteY3" fmla="*/ 9781 h 10250"/>
              <a:gd name="connsiteX4" fmla="*/ 5212 w 10133"/>
              <a:gd name="connsiteY4" fmla="*/ 10123 h 10250"/>
              <a:gd name="connsiteX5" fmla="*/ 9651 w 10133"/>
              <a:gd name="connsiteY5" fmla="*/ 9758 h 10250"/>
              <a:gd name="connsiteX6" fmla="*/ 9642 w 10133"/>
              <a:gd name="connsiteY6" fmla="*/ 772 h 10250"/>
              <a:gd name="connsiteX0" fmla="*/ 9642 w 10150"/>
              <a:gd name="connsiteY0" fmla="*/ 779 h 10263"/>
              <a:gd name="connsiteX1" fmla="*/ 5196 w 10150"/>
              <a:gd name="connsiteY1" fmla="*/ 448 h 10263"/>
              <a:gd name="connsiteX2" fmla="*/ 578 w 10150"/>
              <a:gd name="connsiteY2" fmla="*/ 896 h 10263"/>
              <a:gd name="connsiteX3" fmla="*/ 604 w 10150"/>
              <a:gd name="connsiteY3" fmla="*/ 9788 h 10263"/>
              <a:gd name="connsiteX4" fmla="*/ 5212 w 10150"/>
              <a:gd name="connsiteY4" fmla="*/ 10130 h 10263"/>
              <a:gd name="connsiteX5" fmla="*/ 9684 w 10150"/>
              <a:gd name="connsiteY5" fmla="*/ 9865 h 10263"/>
              <a:gd name="connsiteX6" fmla="*/ 9642 w 10150"/>
              <a:gd name="connsiteY6" fmla="*/ 779 h 10263"/>
              <a:gd name="connsiteX0" fmla="*/ 9642 w 10204"/>
              <a:gd name="connsiteY0" fmla="*/ 779 h 10257"/>
              <a:gd name="connsiteX1" fmla="*/ 5196 w 10204"/>
              <a:gd name="connsiteY1" fmla="*/ 448 h 10257"/>
              <a:gd name="connsiteX2" fmla="*/ 578 w 10204"/>
              <a:gd name="connsiteY2" fmla="*/ 896 h 10257"/>
              <a:gd name="connsiteX3" fmla="*/ 604 w 10204"/>
              <a:gd name="connsiteY3" fmla="*/ 9788 h 10257"/>
              <a:gd name="connsiteX4" fmla="*/ 5212 w 10204"/>
              <a:gd name="connsiteY4" fmla="*/ 10130 h 10257"/>
              <a:gd name="connsiteX5" fmla="*/ 9684 w 10204"/>
              <a:gd name="connsiteY5" fmla="*/ 9865 h 10257"/>
              <a:gd name="connsiteX6" fmla="*/ 9642 w 10204"/>
              <a:gd name="connsiteY6" fmla="*/ 779 h 10257"/>
              <a:gd name="connsiteX0" fmla="*/ 9642 w 10206"/>
              <a:gd name="connsiteY0" fmla="*/ 686 h 10205"/>
              <a:gd name="connsiteX1" fmla="*/ 5196 w 10206"/>
              <a:gd name="connsiteY1" fmla="*/ 355 h 10205"/>
              <a:gd name="connsiteX2" fmla="*/ 578 w 10206"/>
              <a:gd name="connsiteY2" fmla="*/ 803 h 10205"/>
              <a:gd name="connsiteX3" fmla="*/ 604 w 10206"/>
              <a:gd name="connsiteY3" fmla="*/ 9695 h 10205"/>
              <a:gd name="connsiteX4" fmla="*/ 5212 w 10206"/>
              <a:gd name="connsiteY4" fmla="*/ 10037 h 10205"/>
              <a:gd name="connsiteX5" fmla="*/ 9684 w 10206"/>
              <a:gd name="connsiteY5" fmla="*/ 9772 h 10205"/>
              <a:gd name="connsiteX6" fmla="*/ 10111 w 10206"/>
              <a:gd name="connsiteY6" fmla="*/ 5246 h 10205"/>
              <a:gd name="connsiteX7" fmla="*/ 9642 w 10206"/>
              <a:gd name="connsiteY7" fmla="*/ 686 h 10205"/>
              <a:gd name="connsiteX0" fmla="*/ 9642 w 10206"/>
              <a:gd name="connsiteY0" fmla="*/ 686 h 10205"/>
              <a:gd name="connsiteX1" fmla="*/ 5196 w 10206"/>
              <a:gd name="connsiteY1" fmla="*/ 355 h 10205"/>
              <a:gd name="connsiteX2" fmla="*/ 578 w 10206"/>
              <a:gd name="connsiteY2" fmla="*/ 803 h 10205"/>
              <a:gd name="connsiteX3" fmla="*/ 604 w 10206"/>
              <a:gd name="connsiteY3" fmla="*/ 9695 h 10205"/>
              <a:gd name="connsiteX4" fmla="*/ 5212 w 10206"/>
              <a:gd name="connsiteY4" fmla="*/ 10037 h 10205"/>
              <a:gd name="connsiteX5" fmla="*/ 9684 w 10206"/>
              <a:gd name="connsiteY5" fmla="*/ 9772 h 10205"/>
              <a:gd name="connsiteX6" fmla="*/ 10111 w 10206"/>
              <a:gd name="connsiteY6" fmla="*/ 5246 h 10205"/>
              <a:gd name="connsiteX7" fmla="*/ 9642 w 10206"/>
              <a:gd name="connsiteY7" fmla="*/ 686 h 10205"/>
              <a:gd name="connsiteX0" fmla="*/ 9642 w 10223"/>
              <a:gd name="connsiteY0" fmla="*/ 686 h 10164"/>
              <a:gd name="connsiteX1" fmla="*/ 5196 w 10223"/>
              <a:gd name="connsiteY1" fmla="*/ 355 h 10164"/>
              <a:gd name="connsiteX2" fmla="*/ 578 w 10223"/>
              <a:gd name="connsiteY2" fmla="*/ 803 h 10164"/>
              <a:gd name="connsiteX3" fmla="*/ 604 w 10223"/>
              <a:gd name="connsiteY3" fmla="*/ 9695 h 10164"/>
              <a:gd name="connsiteX4" fmla="*/ 5212 w 10223"/>
              <a:gd name="connsiteY4" fmla="*/ 10037 h 10164"/>
              <a:gd name="connsiteX5" fmla="*/ 9684 w 10223"/>
              <a:gd name="connsiteY5" fmla="*/ 9772 h 10164"/>
              <a:gd name="connsiteX6" fmla="*/ 10111 w 10223"/>
              <a:gd name="connsiteY6" fmla="*/ 5246 h 10164"/>
              <a:gd name="connsiteX7" fmla="*/ 9642 w 10223"/>
              <a:gd name="connsiteY7" fmla="*/ 686 h 10164"/>
              <a:gd name="connsiteX0" fmla="*/ 9642 w 10136"/>
              <a:gd name="connsiteY0" fmla="*/ 686 h 10164"/>
              <a:gd name="connsiteX1" fmla="*/ 5196 w 10136"/>
              <a:gd name="connsiteY1" fmla="*/ 355 h 10164"/>
              <a:gd name="connsiteX2" fmla="*/ 578 w 10136"/>
              <a:gd name="connsiteY2" fmla="*/ 803 h 10164"/>
              <a:gd name="connsiteX3" fmla="*/ 604 w 10136"/>
              <a:gd name="connsiteY3" fmla="*/ 9695 h 10164"/>
              <a:gd name="connsiteX4" fmla="*/ 5212 w 10136"/>
              <a:gd name="connsiteY4" fmla="*/ 10037 h 10164"/>
              <a:gd name="connsiteX5" fmla="*/ 9684 w 10136"/>
              <a:gd name="connsiteY5" fmla="*/ 9772 h 10164"/>
              <a:gd name="connsiteX6" fmla="*/ 10111 w 10136"/>
              <a:gd name="connsiteY6" fmla="*/ 5246 h 10164"/>
              <a:gd name="connsiteX7" fmla="*/ 9642 w 10136"/>
              <a:gd name="connsiteY7" fmla="*/ 686 h 10164"/>
              <a:gd name="connsiteX0" fmla="*/ 9642 w 10236"/>
              <a:gd name="connsiteY0" fmla="*/ 686 h 10203"/>
              <a:gd name="connsiteX1" fmla="*/ 5196 w 10236"/>
              <a:gd name="connsiteY1" fmla="*/ 355 h 10203"/>
              <a:gd name="connsiteX2" fmla="*/ 578 w 10236"/>
              <a:gd name="connsiteY2" fmla="*/ 803 h 10203"/>
              <a:gd name="connsiteX3" fmla="*/ 604 w 10236"/>
              <a:gd name="connsiteY3" fmla="*/ 9695 h 10203"/>
              <a:gd name="connsiteX4" fmla="*/ 5212 w 10236"/>
              <a:gd name="connsiteY4" fmla="*/ 10037 h 10203"/>
              <a:gd name="connsiteX5" fmla="*/ 9684 w 10236"/>
              <a:gd name="connsiteY5" fmla="*/ 9772 h 10203"/>
              <a:gd name="connsiteX6" fmla="*/ 10160 w 10236"/>
              <a:gd name="connsiteY6" fmla="*/ 5271 h 10203"/>
              <a:gd name="connsiteX7" fmla="*/ 9642 w 10236"/>
              <a:gd name="connsiteY7" fmla="*/ 686 h 10203"/>
              <a:gd name="connsiteX0" fmla="*/ 9642 w 10236"/>
              <a:gd name="connsiteY0" fmla="*/ 686 h 10203"/>
              <a:gd name="connsiteX1" fmla="*/ 5196 w 10236"/>
              <a:gd name="connsiteY1" fmla="*/ 355 h 10203"/>
              <a:gd name="connsiteX2" fmla="*/ 578 w 10236"/>
              <a:gd name="connsiteY2" fmla="*/ 803 h 10203"/>
              <a:gd name="connsiteX3" fmla="*/ 604 w 10236"/>
              <a:gd name="connsiteY3" fmla="*/ 9695 h 10203"/>
              <a:gd name="connsiteX4" fmla="*/ 5212 w 10236"/>
              <a:gd name="connsiteY4" fmla="*/ 10037 h 10203"/>
              <a:gd name="connsiteX5" fmla="*/ 9684 w 10236"/>
              <a:gd name="connsiteY5" fmla="*/ 9772 h 10203"/>
              <a:gd name="connsiteX6" fmla="*/ 10160 w 10236"/>
              <a:gd name="connsiteY6" fmla="*/ 5271 h 10203"/>
              <a:gd name="connsiteX7" fmla="*/ 9642 w 10236"/>
              <a:gd name="connsiteY7" fmla="*/ 686 h 10203"/>
              <a:gd name="connsiteX0" fmla="*/ 9642 w 10182"/>
              <a:gd name="connsiteY0" fmla="*/ 686 h 10202"/>
              <a:gd name="connsiteX1" fmla="*/ 5196 w 10182"/>
              <a:gd name="connsiteY1" fmla="*/ 355 h 10202"/>
              <a:gd name="connsiteX2" fmla="*/ 578 w 10182"/>
              <a:gd name="connsiteY2" fmla="*/ 803 h 10202"/>
              <a:gd name="connsiteX3" fmla="*/ 604 w 10182"/>
              <a:gd name="connsiteY3" fmla="*/ 9695 h 10202"/>
              <a:gd name="connsiteX4" fmla="*/ 5212 w 10182"/>
              <a:gd name="connsiteY4" fmla="*/ 10037 h 10202"/>
              <a:gd name="connsiteX5" fmla="*/ 9684 w 10182"/>
              <a:gd name="connsiteY5" fmla="*/ 9772 h 10202"/>
              <a:gd name="connsiteX6" fmla="*/ 10160 w 10182"/>
              <a:gd name="connsiteY6" fmla="*/ 5271 h 10202"/>
              <a:gd name="connsiteX7" fmla="*/ 9642 w 10182"/>
              <a:gd name="connsiteY7" fmla="*/ 686 h 10202"/>
              <a:gd name="connsiteX0" fmla="*/ 9642 w 10190"/>
              <a:gd name="connsiteY0" fmla="*/ 686 h 10164"/>
              <a:gd name="connsiteX1" fmla="*/ 5196 w 10190"/>
              <a:gd name="connsiteY1" fmla="*/ 355 h 10164"/>
              <a:gd name="connsiteX2" fmla="*/ 578 w 10190"/>
              <a:gd name="connsiteY2" fmla="*/ 803 h 10164"/>
              <a:gd name="connsiteX3" fmla="*/ 604 w 10190"/>
              <a:gd name="connsiteY3" fmla="*/ 9695 h 10164"/>
              <a:gd name="connsiteX4" fmla="*/ 5212 w 10190"/>
              <a:gd name="connsiteY4" fmla="*/ 10037 h 10164"/>
              <a:gd name="connsiteX5" fmla="*/ 9684 w 10190"/>
              <a:gd name="connsiteY5" fmla="*/ 9772 h 10164"/>
              <a:gd name="connsiteX6" fmla="*/ 10160 w 10190"/>
              <a:gd name="connsiteY6" fmla="*/ 5271 h 10164"/>
              <a:gd name="connsiteX7" fmla="*/ 9642 w 10190"/>
              <a:gd name="connsiteY7" fmla="*/ 686 h 10164"/>
              <a:gd name="connsiteX0" fmla="*/ 9642 w 10161"/>
              <a:gd name="connsiteY0" fmla="*/ 686 h 10164"/>
              <a:gd name="connsiteX1" fmla="*/ 5196 w 10161"/>
              <a:gd name="connsiteY1" fmla="*/ 355 h 10164"/>
              <a:gd name="connsiteX2" fmla="*/ 578 w 10161"/>
              <a:gd name="connsiteY2" fmla="*/ 803 h 10164"/>
              <a:gd name="connsiteX3" fmla="*/ 604 w 10161"/>
              <a:gd name="connsiteY3" fmla="*/ 9695 h 10164"/>
              <a:gd name="connsiteX4" fmla="*/ 5212 w 10161"/>
              <a:gd name="connsiteY4" fmla="*/ 10037 h 10164"/>
              <a:gd name="connsiteX5" fmla="*/ 9684 w 10161"/>
              <a:gd name="connsiteY5" fmla="*/ 9772 h 10164"/>
              <a:gd name="connsiteX6" fmla="*/ 10160 w 10161"/>
              <a:gd name="connsiteY6" fmla="*/ 5271 h 10164"/>
              <a:gd name="connsiteX7" fmla="*/ 9642 w 10161"/>
              <a:gd name="connsiteY7" fmla="*/ 686 h 10164"/>
              <a:gd name="connsiteX0" fmla="*/ 9625 w 10144"/>
              <a:gd name="connsiteY0" fmla="*/ 684 h 10149"/>
              <a:gd name="connsiteX1" fmla="*/ 5179 w 10144"/>
              <a:gd name="connsiteY1" fmla="*/ 353 h 10149"/>
              <a:gd name="connsiteX2" fmla="*/ 561 w 10144"/>
              <a:gd name="connsiteY2" fmla="*/ 801 h 10149"/>
              <a:gd name="connsiteX3" fmla="*/ 620 w 10144"/>
              <a:gd name="connsiteY3" fmla="*/ 9668 h 10149"/>
              <a:gd name="connsiteX4" fmla="*/ 5195 w 10144"/>
              <a:gd name="connsiteY4" fmla="*/ 10035 h 10149"/>
              <a:gd name="connsiteX5" fmla="*/ 9667 w 10144"/>
              <a:gd name="connsiteY5" fmla="*/ 9770 h 10149"/>
              <a:gd name="connsiteX6" fmla="*/ 10143 w 10144"/>
              <a:gd name="connsiteY6" fmla="*/ 5269 h 10149"/>
              <a:gd name="connsiteX7" fmla="*/ 9625 w 10144"/>
              <a:gd name="connsiteY7" fmla="*/ 684 h 10149"/>
              <a:gd name="connsiteX0" fmla="*/ 9625 w 10144"/>
              <a:gd name="connsiteY0" fmla="*/ 684 h 10122"/>
              <a:gd name="connsiteX1" fmla="*/ 5179 w 10144"/>
              <a:gd name="connsiteY1" fmla="*/ 353 h 10122"/>
              <a:gd name="connsiteX2" fmla="*/ 561 w 10144"/>
              <a:gd name="connsiteY2" fmla="*/ 801 h 10122"/>
              <a:gd name="connsiteX3" fmla="*/ 620 w 10144"/>
              <a:gd name="connsiteY3" fmla="*/ 9668 h 10122"/>
              <a:gd name="connsiteX4" fmla="*/ 5195 w 10144"/>
              <a:gd name="connsiteY4" fmla="*/ 10035 h 10122"/>
              <a:gd name="connsiteX5" fmla="*/ 9667 w 10144"/>
              <a:gd name="connsiteY5" fmla="*/ 9770 h 10122"/>
              <a:gd name="connsiteX6" fmla="*/ 10143 w 10144"/>
              <a:gd name="connsiteY6" fmla="*/ 5269 h 10122"/>
              <a:gd name="connsiteX7" fmla="*/ 9625 w 10144"/>
              <a:gd name="connsiteY7" fmla="*/ 684 h 10122"/>
              <a:gd name="connsiteX0" fmla="*/ 9601 w 10120"/>
              <a:gd name="connsiteY0" fmla="*/ 684 h 10446"/>
              <a:gd name="connsiteX1" fmla="*/ 5155 w 10120"/>
              <a:gd name="connsiteY1" fmla="*/ 353 h 10446"/>
              <a:gd name="connsiteX2" fmla="*/ 553 w 10120"/>
              <a:gd name="connsiteY2" fmla="*/ 801 h 10446"/>
              <a:gd name="connsiteX3" fmla="*/ 596 w 10120"/>
              <a:gd name="connsiteY3" fmla="*/ 9668 h 10446"/>
              <a:gd name="connsiteX4" fmla="*/ 5171 w 10120"/>
              <a:gd name="connsiteY4" fmla="*/ 10035 h 10446"/>
              <a:gd name="connsiteX5" fmla="*/ 9643 w 10120"/>
              <a:gd name="connsiteY5" fmla="*/ 9770 h 10446"/>
              <a:gd name="connsiteX6" fmla="*/ 10119 w 10120"/>
              <a:gd name="connsiteY6" fmla="*/ 5269 h 10446"/>
              <a:gd name="connsiteX7" fmla="*/ 9601 w 10120"/>
              <a:gd name="connsiteY7" fmla="*/ 684 h 10446"/>
              <a:gd name="connsiteX0" fmla="*/ 9599 w 10118"/>
              <a:gd name="connsiteY0" fmla="*/ 430 h 9905"/>
              <a:gd name="connsiteX1" fmla="*/ 5153 w 10118"/>
              <a:gd name="connsiteY1" fmla="*/ 99 h 9905"/>
              <a:gd name="connsiteX2" fmla="*/ 551 w 10118"/>
              <a:gd name="connsiteY2" fmla="*/ 547 h 9905"/>
              <a:gd name="connsiteX3" fmla="*/ 89 w 10118"/>
              <a:gd name="connsiteY3" fmla="*/ 4589 h 9905"/>
              <a:gd name="connsiteX4" fmla="*/ 594 w 10118"/>
              <a:gd name="connsiteY4" fmla="*/ 9414 h 9905"/>
              <a:gd name="connsiteX5" fmla="*/ 5169 w 10118"/>
              <a:gd name="connsiteY5" fmla="*/ 9781 h 9905"/>
              <a:gd name="connsiteX6" fmla="*/ 9641 w 10118"/>
              <a:gd name="connsiteY6" fmla="*/ 9516 h 9905"/>
              <a:gd name="connsiteX7" fmla="*/ 10117 w 10118"/>
              <a:gd name="connsiteY7" fmla="*/ 5015 h 9905"/>
              <a:gd name="connsiteX8" fmla="*/ 9599 w 10118"/>
              <a:gd name="connsiteY8" fmla="*/ 430 h 9905"/>
              <a:gd name="connsiteX0" fmla="*/ 9464 w 9977"/>
              <a:gd name="connsiteY0" fmla="*/ 434 h 10000"/>
              <a:gd name="connsiteX1" fmla="*/ 5070 w 9977"/>
              <a:gd name="connsiteY1" fmla="*/ 100 h 10000"/>
              <a:gd name="connsiteX2" fmla="*/ 522 w 9977"/>
              <a:gd name="connsiteY2" fmla="*/ 552 h 10000"/>
              <a:gd name="connsiteX3" fmla="*/ 65 w 9977"/>
              <a:gd name="connsiteY3" fmla="*/ 4633 h 10000"/>
              <a:gd name="connsiteX4" fmla="*/ 564 w 9977"/>
              <a:gd name="connsiteY4" fmla="*/ 9504 h 10000"/>
              <a:gd name="connsiteX5" fmla="*/ 5086 w 9977"/>
              <a:gd name="connsiteY5" fmla="*/ 9875 h 10000"/>
              <a:gd name="connsiteX6" fmla="*/ 9506 w 9977"/>
              <a:gd name="connsiteY6" fmla="*/ 9607 h 10000"/>
              <a:gd name="connsiteX7" fmla="*/ 9976 w 9977"/>
              <a:gd name="connsiteY7" fmla="*/ 5063 h 10000"/>
              <a:gd name="connsiteX8" fmla="*/ 9464 w 9977"/>
              <a:gd name="connsiteY8" fmla="*/ 434 h 10000"/>
              <a:gd name="connsiteX0" fmla="*/ 9486 w 10000"/>
              <a:gd name="connsiteY0" fmla="*/ 436 h 10002"/>
              <a:gd name="connsiteX1" fmla="*/ 5082 w 10000"/>
              <a:gd name="connsiteY1" fmla="*/ 102 h 10002"/>
              <a:gd name="connsiteX2" fmla="*/ 572 w 10000"/>
              <a:gd name="connsiteY2" fmla="*/ 377 h 10002"/>
              <a:gd name="connsiteX3" fmla="*/ 65 w 10000"/>
              <a:gd name="connsiteY3" fmla="*/ 4635 h 10002"/>
              <a:gd name="connsiteX4" fmla="*/ 565 w 10000"/>
              <a:gd name="connsiteY4" fmla="*/ 9506 h 10002"/>
              <a:gd name="connsiteX5" fmla="*/ 5098 w 10000"/>
              <a:gd name="connsiteY5" fmla="*/ 9877 h 10002"/>
              <a:gd name="connsiteX6" fmla="*/ 9528 w 10000"/>
              <a:gd name="connsiteY6" fmla="*/ 9609 h 10002"/>
              <a:gd name="connsiteX7" fmla="*/ 9999 w 10000"/>
              <a:gd name="connsiteY7" fmla="*/ 5065 h 10002"/>
              <a:gd name="connsiteX8" fmla="*/ 9486 w 10000"/>
              <a:gd name="connsiteY8" fmla="*/ 436 h 10002"/>
              <a:gd name="connsiteX0" fmla="*/ 9422 w 9936"/>
              <a:gd name="connsiteY0" fmla="*/ 436 h 9996"/>
              <a:gd name="connsiteX1" fmla="*/ 5018 w 9936"/>
              <a:gd name="connsiteY1" fmla="*/ 102 h 9996"/>
              <a:gd name="connsiteX2" fmla="*/ 508 w 9936"/>
              <a:gd name="connsiteY2" fmla="*/ 377 h 9996"/>
              <a:gd name="connsiteX3" fmla="*/ 1 w 9936"/>
              <a:gd name="connsiteY3" fmla="*/ 4635 h 9996"/>
              <a:gd name="connsiteX4" fmla="*/ 501 w 9936"/>
              <a:gd name="connsiteY4" fmla="*/ 9506 h 9996"/>
              <a:gd name="connsiteX5" fmla="*/ 5034 w 9936"/>
              <a:gd name="connsiteY5" fmla="*/ 9877 h 9996"/>
              <a:gd name="connsiteX6" fmla="*/ 9464 w 9936"/>
              <a:gd name="connsiteY6" fmla="*/ 9609 h 9996"/>
              <a:gd name="connsiteX7" fmla="*/ 9935 w 9936"/>
              <a:gd name="connsiteY7" fmla="*/ 5065 h 9996"/>
              <a:gd name="connsiteX8" fmla="*/ 9422 w 9936"/>
              <a:gd name="connsiteY8" fmla="*/ 436 h 9996"/>
              <a:gd name="connsiteX0" fmla="*/ 9483 w 9971"/>
              <a:gd name="connsiteY0" fmla="*/ 436 h 10000"/>
              <a:gd name="connsiteX1" fmla="*/ 5050 w 9971"/>
              <a:gd name="connsiteY1" fmla="*/ 102 h 10000"/>
              <a:gd name="connsiteX2" fmla="*/ 511 w 9971"/>
              <a:gd name="connsiteY2" fmla="*/ 377 h 10000"/>
              <a:gd name="connsiteX3" fmla="*/ 1 w 9971"/>
              <a:gd name="connsiteY3" fmla="*/ 4637 h 10000"/>
              <a:gd name="connsiteX4" fmla="*/ 504 w 9971"/>
              <a:gd name="connsiteY4" fmla="*/ 9510 h 10000"/>
              <a:gd name="connsiteX5" fmla="*/ 5066 w 9971"/>
              <a:gd name="connsiteY5" fmla="*/ 9881 h 10000"/>
              <a:gd name="connsiteX6" fmla="*/ 9525 w 9971"/>
              <a:gd name="connsiteY6" fmla="*/ 9613 h 10000"/>
              <a:gd name="connsiteX7" fmla="*/ 9968 w 9971"/>
              <a:gd name="connsiteY7" fmla="*/ 5067 h 10000"/>
              <a:gd name="connsiteX8" fmla="*/ 9483 w 9971"/>
              <a:gd name="connsiteY8" fmla="*/ 436 h 10000"/>
              <a:gd name="connsiteX0" fmla="*/ 9511 w 9999"/>
              <a:gd name="connsiteY0" fmla="*/ 436 h 10012"/>
              <a:gd name="connsiteX1" fmla="*/ 5065 w 9999"/>
              <a:gd name="connsiteY1" fmla="*/ 102 h 10012"/>
              <a:gd name="connsiteX2" fmla="*/ 512 w 9999"/>
              <a:gd name="connsiteY2" fmla="*/ 377 h 10012"/>
              <a:gd name="connsiteX3" fmla="*/ 1 w 9999"/>
              <a:gd name="connsiteY3" fmla="*/ 4637 h 10012"/>
              <a:gd name="connsiteX4" fmla="*/ 505 w 9999"/>
              <a:gd name="connsiteY4" fmla="*/ 9510 h 10012"/>
              <a:gd name="connsiteX5" fmla="*/ 5081 w 9999"/>
              <a:gd name="connsiteY5" fmla="*/ 9881 h 10012"/>
              <a:gd name="connsiteX6" fmla="*/ 9522 w 9999"/>
              <a:gd name="connsiteY6" fmla="*/ 9637 h 10012"/>
              <a:gd name="connsiteX7" fmla="*/ 9997 w 9999"/>
              <a:gd name="connsiteY7" fmla="*/ 5067 h 10012"/>
              <a:gd name="connsiteX8" fmla="*/ 9511 w 9999"/>
              <a:gd name="connsiteY8" fmla="*/ 436 h 10012"/>
              <a:gd name="connsiteX0" fmla="*/ 9512 w 10003"/>
              <a:gd name="connsiteY0" fmla="*/ 435 h 10000"/>
              <a:gd name="connsiteX1" fmla="*/ 5066 w 10003"/>
              <a:gd name="connsiteY1" fmla="*/ 102 h 10000"/>
              <a:gd name="connsiteX2" fmla="*/ 512 w 10003"/>
              <a:gd name="connsiteY2" fmla="*/ 377 h 10000"/>
              <a:gd name="connsiteX3" fmla="*/ 1 w 10003"/>
              <a:gd name="connsiteY3" fmla="*/ 4631 h 10000"/>
              <a:gd name="connsiteX4" fmla="*/ 505 w 10003"/>
              <a:gd name="connsiteY4" fmla="*/ 9499 h 10000"/>
              <a:gd name="connsiteX5" fmla="*/ 5082 w 10003"/>
              <a:gd name="connsiteY5" fmla="*/ 9869 h 10000"/>
              <a:gd name="connsiteX6" fmla="*/ 9523 w 10003"/>
              <a:gd name="connsiteY6" fmla="*/ 9625 h 10000"/>
              <a:gd name="connsiteX7" fmla="*/ 9998 w 10003"/>
              <a:gd name="connsiteY7" fmla="*/ 5061 h 10000"/>
              <a:gd name="connsiteX8" fmla="*/ 9512 w 10003"/>
              <a:gd name="connsiteY8" fmla="*/ 435 h 10000"/>
              <a:gd name="connsiteX0" fmla="*/ 9512 w 10003"/>
              <a:gd name="connsiteY0" fmla="*/ 435 h 10000"/>
              <a:gd name="connsiteX1" fmla="*/ 5066 w 10003"/>
              <a:gd name="connsiteY1" fmla="*/ 102 h 10000"/>
              <a:gd name="connsiteX2" fmla="*/ 512 w 10003"/>
              <a:gd name="connsiteY2" fmla="*/ 377 h 10000"/>
              <a:gd name="connsiteX3" fmla="*/ 1 w 10003"/>
              <a:gd name="connsiteY3" fmla="*/ 4631 h 10000"/>
              <a:gd name="connsiteX4" fmla="*/ 505 w 10003"/>
              <a:gd name="connsiteY4" fmla="*/ 9499 h 10000"/>
              <a:gd name="connsiteX5" fmla="*/ 5082 w 10003"/>
              <a:gd name="connsiteY5" fmla="*/ 9869 h 10000"/>
              <a:gd name="connsiteX6" fmla="*/ 9523 w 10003"/>
              <a:gd name="connsiteY6" fmla="*/ 9625 h 10000"/>
              <a:gd name="connsiteX7" fmla="*/ 9998 w 10003"/>
              <a:gd name="connsiteY7" fmla="*/ 5061 h 10000"/>
              <a:gd name="connsiteX8" fmla="*/ 9512 w 10003"/>
              <a:gd name="connsiteY8" fmla="*/ 435 h 10000"/>
              <a:gd name="connsiteX0" fmla="*/ 9577 w 10068"/>
              <a:gd name="connsiteY0" fmla="*/ 435 h 9994"/>
              <a:gd name="connsiteX1" fmla="*/ 5131 w 10068"/>
              <a:gd name="connsiteY1" fmla="*/ 102 h 9994"/>
              <a:gd name="connsiteX2" fmla="*/ 577 w 10068"/>
              <a:gd name="connsiteY2" fmla="*/ 377 h 9994"/>
              <a:gd name="connsiteX3" fmla="*/ 66 w 10068"/>
              <a:gd name="connsiteY3" fmla="*/ 4631 h 9994"/>
              <a:gd name="connsiteX4" fmla="*/ 570 w 10068"/>
              <a:gd name="connsiteY4" fmla="*/ 9499 h 9994"/>
              <a:gd name="connsiteX5" fmla="*/ 5162 w 10068"/>
              <a:gd name="connsiteY5" fmla="*/ 9845 h 9994"/>
              <a:gd name="connsiteX6" fmla="*/ 9588 w 10068"/>
              <a:gd name="connsiteY6" fmla="*/ 9625 h 9994"/>
              <a:gd name="connsiteX7" fmla="*/ 10063 w 10068"/>
              <a:gd name="connsiteY7" fmla="*/ 5061 h 9994"/>
              <a:gd name="connsiteX8" fmla="*/ 9577 w 10068"/>
              <a:gd name="connsiteY8" fmla="*/ 435 h 9994"/>
              <a:gd name="connsiteX0" fmla="*/ 9447 w 9935"/>
              <a:gd name="connsiteY0" fmla="*/ 435 h 10084"/>
              <a:gd name="connsiteX1" fmla="*/ 5031 w 9935"/>
              <a:gd name="connsiteY1" fmla="*/ 102 h 10084"/>
              <a:gd name="connsiteX2" fmla="*/ 508 w 9935"/>
              <a:gd name="connsiteY2" fmla="*/ 377 h 10084"/>
              <a:gd name="connsiteX3" fmla="*/ 1 w 9935"/>
              <a:gd name="connsiteY3" fmla="*/ 4634 h 10084"/>
              <a:gd name="connsiteX4" fmla="*/ 501 w 9935"/>
              <a:gd name="connsiteY4" fmla="*/ 9505 h 10084"/>
              <a:gd name="connsiteX5" fmla="*/ 5062 w 9935"/>
              <a:gd name="connsiteY5" fmla="*/ 9851 h 10084"/>
              <a:gd name="connsiteX6" fmla="*/ 9458 w 9935"/>
              <a:gd name="connsiteY6" fmla="*/ 9631 h 10084"/>
              <a:gd name="connsiteX7" fmla="*/ 9930 w 9935"/>
              <a:gd name="connsiteY7" fmla="*/ 5064 h 10084"/>
              <a:gd name="connsiteX8" fmla="*/ 9447 w 9935"/>
              <a:gd name="connsiteY8" fmla="*/ 435 h 10084"/>
              <a:gd name="connsiteX0" fmla="*/ 9509 w 10000"/>
              <a:gd name="connsiteY0" fmla="*/ 431 h 10000"/>
              <a:gd name="connsiteX1" fmla="*/ 5064 w 10000"/>
              <a:gd name="connsiteY1" fmla="*/ 101 h 10000"/>
              <a:gd name="connsiteX2" fmla="*/ 511 w 10000"/>
              <a:gd name="connsiteY2" fmla="*/ 374 h 10000"/>
              <a:gd name="connsiteX3" fmla="*/ 1 w 10000"/>
              <a:gd name="connsiteY3" fmla="*/ 4595 h 10000"/>
              <a:gd name="connsiteX4" fmla="*/ 504 w 10000"/>
              <a:gd name="connsiteY4" fmla="*/ 9426 h 10000"/>
              <a:gd name="connsiteX5" fmla="*/ 5095 w 10000"/>
              <a:gd name="connsiteY5" fmla="*/ 9769 h 10000"/>
              <a:gd name="connsiteX6" fmla="*/ 9520 w 10000"/>
              <a:gd name="connsiteY6" fmla="*/ 9551 h 10000"/>
              <a:gd name="connsiteX7" fmla="*/ 9995 w 10000"/>
              <a:gd name="connsiteY7" fmla="*/ 5022 h 10000"/>
              <a:gd name="connsiteX8" fmla="*/ 9509 w 10000"/>
              <a:gd name="connsiteY8" fmla="*/ 431 h 10000"/>
              <a:gd name="connsiteX0" fmla="*/ 9509 w 10000"/>
              <a:gd name="connsiteY0" fmla="*/ 431 h 9855"/>
              <a:gd name="connsiteX1" fmla="*/ 5064 w 10000"/>
              <a:gd name="connsiteY1" fmla="*/ 101 h 9855"/>
              <a:gd name="connsiteX2" fmla="*/ 511 w 10000"/>
              <a:gd name="connsiteY2" fmla="*/ 374 h 9855"/>
              <a:gd name="connsiteX3" fmla="*/ 1 w 10000"/>
              <a:gd name="connsiteY3" fmla="*/ 4595 h 9855"/>
              <a:gd name="connsiteX4" fmla="*/ 504 w 10000"/>
              <a:gd name="connsiteY4" fmla="*/ 9426 h 9855"/>
              <a:gd name="connsiteX5" fmla="*/ 5095 w 10000"/>
              <a:gd name="connsiteY5" fmla="*/ 9769 h 9855"/>
              <a:gd name="connsiteX6" fmla="*/ 9520 w 10000"/>
              <a:gd name="connsiteY6" fmla="*/ 9551 h 9855"/>
              <a:gd name="connsiteX7" fmla="*/ 9995 w 10000"/>
              <a:gd name="connsiteY7" fmla="*/ 5022 h 9855"/>
              <a:gd name="connsiteX8" fmla="*/ 9509 w 10000"/>
              <a:gd name="connsiteY8" fmla="*/ 431 h 9855"/>
              <a:gd name="connsiteX0" fmla="*/ 9509 w 10000"/>
              <a:gd name="connsiteY0" fmla="*/ 437 h 10097"/>
              <a:gd name="connsiteX1" fmla="*/ 5064 w 10000"/>
              <a:gd name="connsiteY1" fmla="*/ 102 h 10097"/>
              <a:gd name="connsiteX2" fmla="*/ 511 w 10000"/>
              <a:gd name="connsiteY2" fmla="*/ 380 h 10097"/>
              <a:gd name="connsiteX3" fmla="*/ 1 w 10000"/>
              <a:gd name="connsiteY3" fmla="*/ 4663 h 10097"/>
              <a:gd name="connsiteX4" fmla="*/ 504 w 10000"/>
              <a:gd name="connsiteY4" fmla="*/ 9565 h 10097"/>
              <a:gd name="connsiteX5" fmla="*/ 5095 w 10000"/>
              <a:gd name="connsiteY5" fmla="*/ 9913 h 10097"/>
              <a:gd name="connsiteX6" fmla="*/ 9520 w 10000"/>
              <a:gd name="connsiteY6" fmla="*/ 9692 h 10097"/>
              <a:gd name="connsiteX7" fmla="*/ 9995 w 10000"/>
              <a:gd name="connsiteY7" fmla="*/ 5096 h 10097"/>
              <a:gd name="connsiteX8" fmla="*/ 9509 w 10000"/>
              <a:gd name="connsiteY8" fmla="*/ 437 h 10097"/>
              <a:gd name="connsiteX0" fmla="*/ 9518 w 10009"/>
              <a:gd name="connsiteY0" fmla="*/ 437 h 10052"/>
              <a:gd name="connsiteX1" fmla="*/ 5073 w 10009"/>
              <a:gd name="connsiteY1" fmla="*/ 102 h 10052"/>
              <a:gd name="connsiteX2" fmla="*/ 520 w 10009"/>
              <a:gd name="connsiteY2" fmla="*/ 380 h 10052"/>
              <a:gd name="connsiteX3" fmla="*/ 10 w 10009"/>
              <a:gd name="connsiteY3" fmla="*/ 4663 h 10052"/>
              <a:gd name="connsiteX4" fmla="*/ 391 w 10009"/>
              <a:gd name="connsiteY4" fmla="*/ 9493 h 10052"/>
              <a:gd name="connsiteX5" fmla="*/ 5104 w 10009"/>
              <a:gd name="connsiteY5" fmla="*/ 9913 h 10052"/>
              <a:gd name="connsiteX6" fmla="*/ 9529 w 10009"/>
              <a:gd name="connsiteY6" fmla="*/ 9692 h 10052"/>
              <a:gd name="connsiteX7" fmla="*/ 10004 w 10009"/>
              <a:gd name="connsiteY7" fmla="*/ 5096 h 10052"/>
              <a:gd name="connsiteX8" fmla="*/ 9518 w 10009"/>
              <a:gd name="connsiteY8" fmla="*/ 437 h 10052"/>
              <a:gd name="connsiteX0" fmla="*/ 9518 w 10009"/>
              <a:gd name="connsiteY0" fmla="*/ 437 h 10052"/>
              <a:gd name="connsiteX1" fmla="*/ 5073 w 10009"/>
              <a:gd name="connsiteY1" fmla="*/ 102 h 10052"/>
              <a:gd name="connsiteX2" fmla="*/ 520 w 10009"/>
              <a:gd name="connsiteY2" fmla="*/ 380 h 10052"/>
              <a:gd name="connsiteX3" fmla="*/ 10 w 10009"/>
              <a:gd name="connsiteY3" fmla="*/ 4663 h 10052"/>
              <a:gd name="connsiteX4" fmla="*/ 391 w 10009"/>
              <a:gd name="connsiteY4" fmla="*/ 9493 h 10052"/>
              <a:gd name="connsiteX5" fmla="*/ 5104 w 10009"/>
              <a:gd name="connsiteY5" fmla="*/ 9913 h 10052"/>
              <a:gd name="connsiteX6" fmla="*/ 9529 w 10009"/>
              <a:gd name="connsiteY6" fmla="*/ 9692 h 10052"/>
              <a:gd name="connsiteX7" fmla="*/ 10004 w 10009"/>
              <a:gd name="connsiteY7" fmla="*/ 5096 h 10052"/>
              <a:gd name="connsiteX8" fmla="*/ 9518 w 10009"/>
              <a:gd name="connsiteY8" fmla="*/ 437 h 10052"/>
              <a:gd name="connsiteX0" fmla="*/ 9518 w 10009"/>
              <a:gd name="connsiteY0" fmla="*/ 437 h 10052"/>
              <a:gd name="connsiteX1" fmla="*/ 5073 w 10009"/>
              <a:gd name="connsiteY1" fmla="*/ 102 h 10052"/>
              <a:gd name="connsiteX2" fmla="*/ 520 w 10009"/>
              <a:gd name="connsiteY2" fmla="*/ 380 h 10052"/>
              <a:gd name="connsiteX3" fmla="*/ 10 w 10009"/>
              <a:gd name="connsiteY3" fmla="*/ 4663 h 10052"/>
              <a:gd name="connsiteX4" fmla="*/ 391 w 10009"/>
              <a:gd name="connsiteY4" fmla="*/ 9493 h 10052"/>
              <a:gd name="connsiteX5" fmla="*/ 5104 w 10009"/>
              <a:gd name="connsiteY5" fmla="*/ 9913 h 10052"/>
              <a:gd name="connsiteX6" fmla="*/ 9529 w 10009"/>
              <a:gd name="connsiteY6" fmla="*/ 9692 h 10052"/>
              <a:gd name="connsiteX7" fmla="*/ 10004 w 10009"/>
              <a:gd name="connsiteY7" fmla="*/ 5096 h 10052"/>
              <a:gd name="connsiteX8" fmla="*/ 9518 w 10009"/>
              <a:gd name="connsiteY8" fmla="*/ 437 h 10052"/>
              <a:gd name="connsiteX0" fmla="*/ 9518 w 10009"/>
              <a:gd name="connsiteY0" fmla="*/ 484 h 10099"/>
              <a:gd name="connsiteX1" fmla="*/ 5073 w 10009"/>
              <a:gd name="connsiteY1" fmla="*/ 149 h 10099"/>
              <a:gd name="connsiteX2" fmla="*/ 520 w 10009"/>
              <a:gd name="connsiteY2" fmla="*/ 355 h 10099"/>
              <a:gd name="connsiteX3" fmla="*/ 10 w 10009"/>
              <a:gd name="connsiteY3" fmla="*/ 4710 h 10099"/>
              <a:gd name="connsiteX4" fmla="*/ 391 w 10009"/>
              <a:gd name="connsiteY4" fmla="*/ 9540 h 10099"/>
              <a:gd name="connsiteX5" fmla="*/ 5104 w 10009"/>
              <a:gd name="connsiteY5" fmla="*/ 9960 h 10099"/>
              <a:gd name="connsiteX6" fmla="*/ 9529 w 10009"/>
              <a:gd name="connsiteY6" fmla="*/ 9739 h 10099"/>
              <a:gd name="connsiteX7" fmla="*/ 10004 w 10009"/>
              <a:gd name="connsiteY7" fmla="*/ 5143 h 10099"/>
              <a:gd name="connsiteX8" fmla="*/ 9518 w 10009"/>
              <a:gd name="connsiteY8" fmla="*/ 484 h 10099"/>
              <a:gd name="connsiteX0" fmla="*/ 9518 w 10009"/>
              <a:gd name="connsiteY0" fmla="*/ 436 h 10051"/>
              <a:gd name="connsiteX1" fmla="*/ 5073 w 10009"/>
              <a:gd name="connsiteY1" fmla="*/ 101 h 10051"/>
              <a:gd name="connsiteX2" fmla="*/ 520 w 10009"/>
              <a:gd name="connsiteY2" fmla="*/ 307 h 10051"/>
              <a:gd name="connsiteX3" fmla="*/ 10 w 10009"/>
              <a:gd name="connsiteY3" fmla="*/ 4662 h 10051"/>
              <a:gd name="connsiteX4" fmla="*/ 391 w 10009"/>
              <a:gd name="connsiteY4" fmla="*/ 9492 h 10051"/>
              <a:gd name="connsiteX5" fmla="*/ 5104 w 10009"/>
              <a:gd name="connsiteY5" fmla="*/ 9912 h 10051"/>
              <a:gd name="connsiteX6" fmla="*/ 9529 w 10009"/>
              <a:gd name="connsiteY6" fmla="*/ 9691 h 10051"/>
              <a:gd name="connsiteX7" fmla="*/ 10004 w 10009"/>
              <a:gd name="connsiteY7" fmla="*/ 5095 h 10051"/>
              <a:gd name="connsiteX8" fmla="*/ 9518 w 10009"/>
              <a:gd name="connsiteY8" fmla="*/ 436 h 10051"/>
              <a:gd name="connsiteX0" fmla="*/ 9646 w 10137"/>
              <a:gd name="connsiteY0" fmla="*/ 436 h 10051"/>
              <a:gd name="connsiteX1" fmla="*/ 5201 w 10137"/>
              <a:gd name="connsiteY1" fmla="*/ 101 h 10051"/>
              <a:gd name="connsiteX2" fmla="*/ 648 w 10137"/>
              <a:gd name="connsiteY2" fmla="*/ 307 h 10051"/>
              <a:gd name="connsiteX3" fmla="*/ 2 w 10137"/>
              <a:gd name="connsiteY3" fmla="*/ 4855 h 10051"/>
              <a:gd name="connsiteX4" fmla="*/ 519 w 10137"/>
              <a:gd name="connsiteY4" fmla="*/ 9492 h 10051"/>
              <a:gd name="connsiteX5" fmla="*/ 5232 w 10137"/>
              <a:gd name="connsiteY5" fmla="*/ 9912 h 10051"/>
              <a:gd name="connsiteX6" fmla="*/ 9657 w 10137"/>
              <a:gd name="connsiteY6" fmla="*/ 9691 h 10051"/>
              <a:gd name="connsiteX7" fmla="*/ 10132 w 10137"/>
              <a:gd name="connsiteY7" fmla="*/ 5095 h 10051"/>
              <a:gd name="connsiteX8" fmla="*/ 9646 w 10137"/>
              <a:gd name="connsiteY8" fmla="*/ 436 h 10051"/>
              <a:gd name="connsiteX0" fmla="*/ 9647 w 10138"/>
              <a:gd name="connsiteY0" fmla="*/ 436 h 10051"/>
              <a:gd name="connsiteX1" fmla="*/ 5202 w 10138"/>
              <a:gd name="connsiteY1" fmla="*/ 101 h 10051"/>
              <a:gd name="connsiteX2" fmla="*/ 479 w 10138"/>
              <a:gd name="connsiteY2" fmla="*/ 350 h 10051"/>
              <a:gd name="connsiteX3" fmla="*/ 3 w 10138"/>
              <a:gd name="connsiteY3" fmla="*/ 4855 h 10051"/>
              <a:gd name="connsiteX4" fmla="*/ 520 w 10138"/>
              <a:gd name="connsiteY4" fmla="*/ 9492 h 10051"/>
              <a:gd name="connsiteX5" fmla="*/ 5233 w 10138"/>
              <a:gd name="connsiteY5" fmla="*/ 9912 h 10051"/>
              <a:gd name="connsiteX6" fmla="*/ 9658 w 10138"/>
              <a:gd name="connsiteY6" fmla="*/ 9691 h 10051"/>
              <a:gd name="connsiteX7" fmla="*/ 10133 w 10138"/>
              <a:gd name="connsiteY7" fmla="*/ 5095 h 10051"/>
              <a:gd name="connsiteX8" fmla="*/ 9647 w 10138"/>
              <a:gd name="connsiteY8" fmla="*/ 436 h 10051"/>
              <a:gd name="connsiteX0" fmla="*/ 9647 w 10138"/>
              <a:gd name="connsiteY0" fmla="*/ 444 h 10059"/>
              <a:gd name="connsiteX1" fmla="*/ 5202 w 10138"/>
              <a:gd name="connsiteY1" fmla="*/ 109 h 10059"/>
              <a:gd name="connsiteX2" fmla="*/ 479 w 10138"/>
              <a:gd name="connsiteY2" fmla="*/ 358 h 10059"/>
              <a:gd name="connsiteX3" fmla="*/ 3 w 10138"/>
              <a:gd name="connsiteY3" fmla="*/ 4863 h 10059"/>
              <a:gd name="connsiteX4" fmla="*/ 520 w 10138"/>
              <a:gd name="connsiteY4" fmla="*/ 9500 h 10059"/>
              <a:gd name="connsiteX5" fmla="*/ 5233 w 10138"/>
              <a:gd name="connsiteY5" fmla="*/ 9920 h 10059"/>
              <a:gd name="connsiteX6" fmla="*/ 9658 w 10138"/>
              <a:gd name="connsiteY6" fmla="*/ 9699 h 10059"/>
              <a:gd name="connsiteX7" fmla="*/ 10133 w 10138"/>
              <a:gd name="connsiteY7" fmla="*/ 5103 h 10059"/>
              <a:gd name="connsiteX8" fmla="*/ 9647 w 10138"/>
              <a:gd name="connsiteY8" fmla="*/ 444 h 10059"/>
              <a:gd name="connsiteX0" fmla="*/ 9647 w 10138"/>
              <a:gd name="connsiteY0" fmla="*/ 444 h 10059"/>
              <a:gd name="connsiteX1" fmla="*/ 5202 w 10138"/>
              <a:gd name="connsiteY1" fmla="*/ 109 h 10059"/>
              <a:gd name="connsiteX2" fmla="*/ 479 w 10138"/>
              <a:gd name="connsiteY2" fmla="*/ 358 h 10059"/>
              <a:gd name="connsiteX3" fmla="*/ 3 w 10138"/>
              <a:gd name="connsiteY3" fmla="*/ 4863 h 10059"/>
              <a:gd name="connsiteX4" fmla="*/ 520 w 10138"/>
              <a:gd name="connsiteY4" fmla="*/ 9500 h 10059"/>
              <a:gd name="connsiteX5" fmla="*/ 5233 w 10138"/>
              <a:gd name="connsiteY5" fmla="*/ 9920 h 10059"/>
              <a:gd name="connsiteX6" fmla="*/ 9658 w 10138"/>
              <a:gd name="connsiteY6" fmla="*/ 9699 h 10059"/>
              <a:gd name="connsiteX7" fmla="*/ 10133 w 10138"/>
              <a:gd name="connsiteY7" fmla="*/ 5103 h 10059"/>
              <a:gd name="connsiteX8" fmla="*/ 9647 w 10138"/>
              <a:gd name="connsiteY8" fmla="*/ 444 h 10059"/>
              <a:gd name="connsiteX0" fmla="*/ 9647 w 10138"/>
              <a:gd name="connsiteY0" fmla="*/ 489 h 10104"/>
              <a:gd name="connsiteX1" fmla="*/ 4976 w 10138"/>
              <a:gd name="connsiteY1" fmla="*/ 47 h 10104"/>
              <a:gd name="connsiteX2" fmla="*/ 479 w 10138"/>
              <a:gd name="connsiteY2" fmla="*/ 403 h 10104"/>
              <a:gd name="connsiteX3" fmla="*/ 3 w 10138"/>
              <a:gd name="connsiteY3" fmla="*/ 4908 h 10104"/>
              <a:gd name="connsiteX4" fmla="*/ 520 w 10138"/>
              <a:gd name="connsiteY4" fmla="*/ 9545 h 10104"/>
              <a:gd name="connsiteX5" fmla="*/ 5233 w 10138"/>
              <a:gd name="connsiteY5" fmla="*/ 9965 h 10104"/>
              <a:gd name="connsiteX6" fmla="*/ 9658 w 10138"/>
              <a:gd name="connsiteY6" fmla="*/ 9744 h 10104"/>
              <a:gd name="connsiteX7" fmla="*/ 10133 w 10138"/>
              <a:gd name="connsiteY7" fmla="*/ 5148 h 10104"/>
              <a:gd name="connsiteX8" fmla="*/ 9647 w 10138"/>
              <a:gd name="connsiteY8" fmla="*/ 489 h 10104"/>
              <a:gd name="connsiteX0" fmla="*/ 9783 w 10174"/>
              <a:gd name="connsiteY0" fmla="*/ 464 h 10122"/>
              <a:gd name="connsiteX1" fmla="*/ 4976 w 10174"/>
              <a:gd name="connsiteY1" fmla="*/ 65 h 10122"/>
              <a:gd name="connsiteX2" fmla="*/ 479 w 10174"/>
              <a:gd name="connsiteY2" fmla="*/ 421 h 10122"/>
              <a:gd name="connsiteX3" fmla="*/ 3 w 10174"/>
              <a:gd name="connsiteY3" fmla="*/ 4926 h 10122"/>
              <a:gd name="connsiteX4" fmla="*/ 520 w 10174"/>
              <a:gd name="connsiteY4" fmla="*/ 9563 h 10122"/>
              <a:gd name="connsiteX5" fmla="*/ 5233 w 10174"/>
              <a:gd name="connsiteY5" fmla="*/ 9983 h 10122"/>
              <a:gd name="connsiteX6" fmla="*/ 9658 w 10174"/>
              <a:gd name="connsiteY6" fmla="*/ 9762 h 10122"/>
              <a:gd name="connsiteX7" fmla="*/ 10133 w 10174"/>
              <a:gd name="connsiteY7" fmla="*/ 5166 h 10122"/>
              <a:gd name="connsiteX8" fmla="*/ 9783 w 10174"/>
              <a:gd name="connsiteY8" fmla="*/ 464 h 10122"/>
              <a:gd name="connsiteX0" fmla="*/ 9783 w 10325"/>
              <a:gd name="connsiteY0" fmla="*/ 464 h 10122"/>
              <a:gd name="connsiteX1" fmla="*/ 4976 w 10325"/>
              <a:gd name="connsiteY1" fmla="*/ 65 h 10122"/>
              <a:gd name="connsiteX2" fmla="*/ 479 w 10325"/>
              <a:gd name="connsiteY2" fmla="*/ 421 h 10122"/>
              <a:gd name="connsiteX3" fmla="*/ 3 w 10325"/>
              <a:gd name="connsiteY3" fmla="*/ 4926 h 10122"/>
              <a:gd name="connsiteX4" fmla="*/ 520 w 10325"/>
              <a:gd name="connsiteY4" fmla="*/ 9563 h 10122"/>
              <a:gd name="connsiteX5" fmla="*/ 5233 w 10325"/>
              <a:gd name="connsiteY5" fmla="*/ 9983 h 10122"/>
              <a:gd name="connsiteX6" fmla="*/ 9658 w 10325"/>
              <a:gd name="connsiteY6" fmla="*/ 9762 h 10122"/>
              <a:gd name="connsiteX7" fmla="*/ 10325 w 10325"/>
              <a:gd name="connsiteY7" fmla="*/ 4952 h 10122"/>
              <a:gd name="connsiteX8" fmla="*/ 9783 w 10325"/>
              <a:gd name="connsiteY8" fmla="*/ 464 h 10122"/>
              <a:gd name="connsiteX0" fmla="*/ 9783 w 10364"/>
              <a:gd name="connsiteY0" fmla="*/ 464 h 10136"/>
              <a:gd name="connsiteX1" fmla="*/ 4976 w 10364"/>
              <a:gd name="connsiteY1" fmla="*/ 65 h 10136"/>
              <a:gd name="connsiteX2" fmla="*/ 479 w 10364"/>
              <a:gd name="connsiteY2" fmla="*/ 421 h 10136"/>
              <a:gd name="connsiteX3" fmla="*/ 3 w 10364"/>
              <a:gd name="connsiteY3" fmla="*/ 4926 h 10136"/>
              <a:gd name="connsiteX4" fmla="*/ 520 w 10364"/>
              <a:gd name="connsiteY4" fmla="*/ 9563 h 10136"/>
              <a:gd name="connsiteX5" fmla="*/ 5233 w 10364"/>
              <a:gd name="connsiteY5" fmla="*/ 9983 h 10136"/>
              <a:gd name="connsiteX6" fmla="*/ 9986 w 10364"/>
              <a:gd name="connsiteY6" fmla="*/ 9527 h 10136"/>
              <a:gd name="connsiteX7" fmla="*/ 10325 w 10364"/>
              <a:gd name="connsiteY7" fmla="*/ 4952 h 10136"/>
              <a:gd name="connsiteX8" fmla="*/ 9783 w 10364"/>
              <a:gd name="connsiteY8" fmla="*/ 464 h 10136"/>
              <a:gd name="connsiteX0" fmla="*/ 9783 w 10325"/>
              <a:gd name="connsiteY0" fmla="*/ 464 h 10136"/>
              <a:gd name="connsiteX1" fmla="*/ 4976 w 10325"/>
              <a:gd name="connsiteY1" fmla="*/ 65 h 10136"/>
              <a:gd name="connsiteX2" fmla="*/ 479 w 10325"/>
              <a:gd name="connsiteY2" fmla="*/ 421 h 10136"/>
              <a:gd name="connsiteX3" fmla="*/ 3 w 10325"/>
              <a:gd name="connsiteY3" fmla="*/ 4926 h 10136"/>
              <a:gd name="connsiteX4" fmla="*/ 520 w 10325"/>
              <a:gd name="connsiteY4" fmla="*/ 9563 h 10136"/>
              <a:gd name="connsiteX5" fmla="*/ 5233 w 10325"/>
              <a:gd name="connsiteY5" fmla="*/ 9983 h 10136"/>
              <a:gd name="connsiteX6" fmla="*/ 9986 w 10325"/>
              <a:gd name="connsiteY6" fmla="*/ 9527 h 10136"/>
              <a:gd name="connsiteX7" fmla="*/ 10325 w 10325"/>
              <a:gd name="connsiteY7" fmla="*/ 4952 h 10136"/>
              <a:gd name="connsiteX8" fmla="*/ 9783 w 10325"/>
              <a:gd name="connsiteY8" fmla="*/ 464 h 10136"/>
              <a:gd name="connsiteX0" fmla="*/ 9783 w 10325"/>
              <a:gd name="connsiteY0" fmla="*/ 464 h 10136"/>
              <a:gd name="connsiteX1" fmla="*/ 4976 w 10325"/>
              <a:gd name="connsiteY1" fmla="*/ 65 h 10136"/>
              <a:gd name="connsiteX2" fmla="*/ 479 w 10325"/>
              <a:gd name="connsiteY2" fmla="*/ 421 h 10136"/>
              <a:gd name="connsiteX3" fmla="*/ 3 w 10325"/>
              <a:gd name="connsiteY3" fmla="*/ 4926 h 10136"/>
              <a:gd name="connsiteX4" fmla="*/ 520 w 10325"/>
              <a:gd name="connsiteY4" fmla="*/ 9563 h 10136"/>
              <a:gd name="connsiteX5" fmla="*/ 5233 w 10325"/>
              <a:gd name="connsiteY5" fmla="*/ 9983 h 10136"/>
              <a:gd name="connsiteX6" fmla="*/ 9986 w 10325"/>
              <a:gd name="connsiteY6" fmla="*/ 9527 h 10136"/>
              <a:gd name="connsiteX7" fmla="*/ 10325 w 10325"/>
              <a:gd name="connsiteY7" fmla="*/ 4952 h 10136"/>
              <a:gd name="connsiteX8" fmla="*/ 9783 w 10325"/>
              <a:gd name="connsiteY8" fmla="*/ 464 h 10136"/>
              <a:gd name="connsiteX0" fmla="*/ 9783 w 10325"/>
              <a:gd name="connsiteY0" fmla="*/ 464 h 10136"/>
              <a:gd name="connsiteX1" fmla="*/ 4976 w 10325"/>
              <a:gd name="connsiteY1" fmla="*/ 65 h 10136"/>
              <a:gd name="connsiteX2" fmla="*/ 479 w 10325"/>
              <a:gd name="connsiteY2" fmla="*/ 421 h 10136"/>
              <a:gd name="connsiteX3" fmla="*/ 3 w 10325"/>
              <a:gd name="connsiteY3" fmla="*/ 4926 h 10136"/>
              <a:gd name="connsiteX4" fmla="*/ 520 w 10325"/>
              <a:gd name="connsiteY4" fmla="*/ 9563 h 10136"/>
              <a:gd name="connsiteX5" fmla="*/ 5233 w 10325"/>
              <a:gd name="connsiteY5" fmla="*/ 9983 h 10136"/>
              <a:gd name="connsiteX6" fmla="*/ 9986 w 10325"/>
              <a:gd name="connsiteY6" fmla="*/ 9527 h 10136"/>
              <a:gd name="connsiteX7" fmla="*/ 10325 w 10325"/>
              <a:gd name="connsiteY7" fmla="*/ 4952 h 10136"/>
              <a:gd name="connsiteX8" fmla="*/ 9783 w 10325"/>
              <a:gd name="connsiteY8" fmla="*/ 464 h 10136"/>
              <a:gd name="connsiteX0" fmla="*/ 9783 w 10325"/>
              <a:gd name="connsiteY0" fmla="*/ 464 h 10136"/>
              <a:gd name="connsiteX1" fmla="*/ 4976 w 10325"/>
              <a:gd name="connsiteY1" fmla="*/ 65 h 10136"/>
              <a:gd name="connsiteX2" fmla="*/ 479 w 10325"/>
              <a:gd name="connsiteY2" fmla="*/ 421 h 10136"/>
              <a:gd name="connsiteX3" fmla="*/ 3 w 10325"/>
              <a:gd name="connsiteY3" fmla="*/ 4926 h 10136"/>
              <a:gd name="connsiteX4" fmla="*/ 520 w 10325"/>
              <a:gd name="connsiteY4" fmla="*/ 9563 h 10136"/>
              <a:gd name="connsiteX5" fmla="*/ 5233 w 10325"/>
              <a:gd name="connsiteY5" fmla="*/ 9983 h 10136"/>
              <a:gd name="connsiteX6" fmla="*/ 9986 w 10325"/>
              <a:gd name="connsiteY6" fmla="*/ 9527 h 10136"/>
              <a:gd name="connsiteX7" fmla="*/ 10325 w 10325"/>
              <a:gd name="connsiteY7" fmla="*/ 4952 h 10136"/>
              <a:gd name="connsiteX8" fmla="*/ 9783 w 10325"/>
              <a:gd name="connsiteY8" fmla="*/ 464 h 10136"/>
              <a:gd name="connsiteX0" fmla="*/ 9783 w 10467"/>
              <a:gd name="connsiteY0" fmla="*/ 464 h 10099"/>
              <a:gd name="connsiteX1" fmla="*/ 4976 w 10467"/>
              <a:gd name="connsiteY1" fmla="*/ 65 h 10099"/>
              <a:gd name="connsiteX2" fmla="*/ 479 w 10467"/>
              <a:gd name="connsiteY2" fmla="*/ 421 h 10099"/>
              <a:gd name="connsiteX3" fmla="*/ 3 w 10467"/>
              <a:gd name="connsiteY3" fmla="*/ 4926 h 10099"/>
              <a:gd name="connsiteX4" fmla="*/ 520 w 10467"/>
              <a:gd name="connsiteY4" fmla="*/ 9563 h 10099"/>
              <a:gd name="connsiteX5" fmla="*/ 5403 w 10467"/>
              <a:gd name="connsiteY5" fmla="*/ 9897 h 10099"/>
              <a:gd name="connsiteX6" fmla="*/ 9986 w 10467"/>
              <a:gd name="connsiteY6" fmla="*/ 9527 h 10099"/>
              <a:gd name="connsiteX7" fmla="*/ 10325 w 10467"/>
              <a:gd name="connsiteY7" fmla="*/ 4952 h 10099"/>
              <a:gd name="connsiteX8" fmla="*/ 9783 w 10467"/>
              <a:gd name="connsiteY8" fmla="*/ 464 h 10099"/>
              <a:gd name="connsiteX0" fmla="*/ 9783 w 10467"/>
              <a:gd name="connsiteY0" fmla="*/ 464 h 10112"/>
              <a:gd name="connsiteX1" fmla="*/ 4976 w 10467"/>
              <a:gd name="connsiteY1" fmla="*/ 65 h 10112"/>
              <a:gd name="connsiteX2" fmla="*/ 479 w 10467"/>
              <a:gd name="connsiteY2" fmla="*/ 421 h 10112"/>
              <a:gd name="connsiteX3" fmla="*/ 3 w 10467"/>
              <a:gd name="connsiteY3" fmla="*/ 4926 h 10112"/>
              <a:gd name="connsiteX4" fmla="*/ 418 w 10467"/>
              <a:gd name="connsiteY4" fmla="*/ 9584 h 10112"/>
              <a:gd name="connsiteX5" fmla="*/ 5403 w 10467"/>
              <a:gd name="connsiteY5" fmla="*/ 9897 h 10112"/>
              <a:gd name="connsiteX6" fmla="*/ 9986 w 10467"/>
              <a:gd name="connsiteY6" fmla="*/ 9527 h 10112"/>
              <a:gd name="connsiteX7" fmla="*/ 10325 w 10467"/>
              <a:gd name="connsiteY7" fmla="*/ 4952 h 10112"/>
              <a:gd name="connsiteX8" fmla="*/ 9783 w 10467"/>
              <a:gd name="connsiteY8" fmla="*/ 464 h 10112"/>
              <a:gd name="connsiteX0" fmla="*/ 9783 w 10467"/>
              <a:gd name="connsiteY0" fmla="*/ 464 h 10168"/>
              <a:gd name="connsiteX1" fmla="*/ 4976 w 10467"/>
              <a:gd name="connsiteY1" fmla="*/ 65 h 10168"/>
              <a:gd name="connsiteX2" fmla="*/ 479 w 10467"/>
              <a:gd name="connsiteY2" fmla="*/ 421 h 10168"/>
              <a:gd name="connsiteX3" fmla="*/ 3 w 10467"/>
              <a:gd name="connsiteY3" fmla="*/ 4926 h 10168"/>
              <a:gd name="connsiteX4" fmla="*/ 418 w 10467"/>
              <a:gd name="connsiteY4" fmla="*/ 9584 h 10168"/>
              <a:gd name="connsiteX5" fmla="*/ 5403 w 10467"/>
              <a:gd name="connsiteY5" fmla="*/ 10025 h 10168"/>
              <a:gd name="connsiteX6" fmla="*/ 9986 w 10467"/>
              <a:gd name="connsiteY6" fmla="*/ 9527 h 10168"/>
              <a:gd name="connsiteX7" fmla="*/ 10325 w 10467"/>
              <a:gd name="connsiteY7" fmla="*/ 4952 h 10168"/>
              <a:gd name="connsiteX8" fmla="*/ 9783 w 10467"/>
              <a:gd name="connsiteY8" fmla="*/ 464 h 10168"/>
              <a:gd name="connsiteX0" fmla="*/ 9783 w 10467"/>
              <a:gd name="connsiteY0" fmla="*/ 464 h 10168"/>
              <a:gd name="connsiteX1" fmla="*/ 4976 w 10467"/>
              <a:gd name="connsiteY1" fmla="*/ 65 h 10168"/>
              <a:gd name="connsiteX2" fmla="*/ 479 w 10467"/>
              <a:gd name="connsiteY2" fmla="*/ 421 h 10168"/>
              <a:gd name="connsiteX3" fmla="*/ 3 w 10467"/>
              <a:gd name="connsiteY3" fmla="*/ 4926 h 10168"/>
              <a:gd name="connsiteX4" fmla="*/ 418 w 10467"/>
              <a:gd name="connsiteY4" fmla="*/ 9584 h 10168"/>
              <a:gd name="connsiteX5" fmla="*/ 5403 w 10467"/>
              <a:gd name="connsiteY5" fmla="*/ 10025 h 10168"/>
              <a:gd name="connsiteX6" fmla="*/ 9986 w 10467"/>
              <a:gd name="connsiteY6" fmla="*/ 9527 h 10168"/>
              <a:gd name="connsiteX7" fmla="*/ 10325 w 10467"/>
              <a:gd name="connsiteY7" fmla="*/ 4952 h 10168"/>
              <a:gd name="connsiteX8" fmla="*/ 9783 w 10467"/>
              <a:gd name="connsiteY8" fmla="*/ 464 h 10168"/>
              <a:gd name="connsiteX0" fmla="*/ 9783 w 10399"/>
              <a:gd name="connsiteY0" fmla="*/ 464 h 10244"/>
              <a:gd name="connsiteX1" fmla="*/ 4976 w 10399"/>
              <a:gd name="connsiteY1" fmla="*/ 65 h 10244"/>
              <a:gd name="connsiteX2" fmla="*/ 479 w 10399"/>
              <a:gd name="connsiteY2" fmla="*/ 421 h 10244"/>
              <a:gd name="connsiteX3" fmla="*/ 3 w 10399"/>
              <a:gd name="connsiteY3" fmla="*/ 4926 h 10244"/>
              <a:gd name="connsiteX4" fmla="*/ 418 w 10399"/>
              <a:gd name="connsiteY4" fmla="*/ 9584 h 10244"/>
              <a:gd name="connsiteX5" fmla="*/ 5403 w 10399"/>
              <a:gd name="connsiteY5" fmla="*/ 10025 h 10244"/>
              <a:gd name="connsiteX6" fmla="*/ 9850 w 10399"/>
              <a:gd name="connsiteY6" fmla="*/ 9784 h 10244"/>
              <a:gd name="connsiteX7" fmla="*/ 10325 w 10399"/>
              <a:gd name="connsiteY7" fmla="*/ 4952 h 10244"/>
              <a:gd name="connsiteX8" fmla="*/ 9783 w 10399"/>
              <a:gd name="connsiteY8" fmla="*/ 464 h 10244"/>
              <a:gd name="connsiteX0" fmla="*/ 9783 w 10399"/>
              <a:gd name="connsiteY0" fmla="*/ 464 h 10152"/>
              <a:gd name="connsiteX1" fmla="*/ 4976 w 10399"/>
              <a:gd name="connsiteY1" fmla="*/ 65 h 10152"/>
              <a:gd name="connsiteX2" fmla="*/ 479 w 10399"/>
              <a:gd name="connsiteY2" fmla="*/ 421 h 10152"/>
              <a:gd name="connsiteX3" fmla="*/ 3 w 10399"/>
              <a:gd name="connsiteY3" fmla="*/ 4926 h 10152"/>
              <a:gd name="connsiteX4" fmla="*/ 418 w 10399"/>
              <a:gd name="connsiteY4" fmla="*/ 9584 h 10152"/>
              <a:gd name="connsiteX5" fmla="*/ 5403 w 10399"/>
              <a:gd name="connsiteY5" fmla="*/ 10025 h 10152"/>
              <a:gd name="connsiteX6" fmla="*/ 9850 w 10399"/>
              <a:gd name="connsiteY6" fmla="*/ 9784 h 10152"/>
              <a:gd name="connsiteX7" fmla="*/ 10325 w 10399"/>
              <a:gd name="connsiteY7" fmla="*/ 4952 h 10152"/>
              <a:gd name="connsiteX8" fmla="*/ 9783 w 10399"/>
              <a:gd name="connsiteY8" fmla="*/ 464 h 10152"/>
              <a:gd name="connsiteX0" fmla="*/ 9783 w 10326"/>
              <a:gd name="connsiteY0" fmla="*/ 464 h 10152"/>
              <a:gd name="connsiteX1" fmla="*/ 4976 w 10326"/>
              <a:gd name="connsiteY1" fmla="*/ 65 h 10152"/>
              <a:gd name="connsiteX2" fmla="*/ 479 w 10326"/>
              <a:gd name="connsiteY2" fmla="*/ 421 h 10152"/>
              <a:gd name="connsiteX3" fmla="*/ 3 w 10326"/>
              <a:gd name="connsiteY3" fmla="*/ 4926 h 10152"/>
              <a:gd name="connsiteX4" fmla="*/ 418 w 10326"/>
              <a:gd name="connsiteY4" fmla="*/ 9584 h 10152"/>
              <a:gd name="connsiteX5" fmla="*/ 5403 w 10326"/>
              <a:gd name="connsiteY5" fmla="*/ 10025 h 10152"/>
              <a:gd name="connsiteX6" fmla="*/ 9850 w 10326"/>
              <a:gd name="connsiteY6" fmla="*/ 9784 h 10152"/>
              <a:gd name="connsiteX7" fmla="*/ 10325 w 10326"/>
              <a:gd name="connsiteY7" fmla="*/ 4952 h 10152"/>
              <a:gd name="connsiteX8" fmla="*/ 9783 w 10326"/>
              <a:gd name="connsiteY8" fmla="*/ 464 h 10152"/>
              <a:gd name="connsiteX0" fmla="*/ 9783 w 10334"/>
              <a:gd name="connsiteY0" fmla="*/ 464 h 10151"/>
              <a:gd name="connsiteX1" fmla="*/ 4976 w 10334"/>
              <a:gd name="connsiteY1" fmla="*/ 65 h 10151"/>
              <a:gd name="connsiteX2" fmla="*/ 479 w 10334"/>
              <a:gd name="connsiteY2" fmla="*/ 421 h 10151"/>
              <a:gd name="connsiteX3" fmla="*/ 3 w 10334"/>
              <a:gd name="connsiteY3" fmla="*/ 4926 h 10151"/>
              <a:gd name="connsiteX4" fmla="*/ 418 w 10334"/>
              <a:gd name="connsiteY4" fmla="*/ 9584 h 10151"/>
              <a:gd name="connsiteX5" fmla="*/ 5403 w 10334"/>
              <a:gd name="connsiteY5" fmla="*/ 10025 h 10151"/>
              <a:gd name="connsiteX6" fmla="*/ 9941 w 10334"/>
              <a:gd name="connsiteY6" fmla="*/ 9805 h 10151"/>
              <a:gd name="connsiteX7" fmla="*/ 10325 w 10334"/>
              <a:gd name="connsiteY7" fmla="*/ 4952 h 10151"/>
              <a:gd name="connsiteX8" fmla="*/ 9783 w 10334"/>
              <a:gd name="connsiteY8" fmla="*/ 464 h 10151"/>
              <a:gd name="connsiteX0" fmla="*/ 9783 w 10353"/>
              <a:gd name="connsiteY0" fmla="*/ 464 h 10151"/>
              <a:gd name="connsiteX1" fmla="*/ 4976 w 10353"/>
              <a:gd name="connsiteY1" fmla="*/ 65 h 10151"/>
              <a:gd name="connsiteX2" fmla="*/ 479 w 10353"/>
              <a:gd name="connsiteY2" fmla="*/ 421 h 10151"/>
              <a:gd name="connsiteX3" fmla="*/ 3 w 10353"/>
              <a:gd name="connsiteY3" fmla="*/ 4926 h 10151"/>
              <a:gd name="connsiteX4" fmla="*/ 418 w 10353"/>
              <a:gd name="connsiteY4" fmla="*/ 9584 h 10151"/>
              <a:gd name="connsiteX5" fmla="*/ 5403 w 10353"/>
              <a:gd name="connsiteY5" fmla="*/ 10025 h 10151"/>
              <a:gd name="connsiteX6" fmla="*/ 9941 w 10353"/>
              <a:gd name="connsiteY6" fmla="*/ 9805 h 10151"/>
              <a:gd name="connsiteX7" fmla="*/ 10348 w 10353"/>
              <a:gd name="connsiteY7" fmla="*/ 5038 h 10151"/>
              <a:gd name="connsiteX8" fmla="*/ 9783 w 10353"/>
              <a:gd name="connsiteY8" fmla="*/ 464 h 10151"/>
              <a:gd name="connsiteX0" fmla="*/ 9817 w 10353"/>
              <a:gd name="connsiteY0" fmla="*/ 454 h 10162"/>
              <a:gd name="connsiteX1" fmla="*/ 4976 w 10353"/>
              <a:gd name="connsiteY1" fmla="*/ 76 h 10162"/>
              <a:gd name="connsiteX2" fmla="*/ 479 w 10353"/>
              <a:gd name="connsiteY2" fmla="*/ 432 h 10162"/>
              <a:gd name="connsiteX3" fmla="*/ 3 w 10353"/>
              <a:gd name="connsiteY3" fmla="*/ 4937 h 10162"/>
              <a:gd name="connsiteX4" fmla="*/ 418 w 10353"/>
              <a:gd name="connsiteY4" fmla="*/ 9595 h 10162"/>
              <a:gd name="connsiteX5" fmla="*/ 5403 w 10353"/>
              <a:gd name="connsiteY5" fmla="*/ 10036 h 10162"/>
              <a:gd name="connsiteX6" fmla="*/ 9941 w 10353"/>
              <a:gd name="connsiteY6" fmla="*/ 9816 h 10162"/>
              <a:gd name="connsiteX7" fmla="*/ 10348 w 10353"/>
              <a:gd name="connsiteY7" fmla="*/ 5049 h 10162"/>
              <a:gd name="connsiteX8" fmla="*/ 9817 w 10353"/>
              <a:gd name="connsiteY8" fmla="*/ 454 h 10162"/>
              <a:gd name="connsiteX0" fmla="*/ 9817 w 10353"/>
              <a:gd name="connsiteY0" fmla="*/ 446 h 10154"/>
              <a:gd name="connsiteX1" fmla="*/ 5010 w 10353"/>
              <a:gd name="connsiteY1" fmla="*/ 89 h 10154"/>
              <a:gd name="connsiteX2" fmla="*/ 479 w 10353"/>
              <a:gd name="connsiteY2" fmla="*/ 424 h 10154"/>
              <a:gd name="connsiteX3" fmla="*/ 3 w 10353"/>
              <a:gd name="connsiteY3" fmla="*/ 4929 h 10154"/>
              <a:gd name="connsiteX4" fmla="*/ 418 w 10353"/>
              <a:gd name="connsiteY4" fmla="*/ 9587 h 10154"/>
              <a:gd name="connsiteX5" fmla="*/ 5403 w 10353"/>
              <a:gd name="connsiteY5" fmla="*/ 10028 h 10154"/>
              <a:gd name="connsiteX6" fmla="*/ 9941 w 10353"/>
              <a:gd name="connsiteY6" fmla="*/ 9808 h 10154"/>
              <a:gd name="connsiteX7" fmla="*/ 10348 w 10353"/>
              <a:gd name="connsiteY7" fmla="*/ 5041 h 10154"/>
              <a:gd name="connsiteX8" fmla="*/ 9817 w 10353"/>
              <a:gd name="connsiteY8" fmla="*/ 446 h 10154"/>
              <a:gd name="connsiteX0" fmla="*/ 9817 w 10353"/>
              <a:gd name="connsiteY0" fmla="*/ 446 h 10154"/>
              <a:gd name="connsiteX1" fmla="*/ 5010 w 10353"/>
              <a:gd name="connsiteY1" fmla="*/ 89 h 10154"/>
              <a:gd name="connsiteX2" fmla="*/ 479 w 10353"/>
              <a:gd name="connsiteY2" fmla="*/ 424 h 10154"/>
              <a:gd name="connsiteX3" fmla="*/ 3 w 10353"/>
              <a:gd name="connsiteY3" fmla="*/ 4929 h 10154"/>
              <a:gd name="connsiteX4" fmla="*/ 418 w 10353"/>
              <a:gd name="connsiteY4" fmla="*/ 9587 h 10154"/>
              <a:gd name="connsiteX5" fmla="*/ 5403 w 10353"/>
              <a:gd name="connsiteY5" fmla="*/ 10028 h 10154"/>
              <a:gd name="connsiteX6" fmla="*/ 9941 w 10353"/>
              <a:gd name="connsiteY6" fmla="*/ 9808 h 10154"/>
              <a:gd name="connsiteX7" fmla="*/ 10348 w 10353"/>
              <a:gd name="connsiteY7" fmla="*/ 5041 h 10154"/>
              <a:gd name="connsiteX8" fmla="*/ 9817 w 10353"/>
              <a:gd name="connsiteY8" fmla="*/ 446 h 10154"/>
              <a:gd name="connsiteX0" fmla="*/ 9817 w 10353"/>
              <a:gd name="connsiteY0" fmla="*/ 466 h 10174"/>
              <a:gd name="connsiteX1" fmla="*/ 5010 w 10353"/>
              <a:gd name="connsiteY1" fmla="*/ 109 h 10174"/>
              <a:gd name="connsiteX2" fmla="*/ 377 w 10353"/>
              <a:gd name="connsiteY2" fmla="*/ 358 h 10174"/>
              <a:gd name="connsiteX3" fmla="*/ 3 w 10353"/>
              <a:gd name="connsiteY3" fmla="*/ 4949 h 10174"/>
              <a:gd name="connsiteX4" fmla="*/ 418 w 10353"/>
              <a:gd name="connsiteY4" fmla="*/ 9607 h 10174"/>
              <a:gd name="connsiteX5" fmla="*/ 5403 w 10353"/>
              <a:gd name="connsiteY5" fmla="*/ 10048 h 10174"/>
              <a:gd name="connsiteX6" fmla="*/ 9941 w 10353"/>
              <a:gd name="connsiteY6" fmla="*/ 9828 h 10174"/>
              <a:gd name="connsiteX7" fmla="*/ 10348 w 10353"/>
              <a:gd name="connsiteY7" fmla="*/ 5061 h 10174"/>
              <a:gd name="connsiteX8" fmla="*/ 9817 w 10353"/>
              <a:gd name="connsiteY8" fmla="*/ 466 h 10174"/>
              <a:gd name="connsiteX0" fmla="*/ 9817 w 10353"/>
              <a:gd name="connsiteY0" fmla="*/ 565 h 10273"/>
              <a:gd name="connsiteX1" fmla="*/ 5010 w 10353"/>
              <a:gd name="connsiteY1" fmla="*/ 208 h 10273"/>
              <a:gd name="connsiteX2" fmla="*/ 377 w 10353"/>
              <a:gd name="connsiteY2" fmla="*/ 457 h 10273"/>
              <a:gd name="connsiteX3" fmla="*/ 3 w 10353"/>
              <a:gd name="connsiteY3" fmla="*/ 5048 h 10273"/>
              <a:gd name="connsiteX4" fmla="*/ 418 w 10353"/>
              <a:gd name="connsiteY4" fmla="*/ 9706 h 10273"/>
              <a:gd name="connsiteX5" fmla="*/ 5403 w 10353"/>
              <a:gd name="connsiteY5" fmla="*/ 10147 h 10273"/>
              <a:gd name="connsiteX6" fmla="*/ 9941 w 10353"/>
              <a:gd name="connsiteY6" fmla="*/ 9927 h 10273"/>
              <a:gd name="connsiteX7" fmla="*/ 10348 w 10353"/>
              <a:gd name="connsiteY7" fmla="*/ 5160 h 10273"/>
              <a:gd name="connsiteX8" fmla="*/ 9817 w 10353"/>
              <a:gd name="connsiteY8" fmla="*/ 565 h 10273"/>
              <a:gd name="connsiteX0" fmla="*/ 9817 w 10353"/>
              <a:gd name="connsiteY0" fmla="*/ 565 h 10273"/>
              <a:gd name="connsiteX1" fmla="*/ 5010 w 10353"/>
              <a:gd name="connsiteY1" fmla="*/ 208 h 10273"/>
              <a:gd name="connsiteX2" fmla="*/ 377 w 10353"/>
              <a:gd name="connsiteY2" fmla="*/ 457 h 10273"/>
              <a:gd name="connsiteX3" fmla="*/ 3 w 10353"/>
              <a:gd name="connsiteY3" fmla="*/ 5048 h 10273"/>
              <a:gd name="connsiteX4" fmla="*/ 418 w 10353"/>
              <a:gd name="connsiteY4" fmla="*/ 9706 h 10273"/>
              <a:gd name="connsiteX5" fmla="*/ 5403 w 10353"/>
              <a:gd name="connsiteY5" fmla="*/ 10147 h 10273"/>
              <a:gd name="connsiteX6" fmla="*/ 9941 w 10353"/>
              <a:gd name="connsiteY6" fmla="*/ 9927 h 10273"/>
              <a:gd name="connsiteX7" fmla="*/ 10348 w 10353"/>
              <a:gd name="connsiteY7" fmla="*/ 5160 h 10273"/>
              <a:gd name="connsiteX8" fmla="*/ 9817 w 10353"/>
              <a:gd name="connsiteY8" fmla="*/ 565 h 10273"/>
              <a:gd name="connsiteX0" fmla="*/ 9817 w 10353"/>
              <a:gd name="connsiteY0" fmla="*/ 482 h 10190"/>
              <a:gd name="connsiteX1" fmla="*/ 5010 w 10353"/>
              <a:gd name="connsiteY1" fmla="*/ 125 h 10190"/>
              <a:gd name="connsiteX2" fmla="*/ 377 w 10353"/>
              <a:gd name="connsiteY2" fmla="*/ 374 h 10190"/>
              <a:gd name="connsiteX3" fmla="*/ 3 w 10353"/>
              <a:gd name="connsiteY3" fmla="*/ 4965 h 10190"/>
              <a:gd name="connsiteX4" fmla="*/ 418 w 10353"/>
              <a:gd name="connsiteY4" fmla="*/ 9623 h 10190"/>
              <a:gd name="connsiteX5" fmla="*/ 5403 w 10353"/>
              <a:gd name="connsiteY5" fmla="*/ 10064 h 10190"/>
              <a:gd name="connsiteX6" fmla="*/ 9941 w 10353"/>
              <a:gd name="connsiteY6" fmla="*/ 9844 h 10190"/>
              <a:gd name="connsiteX7" fmla="*/ 10348 w 10353"/>
              <a:gd name="connsiteY7" fmla="*/ 5077 h 10190"/>
              <a:gd name="connsiteX8" fmla="*/ 9817 w 10353"/>
              <a:gd name="connsiteY8" fmla="*/ 482 h 10190"/>
              <a:gd name="connsiteX0" fmla="*/ 9815 w 10351"/>
              <a:gd name="connsiteY0" fmla="*/ 495 h 10203"/>
              <a:gd name="connsiteX1" fmla="*/ 5008 w 10351"/>
              <a:gd name="connsiteY1" fmla="*/ 138 h 10203"/>
              <a:gd name="connsiteX2" fmla="*/ 420 w 10351"/>
              <a:gd name="connsiteY2" fmla="*/ 366 h 10203"/>
              <a:gd name="connsiteX3" fmla="*/ 1 w 10351"/>
              <a:gd name="connsiteY3" fmla="*/ 4978 h 10203"/>
              <a:gd name="connsiteX4" fmla="*/ 416 w 10351"/>
              <a:gd name="connsiteY4" fmla="*/ 9636 h 10203"/>
              <a:gd name="connsiteX5" fmla="*/ 5401 w 10351"/>
              <a:gd name="connsiteY5" fmla="*/ 10077 h 10203"/>
              <a:gd name="connsiteX6" fmla="*/ 9939 w 10351"/>
              <a:gd name="connsiteY6" fmla="*/ 9857 h 10203"/>
              <a:gd name="connsiteX7" fmla="*/ 10346 w 10351"/>
              <a:gd name="connsiteY7" fmla="*/ 5090 h 10203"/>
              <a:gd name="connsiteX8" fmla="*/ 9815 w 10351"/>
              <a:gd name="connsiteY8" fmla="*/ 495 h 10203"/>
              <a:gd name="connsiteX0" fmla="*/ 9816 w 10352"/>
              <a:gd name="connsiteY0" fmla="*/ 495 h 10203"/>
              <a:gd name="connsiteX1" fmla="*/ 5009 w 10352"/>
              <a:gd name="connsiteY1" fmla="*/ 138 h 10203"/>
              <a:gd name="connsiteX2" fmla="*/ 421 w 10352"/>
              <a:gd name="connsiteY2" fmla="*/ 366 h 10203"/>
              <a:gd name="connsiteX3" fmla="*/ 2 w 10352"/>
              <a:gd name="connsiteY3" fmla="*/ 4978 h 10203"/>
              <a:gd name="connsiteX4" fmla="*/ 417 w 10352"/>
              <a:gd name="connsiteY4" fmla="*/ 9636 h 10203"/>
              <a:gd name="connsiteX5" fmla="*/ 5402 w 10352"/>
              <a:gd name="connsiteY5" fmla="*/ 10077 h 10203"/>
              <a:gd name="connsiteX6" fmla="*/ 9940 w 10352"/>
              <a:gd name="connsiteY6" fmla="*/ 9857 h 10203"/>
              <a:gd name="connsiteX7" fmla="*/ 10347 w 10352"/>
              <a:gd name="connsiteY7" fmla="*/ 5090 h 10203"/>
              <a:gd name="connsiteX8" fmla="*/ 9816 w 10352"/>
              <a:gd name="connsiteY8" fmla="*/ 495 h 10203"/>
              <a:gd name="connsiteX0" fmla="*/ 9818 w 10354"/>
              <a:gd name="connsiteY0" fmla="*/ 495 h 10198"/>
              <a:gd name="connsiteX1" fmla="*/ 5011 w 10354"/>
              <a:gd name="connsiteY1" fmla="*/ 138 h 10198"/>
              <a:gd name="connsiteX2" fmla="*/ 423 w 10354"/>
              <a:gd name="connsiteY2" fmla="*/ 366 h 10198"/>
              <a:gd name="connsiteX3" fmla="*/ 4 w 10354"/>
              <a:gd name="connsiteY3" fmla="*/ 4978 h 10198"/>
              <a:gd name="connsiteX4" fmla="*/ 385 w 10354"/>
              <a:gd name="connsiteY4" fmla="*/ 9572 h 10198"/>
              <a:gd name="connsiteX5" fmla="*/ 5404 w 10354"/>
              <a:gd name="connsiteY5" fmla="*/ 10077 h 10198"/>
              <a:gd name="connsiteX6" fmla="*/ 9942 w 10354"/>
              <a:gd name="connsiteY6" fmla="*/ 9857 h 10198"/>
              <a:gd name="connsiteX7" fmla="*/ 10349 w 10354"/>
              <a:gd name="connsiteY7" fmla="*/ 5090 h 10198"/>
              <a:gd name="connsiteX8" fmla="*/ 9818 w 10354"/>
              <a:gd name="connsiteY8" fmla="*/ 495 h 10198"/>
              <a:gd name="connsiteX0" fmla="*/ 9823 w 10359"/>
              <a:gd name="connsiteY0" fmla="*/ 495 h 10257"/>
              <a:gd name="connsiteX1" fmla="*/ 5016 w 10359"/>
              <a:gd name="connsiteY1" fmla="*/ 138 h 10257"/>
              <a:gd name="connsiteX2" fmla="*/ 428 w 10359"/>
              <a:gd name="connsiteY2" fmla="*/ 366 h 10257"/>
              <a:gd name="connsiteX3" fmla="*/ 9 w 10359"/>
              <a:gd name="connsiteY3" fmla="*/ 4978 h 10257"/>
              <a:gd name="connsiteX4" fmla="*/ 367 w 10359"/>
              <a:gd name="connsiteY4" fmla="*/ 9722 h 10257"/>
              <a:gd name="connsiteX5" fmla="*/ 5409 w 10359"/>
              <a:gd name="connsiteY5" fmla="*/ 10077 h 10257"/>
              <a:gd name="connsiteX6" fmla="*/ 9947 w 10359"/>
              <a:gd name="connsiteY6" fmla="*/ 9857 h 10257"/>
              <a:gd name="connsiteX7" fmla="*/ 10354 w 10359"/>
              <a:gd name="connsiteY7" fmla="*/ 5090 h 10257"/>
              <a:gd name="connsiteX8" fmla="*/ 9823 w 10359"/>
              <a:gd name="connsiteY8" fmla="*/ 495 h 10257"/>
              <a:gd name="connsiteX0" fmla="*/ 9817 w 10353"/>
              <a:gd name="connsiteY0" fmla="*/ 495 h 10285"/>
              <a:gd name="connsiteX1" fmla="*/ 5010 w 10353"/>
              <a:gd name="connsiteY1" fmla="*/ 138 h 10285"/>
              <a:gd name="connsiteX2" fmla="*/ 422 w 10353"/>
              <a:gd name="connsiteY2" fmla="*/ 366 h 10285"/>
              <a:gd name="connsiteX3" fmla="*/ 3 w 10353"/>
              <a:gd name="connsiteY3" fmla="*/ 4978 h 10285"/>
              <a:gd name="connsiteX4" fmla="*/ 395 w 10353"/>
              <a:gd name="connsiteY4" fmla="*/ 9765 h 10285"/>
              <a:gd name="connsiteX5" fmla="*/ 5403 w 10353"/>
              <a:gd name="connsiteY5" fmla="*/ 10077 h 10285"/>
              <a:gd name="connsiteX6" fmla="*/ 9941 w 10353"/>
              <a:gd name="connsiteY6" fmla="*/ 9857 h 10285"/>
              <a:gd name="connsiteX7" fmla="*/ 10348 w 10353"/>
              <a:gd name="connsiteY7" fmla="*/ 5090 h 10285"/>
              <a:gd name="connsiteX8" fmla="*/ 9817 w 10353"/>
              <a:gd name="connsiteY8" fmla="*/ 495 h 10285"/>
              <a:gd name="connsiteX0" fmla="*/ 9817 w 10353"/>
              <a:gd name="connsiteY0" fmla="*/ 495 h 10223"/>
              <a:gd name="connsiteX1" fmla="*/ 5010 w 10353"/>
              <a:gd name="connsiteY1" fmla="*/ 138 h 10223"/>
              <a:gd name="connsiteX2" fmla="*/ 422 w 10353"/>
              <a:gd name="connsiteY2" fmla="*/ 366 h 10223"/>
              <a:gd name="connsiteX3" fmla="*/ 3 w 10353"/>
              <a:gd name="connsiteY3" fmla="*/ 4978 h 10223"/>
              <a:gd name="connsiteX4" fmla="*/ 395 w 10353"/>
              <a:gd name="connsiteY4" fmla="*/ 9765 h 10223"/>
              <a:gd name="connsiteX5" fmla="*/ 5403 w 10353"/>
              <a:gd name="connsiteY5" fmla="*/ 10077 h 10223"/>
              <a:gd name="connsiteX6" fmla="*/ 9941 w 10353"/>
              <a:gd name="connsiteY6" fmla="*/ 9857 h 10223"/>
              <a:gd name="connsiteX7" fmla="*/ 10348 w 10353"/>
              <a:gd name="connsiteY7" fmla="*/ 5090 h 10223"/>
              <a:gd name="connsiteX8" fmla="*/ 9817 w 10353"/>
              <a:gd name="connsiteY8" fmla="*/ 495 h 10223"/>
              <a:gd name="connsiteX0" fmla="*/ 9818 w 10354"/>
              <a:gd name="connsiteY0" fmla="*/ 495 h 10209"/>
              <a:gd name="connsiteX1" fmla="*/ 5011 w 10354"/>
              <a:gd name="connsiteY1" fmla="*/ 138 h 10209"/>
              <a:gd name="connsiteX2" fmla="*/ 423 w 10354"/>
              <a:gd name="connsiteY2" fmla="*/ 366 h 10209"/>
              <a:gd name="connsiteX3" fmla="*/ 4 w 10354"/>
              <a:gd name="connsiteY3" fmla="*/ 4978 h 10209"/>
              <a:gd name="connsiteX4" fmla="*/ 385 w 10354"/>
              <a:gd name="connsiteY4" fmla="*/ 9744 h 10209"/>
              <a:gd name="connsiteX5" fmla="*/ 5404 w 10354"/>
              <a:gd name="connsiteY5" fmla="*/ 10077 h 10209"/>
              <a:gd name="connsiteX6" fmla="*/ 9942 w 10354"/>
              <a:gd name="connsiteY6" fmla="*/ 9857 h 10209"/>
              <a:gd name="connsiteX7" fmla="*/ 10349 w 10354"/>
              <a:gd name="connsiteY7" fmla="*/ 5090 h 10209"/>
              <a:gd name="connsiteX8" fmla="*/ 9818 w 10354"/>
              <a:gd name="connsiteY8" fmla="*/ 495 h 10209"/>
              <a:gd name="connsiteX0" fmla="*/ 9782 w 10318"/>
              <a:gd name="connsiteY0" fmla="*/ 495 h 10209"/>
              <a:gd name="connsiteX1" fmla="*/ 4975 w 10318"/>
              <a:gd name="connsiteY1" fmla="*/ 138 h 10209"/>
              <a:gd name="connsiteX2" fmla="*/ 387 w 10318"/>
              <a:gd name="connsiteY2" fmla="*/ 366 h 10209"/>
              <a:gd name="connsiteX3" fmla="*/ 13 w 10318"/>
              <a:gd name="connsiteY3" fmla="*/ 4958 h 10209"/>
              <a:gd name="connsiteX4" fmla="*/ 349 w 10318"/>
              <a:gd name="connsiteY4" fmla="*/ 9744 h 10209"/>
              <a:gd name="connsiteX5" fmla="*/ 5368 w 10318"/>
              <a:gd name="connsiteY5" fmla="*/ 10077 h 10209"/>
              <a:gd name="connsiteX6" fmla="*/ 9906 w 10318"/>
              <a:gd name="connsiteY6" fmla="*/ 9857 h 10209"/>
              <a:gd name="connsiteX7" fmla="*/ 10313 w 10318"/>
              <a:gd name="connsiteY7" fmla="*/ 5090 h 10209"/>
              <a:gd name="connsiteX8" fmla="*/ 9782 w 10318"/>
              <a:gd name="connsiteY8" fmla="*/ 495 h 10209"/>
              <a:gd name="connsiteX0" fmla="*/ 9779 w 10315"/>
              <a:gd name="connsiteY0" fmla="*/ 495 h 10197"/>
              <a:gd name="connsiteX1" fmla="*/ 4972 w 10315"/>
              <a:gd name="connsiteY1" fmla="*/ 138 h 10197"/>
              <a:gd name="connsiteX2" fmla="*/ 384 w 10315"/>
              <a:gd name="connsiteY2" fmla="*/ 366 h 10197"/>
              <a:gd name="connsiteX3" fmla="*/ 10 w 10315"/>
              <a:gd name="connsiteY3" fmla="*/ 4958 h 10197"/>
              <a:gd name="connsiteX4" fmla="*/ 369 w 10315"/>
              <a:gd name="connsiteY4" fmla="*/ 9586 h 10197"/>
              <a:gd name="connsiteX5" fmla="*/ 5365 w 10315"/>
              <a:gd name="connsiteY5" fmla="*/ 10077 h 10197"/>
              <a:gd name="connsiteX6" fmla="*/ 9903 w 10315"/>
              <a:gd name="connsiteY6" fmla="*/ 9857 h 10197"/>
              <a:gd name="connsiteX7" fmla="*/ 10310 w 10315"/>
              <a:gd name="connsiteY7" fmla="*/ 5090 h 10197"/>
              <a:gd name="connsiteX8" fmla="*/ 9779 w 10315"/>
              <a:gd name="connsiteY8" fmla="*/ 495 h 10197"/>
              <a:gd name="connsiteX0" fmla="*/ 9779 w 10315"/>
              <a:gd name="connsiteY0" fmla="*/ 495 h 10197"/>
              <a:gd name="connsiteX1" fmla="*/ 4972 w 10315"/>
              <a:gd name="connsiteY1" fmla="*/ 138 h 10197"/>
              <a:gd name="connsiteX2" fmla="*/ 384 w 10315"/>
              <a:gd name="connsiteY2" fmla="*/ 366 h 10197"/>
              <a:gd name="connsiteX3" fmla="*/ 10 w 10315"/>
              <a:gd name="connsiteY3" fmla="*/ 4958 h 10197"/>
              <a:gd name="connsiteX4" fmla="*/ 369 w 10315"/>
              <a:gd name="connsiteY4" fmla="*/ 9586 h 10197"/>
              <a:gd name="connsiteX5" fmla="*/ 5105 w 10315"/>
              <a:gd name="connsiteY5" fmla="*/ 10077 h 10197"/>
              <a:gd name="connsiteX6" fmla="*/ 9903 w 10315"/>
              <a:gd name="connsiteY6" fmla="*/ 9857 h 10197"/>
              <a:gd name="connsiteX7" fmla="*/ 10310 w 10315"/>
              <a:gd name="connsiteY7" fmla="*/ 5090 h 10197"/>
              <a:gd name="connsiteX8" fmla="*/ 9779 w 10315"/>
              <a:gd name="connsiteY8" fmla="*/ 495 h 10197"/>
              <a:gd name="connsiteX0" fmla="*/ 9779 w 10315"/>
              <a:gd name="connsiteY0" fmla="*/ 495 h 10231"/>
              <a:gd name="connsiteX1" fmla="*/ 4972 w 10315"/>
              <a:gd name="connsiteY1" fmla="*/ 138 h 10231"/>
              <a:gd name="connsiteX2" fmla="*/ 384 w 10315"/>
              <a:gd name="connsiteY2" fmla="*/ 366 h 10231"/>
              <a:gd name="connsiteX3" fmla="*/ 10 w 10315"/>
              <a:gd name="connsiteY3" fmla="*/ 4958 h 10231"/>
              <a:gd name="connsiteX4" fmla="*/ 369 w 10315"/>
              <a:gd name="connsiteY4" fmla="*/ 9586 h 10231"/>
              <a:gd name="connsiteX5" fmla="*/ 5105 w 10315"/>
              <a:gd name="connsiteY5" fmla="*/ 10077 h 10231"/>
              <a:gd name="connsiteX6" fmla="*/ 9903 w 10315"/>
              <a:gd name="connsiteY6" fmla="*/ 9857 h 10231"/>
              <a:gd name="connsiteX7" fmla="*/ 10310 w 10315"/>
              <a:gd name="connsiteY7" fmla="*/ 5090 h 10231"/>
              <a:gd name="connsiteX8" fmla="*/ 9779 w 10315"/>
              <a:gd name="connsiteY8" fmla="*/ 495 h 10231"/>
              <a:gd name="connsiteX0" fmla="*/ 9779 w 10310"/>
              <a:gd name="connsiteY0" fmla="*/ 495 h 10231"/>
              <a:gd name="connsiteX1" fmla="*/ 4972 w 10310"/>
              <a:gd name="connsiteY1" fmla="*/ 138 h 10231"/>
              <a:gd name="connsiteX2" fmla="*/ 384 w 10310"/>
              <a:gd name="connsiteY2" fmla="*/ 366 h 10231"/>
              <a:gd name="connsiteX3" fmla="*/ 10 w 10310"/>
              <a:gd name="connsiteY3" fmla="*/ 4958 h 10231"/>
              <a:gd name="connsiteX4" fmla="*/ 369 w 10310"/>
              <a:gd name="connsiteY4" fmla="*/ 9586 h 10231"/>
              <a:gd name="connsiteX5" fmla="*/ 5105 w 10310"/>
              <a:gd name="connsiteY5" fmla="*/ 10077 h 10231"/>
              <a:gd name="connsiteX6" fmla="*/ 9812 w 10310"/>
              <a:gd name="connsiteY6" fmla="*/ 9857 h 10231"/>
              <a:gd name="connsiteX7" fmla="*/ 10310 w 10310"/>
              <a:gd name="connsiteY7" fmla="*/ 5090 h 10231"/>
              <a:gd name="connsiteX8" fmla="*/ 9779 w 10310"/>
              <a:gd name="connsiteY8" fmla="*/ 495 h 10231"/>
              <a:gd name="connsiteX0" fmla="*/ 9779 w 10310"/>
              <a:gd name="connsiteY0" fmla="*/ 471 h 10207"/>
              <a:gd name="connsiteX1" fmla="*/ 4972 w 10310"/>
              <a:gd name="connsiteY1" fmla="*/ 114 h 10207"/>
              <a:gd name="connsiteX2" fmla="*/ 441 w 10310"/>
              <a:gd name="connsiteY2" fmla="*/ 381 h 10207"/>
              <a:gd name="connsiteX3" fmla="*/ 10 w 10310"/>
              <a:gd name="connsiteY3" fmla="*/ 4934 h 10207"/>
              <a:gd name="connsiteX4" fmla="*/ 369 w 10310"/>
              <a:gd name="connsiteY4" fmla="*/ 9562 h 10207"/>
              <a:gd name="connsiteX5" fmla="*/ 5105 w 10310"/>
              <a:gd name="connsiteY5" fmla="*/ 10053 h 10207"/>
              <a:gd name="connsiteX6" fmla="*/ 9812 w 10310"/>
              <a:gd name="connsiteY6" fmla="*/ 9833 h 10207"/>
              <a:gd name="connsiteX7" fmla="*/ 10310 w 10310"/>
              <a:gd name="connsiteY7" fmla="*/ 5066 h 10207"/>
              <a:gd name="connsiteX8" fmla="*/ 9779 w 10310"/>
              <a:gd name="connsiteY8" fmla="*/ 471 h 10207"/>
              <a:gd name="connsiteX0" fmla="*/ 9779 w 10310"/>
              <a:gd name="connsiteY0" fmla="*/ 495 h 10231"/>
              <a:gd name="connsiteX1" fmla="*/ 4972 w 10310"/>
              <a:gd name="connsiteY1" fmla="*/ 138 h 10231"/>
              <a:gd name="connsiteX2" fmla="*/ 441 w 10310"/>
              <a:gd name="connsiteY2" fmla="*/ 405 h 10231"/>
              <a:gd name="connsiteX3" fmla="*/ 10 w 10310"/>
              <a:gd name="connsiteY3" fmla="*/ 4958 h 10231"/>
              <a:gd name="connsiteX4" fmla="*/ 369 w 10310"/>
              <a:gd name="connsiteY4" fmla="*/ 9586 h 10231"/>
              <a:gd name="connsiteX5" fmla="*/ 5105 w 10310"/>
              <a:gd name="connsiteY5" fmla="*/ 10077 h 10231"/>
              <a:gd name="connsiteX6" fmla="*/ 9812 w 10310"/>
              <a:gd name="connsiteY6" fmla="*/ 9857 h 10231"/>
              <a:gd name="connsiteX7" fmla="*/ 10310 w 10310"/>
              <a:gd name="connsiteY7" fmla="*/ 5090 h 10231"/>
              <a:gd name="connsiteX8" fmla="*/ 9779 w 10310"/>
              <a:gd name="connsiteY8" fmla="*/ 495 h 10231"/>
              <a:gd name="connsiteX0" fmla="*/ 9779 w 10310"/>
              <a:gd name="connsiteY0" fmla="*/ 495 h 10231"/>
              <a:gd name="connsiteX1" fmla="*/ 4972 w 10310"/>
              <a:gd name="connsiteY1" fmla="*/ 138 h 10231"/>
              <a:gd name="connsiteX2" fmla="*/ 441 w 10310"/>
              <a:gd name="connsiteY2" fmla="*/ 405 h 10231"/>
              <a:gd name="connsiteX3" fmla="*/ 10 w 10310"/>
              <a:gd name="connsiteY3" fmla="*/ 4958 h 10231"/>
              <a:gd name="connsiteX4" fmla="*/ 369 w 10310"/>
              <a:gd name="connsiteY4" fmla="*/ 9586 h 10231"/>
              <a:gd name="connsiteX5" fmla="*/ 5105 w 10310"/>
              <a:gd name="connsiteY5" fmla="*/ 10077 h 10231"/>
              <a:gd name="connsiteX6" fmla="*/ 9812 w 10310"/>
              <a:gd name="connsiteY6" fmla="*/ 9857 h 10231"/>
              <a:gd name="connsiteX7" fmla="*/ 10310 w 10310"/>
              <a:gd name="connsiteY7" fmla="*/ 5090 h 10231"/>
              <a:gd name="connsiteX8" fmla="*/ 9779 w 10310"/>
              <a:gd name="connsiteY8" fmla="*/ 495 h 10231"/>
              <a:gd name="connsiteX0" fmla="*/ 9779 w 10310"/>
              <a:gd name="connsiteY0" fmla="*/ 495 h 10231"/>
              <a:gd name="connsiteX1" fmla="*/ 4972 w 10310"/>
              <a:gd name="connsiteY1" fmla="*/ 138 h 10231"/>
              <a:gd name="connsiteX2" fmla="*/ 441 w 10310"/>
              <a:gd name="connsiteY2" fmla="*/ 405 h 10231"/>
              <a:gd name="connsiteX3" fmla="*/ 10 w 10310"/>
              <a:gd name="connsiteY3" fmla="*/ 4958 h 10231"/>
              <a:gd name="connsiteX4" fmla="*/ 369 w 10310"/>
              <a:gd name="connsiteY4" fmla="*/ 9586 h 10231"/>
              <a:gd name="connsiteX5" fmla="*/ 5105 w 10310"/>
              <a:gd name="connsiteY5" fmla="*/ 10077 h 10231"/>
              <a:gd name="connsiteX6" fmla="*/ 9812 w 10310"/>
              <a:gd name="connsiteY6" fmla="*/ 9857 h 10231"/>
              <a:gd name="connsiteX7" fmla="*/ 10310 w 10310"/>
              <a:gd name="connsiteY7" fmla="*/ 5090 h 10231"/>
              <a:gd name="connsiteX8" fmla="*/ 9779 w 10310"/>
              <a:gd name="connsiteY8" fmla="*/ 495 h 10231"/>
              <a:gd name="connsiteX0" fmla="*/ 9788 w 10319"/>
              <a:gd name="connsiteY0" fmla="*/ 495 h 10231"/>
              <a:gd name="connsiteX1" fmla="*/ 4981 w 10319"/>
              <a:gd name="connsiteY1" fmla="*/ 138 h 10231"/>
              <a:gd name="connsiteX2" fmla="*/ 450 w 10319"/>
              <a:gd name="connsiteY2" fmla="*/ 405 h 10231"/>
              <a:gd name="connsiteX3" fmla="*/ 8 w 10319"/>
              <a:gd name="connsiteY3" fmla="*/ 4780 h 10231"/>
              <a:gd name="connsiteX4" fmla="*/ 378 w 10319"/>
              <a:gd name="connsiteY4" fmla="*/ 9586 h 10231"/>
              <a:gd name="connsiteX5" fmla="*/ 5114 w 10319"/>
              <a:gd name="connsiteY5" fmla="*/ 10077 h 10231"/>
              <a:gd name="connsiteX6" fmla="*/ 9821 w 10319"/>
              <a:gd name="connsiteY6" fmla="*/ 9857 h 10231"/>
              <a:gd name="connsiteX7" fmla="*/ 10319 w 10319"/>
              <a:gd name="connsiteY7" fmla="*/ 5090 h 10231"/>
              <a:gd name="connsiteX8" fmla="*/ 9788 w 10319"/>
              <a:gd name="connsiteY8" fmla="*/ 495 h 10231"/>
              <a:gd name="connsiteX0" fmla="*/ 9790 w 10321"/>
              <a:gd name="connsiteY0" fmla="*/ 495 h 10231"/>
              <a:gd name="connsiteX1" fmla="*/ 4983 w 10321"/>
              <a:gd name="connsiteY1" fmla="*/ 138 h 10231"/>
              <a:gd name="connsiteX2" fmla="*/ 452 w 10321"/>
              <a:gd name="connsiteY2" fmla="*/ 405 h 10231"/>
              <a:gd name="connsiteX3" fmla="*/ 10 w 10321"/>
              <a:gd name="connsiteY3" fmla="*/ 4780 h 10231"/>
              <a:gd name="connsiteX4" fmla="*/ 380 w 10321"/>
              <a:gd name="connsiteY4" fmla="*/ 9586 h 10231"/>
              <a:gd name="connsiteX5" fmla="*/ 5116 w 10321"/>
              <a:gd name="connsiteY5" fmla="*/ 10077 h 10231"/>
              <a:gd name="connsiteX6" fmla="*/ 9823 w 10321"/>
              <a:gd name="connsiteY6" fmla="*/ 9857 h 10231"/>
              <a:gd name="connsiteX7" fmla="*/ 10321 w 10321"/>
              <a:gd name="connsiteY7" fmla="*/ 5090 h 10231"/>
              <a:gd name="connsiteX8" fmla="*/ 9790 w 10321"/>
              <a:gd name="connsiteY8" fmla="*/ 495 h 10231"/>
              <a:gd name="connsiteX0" fmla="*/ 9707 w 10321"/>
              <a:gd name="connsiteY0" fmla="*/ 365 h 10316"/>
              <a:gd name="connsiteX1" fmla="*/ 4983 w 10321"/>
              <a:gd name="connsiteY1" fmla="*/ 223 h 10316"/>
              <a:gd name="connsiteX2" fmla="*/ 452 w 10321"/>
              <a:gd name="connsiteY2" fmla="*/ 490 h 10316"/>
              <a:gd name="connsiteX3" fmla="*/ 10 w 10321"/>
              <a:gd name="connsiteY3" fmla="*/ 4865 h 10316"/>
              <a:gd name="connsiteX4" fmla="*/ 380 w 10321"/>
              <a:gd name="connsiteY4" fmla="*/ 9671 h 10316"/>
              <a:gd name="connsiteX5" fmla="*/ 5116 w 10321"/>
              <a:gd name="connsiteY5" fmla="*/ 10162 h 10316"/>
              <a:gd name="connsiteX6" fmla="*/ 9823 w 10321"/>
              <a:gd name="connsiteY6" fmla="*/ 9942 h 10316"/>
              <a:gd name="connsiteX7" fmla="*/ 10321 w 10321"/>
              <a:gd name="connsiteY7" fmla="*/ 5175 h 10316"/>
              <a:gd name="connsiteX8" fmla="*/ 9707 w 10321"/>
              <a:gd name="connsiteY8" fmla="*/ 365 h 10316"/>
              <a:gd name="connsiteX0" fmla="*/ 9707 w 10327"/>
              <a:gd name="connsiteY0" fmla="*/ 365 h 10327"/>
              <a:gd name="connsiteX1" fmla="*/ 4983 w 10327"/>
              <a:gd name="connsiteY1" fmla="*/ 223 h 10327"/>
              <a:gd name="connsiteX2" fmla="*/ 452 w 10327"/>
              <a:gd name="connsiteY2" fmla="*/ 490 h 10327"/>
              <a:gd name="connsiteX3" fmla="*/ 10 w 10327"/>
              <a:gd name="connsiteY3" fmla="*/ 4865 h 10327"/>
              <a:gd name="connsiteX4" fmla="*/ 380 w 10327"/>
              <a:gd name="connsiteY4" fmla="*/ 9671 h 10327"/>
              <a:gd name="connsiteX5" fmla="*/ 5116 w 10327"/>
              <a:gd name="connsiteY5" fmla="*/ 10162 h 10327"/>
              <a:gd name="connsiteX6" fmla="*/ 9918 w 10327"/>
              <a:gd name="connsiteY6" fmla="*/ 9749 h 10327"/>
              <a:gd name="connsiteX7" fmla="*/ 10321 w 10327"/>
              <a:gd name="connsiteY7" fmla="*/ 5175 h 10327"/>
              <a:gd name="connsiteX8" fmla="*/ 9707 w 10327"/>
              <a:gd name="connsiteY8" fmla="*/ 365 h 10327"/>
              <a:gd name="connsiteX0" fmla="*/ 9707 w 10327"/>
              <a:gd name="connsiteY0" fmla="*/ 365 h 10265"/>
              <a:gd name="connsiteX1" fmla="*/ 4983 w 10327"/>
              <a:gd name="connsiteY1" fmla="*/ 223 h 10265"/>
              <a:gd name="connsiteX2" fmla="*/ 452 w 10327"/>
              <a:gd name="connsiteY2" fmla="*/ 490 h 10265"/>
              <a:gd name="connsiteX3" fmla="*/ 10 w 10327"/>
              <a:gd name="connsiteY3" fmla="*/ 4865 h 10265"/>
              <a:gd name="connsiteX4" fmla="*/ 380 w 10327"/>
              <a:gd name="connsiteY4" fmla="*/ 9671 h 10265"/>
              <a:gd name="connsiteX5" fmla="*/ 5188 w 10327"/>
              <a:gd name="connsiteY5" fmla="*/ 10012 h 10265"/>
              <a:gd name="connsiteX6" fmla="*/ 9918 w 10327"/>
              <a:gd name="connsiteY6" fmla="*/ 9749 h 10265"/>
              <a:gd name="connsiteX7" fmla="*/ 10321 w 10327"/>
              <a:gd name="connsiteY7" fmla="*/ 5175 h 10265"/>
              <a:gd name="connsiteX8" fmla="*/ 9707 w 10327"/>
              <a:gd name="connsiteY8" fmla="*/ 365 h 10265"/>
              <a:gd name="connsiteX0" fmla="*/ 9710 w 10330"/>
              <a:gd name="connsiteY0" fmla="*/ 365 h 10251"/>
              <a:gd name="connsiteX1" fmla="*/ 4986 w 10330"/>
              <a:gd name="connsiteY1" fmla="*/ 223 h 10251"/>
              <a:gd name="connsiteX2" fmla="*/ 455 w 10330"/>
              <a:gd name="connsiteY2" fmla="*/ 490 h 10251"/>
              <a:gd name="connsiteX3" fmla="*/ 13 w 10330"/>
              <a:gd name="connsiteY3" fmla="*/ 4865 h 10251"/>
              <a:gd name="connsiteX4" fmla="*/ 562 w 10330"/>
              <a:gd name="connsiteY4" fmla="*/ 9650 h 10251"/>
              <a:gd name="connsiteX5" fmla="*/ 5191 w 10330"/>
              <a:gd name="connsiteY5" fmla="*/ 10012 h 10251"/>
              <a:gd name="connsiteX6" fmla="*/ 9921 w 10330"/>
              <a:gd name="connsiteY6" fmla="*/ 9749 h 10251"/>
              <a:gd name="connsiteX7" fmla="*/ 10324 w 10330"/>
              <a:gd name="connsiteY7" fmla="*/ 5175 h 10251"/>
              <a:gd name="connsiteX8" fmla="*/ 9710 w 10330"/>
              <a:gd name="connsiteY8" fmla="*/ 365 h 10251"/>
              <a:gd name="connsiteX0" fmla="*/ 9710 w 10330"/>
              <a:gd name="connsiteY0" fmla="*/ 365 h 10127"/>
              <a:gd name="connsiteX1" fmla="*/ 4986 w 10330"/>
              <a:gd name="connsiteY1" fmla="*/ 223 h 10127"/>
              <a:gd name="connsiteX2" fmla="*/ 455 w 10330"/>
              <a:gd name="connsiteY2" fmla="*/ 490 h 10127"/>
              <a:gd name="connsiteX3" fmla="*/ 13 w 10330"/>
              <a:gd name="connsiteY3" fmla="*/ 4865 h 10127"/>
              <a:gd name="connsiteX4" fmla="*/ 562 w 10330"/>
              <a:gd name="connsiteY4" fmla="*/ 9650 h 10127"/>
              <a:gd name="connsiteX5" fmla="*/ 5191 w 10330"/>
              <a:gd name="connsiteY5" fmla="*/ 10012 h 10127"/>
              <a:gd name="connsiteX6" fmla="*/ 9921 w 10330"/>
              <a:gd name="connsiteY6" fmla="*/ 9749 h 10127"/>
              <a:gd name="connsiteX7" fmla="*/ 10324 w 10330"/>
              <a:gd name="connsiteY7" fmla="*/ 5175 h 10127"/>
              <a:gd name="connsiteX8" fmla="*/ 9710 w 10330"/>
              <a:gd name="connsiteY8" fmla="*/ 365 h 10127"/>
              <a:gd name="connsiteX0" fmla="*/ 9710 w 10330"/>
              <a:gd name="connsiteY0" fmla="*/ 365 h 10127"/>
              <a:gd name="connsiteX1" fmla="*/ 4986 w 10330"/>
              <a:gd name="connsiteY1" fmla="*/ 223 h 10127"/>
              <a:gd name="connsiteX2" fmla="*/ 455 w 10330"/>
              <a:gd name="connsiteY2" fmla="*/ 490 h 10127"/>
              <a:gd name="connsiteX3" fmla="*/ 13 w 10330"/>
              <a:gd name="connsiteY3" fmla="*/ 4865 h 10127"/>
              <a:gd name="connsiteX4" fmla="*/ 562 w 10330"/>
              <a:gd name="connsiteY4" fmla="*/ 9650 h 10127"/>
              <a:gd name="connsiteX5" fmla="*/ 5191 w 10330"/>
              <a:gd name="connsiteY5" fmla="*/ 10012 h 10127"/>
              <a:gd name="connsiteX6" fmla="*/ 9921 w 10330"/>
              <a:gd name="connsiteY6" fmla="*/ 9749 h 10127"/>
              <a:gd name="connsiteX7" fmla="*/ 10324 w 10330"/>
              <a:gd name="connsiteY7" fmla="*/ 5175 h 10127"/>
              <a:gd name="connsiteX8" fmla="*/ 9710 w 10330"/>
              <a:gd name="connsiteY8" fmla="*/ 365 h 10127"/>
              <a:gd name="connsiteX0" fmla="*/ 9712 w 10332"/>
              <a:gd name="connsiteY0" fmla="*/ 365 h 10317"/>
              <a:gd name="connsiteX1" fmla="*/ 4988 w 10332"/>
              <a:gd name="connsiteY1" fmla="*/ 223 h 10317"/>
              <a:gd name="connsiteX2" fmla="*/ 457 w 10332"/>
              <a:gd name="connsiteY2" fmla="*/ 490 h 10317"/>
              <a:gd name="connsiteX3" fmla="*/ 15 w 10332"/>
              <a:gd name="connsiteY3" fmla="*/ 4865 h 10317"/>
              <a:gd name="connsiteX4" fmla="*/ 588 w 10332"/>
              <a:gd name="connsiteY4" fmla="*/ 9929 h 10317"/>
              <a:gd name="connsiteX5" fmla="*/ 5193 w 10332"/>
              <a:gd name="connsiteY5" fmla="*/ 10012 h 10317"/>
              <a:gd name="connsiteX6" fmla="*/ 9923 w 10332"/>
              <a:gd name="connsiteY6" fmla="*/ 9749 h 10317"/>
              <a:gd name="connsiteX7" fmla="*/ 10326 w 10332"/>
              <a:gd name="connsiteY7" fmla="*/ 5175 h 10317"/>
              <a:gd name="connsiteX8" fmla="*/ 9712 w 10332"/>
              <a:gd name="connsiteY8" fmla="*/ 365 h 10317"/>
              <a:gd name="connsiteX0" fmla="*/ 9712 w 10332"/>
              <a:gd name="connsiteY0" fmla="*/ 365 h 10185"/>
              <a:gd name="connsiteX1" fmla="*/ 4988 w 10332"/>
              <a:gd name="connsiteY1" fmla="*/ 223 h 10185"/>
              <a:gd name="connsiteX2" fmla="*/ 457 w 10332"/>
              <a:gd name="connsiteY2" fmla="*/ 490 h 10185"/>
              <a:gd name="connsiteX3" fmla="*/ 15 w 10332"/>
              <a:gd name="connsiteY3" fmla="*/ 4865 h 10185"/>
              <a:gd name="connsiteX4" fmla="*/ 588 w 10332"/>
              <a:gd name="connsiteY4" fmla="*/ 9929 h 10185"/>
              <a:gd name="connsiteX5" fmla="*/ 5193 w 10332"/>
              <a:gd name="connsiteY5" fmla="*/ 10012 h 10185"/>
              <a:gd name="connsiteX6" fmla="*/ 9923 w 10332"/>
              <a:gd name="connsiteY6" fmla="*/ 9749 h 10185"/>
              <a:gd name="connsiteX7" fmla="*/ 10326 w 10332"/>
              <a:gd name="connsiteY7" fmla="*/ 5175 h 10185"/>
              <a:gd name="connsiteX8" fmla="*/ 9712 w 10332"/>
              <a:gd name="connsiteY8" fmla="*/ 365 h 10185"/>
              <a:gd name="connsiteX0" fmla="*/ 9712 w 10326"/>
              <a:gd name="connsiteY0" fmla="*/ 365 h 10183"/>
              <a:gd name="connsiteX1" fmla="*/ 4988 w 10326"/>
              <a:gd name="connsiteY1" fmla="*/ 223 h 10183"/>
              <a:gd name="connsiteX2" fmla="*/ 457 w 10326"/>
              <a:gd name="connsiteY2" fmla="*/ 490 h 10183"/>
              <a:gd name="connsiteX3" fmla="*/ 15 w 10326"/>
              <a:gd name="connsiteY3" fmla="*/ 4865 h 10183"/>
              <a:gd name="connsiteX4" fmla="*/ 588 w 10326"/>
              <a:gd name="connsiteY4" fmla="*/ 9929 h 10183"/>
              <a:gd name="connsiteX5" fmla="*/ 5193 w 10326"/>
              <a:gd name="connsiteY5" fmla="*/ 10012 h 10183"/>
              <a:gd name="connsiteX6" fmla="*/ 9792 w 10326"/>
              <a:gd name="connsiteY6" fmla="*/ 9792 h 10183"/>
              <a:gd name="connsiteX7" fmla="*/ 10326 w 10326"/>
              <a:gd name="connsiteY7" fmla="*/ 5175 h 10183"/>
              <a:gd name="connsiteX8" fmla="*/ 9712 w 10326"/>
              <a:gd name="connsiteY8" fmla="*/ 365 h 10183"/>
              <a:gd name="connsiteX0" fmla="*/ 9712 w 10326"/>
              <a:gd name="connsiteY0" fmla="*/ 365 h 10183"/>
              <a:gd name="connsiteX1" fmla="*/ 4988 w 10326"/>
              <a:gd name="connsiteY1" fmla="*/ 223 h 10183"/>
              <a:gd name="connsiteX2" fmla="*/ 457 w 10326"/>
              <a:gd name="connsiteY2" fmla="*/ 490 h 10183"/>
              <a:gd name="connsiteX3" fmla="*/ 15 w 10326"/>
              <a:gd name="connsiteY3" fmla="*/ 4865 h 10183"/>
              <a:gd name="connsiteX4" fmla="*/ 588 w 10326"/>
              <a:gd name="connsiteY4" fmla="*/ 9929 h 10183"/>
              <a:gd name="connsiteX5" fmla="*/ 5193 w 10326"/>
              <a:gd name="connsiteY5" fmla="*/ 10012 h 10183"/>
              <a:gd name="connsiteX6" fmla="*/ 9792 w 10326"/>
              <a:gd name="connsiteY6" fmla="*/ 9792 h 10183"/>
              <a:gd name="connsiteX7" fmla="*/ 10326 w 10326"/>
              <a:gd name="connsiteY7" fmla="*/ 5175 h 10183"/>
              <a:gd name="connsiteX8" fmla="*/ 9712 w 10326"/>
              <a:gd name="connsiteY8" fmla="*/ 365 h 10183"/>
              <a:gd name="connsiteX0" fmla="*/ 9712 w 10267"/>
              <a:gd name="connsiteY0" fmla="*/ 365 h 10183"/>
              <a:gd name="connsiteX1" fmla="*/ 4988 w 10267"/>
              <a:gd name="connsiteY1" fmla="*/ 223 h 10183"/>
              <a:gd name="connsiteX2" fmla="*/ 457 w 10267"/>
              <a:gd name="connsiteY2" fmla="*/ 490 h 10183"/>
              <a:gd name="connsiteX3" fmla="*/ 15 w 10267"/>
              <a:gd name="connsiteY3" fmla="*/ 4865 h 10183"/>
              <a:gd name="connsiteX4" fmla="*/ 588 w 10267"/>
              <a:gd name="connsiteY4" fmla="*/ 9929 h 10183"/>
              <a:gd name="connsiteX5" fmla="*/ 5193 w 10267"/>
              <a:gd name="connsiteY5" fmla="*/ 10012 h 10183"/>
              <a:gd name="connsiteX6" fmla="*/ 9792 w 10267"/>
              <a:gd name="connsiteY6" fmla="*/ 9792 h 10183"/>
              <a:gd name="connsiteX7" fmla="*/ 10266 w 10267"/>
              <a:gd name="connsiteY7" fmla="*/ 5175 h 10183"/>
              <a:gd name="connsiteX8" fmla="*/ 9712 w 10267"/>
              <a:gd name="connsiteY8" fmla="*/ 365 h 10183"/>
              <a:gd name="connsiteX0" fmla="*/ 9712 w 10288"/>
              <a:gd name="connsiteY0" fmla="*/ 365 h 10186"/>
              <a:gd name="connsiteX1" fmla="*/ 4988 w 10288"/>
              <a:gd name="connsiteY1" fmla="*/ 223 h 10186"/>
              <a:gd name="connsiteX2" fmla="*/ 457 w 10288"/>
              <a:gd name="connsiteY2" fmla="*/ 490 h 10186"/>
              <a:gd name="connsiteX3" fmla="*/ 15 w 10288"/>
              <a:gd name="connsiteY3" fmla="*/ 4865 h 10186"/>
              <a:gd name="connsiteX4" fmla="*/ 588 w 10288"/>
              <a:gd name="connsiteY4" fmla="*/ 9929 h 10186"/>
              <a:gd name="connsiteX5" fmla="*/ 5193 w 10288"/>
              <a:gd name="connsiteY5" fmla="*/ 10012 h 10186"/>
              <a:gd name="connsiteX6" fmla="*/ 9935 w 10288"/>
              <a:gd name="connsiteY6" fmla="*/ 9728 h 10186"/>
              <a:gd name="connsiteX7" fmla="*/ 10266 w 10288"/>
              <a:gd name="connsiteY7" fmla="*/ 5175 h 10186"/>
              <a:gd name="connsiteX8" fmla="*/ 9712 w 10288"/>
              <a:gd name="connsiteY8" fmla="*/ 365 h 10186"/>
              <a:gd name="connsiteX0" fmla="*/ 9712 w 10288"/>
              <a:gd name="connsiteY0" fmla="*/ 435 h 10256"/>
              <a:gd name="connsiteX1" fmla="*/ 4988 w 10288"/>
              <a:gd name="connsiteY1" fmla="*/ 100 h 10256"/>
              <a:gd name="connsiteX2" fmla="*/ 457 w 10288"/>
              <a:gd name="connsiteY2" fmla="*/ 560 h 10256"/>
              <a:gd name="connsiteX3" fmla="*/ 15 w 10288"/>
              <a:gd name="connsiteY3" fmla="*/ 4935 h 10256"/>
              <a:gd name="connsiteX4" fmla="*/ 588 w 10288"/>
              <a:gd name="connsiteY4" fmla="*/ 9999 h 10256"/>
              <a:gd name="connsiteX5" fmla="*/ 5193 w 10288"/>
              <a:gd name="connsiteY5" fmla="*/ 10082 h 10256"/>
              <a:gd name="connsiteX6" fmla="*/ 9935 w 10288"/>
              <a:gd name="connsiteY6" fmla="*/ 9798 h 10256"/>
              <a:gd name="connsiteX7" fmla="*/ 10266 w 10288"/>
              <a:gd name="connsiteY7" fmla="*/ 5245 h 10256"/>
              <a:gd name="connsiteX8" fmla="*/ 9712 w 10288"/>
              <a:gd name="connsiteY8" fmla="*/ 435 h 10256"/>
              <a:gd name="connsiteX0" fmla="*/ 9749 w 10325"/>
              <a:gd name="connsiteY0" fmla="*/ 435 h 10256"/>
              <a:gd name="connsiteX1" fmla="*/ 5025 w 10325"/>
              <a:gd name="connsiteY1" fmla="*/ 100 h 10256"/>
              <a:gd name="connsiteX2" fmla="*/ 387 w 10325"/>
              <a:gd name="connsiteY2" fmla="*/ 431 h 10256"/>
              <a:gd name="connsiteX3" fmla="*/ 52 w 10325"/>
              <a:gd name="connsiteY3" fmla="*/ 4935 h 10256"/>
              <a:gd name="connsiteX4" fmla="*/ 625 w 10325"/>
              <a:gd name="connsiteY4" fmla="*/ 9999 h 10256"/>
              <a:gd name="connsiteX5" fmla="*/ 5230 w 10325"/>
              <a:gd name="connsiteY5" fmla="*/ 10082 h 10256"/>
              <a:gd name="connsiteX6" fmla="*/ 9972 w 10325"/>
              <a:gd name="connsiteY6" fmla="*/ 9798 h 10256"/>
              <a:gd name="connsiteX7" fmla="*/ 10303 w 10325"/>
              <a:gd name="connsiteY7" fmla="*/ 5245 h 10256"/>
              <a:gd name="connsiteX8" fmla="*/ 9749 w 10325"/>
              <a:gd name="connsiteY8" fmla="*/ 435 h 10256"/>
              <a:gd name="connsiteX0" fmla="*/ 9821 w 10325"/>
              <a:gd name="connsiteY0" fmla="*/ 401 h 10308"/>
              <a:gd name="connsiteX1" fmla="*/ 5025 w 10325"/>
              <a:gd name="connsiteY1" fmla="*/ 152 h 10308"/>
              <a:gd name="connsiteX2" fmla="*/ 387 w 10325"/>
              <a:gd name="connsiteY2" fmla="*/ 483 h 10308"/>
              <a:gd name="connsiteX3" fmla="*/ 52 w 10325"/>
              <a:gd name="connsiteY3" fmla="*/ 4987 h 10308"/>
              <a:gd name="connsiteX4" fmla="*/ 625 w 10325"/>
              <a:gd name="connsiteY4" fmla="*/ 10051 h 10308"/>
              <a:gd name="connsiteX5" fmla="*/ 5230 w 10325"/>
              <a:gd name="connsiteY5" fmla="*/ 10134 h 10308"/>
              <a:gd name="connsiteX6" fmla="*/ 9972 w 10325"/>
              <a:gd name="connsiteY6" fmla="*/ 9850 h 10308"/>
              <a:gd name="connsiteX7" fmla="*/ 10303 w 10325"/>
              <a:gd name="connsiteY7" fmla="*/ 5297 h 10308"/>
              <a:gd name="connsiteX8" fmla="*/ 9821 w 10325"/>
              <a:gd name="connsiteY8" fmla="*/ 401 h 10308"/>
              <a:gd name="connsiteX0" fmla="*/ 9821 w 10325"/>
              <a:gd name="connsiteY0" fmla="*/ 444 h 10351"/>
              <a:gd name="connsiteX1" fmla="*/ 5120 w 10325"/>
              <a:gd name="connsiteY1" fmla="*/ 88 h 10351"/>
              <a:gd name="connsiteX2" fmla="*/ 387 w 10325"/>
              <a:gd name="connsiteY2" fmla="*/ 526 h 10351"/>
              <a:gd name="connsiteX3" fmla="*/ 52 w 10325"/>
              <a:gd name="connsiteY3" fmla="*/ 5030 h 10351"/>
              <a:gd name="connsiteX4" fmla="*/ 625 w 10325"/>
              <a:gd name="connsiteY4" fmla="*/ 10094 h 10351"/>
              <a:gd name="connsiteX5" fmla="*/ 5230 w 10325"/>
              <a:gd name="connsiteY5" fmla="*/ 10177 h 10351"/>
              <a:gd name="connsiteX6" fmla="*/ 9972 w 10325"/>
              <a:gd name="connsiteY6" fmla="*/ 9893 h 10351"/>
              <a:gd name="connsiteX7" fmla="*/ 10303 w 10325"/>
              <a:gd name="connsiteY7" fmla="*/ 5340 h 10351"/>
              <a:gd name="connsiteX8" fmla="*/ 9821 w 10325"/>
              <a:gd name="connsiteY8" fmla="*/ 444 h 10351"/>
              <a:gd name="connsiteX0" fmla="*/ 9939 w 10443"/>
              <a:gd name="connsiteY0" fmla="*/ 444 h 10504"/>
              <a:gd name="connsiteX1" fmla="*/ 5238 w 10443"/>
              <a:gd name="connsiteY1" fmla="*/ 88 h 10504"/>
              <a:gd name="connsiteX2" fmla="*/ 505 w 10443"/>
              <a:gd name="connsiteY2" fmla="*/ 526 h 10504"/>
              <a:gd name="connsiteX3" fmla="*/ 15 w 10443"/>
              <a:gd name="connsiteY3" fmla="*/ 5051 h 10504"/>
              <a:gd name="connsiteX4" fmla="*/ 743 w 10443"/>
              <a:gd name="connsiteY4" fmla="*/ 10094 h 10504"/>
              <a:gd name="connsiteX5" fmla="*/ 5348 w 10443"/>
              <a:gd name="connsiteY5" fmla="*/ 10177 h 10504"/>
              <a:gd name="connsiteX6" fmla="*/ 10090 w 10443"/>
              <a:gd name="connsiteY6" fmla="*/ 9893 h 10504"/>
              <a:gd name="connsiteX7" fmla="*/ 10421 w 10443"/>
              <a:gd name="connsiteY7" fmla="*/ 5340 h 10504"/>
              <a:gd name="connsiteX8" fmla="*/ 9939 w 10443"/>
              <a:gd name="connsiteY8" fmla="*/ 444 h 10504"/>
              <a:gd name="connsiteX0" fmla="*/ 9989 w 10493"/>
              <a:gd name="connsiteY0" fmla="*/ 444 h 10473"/>
              <a:gd name="connsiteX1" fmla="*/ 5288 w 10493"/>
              <a:gd name="connsiteY1" fmla="*/ 88 h 10473"/>
              <a:gd name="connsiteX2" fmla="*/ 555 w 10493"/>
              <a:gd name="connsiteY2" fmla="*/ 526 h 10473"/>
              <a:gd name="connsiteX3" fmla="*/ 65 w 10493"/>
              <a:gd name="connsiteY3" fmla="*/ 5051 h 10473"/>
              <a:gd name="connsiteX4" fmla="*/ 602 w 10493"/>
              <a:gd name="connsiteY4" fmla="*/ 10051 h 10473"/>
              <a:gd name="connsiteX5" fmla="*/ 5398 w 10493"/>
              <a:gd name="connsiteY5" fmla="*/ 10177 h 10473"/>
              <a:gd name="connsiteX6" fmla="*/ 10140 w 10493"/>
              <a:gd name="connsiteY6" fmla="*/ 9893 h 10473"/>
              <a:gd name="connsiteX7" fmla="*/ 10471 w 10493"/>
              <a:gd name="connsiteY7" fmla="*/ 5340 h 10473"/>
              <a:gd name="connsiteX8" fmla="*/ 9989 w 10493"/>
              <a:gd name="connsiteY8" fmla="*/ 444 h 10473"/>
              <a:gd name="connsiteX0" fmla="*/ 9928 w 10432"/>
              <a:gd name="connsiteY0" fmla="*/ 444 h 10484"/>
              <a:gd name="connsiteX1" fmla="*/ 5227 w 10432"/>
              <a:gd name="connsiteY1" fmla="*/ 88 h 10484"/>
              <a:gd name="connsiteX2" fmla="*/ 494 w 10432"/>
              <a:gd name="connsiteY2" fmla="*/ 526 h 10484"/>
              <a:gd name="connsiteX3" fmla="*/ 4 w 10432"/>
              <a:gd name="connsiteY3" fmla="*/ 5051 h 10484"/>
              <a:gd name="connsiteX4" fmla="*/ 541 w 10432"/>
              <a:gd name="connsiteY4" fmla="*/ 10051 h 10484"/>
              <a:gd name="connsiteX5" fmla="*/ 5337 w 10432"/>
              <a:gd name="connsiteY5" fmla="*/ 10177 h 10484"/>
              <a:gd name="connsiteX6" fmla="*/ 10079 w 10432"/>
              <a:gd name="connsiteY6" fmla="*/ 9893 h 10484"/>
              <a:gd name="connsiteX7" fmla="*/ 10410 w 10432"/>
              <a:gd name="connsiteY7" fmla="*/ 5340 h 10484"/>
              <a:gd name="connsiteX8" fmla="*/ 9928 w 10432"/>
              <a:gd name="connsiteY8" fmla="*/ 444 h 10484"/>
              <a:gd name="connsiteX0" fmla="*/ 9988 w 10492"/>
              <a:gd name="connsiteY0" fmla="*/ 444 h 10557"/>
              <a:gd name="connsiteX1" fmla="*/ 5287 w 10492"/>
              <a:gd name="connsiteY1" fmla="*/ 88 h 10557"/>
              <a:gd name="connsiteX2" fmla="*/ 554 w 10492"/>
              <a:gd name="connsiteY2" fmla="*/ 526 h 10557"/>
              <a:gd name="connsiteX3" fmla="*/ 64 w 10492"/>
              <a:gd name="connsiteY3" fmla="*/ 5051 h 10557"/>
              <a:gd name="connsiteX4" fmla="*/ 601 w 10492"/>
              <a:gd name="connsiteY4" fmla="*/ 10051 h 10557"/>
              <a:gd name="connsiteX5" fmla="*/ 5385 w 10492"/>
              <a:gd name="connsiteY5" fmla="*/ 10370 h 10557"/>
              <a:gd name="connsiteX6" fmla="*/ 10139 w 10492"/>
              <a:gd name="connsiteY6" fmla="*/ 9893 h 10557"/>
              <a:gd name="connsiteX7" fmla="*/ 10470 w 10492"/>
              <a:gd name="connsiteY7" fmla="*/ 5340 h 10557"/>
              <a:gd name="connsiteX8" fmla="*/ 9988 w 10492"/>
              <a:gd name="connsiteY8" fmla="*/ 444 h 10557"/>
              <a:gd name="connsiteX0" fmla="*/ 9928 w 10432"/>
              <a:gd name="connsiteY0" fmla="*/ 444 h 10515"/>
              <a:gd name="connsiteX1" fmla="*/ 5227 w 10432"/>
              <a:gd name="connsiteY1" fmla="*/ 88 h 10515"/>
              <a:gd name="connsiteX2" fmla="*/ 494 w 10432"/>
              <a:gd name="connsiteY2" fmla="*/ 526 h 10515"/>
              <a:gd name="connsiteX3" fmla="*/ 4 w 10432"/>
              <a:gd name="connsiteY3" fmla="*/ 5051 h 10515"/>
              <a:gd name="connsiteX4" fmla="*/ 541 w 10432"/>
              <a:gd name="connsiteY4" fmla="*/ 10051 h 10515"/>
              <a:gd name="connsiteX5" fmla="*/ 5325 w 10432"/>
              <a:gd name="connsiteY5" fmla="*/ 10370 h 10515"/>
              <a:gd name="connsiteX6" fmla="*/ 10079 w 10432"/>
              <a:gd name="connsiteY6" fmla="*/ 9893 h 10515"/>
              <a:gd name="connsiteX7" fmla="*/ 10410 w 10432"/>
              <a:gd name="connsiteY7" fmla="*/ 5340 h 10515"/>
              <a:gd name="connsiteX8" fmla="*/ 9928 w 10432"/>
              <a:gd name="connsiteY8" fmla="*/ 444 h 10515"/>
              <a:gd name="connsiteX0" fmla="*/ 9934 w 10438"/>
              <a:gd name="connsiteY0" fmla="*/ 444 h 10584"/>
              <a:gd name="connsiteX1" fmla="*/ 5233 w 10438"/>
              <a:gd name="connsiteY1" fmla="*/ 88 h 10584"/>
              <a:gd name="connsiteX2" fmla="*/ 500 w 10438"/>
              <a:gd name="connsiteY2" fmla="*/ 526 h 10584"/>
              <a:gd name="connsiteX3" fmla="*/ 10 w 10438"/>
              <a:gd name="connsiteY3" fmla="*/ 5051 h 10584"/>
              <a:gd name="connsiteX4" fmla="*/ 666 w 10438"/>
              <a:gd name="connsiteY4" fmla="*/ 10158 h 10584"/>
              <a:gd name="connsiteX5" fmla="*/ 5331 w 10438"/>
              <a:gd name="connsiteY5" fmla="*/ 10370 h 10584"/>
              <a:gd name="connsiteX6" fmla="*/ 10085 w 10438"/>
              <a:gd name="connsiteY6" fmla="*/ 9893 h 10584"/>
              <a:gd name="connsiteX7" fmla="*/ 10416 w 10438"/>
              <a:gd name="connsiteY7" fmla="*/ 5340 h 10584"/>
              <a:gd name="connsiteX8" fmla="*/ 9934 w 10438"/>
              <a:gd name="connsiteY8" fmla="*/ 444 h 10584"/>
              <a:gd name="connsiteX0" fmla="*/ 9934 w 10438"/>
              <a:gd name="connsiteY0" fmla="*/ 444 h 10605"/>
              <a:gd name="connsiteX1" fmla="*/ 5233 w 10438"/>
              <a:gd name="connsiteY1" fmla="*/ 88 h 10605"/>
              <a:gd name="connsiteX2" fmla="*/ 500 w 10438"/>
              <a:gd name="connsiteY2" fmla="*/ 526 h 10605"/>
              <a:gd name="connsiteX3" fmla="*/ 10 w 10438"/>
              <a:gd name="connsiteY3" fmla="*/ 5051 h 10605"/>
              <a:gd name="connsiteX4" fmla="*/ 666 w 10438"/>
              <a:gd name="connsiteY4" fmla="*/ 10158 h 10605"/>
              <a:gd name="connsiteX5" fmla="*/ 5331 w 10438"/>
              <a:gd name="connsiteY5" fmla="*/ 10370 h 10605"/>
              <a:gd name="connsiteX6" fmla="*/ 10085 w 10438"/>
              <a:gd name="connsiteY6" fmla="*/ 9893 h 10605"/>
              <a:gd name="connsiteX7" fmla="*/ 10416 w 10438"/>
              <a:gd name="connsiteY7" fmla="*/ 5340 h 10605"/>
              <a:gd name="connsiteX8" fmla="*/ 9934 w 10438"/>
              <a:gd name="connsiteY8" fmla="*/ 444 h 10605"/>
              <a:gd name="connsiteX0" fmla="*/ 9934 w 10438"/>
              <a:gd name="connsiteY0" fmla="*/ 444 h 10497"/>
              <a:gd name="connsiteX1" fmla="*/ 5233 w 10438"/>
              <a:gd name="connsiteY1" fmla="*/ 88 h 10497"/>
              <a:gd name="connsiteX2" fmla="*/ 500 w 10438"/>
              <a:gd name="connsiteY2" fmla="*/ 526 h 10497"/>
              <a:gd name="connsiteX3" fmla="*/ 10 w 10438"/>
              <a:gd name="connsiteY3" fmla="*/ 5051 h 10497"/>
              <a:gd name="connsiteX4" fmla="*/ 666 w 10438"/>
              <a:gd name="connsiteY4" fmla="*/ 10158 h 10497"/>
              <a:gd name="connsiteX5" fmla="*/ 5331 w 10438"/>
              <a:gd name="connsiteY5" fmla="*/ 10370 h 10497"/>
              <a:gd name="connsiteX6" fmla="*/ 10085 w 10438"/>
              <a:gd name="connsiteY6" fmla="*/ 9893 h 10497"/>
              <a:gd name="connsiteX7" fmla="*/ 10416 w 10438"/>
              <a:gd name="connsiteY7" fmla="*/ 5340 h 10497"/>
              <a:gd name="connsiteX8" fmla="*/ 9934 w 10438"/>
              <a:gd name="connsiteY8" fmla="*/ 444 h 10497"/>
              <a:gd name="connsiteX0" fmla="*/ 9934 w 10455"/>
              <a:gd name="connsiteY0" fmla="*/ 444 h 10491"/>
              <a:gd name="connsiteX1" fmla="*/ 5233 w 10455"/>
              <a:gd name="connsiteY1" fmla="*/ 88 h 10491"/>
              <a:gd name="connsiteX2" fmla="*/ 500 w 10455"/>
              <a:gd name="connsiteY2" fmla="*/ 526 h 10491"/>
              <a:gd name="connsiteX3" fmla="*/ 10 w 10455"/>
              <a:gd name="connsiteY3" fmla="*/ 5051 h 10491"/>
              <a:gd name="connsiteX4" fmla="*/ 666 w 10455"/>
              <a:gd name="connsiteY4" fmla="*/ 10158 h 10491"/>
              <a:gd name="connsiteX5" fmla="*/ 5331 w 10455"/>
              <a:gd name="connsiteY5" fmla="*/ 10370 h 10491"/>
              <a:gd name="connsiteX6" fmla="*/ 10133 w 10455"/>
              <a:gd name="connsiteY6" fmla="*/ 10000 h 10491"/>
              <a:gd name="connsiteX7" fmla="*/ 10416 w 10455"/>
              <a:gd name="connsiteY7" fmla="*/ 5340 h 10491"/>
              <a:gd name="connsiteX8" fmla="*/ 9934 w 10455"/>
              <a:gd name="connsiteY8" fmla="*/ 444 h 10491"/>
              <a:gd name="connsiteX0" fmla="*/ 9994 w 10455"/>
              <a:gd name="connsiteY0" fmla="*/ 435 h 10503"/>
              <a:gd name="connsiteX1" fmla="*/ 5233 w 10455"/>
              <a:gd name="connsiteY1" fmla="*/ 100 h 10503"/>
              <a:gd name="connsiteX2" fmla="*/ 500 w 10455"/>
              <a:gd name="connsiteY2" fmla="*/ 538 h 10503"/>
              <a:gd name="connsiteX3" fmla="*/ 10 w 10455"/>
              <a:gd name="connsiteY3" fmla="*/ 5063 h 10503"/>
              <a:gd name="connsiteX4" fmla="*/ 666 w 10455"/>
              <a:gd name="connsiteY4" fmla="*/ 10170 h 10503"/>
              <a:gd name="connsiteX5" fmla="*/ 5331 w 10455"/>
              <a:gd name="connsiteY5" fmla="*/ 10382 h 10503"/>
              <a:gd name="connsiteX6" fmla="*/ 10133 w 10455"/>
              <a:gd name="connsiteY6" fmla="*/ 10012 h 10503"/>
              <a:gd name="connsiteX7" fmla="*/ 10416 w 10455"/>
              <a:gd name="connsiteY7" fmla="*/ 5352 h 10503"/>
              <a:gd name="connsiteX8" fmla="*/ 9994 w 10455"/>
              <a:gd name="connsiteY8" fmla="*/ 435 h 10503"/>
              <a:gd name="connsiteX0" fmla="*/ 9994 w 10541"/>
              <a:gd name="connsiteY0" fmla="*/ 435 h 10503"/>
              <a:gd name="connsiteX1" fmla="*/ 5233 w 10541"/>
              <a:gd name="connsiteY1" fmla="*/ 100 h 10503"/>
              <a:gd name="connsiteX2" fmla="*/ 500 w 10541"/>
              <a:gd name="connsiteY2" fmla="*/ 538 h 10503"/>
              <a:gd name="connsiteX3" fmla="*/ 10 w 10541"/>
              <a:gd name="connsiteY3" fmla="*/ 5063 h 10503"/>
              <a:gd name="connsiteX4" fmla="*/ 666 w 10541"/>
              <a:gd name="connsiteY4" fmla="*/ 10170 h 10503"/>
              <a:gd name="connsiteX5" fmla="*/ 5331 w 10541"/>
              <a:gd name="connsiteY5" fmla="*/ 10382 h 10503"/>
              <a:gd name="connsiteX6" fmla="*/ 10133 w 10541"/>
              <a:gd name="connsiteY6" fmla="*/ 10012 h 10503"/>
              <a:gd name="connsiteX7" fmla="*/ 10535 w 10541"/>
              <a:gd name="connsiteY7" fmla="*/ 5331 h 10503"/>
              <a:gd name="connsiteX8" fmla="*/ 9994 w 10541"/>
              <a:gd name="connsiteY8" fmla="*/ 435 h 10503"/>
              <a:gd name="connsiteX0" fmla="*/ 9994 w 10550"/>
              <a:gd name="connsiteY0" fmla="*/ 435 h 10500"/>
              <a:gd name="connsiteX1" fmla="*/ 5233 w 10550"/>
              <a:gd name="connsiteY1" fmla="*/ 100 h 10500"/>
              <a:gd name="connsiteX2" fmla="*/ 500 w 10550"/>
              <a:gd name="connsiteY2" fmla="*/ 538 h 10500"/>
              <a:gd name="connsiteX3" fmla="*/ 10 w 10550"/>
              <a:gd name="connsiteY3" fmla="*/ 5063 h 10500"/>
              <a:gd name="connsiteX4" fmla="*/ 666 w 10550"/>
              <a:gd name="connsiteY4" fmla="*/ 10170 h 10500"/>
              <a:gd name="connsiteX5" fmla="*/ 5331 w 10550"/>
              <a:gd name="connsiteY5" fmla="*/ 10382 h 10500"/>
              <a:gd name="connsiteX6" fmla="*/ 10181 w 10550"/>
              <a:gd name="connsiteY6" fmla="*/ 10055 h 10500"/>
              <a:gd name="connsiteX7" fmla="*/ 10535 w 10550"/>
              <a:gd name="connsiteY7" fmla="*/ 5331 h 10500"/>
              <a:gd name="connsiteX8" fmla="*/ 9994 w 10550"/>
              <a:gd name="connsiteY8" fmla="*/ 435 h 10500"/>
              <a:gd name="connsiteX0" fmla="*/ 9994 w 10550"/>
              <a:gd name="connsiteY0" fmla="*/ 435 h 10528"/>
              <a:gd name="connsiteX1" fmla="*/ 5233 w 10550"/>
              <a:gd name="connsiteY1" fmla="*/ 100 h 10528"/>
              <a:gd name="connsiteX2" fmla="*/ 500 w 10550"/>
              <a:gd name="connsiteY2" fmla="*/ 538 h 10528"/>
              <a:gd name="connsiteX3" fmla="*/ 10 w 10550"/>
              <a:gd name="connsiteY3" fmla="*/ 5063 h 10528"/>
              <a:gd name="connsiteX4" fmla="*/ 666 w 10550"/>
              <a:gd name="connsiteY4" fmla="*/ 10213 h 10528"/>
              <a:gd name="connsiteX5" fmla="*/ 5331 w 10550"/>
              <a:gd name="connsiteY5" fmla="*/ 10382 h 10528"/>
              <a:gd name="connsiteX6" fmla="*/ 10181 w 10550"/>
              <a:gd name="connsiteY6" fmla="*/ 10055 h 10528"/>
              <a:gd name="connsiteX7" fmla="*/ 10535 w 10550"/>
              <a:gd name="connsiteY7" fmla="*/ 5331 h 10528"/>
              <a:gd name="connsiteX8" fmla="*/ 9994 w 10550"/>
              <a:gd name="connsiteY8" fmla="*/ 435 h 10528"/>
              <a:gd name="connsiteX0" fmla="*/ 9991 w 10547"/>
              <a:gd name="connsiteY0" fmla="*/ 435 h 10528"/>
              <a:gd name="connsiteX1" fmla="*/ 5230 w 10547"/>
              <a:gd name="connsiteY1" fmla="*/ 100 h 10528"/>
              <a:gd name="connsiteX2" fmla="*/ 497 w 10547"/>
              <a:gd name="connsiteY2" fmla="*/ 538 h 10528"/>
              <a:gd name="connsiteX3" fmla="*/ 7 w 10547"/>
              <a:gd name="connsiteY3" fmla="*/ 5063 h 10528"/>
              <a:gd name="connsiteX4" fmla="*/ 663 w 10547"/>
              <a:gd name="connsiteY4" fmla="*/ 10213 h 10528"/>
              <a:gd name="connsiteX5" fmla="*/ 5328 w 10547"/>
              <a:gd name="connsiteY5" fmla="*/ 10382 h 10528"/>
              <a:gd name="connsiteX6" fmla="*/ 10178 w 10547"/>
              <a:gd name="connsiteY6" fmla="*/ 10055 h 10528"/>
              <a:gd name="connsiteX7" fmla="*/ 10532 w 10547"/>
              <a:gd name="connsiteY7" fmla="*/ 5331 h 10528"/>
              <a:gd name="connsiteX8" fmla="*/ 9991 w 10547"/>
              <a:gd name="connsiteY8" fmla="*/ 435 h 10528"/>
              <a:gd name="connsiteX0" fmla="*/ 9999 w 10555"/>
              <a:gd name="connsiteY0" fmla="*/ 435 h 10528"/>
              <a:gd name="connsiteX1" fmla="*/ 5238 w 10555"/>
              <a:gd name="connsiteY1" fmla="*/ 100 h 10528"/>
              <a:gd name="connsiteX2" fmla="*/ 481 w 10555"/>
              <a:gd name="connsiteY2" fmla="*/ 559 h 10528"/>
              <a:gd name="connsiteX3" fmla="*/ 15 w 10555"/>
              <a:gd name="connsiteY3" fmla="*/ 5063 h 10528"/>
              <a:gd name="connsiteX4" fmla="*/ 671 w 10555"/>
              <a:gd name="connsiteY4" fmla="*/ 10213 h 10528"/>
              <a:gd name="connsiteX5" fmla="*/ 5336 w 10555"/>
              <a:gd name="connsiteY5" fmla="*/ 10382 h 10528"/>
              <a:gd name="connsiteX6" fmla="*/ 10186 w 10555"/>
              <a:gd name="connsiteY6" fmla="*/ 10055 h 10528"/>
              <a:gd name="connsiteX7" fmla="*/ 10540 w 10555"/>
              <a:gd name="connsiteY7" fmla="*/ 5331 h 10528"/>
              <a:gd name="connsiteX8" fmla="*/ 9999 w 10555"/>
              <a:gd name="connsiteY8" fmla="*/ 435 h 10528"/>
              <a:gd name="connsiteX0" fmla="*/ 9999 w 10555"/>
              <a:gd name="connsiteY0" fmla="*/ 457 h 10550"/>
              <a:gd name="connsiteX1" fmla="*/ 5238 w 10555"/>
              <a:gd name="connsiteY1" fmla="*/ 122 h 10550"/>
              <a:gd name="connsiteX2" fmla="*/ 481 w 10555"/>
              <a:gd name="connsiteY2" fmla="*/ 581 h 10550"/>
              <a:gd name="connsiteX3" fmla="*/ 15 w 10555"/>
              <a:gd name="connsiteY3" fmla="*/ 5085 h 10550"/>
              <a:gd name="connsiteX4" fmla="*/ 671 w 10555"/>
              <a:gd name="connsiteY4" fmla="*/ 10235 h 10550"/>
              <a:gd name="connsiteX5" fmla="*/ 5336 w 10555"/>
              <a:gd name="connsiteY5" fmla="*/ 10404 h 10550"/>
              <a:gd name="connsiteX6" fmla="*/ 10186 w 10555"/>
              <a:gd name="connsiteY6" fmla="*/ 10077 h 10550"/>
              <a:gd name="connsiteX7" fmla="*/ 10540 w 10555"/>
              <a:gd name="connsiteY7" fmla="*/ 5353 h 10550"/>
              <a:gd name="connsiteX8" fmla="*/ 9999 w 10555"/>
              <a:gd name="connsiteY8" fmla="*/ 457 h 10550"/>
              <a:gd name="connsiteX0" fmla="*/ 9987 w 10555"/>
              <a:gd name="connsiteY0" fmla="*/ 409 h 10566"/>
              <a:gd name="connsiteX1" fmla="*/ 5238 w 10555"/>
              <a:gd name="connsiteY1" fmla="*/ 138 h 10566"/>
              <a:gd name="connsiteX2" fmla="*/ 481 w 10555"/>
              <a:gd name="connsiteY2" fmla="*/ 597 h 10566"/>
              <a:gd name="connsiteX3" fmla="*/ 15 w 10555"/>
              <a:gd name="connsiteY3" fmla="*/ 5101 h 10566"/>
              <a:gd name="connsiteX4" fmla="*/ 671 w 10555"/>
              <a:gd name="connsiteY4" fmla="*/ 10251 h 10566"/>
              <a:gd name="connsiteX5" fmla="*/ 5336 w 10555"/>
              <a:gd name="connsiteY5" fmla="*/ 10420 h 10566"/>
              <a:gd name="connsiteX6" fmla="*/ 10186 w 10555"/>
              <a:gd name="connsiteY6" fmla="*/ 10093 h 10566"/>
              <a:gd name="connsiteX7" fmla="*/ 10540 w 10555"/>
              <a:gd name="connsiteY7" fmla="*/ 5369 h 10566"/>
              <a:gd name="connsiteX8" fmla="*/ 9987 w 10555"/>
              <a:gd name="connsiteY8" fmla="*/ 409 h 10566"/>
              <a:gd name="connsiteX0" fmla="*/ 9987 w 10555"/>
              <a:gd name="connsiteY0" fmla="*/ 409 h 10566"/>
              <a:gd name="connsiteX1" fmla="*/ 5238 w 10555"/>
              <a:gd name="connsiteY1" fmla="*/ 138 h 10566"/>
              <a:gd name="connsiteX2" fmla="*/ 481 w 10555"/>
              <a:gd name="connsiteY2" fmla="*/ 597 h 10566"/>
              <a:gd name="connsiteX3" fmla="*/ 15 w 10555"/>
              <a:gd name="connsiteY3" fmla="*/ 5101 h 10566"/>
              <a:gd name="connsiteX4" fmla="*/ 671 w 10555"/>
              <a:gd name="connsiteY4" fmla="*/ 10251 h 10566"/>
              <a:gd name="connsiteX5" fmla="*/ 5336 w 10555"/>
              <a:gd name="connsiteY5" fmla="*/ 10420 h 10566"/>
              <a:gd name="connsiteX6" fmla="*/ 10186 w 10555"/>
              <a:gd name="connsiteY6" fmla="*/ 10093 h 10566"/>
              <a:gd name="connsiteX7" fmla="*/ 10540 w 10555"/>
              <a:gd name="connsiteY7" fmla="*/ 5369 h 10566"/>
              <a:gd name="connsiteX8" fmla="*/ 9987 w 10555"/>
              <a:gd name="connsiteY8" fmla="*/ 409 h 10566"/>
              <a:gd name="connsiteX0" fmla="*/ 9987 w 10555"/>
              <a:gd name="connsiteY0" fmla="*/ 409 h 10566"/>
              <a:gd name="connsiteX1" fmla="*/ 5238 w 10555"/>
              <a:gd name="connsiteY1" fmla="*/ 138 h 10566"/>
              <a:gd name="connsiteX2" fmla="*/ 481 w 10555"/>
              <a:gd name="connsiteY2" fmla="*/ 597 h 10566"/>
              <a:gd name="connsiteX3" fmla="*/ 15 w 10555"/>
              <a:gd name="connsiteY3" fmla="*/ 5101 h 10566"/>
              <a:gd name="connsiteX4" fmla="*/ 671 w 10555"/>
              <a:gd name="connsiteY4" fmla="*/ 10251 h 10566"/>
              <a:gd name="connsiteX5" fmla="*/ 5336 w 10555"/>
              <a:gd name="connsiteY5" fmla="*/ 10420 h 10566"/>
              <a:gd name="connsiteX6" fmla="*/ 10186 w 10555"/>
              <a:gd name="connsiteY6" fmla="*/ 10093 h 10566"/>
              <a:gd name="connsiteX7" fmla="*/ 10540 w 10555"/>
              <a:gd name="connsiteY7" fmla="*/ 5369 h 10566"/>
              <a:gd name="connsiteX8" fmla="*/ 9987 w 10555"/>
              <a:gd name="connsiteY8" fmla="*/ 409 h 10566"/>
              <a:gd name="connsiteX0" fmla="*/ 9987 w 10547"/>
              <a:gd name="connsiteY0" fmla="*/ 409 h 10564"/>
              <a:gd name="connsiteX1" fmla="*/ 5238 w 10547"/>
              <a:gd name="connsiteY1" fmla="*/ 138 h 10564"/>
              <a:gd name="connsiteX2" fmla="*/ 481 w 10547"/>
              <a:gd name="connsiteY2" fmla="*/ 597 h 10564"/>
              <a:gd name="connsiteX3" fmla="*/ 15 w 10547"/>
              <a:gd name="connsiteY3" fmla="*/ 5101 h 10564"/>
              <a:gd name="connsiteX4" fmla="*/ 671 w 10547"/>
              <a:gd name="connsiteY4" fmla="*/ 10251 h 10564"/>
              <a:gd name="connsiteX5" fmla="*/ 5336 w 10547"/>
              <a:gd name="connsiteY5" fmla="*/ 10420 h 10564"/>
              <a:gd name="connsiteX6" fmla="*/ 10150 w 10547"/>
              <a:gd name="connsiteY6" fmla="*/ 10136 h 10564"/>
              <a:gd name="connsiteX7" fmla="*/ 10540 w 10547"/>
              <a:gd name="connsiteY7" fmla="*/ 5369 h 10564"/>
              <a:gd name="connsiteX8" fmla="*/ 9987 w 10547"/>
              <a:gd name="connsiteY8" fmla="*/ 409 h 10564"/>
              <a:gd name="connsiteX0" fmla="*/ 9987 w 10547"/>
              <a:gd name="connsiteY0" fmla="*/ 454 h 10609"/>
              <a:gd name="connsiteX1" fmla="*/ 5238 w 10547"/>
              <a:gd name="connsiteY1" fmla="*/ 76 h 10609"/>
              <a:gd name="connsiteX2" fmla="*/ 481 w 10547"/>
              <a:gd name="connsiteY2" fmla="*/ 642 h 10609"/>
              <a:gd name="connsiteX3" fmla="*/ 15 w 10547"/>
              <a:gd name="connsiteY3" fmla="*/ 5146 h 10609"/>
              <a:gd name="connsiteX4" fmla="*/ 671 w 10547"/>
              <a:gd name="connsiteY4" fmla="*/ 10296 h 10609"/>
              <a:gd name="connsiteX5" fmla="*/ 5336 w 10547"/>
              <a:gd name="connsiteY5" fmla="*/ 10465 h 10609"/>
              <a:gd name="connsiteX6" fmla="*/ 10150 w 10547"/>
              <a:gd name="connsiteY6" fmla="*/ 10181 h 10609"/>
              <a:gd name="connsiteX7" fmla="*/ 10540 w 10547"/>
              <a:gd name="connsiteY7" fmla="*/ 5414 h 10609"/>
              <a:gd name="connsiteX8" fmla="*/ 9987 w 10547"/>
              <a:gd name="connsiteY8" fmla="*/ 454 h 10609"/>
              <a:gd name="connsiteX0" fmla="*/ 9981 w 10541"/>
              <a:gd name="connsiteY0" fmla="*/ 454 h 10623"/>
              <a:gd name="connsiteX1" fmla="*/ 5232 w 10541"/>
              <a:gd name="connsiteY1" fmla="*/ 76 h 10623"/>
              <a:gd name="connsiteX2" fmla="*/ 475 w 10541"/>
              <a:gd name="connsiteY2" fmla="*/ 642 h 10623"/>
              <a:gd name="connsiteX3" fmla="*/ 9 w 10541"/>
              <a:gd name="connsiteY3" fmla="*/ 5146 h 10623"/>
              <a:gd name="connsiteX4" fmla="*/ 570 w 10541"/>
              <a:gd name="connsiteY4" fmla="*/ 10317 h 10623"/>
              <a:gd name="connsiteX5" fmla="*/ 5330 w 10541"/>
              <a:gd name="connsiteY5" fmla="*/ 10465 h 10623"/>
              <a:gd name="connsiteX6" fmla="*/ 10144 w 10541"/>
              <a:gd name="connsiteY6" fmla="*/ 10181 h 10623"/>
              <a:gd name="connsiteX7" fmla="*/ 10534 w 10541"/>
              <a:gd name="connsiteY7" fmla="*/ 5414 h 10623"/>
              <a:gd name="connsiteX8" fmla="*/ 9981 w 10541"/>
              <a:gd name="connsiteY8" fmla="*/ 454 h 1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41" h="10623">
                <a:moveTo>
                  <a:pt x="9981" y="454"/>
                </a:moveTo>
                <a:cubicBezTo>
                  <a:pt x="9093" y="-310"/>
                  <a:pt x="6898" y="133"/>
                  <a:pt x="5232" y="76"/>
                </a:cubicBezTo>
                <a:cubicBezTo>
                  <a:pt x="3658" y="159"/>
                  <a:pt x="953" y="-371"/>
                  <a:pt x="475" y="642"/>
                </a:cubicBezTo>
                <a:cubicBezTo>
                  <a:pt x="-56" y="1496"/>
                  <a:pt x="-7" y="3534"/>
                  <a:pt x="9" y="5146"/>
                </a:cubicBezTo>
                <a:cubicBezTo>
                  <a:pt x="25" y="6758"/>
                  <a:pt x="-40" y="9771"/>
                  <a:pt x="570" y="10317"/>
                </a:cubicBezTo>
                <a:cubicBezTo>
                  <a:pt x="1211" y="10891"/>
                  <a:pt x="3734" y="10488"/>
                  <a:pt x="5330" y="10465"/>
                </a:cubicBezTo>
                <a:cubicBezTo>
                  <a:pt x="6926" y="10442"/>
                  <a:pt x="9763" y="10642"/>
                  <a:pt x="10144" y="10181"/>
                </a:cubicBezTo>
                <a:cubicBezTo>
                  <a:pt x="10613" y="9764"/>
                  <a:pt x="10541" y="6952"/>
                  <a:pt x="10534" y="5414"/>
                </a:cubicBezTo>
                <a:cubicBezTo>
                  <a:pt x="10527" y="3877"/>
                  <a:pt x="10549" y="989"/>
                  <a:pt x="9981" y="454"/>
                </a:cubicBezTo>
                <a:close/>
              </a:path>
            </a:pathLst>
          </a:custGeom>
          <a:noFill/>
          <a:ln w="9525">
            <a:solidFill>
              <a:schemeClr val="tx1"/>
            </a:solidFill>
            <a:prstDash val="dash"/>
          </a:ln>
        </p:spPr>
        <p:txBody>
          <a:bodyPr vert="horz" wrap="square" lIns="162560" tIns="81280" rIns="162560" bIns="81280" numCol="1" anchor="t" anchorCtr="0" compatLnSpc="1">
            <a:prstTxWarp prst="textNoShape">
              <a:avLst/>
            </a:prstTxWarp>
          </a:bodyPr>
          <a:lstStyle/>
          <a:p>
            <a:endParaRPr lang="en-US" sz="2489"/>
          </a:p>
        </p:txBody>
      </p:sp>
    </p:spTree>
    <p:extLst>
      <p:ext uri="{BB962C8B-B14F-4D97-AF65-F5344CB8AC3E}">
        <p14:creationId xmlns:p14="http://schemas.microsoft.com/office/powerpoint/2010/main" val="2273803969"/>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xmlns=""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xmlns=""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xmlns=""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xmlns=""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xmlns=""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xmlns=""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xmlns=""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xmlns=""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xmlns=""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xmlns=""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xmlns=""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xmlns=""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xmlns=""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xmlns=""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xmlns=""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xmlns=""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xmlns=""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xmlns=""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xmlns=""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xmlns=""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xmlns=""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xmlns=""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xmlns=""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xmlns=""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xmlns=""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xmlns=""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xmlns=""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xmlns=""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xmlns=""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xmlns=""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xmlns=""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xmlns=""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xmlns=""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xmlns=""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xmlns=""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xmlns=""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xmlns=""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xmlns=""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xmlns=""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xmlns=""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xmlns=""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xmlns=""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xmlns=""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xmlns=""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xmlns=""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xmlns=""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xmlns=""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xmlns=""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xmlns=""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xmlns=""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xmlns=""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xmlns=""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xmlns=""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xmlns=""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xmlns=""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xmlns=""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xmlns=""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xmlns=""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xmlns=""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xmlns=""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xmlns=""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xmlns=""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xmlns=""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xmlns=""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xmlns=""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xmlns=""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xmlns=""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xmlns="" id="{FF3093F1-70FF-4A92-A939-256BC49F43A6}"/>
              </a:ext>
            </a:extLst>
          </p:cNvPr>
          <p:cNvGrpSpPr/>
          <p:nvPr userDrawn="1"/>
        </p:nvGrpSpPr>
        <p:grpSpPr>
          <a:xfrm>
            <a:off x="745412" y="1491606"/>
            <a:ext cx="9867486" cy="4773077"/>
            <a:chOff x="623255" y="927125"/>
            <a:chExt cx="7691377" cy="3871900"/>
          </a:xfrm>
          <a:solidFill>
            <a:schemeClr val="accent6">
              <a:lumMod val="60000"/>
              <a:lumOff val="40000"/>
            </a:schemeClr>
          </a:solidFill>
        </p:grpSpPr>
        <p:sp>
          <p:nvSpPr>
            <p:cNvPr id="148" name="Google Shape;2357;p30">
              <a:extLst>
                <a:ext uri="{FF2B5EF4-FFF2-40B4-BE49-F238E27FC236}">
                  <a16:creationId xmlns:a16="http://schemas.microsoft.com/office/drawing/2014/main" xmlns=""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xmlns=""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xmlns=""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xmlns=""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2361;p30">
                <a:extLst>
                  <a:ext uri="{FF2B5EF4-FFF2-40B4-BE49-F238E27FC236}">
                    <a16:creationId xmlns:a16="http://schemas.microsoft.com/office/drawing/2014/main" xmlns=""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xmlns=""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xmlns=""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xmlns=""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xmlns=""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xmlns=""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xmlns=""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xmlns=""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xmlns=""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xmlns=""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xmlns=""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xmlns=""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xmlns=""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xmlns=""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xmlns=""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xmlns=""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xmlns=""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xmlns=""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xmlns=""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xmlns=""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xmlns=""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xmlns=""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xmlns=""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xmlns=""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xmlns=""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xmlns=""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xmlns=""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xmlns=""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xmlns=""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xmlns=""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xmlns=""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xmlns=""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xmlns=""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xmlns=""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xmlns=""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xmlns=""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xmlns=""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483;p27">
              <a:extLst>
                <a:ext uri="{FF2B5EF4-FFF2-40B4-BE49-F238E27FC236}">
                  <a16:creationId xmlns:a16="http://schemas.microsoft.com/office/drawing/2014/main" xmlns=""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xmlns=""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xmlns=""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xmlns=""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xmlns=""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xmlns=""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xmlns=""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xmlns=""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xmlns=""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xmlns=""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xmlns=""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xmlns=""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xmlns=""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xmlns=""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xmlns=""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xmlns=""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xmlns=""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xmlns=""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xmlns=""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xmlns=""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xmlns=""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xmlns=""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xmlns=""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xmlns=""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xmlns=""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xmlns=""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xmlns=""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xmlns=""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xmlns=""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xmlns=""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xmlns=""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xmlns=""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xmlns=""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xmlns=""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xmlns=""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xmlns=""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xmlns=""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xmlns=""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xmlns=""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xmlns=""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xmlns=""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xmlns=""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xmlns=""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xmlns=""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xmlns=""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xmlns=""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xmlns=""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xmlns=""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xmlns=""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xmlns=""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xmlns=""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xmlns=""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xmlns=""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xmlns=""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xmlns=""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xmlns=""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xmlns=""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xmlns=""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xmlns=""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xmlns=""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xmlns=""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xmlns=""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xmlns=""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xmlns=""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xmlns=""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xmlns=""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xmlns=""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xmlns=""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xmlns=""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xmlns=""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xmlns=""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xmlns=""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xmlns=""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xmlns=""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xmlns=""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xmlns=""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xmlns=""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xmlns=""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xmlns=""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xmlns=""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xmlns=""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xmlns=""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xmlns=""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xmlns=""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xmlns=""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xmlns=""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xmlns=""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xmlns=""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xmlns=""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xmlns=""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xmlns=""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xmlns=""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xmlns=""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xmlns=""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xmlns=""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xmlns="" id="{D2819940-F204-450A-ACE4-C1FAA7496E24}"/>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xmlns="" id="{1F1FE917-12C4-4F03-BFC9-63C483556F98}"/>
                </a:ext>
              </a:extLst>
            </p:cNvPr>
            <p:cNvSpPr/>
            <p:nvPr/>
          </p:nvSpPr>
          <p:spPr>
            <a:xfrm>
              <a:off x="3307961" y="6403932"/>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xmlns=""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xmlns=""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xmlns=""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xmlns=""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xmlns=""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xmlns=""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xmlns=""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2085942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4"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ppt_x"/>
                                          </p:val>
                                        </p:tav>
                                        <p:tav tm="100000">
                                          <p:val>
                                            <p:strVal val="#ppt_x"/>
                                          </p:val>
                                        </p:tav>
                                      </p:tavLst>
                                    </p:anim>
                                    <p:anim calcmode="lin" valueType="num">
                                      <p:cBhvr additive="base">
                                        <p:cTn id="30" dur="500" fill="hold"/>
                                        <p:tgtEl>
                                          <p:spTgt spid="153"/>
                                        </p:tgtEl>
                                        <p:attrNameLst>
                                          <p:attrName>ppt_y</p:attrName>
                                        </p:attrNameLst>
                                      </p:cBhvr>
                                      <p:tavLst>
                                        <p:tav tm="0">
                                          <p:val>
                                            <p:strVal val="1+#ppt_h/2"/>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Title and Content">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xmlns=""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xmlns=""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xmlns=""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xmlns=""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xmlns=""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xmlns=""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xmlns=""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xmlns=""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xmlns=""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xmlns=""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xmlns=""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xmlns=""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xmlns=""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xmlns=""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xmlns=""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xmlns=""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xmlns=""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xmlns=""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xmlns=""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xmlns=""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xmlns=""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xmlns=""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xmlns=""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xmlns=""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xmlns=""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xmlns=""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xmlns=""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xmlns=""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xmlns=""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xmlns=""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xmlns=""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xmlns=""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xmlns=""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xmlns=""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xmlns=""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xmlns=""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xmlns=""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xmlns=""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xmlns=""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xmlns=""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xmlns=""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xmlns=""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xmlns=""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xmlns=""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xmlns=""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xmlns=""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xmlns=""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xmlns=""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xmlns=""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xmlns=""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xmlns=""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xmlns=""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xmlns=""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xmlns=""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xmlns=""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xmlns=""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xmlns=""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xmlns=""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xmlns=""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xmlns=""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xmlns=""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xmlns=""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xmlns=""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xmlns=""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xmlns=""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xmlns=""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xmlns=""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xmlns=""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xmlns=""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xmlns=""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xmlns=""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xmlns=""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xmlns=""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xmlns=""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xmlns=""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xmlns=""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xmlns=""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xmlns=""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xmlns=""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xmlns=""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xmlns=""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xmlns=""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xmlns=""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xmlns=""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xmlns=""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xmlns=""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xmlns=""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xmlns=""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xmlns=""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xmlns=""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xmlns=""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xmlns=""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xmlns=""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xmlns=""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xmlns=""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xmlns=""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xmlns=""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xmlns=""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xmlns=""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xmlns=""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xmlns=""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xmlns=""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xmlns=""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xmlns=""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xmlns=""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xmlns=""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xmlns=""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xmlns=""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xmlns=""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xmlns=""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xmlns=""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xmlns=""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xmlns=""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xmlns=""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xmlns=""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xmlns=""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xmlns=""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xmlns=""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xmlns=""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xmlns=""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xmlns=""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xmlns=""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xmlns=""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xmlns=""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xmlns=""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xmlns=""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xmlns=""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xmlns=""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xmlns=""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xmlns=""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xmlns=""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xmlns=""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xmlns=""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xmlns=""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xmlns=""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5" name="TextBox 234">
            <a:extLst>
              <a:ext uri="{FF2B5EF4-FFF2-40B4-BE49-F238E27FC236}">
                <a16:creationId xmlns:a16="http://schemas.microsoft.com/office/drawing/2014/main" xmlns="" id="{1E4DED0B-3FCF-4DB8-8C88-6AED41C3D872}"/>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12983361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53" presetClass="entr" presetSubtype="16"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 calcmode="lin" valueType="num">
                                      <p:cBhvr>
                                        <p:cTn id="19" dur="500" fill="hold"/>
                                        <p:tgtEl>
                                          <p:spTgt spid="98"/>
                                        </p:tgtEl>
                                        <p:attrNameLst>
                                          <p:attrName>ppt_w</p:attrName>
                                        </p:attrNameLst>
                                      </p:cBhvr>
                                      <p:tavLst>
                                        <p:tav tm="0">
                                          <p:val>
                                            <p:fltVal val="0"/>
                                          </p:val>
                                        </p:tav>
                                        <p:tav tm="100000">
                                          <p:val>
                                            <p:strVal val="#ppt_w"/>
                                          </p:val>
                                        </p:tav>
                                      </p:tavLst>
                                    </p:anim>
                                    <p:anim calcmode="lin" valueType="num">
                                      <p:cBhvr>
                                        <p:cTn id="20" dur="500" fill="hold"/>
                                        <p:tgtEl>
                                          <p:spTgt spid="98"/>
                                        </p:tgtEl>
                                        <p:attrNameLst>
                                          <p:attrName>ppt_h</p:attrName>
                                        </p:attrNameLst>
                                      </p:cBhvr>
                                      <p:tavLst>
                                        <p:tav tm="0">
                                          <p:val>
                                            <p:fltVal val="0"/>
                                          </p:val>
                                        </p:tav>
                                        <p:tav tm="100000">
                                          <p:val>
                                            <p:strVal val="#ppt_h"/>
                                          </p:val>
                                        </p:tav>
                                      </p:tavLst>
                                    </p:anim>
                                    <p:animEffect transition="in" filter="fade">
                                      <p:cBhvr>
                                        <p:cTn id="21" dur="500"/>
                                        <p:tgtEl>
                                          <p:spTgt spid="98"/>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99"/>
                                        </p:tgtEl>
                                        <p:attrNameLst>
                                          <p:attrName>style.visibility</p:attrName>
                                        </p:attrNameLst>
                                      </p:cBhvr>
                                      <p:to>
                                        <p:strVal val="visible"/>
                                      </p:to>
                                    </p:set>
                                    <p:anim calcmode="lin" valueType="num">
                                      <p:cBhvr>
                                        <p:cTn id="24" dur="500" fill="hold"/>
                                        <p:tgtEl>
                                          <p:spTgt spid="99"/>
                                        </p:tgtEl>
                                        <p:attrNameLst>
                                          <p:attrName>ppt_w</p:attrName>
                                        </p:attrNameLst>
                                      </p:cBhvr>
                                      <p:tavLst>
                                        <p:tav tm="0">
                                          <p:val>
                                            <p:fltVal val="0"/>
                                          </p:val>
                                        </p:tav>
                                        <p:tav tm="100000">
                                          <p:val>
                                            <p:strVal val="#ppt_w"/>
                                          </p:val>
                                        </p:tav>
                                      </p:tavLst>
                                    </p:anim>
                                    <p:anim calcmode="lin" valueType="num">
                                      <p:cBhvr>
                                        <p:cTn id="25" dur="500" fill="hold"/>
                                        <p:tgtEl>
                                          <p:spTgt spid="99"/>
                                        </p:tgtEl>
                                        <p:attrNameLst>
                                          <p:attrName>ppt_h</p:attrName>
                                        </p:attrNameLst>
                                      </p:cBhvr>
                                      <p:tavLst>
                                        <p:tav tm="0">
                                          <p:val>
                                            <p:fltVal val="0"/>
                                          </p:val>
                                        </p:tav>
                                        <p:tav tm="100000">
                                          <p:val>
                                            <p:strVal val="#ppt_h"/>
                                          </p:val>
                                        </p:tav>
                                      </p:tavLst>
                                    </p:anim>
                                    <p:animEffect transition="in" filter="fade">
                                      <p:cBhvr>
                                        <p:cTn id="26" dur="500"/>
                                        <p:tgtEl>
                                          <p:spTgt spid="99"/>
                                        </p:tgtEl>
                                      </p:cBhvr>
                                    </p:animEffect>
                                  </p:childTnLst>
                                </p:cTn>
                              </p:par>
                            </p:childTnLst>
                          </p:cTn>
                        </p:par>
                        <p:par>
                          <p:cTn id="27" fill="hold">
                            <p:stCondLst>
                              <p:cond delay="1000"/>
                            </p:stCondLst>
                            <p:childTnLst>
                              <p:par>
                                <p:cTn id="28" presetID="10" presetClass="entr" presetSubtype="0" fill="hold" grpId="0" nodeType="afterEffect">
                                  <p:stCondLst>
                                    <p:cond delay="0"/>
                                  </p:stCondLst>
                                  <p:childTnLst>
                                    <p:set>
                                      <p:cBhvr>
                                        <p:cTn id="29" dur="1" fill="hold">
                                          <p:stCondLst>
                                            <p:cond delay="0"/>
                                          </p:stCondLst>
                                        </p:cTn>
                                        <p:tgtEl>
                                          <p:spTgt spid="97"/>
                                        </p:tgtEl>
                                        <p:attrNameLst>
                                          <p:attrName>style.visibility</p:attrName>
                                        </p:attrNameLst>
                                      </p:cBhvr>
                                      <p:to>
                                        <p:strVal val="visible"/>
                                      </p:to>
                                    </p:set>
                                    <p:animEffect transition="in" filter="fade">
                                      <p:cBhvr>
                                        <p:cTn id="30" dur="500"/>
                                        <p:tgtEl>
                                          <p:spTgt spid="97"/>
                                        </p:tgtEl>
                                      </p:cBhvr>
                                    </p:animEffect>
                                  </p:childTnLst>
                                </p:cTn>
                              </p:par>
                            </p:childTnLst>
                          </p:cTn>
                        </p:par>
                        <p:par>
                          <p:cTn id="31" fill="hold">
                            <p:stCondLst>
                              <p:cond delay="1500"/>
                            </p:stCondLst>
                            <p:childTnLst>
                              <p:par>
                                <p:cTn id="32" presetID="31" presetClass="entr" presetSubtype="0" fill="hold" nodeType="afterEffect">
                                  <p:stCondLst>
                                    <p:cond delay="0"/>
                                  </p:stCondLst>
                                  <p:childTnLst>
                                    <p:set>
                                      <p:cBhvr>
                                        <p:cTn id="33" dur="1" fill="hold">
                                          <p:stCondLst>
                                            <p:cond delay="0"/>
                                          </p:stCondLst>
                                        </p:cTn>
                                        <p:tgtEl>
                                          <p:spTgt spid="122"/>
                                        </p:tgtEl>
                                        <p:attrNameLst>
                                          <p:attrName>style.visibility</p:attrName>
                                        </p:attrNameLst>
                                      </p:cBhvr>
                                      <p:to>
                                        <p:strVal val="visible"/>
                                      </p:to>
                                    </p:set>
                                    <p:anim calcmode="lin" valueType="num">
                                      <p:cBhvr>
                                        <p:cTn id="34" dur="1000" fill="hold"/>
                                        <p:tgtEl>
                                          <p:spTgt spid="122"/>
                                        </p:tgtEl>
                                        <p:attrNameLst>
                                          <p:attrName>ppt_w</p:attrName>
                                        </p:attrNameLst>
                                      </p:cBhvr>
                                      <p:tavLst>
                                        <p:tav tm="0">
                                          <p:val>
                                            <p:fltVal val="0"/>
                                          </p:val>
                                        </p:tav>
                                        <p:tav tm="100000">
                                          <p:val>
                                            <p:strVal val="#ppt_w"/>
                                          </p:val>
                                        </p:tav>
                                      </p:tavLst>
                                    </p:anim>
                                    <p:anim calcmode="lin" valueType="num">
                                      <p:cBhvr>
                                        <p:cTn id="35" dur="1000" fill="hold"/>
                                        <p:tgtEl>
                                          <p:spTgt spid="122"/>
                                        </p:tgtEl>
                                        <p:attrNameLst>
                                          <p:attrName>ppt_h</p:attrName>
                                        </p:attrNameLst>
                                      </p:cBhvr>
                                      <p:tavLst>
                                        <p:tav tm="0">
                                          <p:val>
                                            <p:fltVal val="0"/>
                                          </p:val>
                                        </p:tav>
                                        <p:tav tm="100000">
                                          <p:val>
                                            <p:strVal val="#ppt_h"/>
                                          </p:val>
                                        </p:tav>
                                      </p:tavLst>
                                    </p:anim>
                                    <p:anim calcmode="lin" valueType="num">
                                      <p:cBhvr>
                                        <p:cTn id="36" dur="1000" fill="hold"/>
                                        <p:tgtEl>
                                          <p:spTgt spid="122"/>
                                        </p:tgtEl>
                                        <p:attrNameLst>
                                          <p:attrName>style.rotation</p:attrName>
                                        </p:attrNameLst>
                                      </p:cBhvr>
                                      <p:tavLst>
                                        <p:tav tm="0">
                                          <p:val>
                                            <p:fltVal val="90"/>
                                          </p:val>
                                        </p:tav>
                                        <p:tav tm="100000">
                                          <p:val>
                                            <p:fltVal val="0"/>
                                          </p:val>
                                        </p:tav>
                                      </p:tavLst>
                                    </p:anim>
                                    <p:animEffect transition="in" filter="fade">
                                      <p:cBhvr>
                                        <p:cTn id="37" dur="1000"/>
                                        <p:tgtEl>
                                          <p:spTgt spid="122"/>
                                        </p:tgtEl>
                                      </p:cBhvr>
                                    </p:animEffect>
                                  </p:childTnLst>
                                </p:cTn>
                              </p:par>
                            </p:childTnLst>
                          </p:cTn>
                        </p:par>
                        <p:par>
                          <p:cTn id="38" fill="hold">
                            <p:stCondLst>
                              <p:cond delay="2500"/>
                            </p:stCondLst>
                            <p:childTnLst>
                              <p:par>
                                <p:cTn id="39" presetID="14" presetClass="entr" presetSubtype="10" fill="hold" grpId="0" nodeType="afterEffect">
                                  <p:stCondLst>
                                    <p:cond delay="0"/>
                                  </p:stCondLst>
                                  <p:childTnLst>
                                    <p:set>
                                      <p:cBhvr>
                                        <p:cTn id="40" dur="1" fill="hold">
                                          <p:stCondLst>
                                            <p:cond delay="0"/>
                                          </p:stCondLst>
                                        </p:cTn>
                                        <p:tgtEl>
                                          <p:spTgt spid="235"/>
                                        </p:tgtEl>
                                        <p:attrNameLst>
                                          <p:attrName>style.visibility</p:attrName>
                                        </p:attrNameLst>
                                      </p:cBhvr>
                                      <p:to>
                                        <p:strVal val="visible"/>
                                      </p:to>
                                    </p:set>
                                    <p:animEffect transition="in" filter="randombar(horizontal)">
                                      <p:cBhvr>
                                        <p:cTn id="41"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5" grpId="0"/>
    </p:bld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1_Title and Content">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235" name="TextBox 234">
            <a:extLst>
              <a:ext uri="{FF2B5EF4-FFF2-40B4-BE49-F238E27FC236}">
                <a16:creationId xmlns:a16="http://schemas.microsoft.com/office/drawing/2014/main" xmlns="" id="{1E4DED0B-3FCF-4DB8-8C88-6AED41C3D872}"/>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grpSp>
        <p:nvGrpSpPr>
          <p:cNvPr id="236" name="Google Shape;631;p30">
            <a:extLst>
              <a:ext uri="{FF2B5EF4-FFF2-40B4-BE49-F238E27FC236}">
                <a16:creationId xmlns:a16="http://schemas.microsoft.com/office/drawing/2014/main" xmlns=""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xmlns=""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8" name="Google Shape;633;p30">
              <a:extLst>
                <a:ext uri="{FF2B5EF4-FFF2-40B4-BE49-F238E27FC236}">
                  <a16:creationId xmlns:a16="http://schemas.microsoft.com/office/drawing/2014/main" xmlns=""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9" name="Google Shape;634;p30">
              <a:extLst>
                <a:ext uri="{FF2B5EF4-FFF2-40B4-BE49-F238E27FC236}">
                  <a16:creationId xmlns:a16="http://schemas.microsoft.com/office/drawing/2014/main" xmlns=""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0" name="Google Shape;635;p30">
              <a:extLst>
                <a:ext uri="{FF2B5EF4-FFF2-40B4-BE49-F238E27FC236}">
                  <a16:creationId xmlns:a16="http://schemas.microsoft.com/office/drawing/2014/main" xmlns=""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1" name="Google Shape;636;p30">
              <a:extLst>
                <a:ext uri="{FF2B5EF4-FFF2-40B4-BE49-F238E27FC236}">
                  <a16:creationId xmlns:a16="http://schemas.microsoft.com/office/drawing/2014/main" xmlns=""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2" name="Google Shape;637;p30">
              <a:extLst>
                <a:ext uri="{FF2B5EF4-FFF2-40B4-BE49-F238E27FC236}">
                  <a16:creationId xmlns:a16="http://schemas.microsoft.com/office/drawing/2014/main" xmlns=""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3" name="Google Shape;638;p30">
              <a:extLst>
                <a:ext uri="{FF2B5EF4-FFF2-40B4-BE49-F238E27FC236}">
                  <a16:creationId xmlns:a16="http://schemas.microsoft.com/office/drawing/2014/main" xmlns=""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4" name="Google Shape;639;p30">
              <a:extLst>
                <a:ext uri="{FF2B5EF4-FFF2-40B4-BE49-F238E27FC236}">
                  <a16:creationId xmlns:a16="http://schemas.microsoft.com/office/drawing/2014/main" xmlns=""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5" name="Google Shape;640;p30">
              <a:extLst>
                <a:ext uri="{FF2B5EF4-FFF2-40B4-BE49-F238E27FC236}">
                  <a16:creationId xmlns:a16="http://schemas.microsoft.com/office/drawing/2014/main" xmlns=""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6" name="Google Shape;641;p30">
              <a:extLst>
                <a:ext uri="{FF2B5EF4-FFF2-40B4-BE49-F238E27FC236}">
                  <a16:creationId xmlns:a16="http://schemas.microsoft.com/office/drawing/2014/main" xmlns=""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7" name="Google Shape;642;p30">
              <a:extLst>
                <a:ext uri="{FF2B5EF4-FFF2-40B4-BE49-F238E27FC236}">
                  <a16:creationId xmlns:a16="http://schemas.microsoft.com/office/drawing/2014/main" xmlns=""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8" name="Google Shape;643;p30">
              <a:extLst>
                <a:ext uri="{FF2B5EF4-FFF2-40B4-BE49-F238E27FC236}">
                  <a16:creationId xmlns:a16="http://schemas.microsoft.com/office/drawing/2014/main" xmlns=""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9" name="Google Shape;644;p30">
              <a:extLst>
                <a:ext uri="{FF2B5EF4-FFF2-40B4-BE49-F238E27FC236}">
                  <a16:creationId xmlns:a16="http://schemas.microsoft.com/office/drawing/2014/main" xmlns=""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0" name="Google Shape;645;p30">
              <a:extLst>
                <a:ext uri="{FF2B5EF4-FFF2-40B4-BE49-F238E27FC236}">
                  <a16:creationId xmlns:a16="http://schemas.microsoft.com/office/drawing/2014/main" xmlns=""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646;p30">
              <a:extLst>
                <a:ext uri="{FF2B5EF4-FFF2-40B4-BE49-F238E27FC236}">
                  <a16:creationId xmlns:a16="http://schemas.microsoft.com/office/drawing/2014/main" xmlns=""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2" name="Google Shape;647;p30">
              <a:extLst>
                <a:ext uri="{FF2B5EF4-FFF2-40B4-BE49-F238E27FC236}">
                  <a16:creationId xmlns:a16="http://schemas.microsoft.com/office/drawing/2014/main" xmlns=""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3" name="Google Shape;648;p30">
              <a:extLst>
                <a:ext uri="{FF2B5EF4-FFF2-40B4-BE49-F238E27FC236}">
                  <a16:creationId xmlns:a16="http://schemas.microsoft.com/office/drawing/2014/main" xmlns=""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4" name="Google Shape;649;p30">
              <a:extLst>
                <a:ext uri="{FF2B5EF4-FFF2-40B4-BE49-F238E27FC236}">
                  <a16:creationId xmlns:a16="http://schemas.microsoft.com/office/drawing/2014/main" xmlns=""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5" name="Google Shape;650;p30">
              <a:extLst>
                <a:ext uri="{FF2B5EF4-FFF2-40B4-BE49-F238E27FC236}">
                  <a16:creationId xmlns:a16="http://schemas.microsoft.com/office/drawing/2014/main" xmlns=""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6" name="Google Shape;651;p30">
              <a:extLst>
                <a:ext uri="{FF2B5EF4-FFF2-40B4-BE49-F238E27FC236}">
                  <a16:creationId xmlns:a16="http://schemas.microsoft.com/office/drawing/2014/main" xmlns=""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7" name="Google Shape;652;p30">
              <a:extLst>
                <a:ext uri="{FF2B5EF4-FFF2-40B4-BE49-F238E27FC236}">
                  <a16:creationId xmlns:a16="http://schemas.microsoft.com/office/drawing/2014/main" xmlns=""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8" name="Google Shape;653;p30">
              <a:extLst>
                <a:ext uri="{FF2B5EF4-FFF2-40B4-BE49-F238E27FC236}">
                  <a16:creationId xmlns:a16="http://schemas.microsoft.com/office/drawing/2014/main" xmlns=""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9" name="Google Shape;654;p30">
              <a:extLst>
                <a:ext uri="{FF2B5EF4-FFF2-40B4-BE49-F238E27FC236}">
                  <a16:creationId xmlns:a16="http://schemas.microsoft.com/office/drawing/2014/main" xmlns=""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0" name="Google Shape;655;p30">
              <a:extLst>
                <a:ext uri="{FF2B5EF4-FFF2-40B4-BE49-F238E27FC236}">
                  <a16:creationId xmlns:a16="http://schemas.microsoft.com/office/drawing/2014/main" xmlns=""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xmlns=""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2" name="Google Shape;657;p30">
              <a:extLst>
                <a:ext uri="{FF2B5EF4-FFF2-40B4-BE49-F238E27FC236}">
                  <a16:creationId xmlns:a16="http://schemas.microsoft.com/office/drawing/2014/main" xmlns=""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3" name="Google Shape;658;p30">
              <a:extLst>
                <a:ext uri="{FF2B5EF4-FFF2-40B4-BE49-F238E27FC236}">
                  <a16:creationId xmlns:a16="http://schemas.microsoft.com/office/drawing/2014/main" xmlns=""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4" name="Google Shape;659;p30">
              <a:extLst>
                <a:ext uri="{FF2B5EF4-FFF2-40B4-BE49-F238E27FC236}">
                  <a16:creationId xmlns:a16="http://schemas.microsoft.com/office/drawing/2014/main" xmlns=""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5" name="Google Shape;660;p30">
              <a:extLst>
                <a:ext uri="{FF2B5EF4-FFF2-40B4-BE49-F238E27FC236}">
                  <a16:creationId xmlns:a16="http://schemas.microsoft.com/office/drawing/2014/main" xmlns=""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6" name="Google Shape;661;p30">
              <a:extLst>
                <a:ext uri="{FF2B5EF4-FFF2-40B4-BE49-F238E27FC236}">
                  <a16:creationId xmlns:a16="http://schemas.microsoft.com/office/drawing/2014/main" xmlns=""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7" name="Google Shape;662;p30">
              <a:extLst>
                <a:ext uri="{FF2B5EF4-FFF2-40B4-BE49-F238E27FC236}">
                  <a16:creationId xmlns:a16="http://schemas.microsoft.com/office/drawing/2014/main" xmlns=""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8" name="Google Shape;663;p30">
              <a:extLst>
                <a:ext uri="{FF2B5EF4-FFF2-40B4-BE49-F238E27FC236}">
                  <a16:creationId xmlns:a16="http://schemas.microsoft.com/office/drawing/2014/main" xmlns=""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9" name="Google Shape;664;p30">
              <a:extLst>
                <a:ext uri="{FF2B5EF4-FFF2-40B4-BE49-F238E27FC236}">
                  <a16:creationId xmlns:a16="http://schemas.microsoft.com/office/drawing/2014/main" xmlns=""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0" name="Google Shape;665;p30">
              <a:extLst>
                <a:ext uri="{FF2B5EF4-FFF2-40B4-BE49-F238E27FC236}">
                  <a16:creationId xmlns:a16="http://schemas.microsoft.com/office/drawing/2014/main" xmlns=""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1" name="Google Shape;666;p30">
              <a:extLst>
                <a:ext uri="{FF2B5EF4-FFF2-40B4-BE49-F238E27FC236}">
                  <a16:creationId xmlns:a16="http://schemas.microsoft.com/office/drawing/2014/main" xmlns=""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2" name="Google Shape;667;p30">
              <a:extLst>
                <a:ext uri="{FF2B5EF4-FFF2-40B4-BE49-F238E27FC236}">
                  <a16:creationId xmlns:a16="http://schemas.microsoft.com/office/drawing/2014/main" xmlns=""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3" name="Google Shape;668;p30">
              <a:extLst>
                <a:ext uri="{FF2B5EF4-FFF2-40B4-BE49-F238E27FC236}">
                  <a16:creationId xmlns:a16="http://schemas.microsoft.com/office/drawing/2014/main" xmlns=""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4" name="Google Shape;669;p30">
              <a:extLst>
                <a:ext uri="{FF2B5EF4-FFF2-40B4-BE49-F238E27FC236}">
                  <a16:creationId xmlns:a16="http://schemas.microsoft.com/office/drawing/2014/main" xmlns=""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5" name="Google Shape;670;p30">
              <a:extLst>
                <a:ext uri="{FF2B5EF4-FFF2-40B4-BE49-F238E27FC236}">
                  <a16:creationId xmlns:a16="http://schemas.microsoft.com/office/drawing/2014/main" xmlns=""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6" name="Google Shape;671;p30">
              <a:extLst>
                <a:ext uri="{FF2B5EF4-FFF2-40B4-BE49-F238E27FC236}">
                  <a16:creationId xmlns:a16="http://schemas.microsoft.com/office/drawing/2014/main" xmlns=""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7" name="Google Shape;672;p30">
              <a:extLst>
                <a:ext uri="{FF2B5EF4-FFF2-40B4-BE49-F238E27FC236}">
                  <a16:creationId xmlns:a16="http://schemas.microsoft.com/office/drawing/2014/main" xmlns=""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78" name="Google Shape;211;p3">
            <a:extLst>
              <a:ext uri="{FF2B5EF4-FFF2-40B4-BE49-F238E27FC236}">
                <a16:creationId xmlns:a16="http://schemas.microsoft.com/office/drawing/2014/main" xmlns=""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xmlns=""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xmlns=""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81" name="Google Shape;214;p3">
            <a:extLst>
              <a:ext uri="{FF2B5EF4-FFF2-40B4-BE49-F238E27FC236}">
                <a16:creationId xmlns:a16="http://schemas.microsoft.com/office/drawing/2014/main" xmlns=""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xmlns=""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3" name="Google Shape;216;p3">
              <a:extLst>
                <a:ext uri="{FF2B5EF4-FFF2-40B4-BE49-F238E27FC236}">
                  <a16:creationId xmlns:a16="http://schemas.microsoft.com/office/drawing/2014/main" xmlns=""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4" name="Google Shape;217;p3">
              <a:extLst>
                <a:ext uri="{FF2B5EF4-FFF2-40B4-BE49-F238E27FC236}">
                  <a16:creationId xmlns:a16="http://schemas.microsoft.com/office/drawing/2014/main" xmlns=""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5" name="Google Shape;218;p3">
              <a:extLst>
                <a:ext uri="{FF2B5EF4-FFF2-40B4-BE49-F238E27FC236}">
                  <a16:creationId xmlns:a16="http://schemas.microsoft.com/office/drawing/2014/main" xmlns=""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6" name="Google Shape;219;p3">
              <a:extLst>
                <a:ext uri="{FF2B5EF4-FFF2-40B4-BE49-F238E27FC236}">
                  <a16:creationId xmlns:a16="http://schemas.microsoft.com/office/drawing/2014/main" xmlns=""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7" name="Google Shape;220;p3">
              <a:extLst>
                <a:ext uri="{FF2B5EF4-FFF2-40B4-BE49-F238E27FC236}">
                  <a16:creationId xmlns:a16="http://schemas.microsoft.com/office/drawing/2014/main" xmlns=""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8" name="Google Shape;221;p3">
              <a:extLst>
                <a:ext uri="{FF2B5EF4-FFF2-40B4-BE49-F238E27FC236}">
                  <a16:creationId xmlns:a16="http://schemas.microsoft.com/office/drawing/2014/main" xmlns=""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xmlns=""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0" name="Google Shape;223;p3">
              <a:extLst>
                <a:ext uri="{FF2B5EF4-FFF2-40B4-BE49-F238E27FC236}">
                  <a16:creationId xmlns:a16="http://schemas.microsoft.com/office/drawing/2014/main" xmlns=""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1" name="Google Shape;224;p3">
              <a:extLst>
                <a:ext uri="{FF2B5EF4-FFF2-40B4-BE49-F238E27FC236}">
                  <a16:creationId xmlns:a16="http://schemas.microsoft.com/office/drawing/2014/main" xmlns=""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92" name="Google Shape;225;p3">
            <a:extLst>
              <a:ext uri="{FF2B5EF4-FFF2-40B4-BE49-F238E27FC236}">
                <a16:creationId xmlns:a16="http://schemas.microsoft.com/office/drawing/2014/main" xmlns=""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xmlns=""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4" name="Google Shape;227;p3">
              <a:extLst>
                <a:ext uri="{FF2B5EF4-FFF2-40B4-BE49-F238E27FC236}">
                  <a16:creationId xmlns:a16="http://schemas.microsoft.com/office/drawing/2014/main" xmlns=""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295" name="Google Shape;228;p3">
            <a:extLst>
              <a:ext uri="{FF2B5EF4-FFF2-40B4-BE49-F238E27FC236}">
                <a16:creationId xmlns:a16="http://schemas.microsoft.com/office/drawing/2014/main" xmlns=""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6" name="Google Shape;229;p3">
            <a:extLst>
              <a:ext uri="{FF2B5EF4-FFF2-40B4-BE49-F238E27FC236}">
                <a16:creationId xmlns:a16="http://schemas.microsoft.com/office/drawing/2014/main" xmlns=""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297" name="Google Shape;230;p3">
            <a:extLst>
              <a:ext uri="{FF2B5EF4-FFF2-40B4-BE49-F238E27FC236}">
                <a16:creationId xmlns:a16="http://schemas.microsoft.com/office/drawing/2014/main" xmlns=""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xmlns=""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9" name="Google Shape;232;p3">
              <a:extLst>
                <a:ext uri="{FF2B5EF4-FFF2-40B4-BE49-F238E27FC236}">
                  <a16:creationId xmlns:a16="http://schemas.microsoft.com/office/drawing/2014/main" xmlns=""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Tree>
    <p:extLst>
      <p:ext uri="{BB962C8B-B14F-4D97-AF65-F5344CB8AC3E}">
        <p14:creationId xmlns:p14="http://schemas.microsoft.com/office/powerpoint/2010/main" val="2859917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5"/>
                                        </p:tgtEl>
                                        <p:attrNameLst>
                                          <p:attrName>style.visibility</p:attrName>
                                        </p:attrNameLst>
                                      </p:cBhvr>
                                      <p:to>
                                        <p:strVal val="visible"/>
                                      </p:to>
                                    </p:set>
                                    <p:animEffect transition="in" filter="randombar(horizontal)">
                                      <p:cBhvr>
                                        <p:cTn id="37"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5" grpId="0"/>
      <p:bldP spid="295" grpId="0" animBg="1"/>
      <p:bldP spid="296" grpId="0" animBg="1"/>
    </p:bldLst>
  </p:timing>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1_Title and Content">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235" name="TextBox 234">
            <a:extLst>
              <a:ext uri="{FF2B5EF4-FFF2-40B4-BE49-F238E27FC236}">
                <a16:creationId xmlns:a16="http://schemas.microsoft.com/office/drawing/2014/main" xmlns="" id="{1E4DED0B-3FCF-4DB8-8C88-6AED41C3D872}"/>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grpSp>
        <p:nvGrpSpPr>
          <p:cNvPr id="236" name="Google Shape;631;p30">
            <a:extLst>
              <a:ext uri="{FF2B5EF4-FFF2-40B4-BE49-F238E27FC236}">
                <a16:creationId xmlns:a16="http://schemas.microsoft.com/office/drawing/2014/main" xmlns=""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xmlns=""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xmlns=""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xmlns=""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xmlns=""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xmlns=""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xmlns=""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xmlns=""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xmlns=""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xmlns=""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xmlns=""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xmlns=""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xmlns=""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xmlns=""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xmlns=""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xmlns=""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xmlns=""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xmlns=""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xmlns=""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xmlns=""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xmlns=""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xmlns=""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xmlns=""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xmlns=""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xmlns=""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xmlns=""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xmlns=""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xmlns=""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xmlns=""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xmlns=""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xmlns=""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xmlns=""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xmlns=""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xmlns=""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xmlns=""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xmlns=""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xmlns=""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xmlns=""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xmlns=""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xmlns=""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xmlns=""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xmlns=""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xmlns=""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xmlns=""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xmlns=""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xmlns=""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xmlns=""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xmlns=""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xmlns=""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xmlns=""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xmlns=""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xmlns=""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xmlns=""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xmlns=""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xmlns=""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xmlns=""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xmlns=""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xmlns=""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xmlns=""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xmlns=""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xmlns=""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xmlns=""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xmlns=""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xmlns=""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4512077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5"/>
                                        </p:tgtEl>
                                        <p:attrNameLst>
                                          <p:attrName>style.visibility</p:attrName>
                                        </p:attrNameLst>
                                      </p:cBhvr>
                                      <p:to>
                                        <p:strVal val="visible"/>
                                      </p:to>
                                    </p:set>
                                    <p:animEffect transition="in" filter="randombar(horizontal)">
                                      <p:cBhvr>
                                        <p:cTn id="37"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5" grpId="0"/>
      <p:bldP spid="295" grpId="0" animBg="1"/>
      <p:bldP spid="296" grpId="0" animBg="1"/>
    </p:bldLst>
  </p:timing>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2_Title and Content">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235" name="TextBox 234">
            <a:extLst>
              <a:ext uri="{FF2B5EF4-FFF2-40B4-BE49-F238E27FC236}">
                <a16:creationId xmlns:a16="http://schemas.microsoft.com/office/drawing/2014/main" xmlns="" id="{1E4DED0B-3FCF-4DB8-8C88-6AED41C3D872}"/>
              </a:ext>
            </a:extLst>
          </p:cNvPr>
          <p:cNvSpPr txBox="1"/>
          <p:nvPr userDrawn="1"/>
        </p:nvSpPr>
        <p:spPr>
          <a:xfrm>
            <a:off x="3615997" y="1557579"/>
            <a:ext cx="4752083" cy="3631763"/>
          </a:xfrm>
          <a:prstGeom prst="rect">
            <a:avLst/>
          </a:prstGeom>
          <a:noFill/>
        </p:spPr>
        <p:txBody>
          <a:bodyPr wrap="square" rtlCol="0">
            <a:spAutoFit/>
          </a:bodyPr>
          <a:lstStyle/>
          <a:p>
            <a:pPr algn="ctr"/>
            <a:r>
              <a:rPr lang="vi-VN" sz="11500">
                <a:solidFill>
                  <a:srgbClr val="002060"/>
                </a:solidFill>
                <a:latin typeface="+mj-lt"/>
              </a:rPr>
              <a:t>LUYỆN TẬP</a:t>
            </a:r>
            <a:endParaRPr lang="vi-VN" sz="11500" dirty="0">
              <a:solidFill>
                <a:srgbClr val="002060"/>
              </a:solidFill>
              <a:latin typeface="+mj-lt"/>
            </a:endParaRPr>
          </a:p>
        </p:txBody>
      </p:sp>
      <p:grpSp>
        <p:nvGrpSpPr>
          <p:cNvPr id="138" name="Google Shape;939;p32">
            <a:extLst>
              <a:ext uri="{FF2B5EF4-FFF2-40B4-BE49-F238E27FC236}">
                <a16:creationId xmlns:a16="http://schemas.microsoft.com/office/drawing/2014/main" xmlns=""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xmlns=""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xmlns=""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xmlns=""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xmlns=""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xmlns=""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xmlns=""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xmlns=""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xmlns=""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xmlns=""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xmlns=""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xmlns=""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xmlns=""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xmlns=""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xmlns=""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xmlns=""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xmlns=""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xmlns=""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xmlns=""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xmlns=""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xmlns=""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xmlns=""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xmlns=""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xmlns=""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xmlns=""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xmlns=""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xmlns=""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xmlns=""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xmlns=""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xmlns=""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xmlns=""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xmlns=""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xmlns=""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xmlns=""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xmlns=""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xmlns=""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xmlns=""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xmlns=""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xmlns=""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xmlns=""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xmlns=""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xmlns=""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xmlns=""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xmlns=""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xmlns=""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xmlns=""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xmlns=""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xmlns=""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xmlns=""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xmlns=""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xmlns=""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xmlns=""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xmlns=""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xmlns=""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xmlns=""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xmlns=""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4" name="Google Shape;995;p32">
              <a:extLst>
                <a:ext uri="{FF2B5EF4-FFF2-40B4-BE49-F238E27FC236}">
                  <a16:creationId xmlns:a16="http://schemas.microsoft.com/office/drawing/2014/main" xmlns=""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xmlns=""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xmlns=""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xmlns=""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xmlns=""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xmlns=""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xmlns=""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xmlns=""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xmlns=""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xmlns=""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xmlns=""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xmlns=""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xmlns=""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xmlns=""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xmlns=""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xmlns=""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xmlns=""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xmlns=""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xmlns=""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xmlns=""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xmlns=""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xmlns=""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xmlns=""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xmlns=""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xmlns=""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xmlns=""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xmlns=""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xmlns=""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xmlns=""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xmlns=""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38793944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5"/>
                                        </p:tgtEl>
                                        <p:attrNameLst>
                                          <p:attrName>style.visibility</p:attrName>
                                        </p:attrNameLst>
                                      </p:cBhvr>
                                      <p:to>
                                        <p:strVal val="visible"/>
                                      </p:to>
                                    </p:set>
                                    <p:animEffect transition="in" filter="randombar(horizontal)">
                                      <p:cBhvr>
                                        <p:cTn id="37"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5" grpId="0"/>
      <p:bldP spid="219" grpId="0" animBg="1"/>
      <p:bldP spid="220" grpId="0" animBg="1"/>
    </p:bldLst>
  </p:timing>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12_Title and Content">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26612922"/>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1_Title Slide">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xmlns=""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xmlns=""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xmlns=""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xmlns=""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xmlns=""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xmlns=""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xmlns=""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xmlns=""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xmlns=""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xmlns=""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xmlns=""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xmlns=""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xmlns=""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xmlns=""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xmlns=""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xmlns=""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xmlns=""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xmlns=""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xmlns=""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xmlns=""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xmlns=""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xmlns=""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xmlns=""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xmlns=""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xmlns=""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xmlns=""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xmlns=""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xmlns=""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xmlns=""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xmlns=""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xmlns=""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xmlns=""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xmlns=""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xmlns=""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xmlns=""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xmlns=""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xmlns=""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xmlns=""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xmlns=""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xmlns=""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xmlns=""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xmlns=""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xmlns=""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xmlns=""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xmlns=""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xmlns=""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xmlns=""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xmlns=""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xmlns=""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xmlns=""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xmlns=""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xmlns=""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xmlns=""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xmlns=""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xmlns=""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xmlns=""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xmlns=""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xmlns=""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xmlns=""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xmlns=""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xmlns=""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xmlns=""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xmlns=""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xmlns=""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xmlns=""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xmlns=""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xmlns=""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xmlns="" id="{FF3093F1-70FF-4A92-A939-256BC49F43A6}"/>
              </a:ext>
            </a:extLst>
          </p:cNvPr>
          <p:cNvGrpSpPr/>
          <p:nvPr userDrawn="1"/>
        </p:nvGrpSpPr>
        <p:grpSpPr>
          <a:xfrm>
            <a:off x="745412" y="1491606"/>
            <a:ext cx="9867486" cy="4773077"/>
            <a:chOff x="623255" y="927125"/>
            <a:chExt cx="7691377" cy="3871900"/>
          </a:xfrm>
          <a:solidFill>
            <a:schemeClr val="accent5">
              <a:lumMod val="75000"/>
            </a:schemeClr>
          </a:solidFill>
        </p:grpSpPr>
        <p:sp>
          <p:nvSpPr>
            <p:cNvPr id="148" name="Google Shape;2357;p30">
              <a:extLst>
                <a:ext uri="{FF2B5EF4-FFF2-40B4-BE49-F238E27FC236}">
                  <a16:creationId xmlns:a16="http://schemas.microsoft.com/office/drawing/2014/main" xmlns=""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xmlns=""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xmlns=""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xmlns=""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361;p30">
                <a:extLst>
                  <a:ext uri="{FF2B5EF4-FFF2-40B4-BE49-F238E27FC236}">
                    <a16:creationId xmlns:a16="http://schemas.microsoft.com/office/drawing/2014/main" xmlns=""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xmlns=""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xmlns=""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xmlns=""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xmlns=""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xmlns=""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xmlns=""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xmlns=""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xmlns=""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xmlns=""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xmlns=""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xmlns=""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xmlns=""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xmlns=""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xmlns=""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xmlns=""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xmlns=""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xmlns=""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xmlns=""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xmlns=""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xmlns=""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xmlns=""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xmlns=""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xmlns=""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xmlns=""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xmlns=""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xmlns=""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xmlns=""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xmlns=""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xmlns=""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xmlns=""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xmlns=""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xmlns=""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xmlns=""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xmlns=""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xmlns=""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xmlns=""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xmlns=""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xmlns=""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xmlns=""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xmlns=""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xmlns=""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xmlns=""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xmlns=""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xmlns=""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xmlns=""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xmlns=""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xmlns=""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xmlns=""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xmlns=""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xmlns=""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xmlns=""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xmlns=""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xmlns=""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xmlns=""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xmlns=""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xmlns=""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xmlns=""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xmlns=""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xmlns=""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xmlns=""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xmlns=""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xmlns=""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xmlns=""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xmlns=""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xmlns=""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xmlns=""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xmlns=""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xmlns=""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xmlns=""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xmlns=""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xmlns=""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xmlns=""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xmlns=""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xmlns=""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xmlns=""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xmlns=""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xmlns=""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xmlns=""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xmlns=""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xmlns=""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xmlns=""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xmlns=""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xmlns=""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xmlns=""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xmlns=""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xmlns=""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xmlns=""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xmlns=""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xmlns=""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xmlns=""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xmlns=""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xmlns=""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xmlns=""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xmlns=""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xmlns=""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xmlns=""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xmlns=""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xmlns=""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xmlns=""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xmlns=""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xmlns=""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xmlns=""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xmlns=""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xmlns=""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xmlns=""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xmlns=""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xmlns=""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xmlns=""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xmlns=""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xmlns=""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xmlns=""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xmlns=""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xmlns=""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xmlns=""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xmlns=""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xmlns=""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xmlns=""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xmlns=""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xmlns=""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xmlns=""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xmlns=""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xmlns=""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xmlns=""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xmlns=""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xmlns=""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xmlns=""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xmlns=""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xmlns=""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xmlns=""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xmlns=""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xmlns=""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xmlns=""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xmlns=""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xmlns=""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xmlns=""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xmlns=""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xmlns=""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xmlns=""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xmlns=""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xmlns=""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38392851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3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xmlns=""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xmlns=""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xmlns=""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xmlns=""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xmlns=""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xmlns=""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xmlns=""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xmlns=""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xmlns=""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xmlns=""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xmlns=""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xmlns=""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xmlns=""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xmlns=""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xmlns=""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xmlns=""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xmlns=""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xmlns=""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xmlns=""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xmlns=""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xmlns=""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xmlns=""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xmlns=""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xmlns=""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xmlns=""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xmlns=""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xmlns=""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xmlns=""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xmlns=""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xmlns=""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xmlns=""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xmlns=""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xmlns=""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xmlns=""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xmlns=""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xmlns=""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xmlns=""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xmlns=""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xmlns=""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xmlns=""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xmlns=""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xmlns=""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xmlns=""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xmlns=""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xmlns=""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xmlns=""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xmlns=""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xmlns=""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xmlns=""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xmlns=""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xmlns=""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xmlns=""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xmlns=""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xmlns=""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xmlns=""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xmlns=""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xmlns=""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xmlns=""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xmlns=""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xmlns=""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xmlns=""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xmlns=""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xmlns=""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xmlns=""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xmlns=""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xmlns=""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xmlns=""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xmlns=""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xmlns=""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xmlns=""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xmlns=""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xmlns=""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xmlns=""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xmlns=""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xmlns=""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xmlns=""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xmlns=""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xmlns=""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xmlns=""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xmlns=""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xmlns=""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xmlns=""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xmlns=""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xmlns=""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xmlns=""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xmlns=""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xmlns=""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xmlns=""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xmlns=""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xmlns=""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xmlns=""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xmlns=""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xmlns=""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xmlns=""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xmlns=""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xmlns=""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xmlns=""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xmlns=""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xmlns=""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xmlns=""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xmlns=""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xmlns=""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xmlns=""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xmlns=""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xmlns=""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xmlns=""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xmlns=""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xmlns=""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xmlns=""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xmlns=""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xmlns=""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xmlns=""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xmlns=""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xmlns=""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xmlns=""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xmlns=""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xmlns=""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xmlns=""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xmlns=""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xmlns=""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xmlns=""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xmlns=""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xmlns=""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xmlns=""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xmlns=""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xmlns=""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xmlns=""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xmlns=""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xmlns=""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xmlns=""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xmlns=""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xmlns=""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xmlns=""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xmlns=""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xmlns=""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 name="TextBox 235">
            <a:extLst>
              <a:ext uri="{FF2B5EF4-FFF2-40B4-BE49-F238E27FC236}">
                <a16:creationId xmlns:a16="http://schemas.microsoft.com/office/drawing/2014/main" xmlns=""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25025536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4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xmlns=""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xmlns=""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xmlns=""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xmlns=""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xmlns=""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xmlns=""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xmlns=""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xmlns=""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xmlns=""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xmlns=""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xmlns=""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xmlns=""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xmlns=""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xmlns=""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xmlns=""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xmlns=""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xmlns=""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xmlns=""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xmlns=""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xmlns=""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xmlns=""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xmlns=""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xmlns=""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xmlns=""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xmlns=""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xmlns=""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xmlns=""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xmlns=""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xmlns=""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xmlns=""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xmlns=""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xmlns=""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xmlns=""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xmlns=""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xmlns=""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xmlns=""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xmlns=""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xmlns=""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xmlns=""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xmlns=""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xmlns=""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xmlns=""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xmlns=""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xmlns=""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xmlns=""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xmlns=""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xmlns=""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xmlns=""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xmlns=""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xmlns=""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xmlns=""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xmlns=""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xmlns=""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xmlns=""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xmlns=""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xmlns=""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xmlns=""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xmlns=""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xmlns=""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xmlns=""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xmlns=""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xmlns=""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xmlns=""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xmlns=""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TextBox 137">
            <a:extLst>
              <a:ext uri="{FF2B5EF4-FFF2-40B4-BE49-F238E27FC236}">
                <a16:creationId xmlns:a16="http://schemas.microsoft.com/office/drawing/2014/main" xmlns=""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21361302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5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xmlns=""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xmlns=""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xmlns=""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xmlns=""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xmlns=""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xmlns=""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xmlns=""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xmlns=""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xmlns=""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xmlns=""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xmlns=""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xmlns=""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xmlns=""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xmlns=""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xmlns=""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xmlns=""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xmlns=""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xmlns=""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xmlns=""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xmlns=""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xmlns=""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xmlns=""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xmlns=""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xmlns=""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xmlns=""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xmlns=""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xmlns=""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xmlns=""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xmlns=""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xmlns=""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xmlns=""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xmlns=""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xmlns=""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xmlns=""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xmlns=""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xmlns=""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xmlns=""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xmlns=""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xmlns=""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xmlns=""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xmlns=""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xmlns=""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xmlns=""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xmlns=""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xmlns=""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xmlns=""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xmlns=""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xmlns=""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xmlns=""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xmlns=""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xmlns=""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xmlns=""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xmlns=""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xmlns=""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xmlns=""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xmlns=""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995;p32">
              <a:extLst>
                <a:ext uri="{FF2B5EF4-FFF2-40B4-BE49-F238E27FC236}">
                  <a16:creationId xmlns:a16="http://schemas.microsoft.com/office/drawing/2014/main" xmlns=""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xmlns=""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xmlns=""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xmlns=""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xmlns=""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xmlns=""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xmlns=""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xmlns=""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xmlns=""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xmlns=""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xmlns=""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xmlns=""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xmlns=""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xmlns=""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xmlns=""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xmlns=""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xmlns=""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xmlns=""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xmlns=""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xmlns=""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xmlns=""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xmlns=""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xmlns=""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xmlns=""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xmlns=""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xmlns=""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xmlns=""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xmlns=""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xmlns=""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xmlns=""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 name="TextBox 223">
            <a:extLst>
              <a:ext uri="{FF2B5EF4-FFF2-40B4-BE49-F238E27FC236}">
                <a16:creationId xmlns:a16="http://schemas.microsoft.com/office/drawing/2014/main" xmlns="" id="{93F46B3B-D663-4FBA-8528-CFD2F9C1E141}"/>
              </a:ext>
            </a:extLst>
          </p:cNvPr>
          <p:cNvSpPr txBox="1"/>
          <p:nvPr userDrawn="1"/>
        </p:nvSpPr>
        <p:spPr>
          <a:xfrm>
            <a:off x="3642720" y="1503378"/>
            <a:ext cx="4728208" cy="3631763"/>
          </a:xfrm>
          <a:prstGeom prst="rect">
            <a:avLst/>
          </a:prstGeom>
          <a:noFill/>
        </p:spPr>
        <p:txBody>
          <a:bodyPr wrap="square" rtlCol="0">
            <a:spAutoFit/>
          </a:bodyPr>
          <a:lstStyle/>
          <a:p>
            <a:pPr algn="ctr"/>
            <a:r>
              <a:rPr lang="vi-VN" sz="11500" dirty="0">
                <a:solidFill>
                  <a:srgbClr val="002060"/>
                </a:solidFill>
                <a:latin typeface="+mj-lt"/>
              </a:rPr>
              <a:t>LUYỆN TẬP</a:t>
            </a:r>
          </a:p>
        </p:txBody>
      </p:sp>
    </p:spTree>
    <p:extLst>
      <p:ext uri="{BB962C8B-B14F-4D97-AF65-F5344CB8AC3E}">
        <p14:creationId xmlns:p14="http://schemas.microsoft.com/office/powerpoint/2010/main" val="32353655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13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554253813"/>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2_Title Slide">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xmlns=""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xmlns=""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xmlns=""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xmlns=""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xmlns=""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xmlns=""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xmlns=""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xmlns=""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xmlns=""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xmlns=""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xmlns=""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xmlns=""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xmlns=""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xmlns=""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xmlns=""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xmlns=""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xmlns=""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xmlns=""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xmlns=""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xmlns=""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xmlns=""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xmlns=""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xmlns=""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xmlns=""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xmlns=""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xmlns=""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xmlns=""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xmlns=""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xmlns=""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xmlns=""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xmlns=""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xmlns=""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xmlns=""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xmlns=""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xmlns=""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xmlns=""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xmlns=""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xmlns=""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xmlns=""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xmlns=""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xmlns=""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xmlns=""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xmlns=""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xmlns=""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xmlns=""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xmlns=""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xmlns=""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xmlns=""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xmlns=""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xmlns=""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xmlns=""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xmlns=""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xmlns=""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xmlns=""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xmlns=""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xmlns=""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xmlns=""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xmlns=""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xmlns=""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xmlns=""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xmlns=""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xmlns=""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xmlns=""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xmlns=""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xmlns=""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xmlns=""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xmlns=""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xmlns="" id="{FF3093F1-70FF-4A92-A939-256BC49F43A6}"/>
              </a:ext>
            </a:extLst>
          </p:cNvPr>
          <p:cNvGrpSpPr/>
          <p:nvPr userDrawn="1"/>
        </p:nvGrpSpPr>
        <p:grpSpPr>
          <a:xfrm>
            <a:off x="745412" y="1491606"/>
            <a:ext cx="9867486" cy="4773077"/>
            <a:chOff x="623255" y="927125"/>
            <a:chExt cx="7691377" cy="3871900"/>
          </a:xfrm>
          <a:solidFill>
            <a:schemeClr val="accent3">
              <a:lumMod val="60000"/>
              <a:lumOff val="40000"/>
            </a:schemeClr>
          </a:solidFill>
        </p:grpSpPr>
        <p:sp>
          <p:nvSpPr>
            <p:cNvPr id="148" name="Google Shape;2357;p30">
              <a:extLst>
                <a:ext uri="{FF2B5EF4-FFF2-40B4-BE49-F238E27FC236}">
                  <a16:creationId xmlns:a16="http://schemas.microsoft.com/office/drawing/2014/main" xmlns=""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xmlns=""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xmlns=""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xmlns=""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361;p30">
                <a:extLst>
                  <a:ext uri="{FF2B5EF4-FFF2-40B4-BE49-F238E27FC236}">
                    <a16:creationId xmlns:a16="http://schemas.microsoft.com/office/drawing/2014/main" xmlns=""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xmlns=""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xmlns=""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xmlns=""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xmlns=""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xmlns=""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xmlns=""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xmlns=""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xmlns=""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xmlns=""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xmlns=""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xmlns=""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xmlns=""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xmlns=""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xmlns=""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xmlns=""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xmlns=""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xmlns=""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xmlns=""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xmlns=""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xmlns=""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xmlns=""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xmlns=""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xmlns=""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xmlns=""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xmlns=""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xmlns=""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xmlns=""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xmlns=""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xmlns=""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xmlns=""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xmlns=""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xmlns=""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xmlns=""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xmlns=""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xmlns=""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xmlns=""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xmlns=""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xmlns=""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xmlns=""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xmlns=""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xmlns=""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xmlns=""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xmlns=""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xmlns=""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xmlns=""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xmlns=""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xmlns=""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xmlns=""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xmlns=""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xmlns=""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xmlns=""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xmlns=""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xmlns=""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xmlns=""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xmlns=""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xmlns=""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xmlns=""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xmlns=""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xmlns=""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xmlns=""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xmlns=""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xmlns=""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xmlns=""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xmlns=""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xmlns=""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xmlns=""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xmlns=""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xmlns=""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xmlns=""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xmlns=""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xmlns=""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xmlns=""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xmlns=""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xmlns=""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xmlns=""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xmlns=""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xmlns=""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xmlns=""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xmlns=""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xmlns=""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xmlns=""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xmlns=""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xmlns=""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xmlns=""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xmlns=""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xmlns=""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xmlns=""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xmlns=""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xmlns=""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xmlns=""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xmlns=""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xmlns=""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xmlns=""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xmlns=""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xmlns=""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xmlns=""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xmlns=""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xmlns=""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xmlns=""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xmlns=""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xmlns=""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xmlns=""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xmlns=""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xmlns=""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xmlns=""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xmlns=""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xmlns=""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xmlns=""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xmlns=""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xmlns=""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xmlns=""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xmlns=""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xmlns=""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xmlns=""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xmlns=""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xmlns=""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xmlns=""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xmlns=""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xmlns=""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xmlns=""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xmlns=""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xmlns=""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xmlns=""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xmlns=""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xmlns=""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xmlns=""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xmlns=""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xmlns=""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xmlns=""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xmlns=""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xmlns=""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xmlns=""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xmlns=""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xmlns=""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xmlns=""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xmlns=""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xmlns=""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xmlns=""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xmlns=""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xmlns=""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14444075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6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xmlns=""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xmlns=""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xmlns=""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xmlns=""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xmlns=""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xmlns=""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xmlns=""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xmlns=""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xmlns=""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xmlns=""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xmlns=""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xmlns=""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xmlns=""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xmlns=""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xmlns=""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xmlns=""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xmlns=""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xmlns=""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xmlns=""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xmlns=""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xmlns=""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xmlns=""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xmlns=""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xmlns=""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xmlns=""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xmlns=""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xmlns=""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xmlns=""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xmlns=""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xmlns=""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xmlns=""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xmlns=""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xmlns=""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xmlns=""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xmlns=""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xmlns=""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xmlns=""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xmlns=""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xmlns=""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xmlns=""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xmlns=""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xmlns=""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xmlns=""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xmlns=""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xmlns=""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xmlns=""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xmlns=""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xmlns=""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xmlns=""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xmlns=""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xmlns=""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xmlns=""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xmlns=""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xmlns=""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xmlns=""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xmlns=""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xmlns=""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xmlns=""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xmlns=""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xmlns=""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xmlns=""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xmlns=""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xmlns=""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xmlns=""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xmlns=""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xmlns=""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xmlns=""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xmlns=""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xmlns=""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xmlns=""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xmlns=""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xmlns=""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xmlns=""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xmlns=""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xmlns=""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xmlns=""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xmlns=""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xmlns=""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xmlns=""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xmlns=""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xmlns=""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xmlns=""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xmlns=""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xmlns=""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xmlns=""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xmlns=""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xmlns=""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xmlns=""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xmlns=""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xmlns=""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xmlns=""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xmlns=""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xmlns=""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xmlns=""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xmlns=""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xmlns=""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xmlns=""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xmlns=""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xmlns=""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xmlns=""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xmlns=""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xmlns=""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xmlns=""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xmlns=""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xmlns=""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xmlns=""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xmlns=""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xmlns=""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xmlns=""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xmlns=""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xmlns=""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xmlns=""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xmlns=""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xmlns=""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xmlns=""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xmlns=""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xmlns=""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xmlns=""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xmlns=""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xmlns=""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xmlns=""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xmlns=""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xmlns=""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xmlns=""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xmlns=""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xmlns=""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xmlns=""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xmlns=""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xmlns=""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xmlns=""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xmlns=""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xmlns=""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xmlns=""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xmlns=""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xmlns=""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 name="TextBox 235">
            <a:extLst>
              <a:ext uri="{FF2B5EF4-FFF2-40B4-BE49-F238E27FC236}">
                <a16:creationId xmlns:a16="http://schemas.microsoft.com/office/drawing/2014/main" xmlns=""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5179042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20_Title and Content">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235" name="TextBox 234">
            <a:extLst>
              <a:ext uri="{FF2B5EF4-FFF2-40B4-BE49-F238E27FC236}">
                <a16:creationId xmlns:a16="http://schemas.microsoft.com/office/drawing/2014/main" xmlns="" id="{1E4DED0B-3FCF-4DB8-8C88-6AED41C3D872}"/>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TRÒ CHƠI</a:t>
            </a:r>
          </a:p>
        </p:txBody>
      </p:sp>
      <p:grpSp>
        <p:nvGrpSpPr>
          <p:cNvPr id="278" name="Google Shape;211;p3">
            <a:extLst>
              <a:ext uri="{FF2B5EF4-FFF2-40B4-BE49-F238E27FC236}">
                <a16:creationId xmlns:a16="http://schemas.microsoft.com/office/drawing/2014/main" xmlns=""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xmlns=""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xmlns=""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81" name="Google Shape;214;p3">
            <a:extLst>
              <a:ext uri="{FF2B5EF4-FFF2-40B4-BE49-F238E27FC236}">
                <a16:creationId xmlns:a16="http://schemas.microsoft.com/office/drawing/2014/main" xmlns=""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xmlns=""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3" name="Google Shape;216;p3">
              <a:extLst>
                <a:ext uri="{FF2B5EF4-FFF2-40B4-BE49-F238E27FC236}">
                  <a16:creationId xmlns:a16="http://schemas.microsoft.com/office/drawing/2014/main" xmlns=""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4" name="Google Shape;217;p3">
              <a:extLst>
                <a:ext uri="{FF2B5EF4-FFF2-40B4-BE49-F238E27FC236}">
                  <a16:creationId xmlns:a16="http://schemas.microsoft.com/office/drawing/2014/main" xmlns=""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5" name="Google Shape;218;p3">
              <a:extLst>
                <a:ext uri="{FF2B5EF4-FFF2-40B4-BE49-F238E27FC236}">
                  <a16:creationId xmlns:a16="http://schemas.microsoft.com/office/drawing/2014/main" xmlns=""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6" name="Google Shape;219;p3">
              <a:extLst>
                <a:ext uri="{FF2B5EF4-FFF2-40B4-BE49-F238E27FC236}">
                  <a16:creationId xmlns:a16="http://schemas.microsoft.com/office/drawing/2014/main" xmlns=""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7" name="Google Shape;220;p3">
              <a:extLst>
                <a:ext uri="{FF2B5EF4-FFF2-40B4-BE49-F238E27FC236}">
                  <a16:creationId xmlns:a16="http://schemas.microsoft.com/office/drawing/2014/main" xmlns=""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8" name="Google Shape;221;p3">
              <a:extLst>
                <a:ext uri="{FF2B5EF4-FFF2-40B4-BE49-F238E27FC236}">
                  <a16:creationId xmlns:a16="http://schemas.microsoft.com/office/drawing/2014/main" xmlns=""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xmlns=""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0" name="Google Shape;223;p3">
              <a:extLst>
                <a:ext uri="{FF2B5EF4-FFF2-40B4-BE49-F238E27FC236}">
                  <a16:creationId xmlns:a16="http://schemas.microsoft.com/office/drawing/2014/main" xmlns=""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1" name="Google Shape;224;p3">
              <a:extLst>
                <a:ext uri="{FF2B5EF4-FFF2-40B4-BE49-F238E27FC236}">
                  <a16:creationId xmlns:a16="http://schemas.microsoft.com/office/drawing/2014/main" xmlns=""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92" name="Google Shape;225;p3">
            <a:extLst>
              <a:ext uri="{FF2B5EF4-FFF2-40B4-BE49-F238E27FC236}">
                <a16:creationId xmlns:a16="http://schemas.microsoft.com/office/drawing/2014/main" xmlns=""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xmlns=""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4" name="Google Shape;227;p3">
              <a:extLst>
                <a:ext uri="{FF2B5EF4-FFF2-40B4-BE49-F238E27FC236}">
                  <a16:creationId xmlns:a16="http://schemas.microsoft.com/office/drawing/2014/main" xmlns=""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295" name="Google Shape;228;p3">
            <a:extLst>
              <a:ext uri="{FF2B5EF4-FFF2-40B4-BE49-F238E27FC236}">
                <a16:creationId xmlns:a16="http://schemas.microsoft.com/office/drawing/2014/main" xmlns=""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6" name="Google Shape;229;p3">
            <a:extLst>
              <a:ext uri="{FF2B5EF4-FFF2-40B4-BE49-F238E27FC236}">
                <a16:creationId xmlns:a16="http://schemas.microsoft.com/office/drawing/2014/main" xmlns=""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297" name="Google Shape;230;p3">
            <a:extLst>
              <a:ext uri="{FF2B5EF4-FFF2-40B4-BE49-F238E27FC236}">
                <a16:creationId xmlns:a16="http://schemas.microsoft.com/office/drawing/2014/main" xmlns=""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xmlns=""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9" name="Google Shape;232;p3">
              <a:extLst>
                <a:ext uri="{FF2B5EF4-FFF2-40B4-BE49-F238E27FC236}">
                  <a16:creationId xmlns:a16="http://schemas.microsoft.com/office/drawing/2014/main" xmlns=""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38" name="Google Shape;939;p32">
            <a:extLst>
              <a:ext uri="{FF2B5EF4-FFF2-40B4-BE49-F238E27FC236}">
                <a16:creationId xmlns:a16="http://schemas.microsoft.com/office/drawing/2014/main" xmlns="" id="{4DD75D50-C8A9-46A9-A6B8-FF16B2FC7E80}"/>
              </a:ext>
            </a:extLst>
          </p:cNvPr>
          <p:cNvGrpSpPr/>
          <p:nvPr userDrawn="1"/>
        </p:nvGrpSpPr>
        <p:grpSpPr>
          <a:xfrm>
            <a:off x="2204474" y="3886315"/>
            <a:ext cx="1973864" cy="2020086"/>
            <a:chOff x="2718975" y="493050"/>
            <a:chExt cx="2013175" cy="2066600"/>
          </a:xfrm>
        </p:grpSpPr>
        <p:sp>
          <p:nvSpPr>
            <p:cNvPr id="139" name="Google Shape;940;p32">
              <a:extLst>
                <a:ext uri="{FF2B5EF4-FFF2-40B4-BE49-F238E27FC236}">
                  <a16:creationId xmlns:a16="http://schemas.microsoft.com/office/drawing/2014/main" xmlns="" id="{296E8662-8EA3-4C8B-820E-4BF6DFD80CD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0" name="Google Shape;941;p32">
              <a:extLst>
                <a:ext uri="{FF2B5EF4-FFF2-40B4-BE49-F238E27FC236}">
                  <a16:creationId xmlns:a16="http://schemas.microsoft.com/office/drawing/2014/main" xmlns="" id="{6C1A066B-AB0B-4489-8545-9A6C22C6D5CE}"/>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1" name="Google Shape;942;p32">
              <a:extLst>
                <a:ext uri="{FF2B5EF4-FFF2-40B4-BE49-F238E27FC236}">
                  <a16:creationId xmlns:a16="http://schemas.microsoft.com/office/drawing/2014/main" xmlns="" id="{04FCC8BC-CDB6-4AD2-B06D-F0687FB90ABD}"/>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2" name="Google Shape;943;p32">
              <a:extLst>
                <a:ext uri="{FF2B5EF4-FFF2-40B4-BE49-F238E27FC236}">
                  <a16:creationId xmlns:a16="http://schemas.microsoft.com/office/drawing/2014/main" xmlns="" id="{5383075D-EADF-4C11-840F-91164E34321C}"/>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3" name="Google Shape;944;p32">
              <a:extLst>
                <a:ext uri="{FF2B5EF4-FFF2-40B4-BE49-F238E27FC236}">
                  <a16:creationId xmlns:a16="http://schemas.microsoft.com/office/drawing/2014/main" xmlns="" id="{A53E41FA-10BF-4870-BF2C-1C3E32928AA0}"/>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4" name="Google Shape;945;p32">
              <a:extLst>
                <a:ext uri="{FF2B5EF4-FFF2-40B4-BE49-F238E27FC236}">
                  <a16:creationId xmlns:a16="http://schemas.microsoft.com/office/drawing/2014/main" xmlns="" id="{58800010-9A82-4E81-8E5B-0DFD2052E66C}"/>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5" name="Google Shape;946;p32">
              <a:extLst>
                <a:ext uri="{FF2B5EF4-FFF2-40B4-BE49-F238E27FC236}">
                  <a16:creationId xmlns:a16="http://schemas.microsoft.com/office/drawing/2014/main" xmlns="" id="{B158E422-1902-4E29-A4CE-7AE300619172}"/>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6" name="Google Shape;947;p32">
              <a:extLst>
                <a:ext uri="{FF2B5EF4-FFF2-40B4-BE49-F238E27FC236}">
                  <a16:creationId xmlns:a16="http://schemas.microsoft.com/office/drawing/2014/main" xmlns="" id="{6F9DE660-430D-4DC0-BDE0-D53AAF560A94}"/>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7" name="Google Shape;948;p32">
              <a:extLst>
                <a:ext uri="{FF2B5EF4-FFF2-40B4-BE49-F238E27FC236}">
                  <a16:creationId xmlns:a16="http://schemas.microsoft.com/office/drawing/2014/main" xmlns="" id="{28443C46-AE51-4F8F-8DD4-1A2441132300}"/>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8" name="Google Shape;949;p32">
              <a:extLst>
                <a:ext uri="{FF2B5EF4-FFF2-40B4-BE49-F238E27FC236}">
                  <a16:creationId xmlns:a16="http://schemas.microsoft.com/office/drawing/2014/main" xmlns="" id="{BDEE59E5-3E6B-47A6-A192-9E1CA173F702}"/>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9" name="Google Shape;950;p32">
              <a:extLst>
                <a:ext uri="{FF2B5EF4-FFF2-40B4-BE49-F238E27FC236}">
                  <a16:creationId xmlns:a16="http://schemas.microsoft.com/office/drawing/2014/main" xmlns="" id="{1FCBE1A0-9104-49DF-86CE-4788FB463DF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0" name="Google Shape;951;p32">
              <a:extLst>
                <a:ext uri="{FF2B5EF4-FFF2-40B4-BE49-F238E27FC236}">
                  <a16:creationId xmlns:a16="http://schemas.microsoft.com/office/drawing/2014/main" xmlns="" id="{50BEE43F-134E-41CE-9B7E-A5A812180F42}"/>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952;p32">
              <a:extLst>
                <a:ext uri="{FF2B5EF4-FFF2-40B4-BE49-F238E27FC236}">
                  <a16:creationId xmlns:a16="http://schemas.microsoft.com/office/drawing/2014/main" xmlns="" id="{D21F54E6-8881-45B0-97D8-002CB72A1A90}"/>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953;p32">
              <a:extLst>
                <a:ext uri="{FF2B5EF4-FFF2-40B4-BE49-F238E27FC236}">
                  <a16:creationId xmlns:a16="http://schemas.microsoft.com/office/drawing/2014/main" xmlns="" id="{AF7CA650-6488-4917-A81F-8B0E6245BDD8}"/>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3" name="Google Shape;954;p32">
              <a:extLst>
                <a:ext uri="{FF2B5EF4-FFF2-40B4-BE49-F238E27FC236}">
                  <a16:creationId xmlns:a16="http://schemas.microsoft.com/office/drawing/2014/main" xmlns="" id="{3B4FFC92-6173-4A77-89EA-8DC117444B3A}"/>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4" name="Google Shape;955;p32">
              <a:extLst>
                <a:ext uri="{FF2B5EF4-FFF2-40B4-BE49-F238E27FC236}">
                  <a16:creationId xmlns:a16="http://schemas.microsoft.com/office/drawing/2014/main" xmlns="" id="{77194712-7B2E-4F2D-AEF8-32FE8CB2AE33}"/>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5" name="Google Shape;956;p32">
              <a:extLst>
                <a:ext uri="{FF2B5EF4-FFF2-40B4-BE49-F238E27FC236}">
                  <a16:creationId xmlns:a16="http://schemas.microsoft.com/office/drawing/2014/main" xmlns="" id="{EDB48CD4-455C-4B48-8CE7-66878C257A28}"/>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6" name="Google Shape;957;p32">
              <a:extLst>
                <a:ext uri="{FF2B5EF4-FFF2-40B4-BE49-F238E27FC236}">
                  <a16:creationId xmlns:a16="http://schemas.microsoft.com/office/drawing/2014/main" xmlns="" id="{120BF107-E018-4DF4-B743-36924AEDAF6F}"/>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7" name="Google Shape;958;p32">
              <a:extLst>
                <a:ext uri="{FF2B5EF4-FFF2-40B4-BE49-F238E27FC236}">
                  <a16:creationId xmlns:a16="http://schemas.microsoft.com/office/drawing/2014/main" xmlns="" id="{E47F8288-E77F-4C1B-A081-C85AF58E6D17}"/>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8" name="Google Shape;959;p32">
              <a:extLst>
                <a:ext uri="{FF2B5EF4-FFF2-40B4-BE49-F238E27FC236}">
                  <a16:creationId xmlns:a16="http://schemas.microsoft.com/office/drawing/2014/main" xmlns="" id="{A7522094-7202-437A-928E-3DBD12EA380E}"/>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9" name="Google Shape;960;p32">
              <a:extLst>
                <a:ext uri="{FF2B5EF4-FFF2-40B4-BE49-F238E27FC236}">
                  <a16:creationId xmlns:a16="http://schemas.microsoft.com/office/drawing/2014/main" xmlns="" id="{E646C7AF-5DFF-4D0A-BFCF-2B1953187AEF}"/>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0" name="Google Shape;961;p32">
              <a:extLst>
                <a:ext uri="{FF2B5EF4-FFF2-40B4-BE49-F238E27FC236}">
                  <a16:creationId xmlns:a16="http://schemas.microsoft.com/office/drawing/2014/main" xmlns="" id="{1E341F08-FEC4-4E8C-93EA-134416B65ABD}"/>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1" name="Google Shape;962;p32">
              <a:extLst>
                <a:ext uri="{FF2B5EF4-FFF2-40B4-BE49-F238E27FC236}">
                  <a16:creationId xmlns:a16="http://schemas.microsoft.com/office/drawing/2014/main" xmlns="" id="{37049977-2AF7-45DB-BE8D-26185630A595}"/>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2" name="Google Shape;963;p32">
              <a:extLst>
                <a:ext uri="{FF2B5EF4-FFF2-40B4-BE49-F238E27FC236}">
                  <a16:creationId xmlns:a16="http://schemas.microsoft.com/office/drawing/2014/main" xmlns="" id="{5968E01A-D720-42F5-BACC-1CE94E670FAC}"/>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3" name="Google Shape;964;p32">
              <a:extLst>
                <a:ext uri="{FF2B5EF4-FFF2-40B4-BE49-F238E27FC236}">
                  <a16:creationId xmlns:a16="http://schemas.microsoft.com/office/drawing/2014/main" xmlns="" id="{EFFB5181-4B7C-4DBC-9557-5604624D9814}"/>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4" name="Google Shape;965;p32">
              <a:extLst>
                <a:ext uri="{FF2B5EF4-FFF2-40B4-BE49-F238E27FC236}">
                  <a16:creationId xmlns:a16="http://schemas.microsoft.com/office/drawing/2014/main" xmlns="" id="{BCDC0EFE-0ED6-48B1-9443-EF43A18AE1CD}"/>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5" name="Google Shape;966;p32">
              <a:extLst>
                <a:ext uri="{FF2B5EF4-FFF2-40B4-BE49-F238E27FC236}">
                  <a16:creationId xmlns:a16="http://schemas.microsoft.com/office/drawing/2014/main" xmlns="" id="{0E0E28D6-59A1-4969-9133-5864882D79E2}"/>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6" name="Google Shape;967;p32">
              <a:extLst>
                <a:ext uri="{FF2B5EF4-FFF2-40B4-BE49-F238E27FC236}">
                  <a16:creationId xmlns:a16="http://schemas.microsoft.com/office/drawing/2014/main" xmlns="" id="{17954B1A-55A0-4A56-8890-C6AE57C0687D}"/>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7" name="Google Shape;968;p32">
              <a:extLst>
                <a:ext uri="{FF2B5EF4-FFF2-40B4-BE49-F238E27FC236}">
                  <a16:creationId xmlns:a16="http://schemas.microsoft.com/office/drawing/2014/main" xmlns="" id="{6C9624CB-AD7F-4119-BE35-31158A1249F3}"/>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8" name="Google Shape;969;p32">
              <a:extLst>
                <a:ext uri="{FF2B5EF4-FFF2-40B4-BE49-F238E27FC236}">
                  <a16:creationId xmlns:a16="http://schemas.microsoft.com/office/drawing/2014/main" xmlns="" id="{C8C675A8-440C-4C62-9652-0D5635B1FE27}"/>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9" name="Google Shape;970;p32">
              <a:extLst>
                <a:ext uri="{FF2B5EF4-FFF2-40B4-BE49-F238E27FC236}">
                  <a16:creationId xmlns:a16="http://schemas.microsoft.com/office/drawing/2014/main" xmlns="" id="{C9753C64-8E01-49C3-8CD9-17060FBE5618}"/>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0" name="Google Shape;971;p32">
              <a:extLst>
                <a:ext uri="{FF2B5EF4-FFF2-40B4-BE49-F238E27FC236}">
                  <a16:creationId xmlns:a16="http://schemas.microsoft.com/office/drawing/2014/main" xmlns="" id="{F6CFEFFE-DF0E-47EE-9824-FAFD0FE7F6CD}"/>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1" name="Google Shape;972;p32">
              <a:extLst>
                <a:ext uri="{FF2B5EF4-FFF2-40B4-BE49-F238E27FC236}">
                  <a16:creationId xmlns:a16="http://schemas.microsoft.com/office/drawing/2014/main" xmlns="" id="{C9A24EF2-0346-433C-A241-CA68F005651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2" name="Google Shape;973;p32">
              <a:extLst>
                <a:ext uri="{FF2B5EF4-FFF2-40B4-BE49-F238E27FC236}">
                  <a16:creationId xmlns:a16="http://schemas.microsoft.com/office/drawing/2014/main" xmlns="" id="{FE9E4DA9-41B4-4901-8393-0F903CDE5936}"/>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3" name="Google Shape;974;p32">
              <a:extLst>
                <a:ext uri="{FF2B5EF4-FFF2-40B4-BE49-F238E27FC236}">
                  <a16:creationId xmlns:a16="http://schemas.microsoft.com/office/drawing/2014/main" xmlns="" id="{20F273AC-86B8-4F5B-B6EB-14BCD9CBF2E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4" name="Google Shape;975;p32">
              <a:extLst>
                <a:ext uri="{FF2B5EF4-FFF2-40B4-BE49-F238E27FC236}">
                  <a16:creationId xmlns:a16="http://schemas.microsoft.com/office/drawing/2014/main" xmlns="" id="{864D3505-7993-4AB0-947A-79419454B1D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5" name="Google Shape;976;p32">
              <a:extLst>
                <a:ext uri="{FF2B5EF4-FFF2-40B4-BE49-F238E27FC236}">
                  <a16:creationId xmlns:a16="http://schemas.microsoft.com/office/drawing/2014/main" xmlns="" id="{230F51EA-E5B6-446E-AD13-D4101D564099}"/>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6" name="Google Shape;977;p32">
              <a:extLst>
                <a:ext uri="{FF2B5EF4-FFF2-40B4-BE49-F238E27FC236}">
                  <a16:creationId xmlns:a16="http://schemas.microsoft.com/office/drawing/2014/main" xmlns="" id="{05F86326-3805-4FE4-95B0-258EC64E9E02}"/>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7" name="Google Shape;978;p32">
              <a:extLst>
                <a:ext uri="{FF2B5EF4-FFF2-40B4-BE49-F238E27FC236}">
                  <a16:creationId xmlns:a16="http://schemas.microsoft.com/office/drawing/2014/main" xmlns="" id="{4A0FF057-5F69-498A-A2D3-04106984B60F}"/>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8" name="Google Shape;979;p32">
              <a:extLst>
                <a:ext uri="{FF2B5EF4-FFF2-40B4-BE49-F238E27FC236}">
                  <a16:creationId xmlns:a16="http://schemas.microsoft.com/office/drawing/2014/main" xmlns="" id="{BE48556D-DDA5-40A1-A560-4ECD6C995026}"/>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9" name="Google Shape;980;p32">
              <a:extLst>
                <a:ext uri="{FF2B5EF4-FFF2-40B4-BE49-F238E27FC236}">
                  <a16:creationId xmlns:a16="http://schemas.microsoft.com/office/drawing/2014/main" xmlns="" id="{0BA7DF30-D72A-4FC8-A0ED-E1F3FE8BA66C}"/>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0" name="Google Shape;981;p32">
              <a:extLst>
                <a:ext uri="{FF2B5EF4-FFF2-40B4-BE49-F238E27FC236}">
                  <a16:creationId xmlns:a16="http://schemas.microsoft.com/office/drawing/2014/main" xmlns="" id="{04899CAB-A0A6-4D8E-BC98-224D47303F87}"/>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1" name="Google Shape;982;p32">
              <a:extLst>
                <a:ext uri="{FF2B5EF4-FFF2-40B4-BE49-F238E27FC236}">
                  <a16:creationId xmlns:a16="http://schemas.microsoft.com/office/drawing/2014/main" xmlns="" id="{2494363C-74F9-459A-9222-63CD703C82A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2" name="Google Shape;983;p32">
              <a:extLst>
                <a:ext uri="{FF2B5EF4-FFF2-40B4-BE49-F238E27FC236}">
                  <a16:creationId xmlns:a16="http://schemas.microsoft.com/office/drawing/2014/main" xmlns="" id="{7A17EA9B-D19F-4B6F-A468-C6A1A3F301B7}"/>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3" name="Google Shape;984;p32">
              <a:extLst>
                <a:ext uri="{FF2B5EF4-FFF2-40B4-BE49-F238E27FC236}">
                  <a16:creationId xmlns:a16="http://schemas.microsoft.com/office/drawing/2014/main" xmlns="" id="{6F48BA30-5499-4B2F-AFF4-79B992FF4822}"/>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4" name="Google Shape;985;p32">
              <a:extLst>
                <a:ext uri="{FF2B5EF4-FFF2-40B4-BE49-F238E27FC236}">
                  <a16:creationId xmlns:a16="http://schemas.microsoft.com/office/drawing/2014/main" xmlns="" id="{5BB2DB8F-F279-43E3-98F8-309FC92782AE}"/>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5" name="Google Shape;986;p32">
              <a:extLst>
                <a:ext uri="{FF2B5EF4-FFF2-40B4-BE49-F238E27FC236}">
                  <a16:creationId xmlns:a16="http://schemas.microsoft.com/office/drawing/2014/main" xmlns="" id="{046558E1-5AFE-4C58-98E0-7A8C467E3738}"/>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6" name="Google Shape;987;p32">
              <a:extLst>
                <a:ext uri="{FF2B5EF4-FFF2-40B4-BE49-F238E27FC236}">
                  <a16:creationId xmlns:a16="http://schemas.microsoft.com/office/drawing/2014/main" xmlns="" id="{F24D903E-495C-4D31-942F-2F426BEB355E}"/>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7" name="Google Shape;988;p32">
              <a:extLst>
                <a:ext uri="{FF2B5EF4-FFF2-40B4-BE49-F238E27FC236}">
                  <a16:creationId xmlns:a16="http://schemas.microsoft.com/office/drawing/2014/main" xmlns="" id="{D9567D77-1C1D-4D16-A64F-119FE4762BE4}"/>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8" name="Google Shape;989;p32">
              <a:extLst>
                <a:ext uri="{FF2B5EF4-FFF2-40B4-BE49-F238E27FC236}">
                  <a16:creationId xmlns:a16="http://schemas.microsoft.com/office/drawing/2014/main" xmlns="" id="{B5B4C8A3-4C37-457B-9DC3-881006E8E4CD}"/>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990;p32">
              <a:extLst>
                <a:ext uri="{FF2B5EF4-FFF2-40B4-BE49-F238E27FC236}">
                  <a16:creationId xmlns:a16="http://schemas.microsoft.com/office/drawing/2014/main" xmlns="" id="{AE95CD98-7F86-40E0-BE34-64B6BB9D144E}"/>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0" name="Google Shape;991;p32">
              <a:extLst>
                <a:ext uri="{FF2B5EF4-FFF2-40B4-BE49-F238E27FC236}">
                  <a16:creationId xmlns:a16="http://schemas.microsoft.com/office/drawing/2014/main" xmlns="" id="{04C370B4-7E44-4790-B2A9-7FF96DD0180C}"/>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1" name="Google Shape;992;p32">
              <a:extLst>
                <a:ext uri="{FF2B5EF4-FFF2-40B4-BE49-F238E27FC236}">
                  <a16:creationId xmlns:a16="http://schemas.microsoft.com/office/drawing/2014/main" xmlns="" id="{0F8BA807-E34B-400B-8B0F-B5A0A6BEB92C}"/>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2" name="Google Shape;993;p32">
              <a:extLst>
                <a:ext uri="{FF2B5EF4-FFF2-40B4-BE49-F238E27FC236}">
                  <a16:creationId xmlns:a16="http://schemas.microsoft.com/office/drawing/2014/main" xmlns="" id="{6D74C190-2720-4FB3-989A-DE5914D97966}"/>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3" name="Google Shape;994;p32">
              <a:extLst>
                <a:ext uri="{FF2B5EF4-FFF2-40B4-BE49-F238E27FC236}">
                  <a16:creationId xmlns:a16="http://schemas.microsoft.com/office/drawing/2014/main" xmlns="" id="{AC826749-7293-498A-9378-07BD103E8C84}"/>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4" name="Google Shape;995;p32">
              <a:extLst>
                <a:ext uri="{FF2B5EF4-FFF2-40B4-BE49-F238E27FC236}">
                  <a16:creationId xmlns:a16="http://schemas.microsoft.com/office/drawing/2014/main" xmlns="" id="{57F940B0-74CF-4BEF-A8E7-C17BA1101B9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5" name="Google Shape;996;p32">
              <a:extLst>
                <a:ext uri="{FF2B5EF4-FFF2-40B4-BE49-F238E27FC236}">
                  <a16:creationId xmlns:a16="http://schemas.microsoft.com/office/drawing/2014/main" xmlns="" id="{84DFCA67-3788-430C-B58B-FFC0F634FC4D}"/>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6" name="Google Shape;997;p32">
              <a:extLst>
                <a:ext uri="{FF2B5EF4-FFF2-40B4-BE49-F238E27FC236}">
                  <a16:creationId xmlns:a16="http://schemas.microsoft.com/office/drawing/2014/main" xmlns="" id="{397D4BF7-76F0-4E99-BFCD-43C81B8B138A}"/>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7" name="Google Shape;998;p32">
              <a:extLst>
                <a:ext uri="{FF2B5EF4-FFF2-40B4-BE49-F238E27FC236}">
                  <a16:creationId xmlns:a16="http://schemas.microsoft.com/office/drawing/2014/main" xmlns="" id="{C9C3A80C-9B2E-460F-9C36-A0CFA83E050D}"/>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8" name="Google Shape;999;p32">
              <a:extLst>
                <a:ext uri="{FF2B5EF4-FFF2-40B4-BE49-F238E27FC236}">
                  <a16:creationId xmlns:a16="http://schemas.microsoft.com/office/drawing/2014/main" xmlns="" id="{B19A60A5-7DFE-4AE5-BE9A-BBE66161FFE8}"/>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9" name="Google Shape;1000;p32">
              <a:extLst>
                <a:ext uri="{FF2B5EF4-FFF2-40B4-BE49-F238E27FC236}">
                  <a16:creationId xmlns:a16="http://schemas.microsoft.com/office/drawing/2014/main" xmlns="" id="{C622E568-4F65-414A-98A7-5690D52ECFB5}"/>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0" name="Google Shape;1001;p32">
              <a:extLst>
                <a:ext uri="{FF2B5EF4-FFF2-40B4-BE49-F238E27FC236}">
                  <a16:creationId xmlns:a16="http://schemas.microsoft.com/office/drawing/2014/main" xmlns="" id="{D70CB92B-15DA-49CA-BCEE-D5FA7A4AD008}"/>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1" name="Google Shape;1002;p32">
              <a:extLst>
                <a:ext uri="{FF2B5EF4-FFF2-40B4-BE49-F238E27FC236}">
                  <a16:creationId xmlns:a16="http://schemas.microsoft.com/office/drawing/2014/main" xmlns="" id="{66F74D55-7445-4C90-B936-BA5BB634E999}"/>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02" name="Google Shape;631;p30">
            <a:extLst>
              <a:ext uri="{FF2B5EF4-FFF2-40B4-BE49-F238E27FC236}">
                <a16:creationId xmlns:a16="http://schemas.microsoft.com/office/drawing/2014/main" xmlns="" id="{68384AAF-B7B5-447C-A808-82D0AFB6AC77}"/>
              </a:ext>
            </a:extLst>
          </p:cNvPr>
          <p:cNvGrpSpPr/>
          <p:nvPr userDrawn="1"/>
        </p:nvGrpSpPr>
        <p:grpSpPr>
          <a:xfrm>
            <a:off x="7672546" y="3622312"/>
            <a:ext cx="1309691" cy="2486166"/>
            <a:chOff x="961250" y="234750"/>
            <a:chExt cx="1222525" cy="2320700"/>
          </a:xfrm>
        </p:grpSpPr>
        <p:sp>
          <p:nvSpPr>
            <p:cNvPr id="203" name="Google Shape;632;p30">
              <a:extLst>
                <a:ext uri="{FF2B5EF4-FFF2-40B4-BE49-F238E27FC236}">
                  <a16:creationId xmlns:a16="http://schemas.microsoft.com/office/drawing/2014/main" xmlns="" id="{C8119E67-0B6B-4353-9F10-DB0F7D2FFDC2}"/>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633;p30">
              <a:extLst>
                <a:ext uri="{FF2B5EF4-FFF2-40B4-BE49-F238E27FC236}">
                  <a16:creationId xmlns:a16="http://schemas.microsoft.com/office/drawing/2014/main" xmlns="" id="{91702C4B-81BE-4D3A-B731-611758AFD442}"/>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5" name="Google Shape;634;p30">
              <a:extLst>
                <a:ext uri="{FF2B5EF4-FFF2-40B4-BE49-F238E27FC236}">
                  <a16:creationId xmlns:a16="http://schemas.microsoft.com/office/drawing/2014/main" xmlns="" id="{37C6E89E-E0C2-4EDE-B21C-928CA6FBF21B}"/>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6" name="Google Shape;635;p30">
              <a:extLst>
                <a:ext uri="{FF2B5EF4-FFF2-40B4-BE49-F238E27FC236}">
                  <a16:creationId xmlns:a16="http://schemas.microsoft.com/office/drawing/2014/main" xmlns="" id="{16E95490-5F86-43A3-BEDD-2967D5036D48}"/>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7" name="Google Shape;636;p30">
              <a:extLst>
                <a:ext uri="{FF2B5EF4-FFF2-40B4-BE49-F238E27FC236}">
                  <a16:creationId xmlns:a16="http://schemas.microsoft.com/office/drawing/2014/main" xmlns="" id="{F5861418-6D4E-4F3C-9ABD-4DCF91D0220A}"/>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8" name="Google Shape;637;p30">
              <a:extLst>
                <a:ext uri="{FF2B5EF4-FFF2-40B4-BE49-F238E27FC236}">
                  <a16:creationId xmlns:a16="http://schemas.microsoft.com/office/drawing/2014/main" xmlns="" id="{E852FCE3-C2C0-4D04-B168-357F8275842F}"/>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9" name="Google Shape;638;p30">
              <a:extLst>
                <a:ext uri="{FF2B5EF4-FFF2-40B4-BE49-F238E27FC236}">
                  <a16:creationId xmlns:a16="http://schemas.microsoft.com/office/drawing/2014/main" xmlns="" id="{5AE9FE46-679C-4FEA-8DCE-BE2F7FAF1946}"/>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0" name="Google Shape;639;p30">
              <a:extLst>
                <a:ext uri="{FF2B5EF4-FFF2-40B4-BE49-F238E27FC236}">
                  <a16:creationId xmlns:a16="http://schemas.microsoft.com/office/drawing/2014/main" xmlns="" id="{3D3D3ACC-4C06-42BE-9E79-FC88ADB68340}"/>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1" name="Google Shape;640;p30">
              <a:extLst>
                <a:ext uri="{FF2B5EF4-FFF2-40B4-BE49-F238E27FC236}">
                  <a16:creationId xmlns:a16="http://schemas.microsoft.com/office/drawing/2014/main" xmlns="" id="{C957BCC4-29D1-47EC-B1F7-73AEACDA49E0}"/>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2" name="Google Shape;641;p30">
              <a:extLst>
                <a:ext uri="{FF2B5EF4-FFF2-40B4-BE49-F238E27FC236}">
                  <a16:creationId xmlns:a16="http://schemas.microsoft.com/office/drawing/2014/main" xmlns="" id="{8C71BB02-EA7E-4A8A-A3C6-98D02317F5D9}"/>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642;p30">
              <a:extLst>
                <a:ext uri="{FF2B5EF4-FFF2-40B4-BE49-F238E27FC236}">
                  <a16:creationId xmlns:a16="http://schemas.microsoft.com/office/drawing/2014/main" xmlns="" id="{00AB493D-AF54-4CD3-B14C-B3F00B4FB2FF}"/>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4" name="Google Shape;643;p30">
              <a:extLst>
                <a:ext uri="{FF2B5EF4-FFF2-40B4-BE49-F238E27FC236}">
                  <a16:creationId xmlns:a16="http://schemas.microsoft.com/office/drawing/2014/main" xmlns="" id="{2DF8DF2D-C3A5-49F3-B510-02A1898F2777}"/>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5" name="Google Shape;644;p30">
              <a:extLst>
                <a:ext uri="{FF2B5EF4-FFF2-40B4-BE49-F238E27FC236}">
                  <a16:creationId xmlns:a16="http://schemas.microsoft.com/office/drawing/2014/main" xmlns="" id="{BC833655-5634-4240-9899-FD9224B9CC10}"/>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6" name="Google Shape;645;p30">
              <a:extLst>
                <a:ext uri="{FF2B5EF4-FFF2-40B4-BE49-F238E27FC236}">
                  <a16:creationId xmlns:a16="http://schemas.microsoft.com/office/drawing/2014/main" xmlns="" id="{FC412254-AB1A-4B56-9D34-43CDD9A006F5}"/>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7" name="Google Shape;646;p30">
              <a:extLst>
                <a:ext uri="{FF2B5EF4-FFF2-40B4-BE49-F238E27FC236}">
                  <a16:creationId xmlns:a16="http://schemas.microsoft.com/office/drawing/2014/main" xmlns="" id="{418836FC-F298-4B7A-83CA-FB6D988BE6CE}"/>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8" name="Google Shape;647;p30">
              <a:extLst>
                <a:ext uri="{FF2B5EF4-FFF2-40B4-BE49-F238E27FC236}">
                  <a16:creationId xmlns:a16="http://schemas.microsoft.com/office/drawing/2014/main" xmlns="" id="{52B85772-2E22-435E-9B8E-11AEBE3D05EC}"/>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9" name="Google Shape;648;p30">
              <a:extLst>
                <a:ext uri="{FF2B5EF4-FFF2-40B4-BE49-F238E27FC236}">
                  <a16:creationId xmlns:a16="http://schemas.microsoft.com/office/drawing/2014/main" xmlns="" id="{073E355F-591A-4F8F-ADE2-CD68B69DAFB9}"/>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0" name="Google Shape;649;p30">
              <a:extLst>
                <a:ext uri="{FF2B5EF4-FFF2-40B4-BE49-F238E27FC236}">
                  <a16:creationId xmlns:a16="http://schemas.microsoft.com/office/drawing/2014/main" xmlns="" id="{1592EFBB-BD34-4DC6-A753-9DF710D68B62}"/>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1" name="Google Shape;650;p30">
              <a:extLst>
                <a:ext uri="{FF2B5EF4-FFF2-40B4-BE49-F238E27FC236}">
                  <a16:creationId xmlns:a16="http://schemas.microsoft.com/office/drawing/2014/main" xmlns="" id="{D1763DA2-E91A-4647-9F88-CBAC0C1FF7C8}"/>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2" name="Google Shape;651;p30">
              <a:extLst>
                <a:ext uri="{FF2B5EF4-FFF2-40B4-BE49-F238E27FC236}">
                  <a16:creationId xmlns:a16="http://schemas.microsoft.com/office/drawing/2014/main" xmlns="" id="{A37B7A95-0D42-462E-ACB6-DF5E68B47F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3" name="Google Shape;652;p30">
              <a:extLst>
                <a:ext uri="{FF2B5EF4-FFF2-40B4-BE49-F238E27FC236}">
                  <a16:creationId xmlns:a16="http://schemas.microsoft.com/office/drawing/2014/main" xmlns="" id="{035B4059-F804-4F0A-A687-0578164FC201}"/>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4" name="Google Shape;653;p30">
              <a:extLst>
                <a:ext uri="{FF2B5EF4-FFF2-40B4-BE49-F238E27FC236}">
                  <a16:creationId xmlns:a16="http://schemas.microsoft.com/office/drawing/2014/main" xmlns="" id="{AC3F8667-F8EB-44D5-8E7C-F146BC3114FB}"/>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5" name="Google Shape;654;p30">
              <a:extLst>
                <a:ext uri="{FF2B5EF4-FFF2-40B4-BE49-F238E27FC236}">
                  <a16:creationId xmlns:a16="http://schemas.microsoft.com/office/drawing/2014/main" xmlns="" id="{5FAC0A30-3BED-4B9D-AAE7-EF7C7E0EE1E7}"/>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6" name="Google Shape;655;p30">
              <a:extLst>
                <a:ext uri="{FF2B5EF4-FFF2-40B4-BE49-F238E27FC236}">
                  <a16:creationId xmlns:a16="http://schemas.microsoft.com/office/drawing/2014/main" xmlns="" id="{3FD2F0B1-4C74-428D-B499-F24C02C809CA}"/>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7" name="Google Shape;656;p30">
              <a:extLst>
                <a:ext uri="{FF2B5EF4-FFF2-40B4-BE49-F238E27FC236}">
                  <a16:creationId xmlns:a16="http://schemas.microsoft.com/office/drawing/2014/main" xmlns="" id="{2A16750A-BA6E-4B19-8A8F-841516B81B55}"/>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8" name="Google Shape;657;p30">
              <a:extLst>
                <a:ext uri="{FF2B5EF4-FFF2-40B4-BE49-F238E27FC236}">
                  <a16:creationId xmlns:a16="http://schemas.microsoft.com/office/drawing/2014/main" xmlns="" id="{0ACCDDEA-6700-4981-96FD-F69C08E17911}"/>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9" name="Google Shape;658;p30">
              <a:extLst>
                <a:ext uri="{FF2B5EF4-FFF2-40B4-BE49-F238E27FC236}">
                  <a16:creationId xmlns:a16="http://schemas.microsoft.com/office/drawing/2014/main" xmlns="" id="{A186D19B-D827-45D7-8241-51DAE20706AF}"/>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0" name="Google Shape;659;p30">
              <a:extLst>
                <a:ext uri="{FF2B5EF4-FFF2-40B4-BE49-F238E27FC236}">
                  <a16:creationId xmlns:a16="http://schemas.microsoft.com/office/drawing/2014/main" xmlns="" id="{0F9E9CC8-7BF5-4B07-82B6-65F2EDB31903}"/>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1" name="Google Shape;660;p30">
              <a:extLst>
                <a:ext uri="{FF2B5EF4-FFF2-40B4-BE49-F238E27FC236}">
                  <a16:creationId xmlns:a16="http://schemas.microsoft.com/office/drawing/2014/main" xmlns="" id="{E89840E0-2312-4109-9B8E-27042911B01E}"/>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2" name="Google Shape;661;p30">
              <a:extLst>
                <a:ext uri="{FF2B5EF4-FFF2-40B4-BE49-F238E27FC236}">
                  <a16:creationId xmlns:a16="http://schemas.microsoft.com/office/drawing/2014/main" xmlns="" id="{ABDDA8C6-86B1-4D13-8477-26BFF49FE82A}"/>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3" name="Google Shape;662;p30">
              <a:extLst>
                <a:ext uri="{FF2B5EF4-FFF2-40B4-BE49-F238E27FC236}">
                  <a16:creationId xmlns:a16="http://schemas.microsoft.com/office/drawing/2014/main" xmlns="" id="{F4320CEA-EED6-4E76-A829-D7C121CC54BD}"/>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4" name="Google Shape;663;p30">
              <a:extLst>
                <a:ext uri="{FF2B5EF4-FFF2-40B4-BE49-F238E27FC236}">
                  <a16:creationId xmlns:a16="http://schemas.microsoft.com/office/drawing/2014/main" xmlns="" id="{EAB61CDD-5EC4-4093-8C2F-8464B40B6242}"/>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00" name="Google Shape;664;p30">
              <a:extLst>
                <a:ext uri="{FF2B5EF4-FFF2-40B4-BE49-F238E27FC236}">
                  <a16:creationId xmlns:a16="http://schemas.microsoft.com/office/drawing/2014/main" xmlns="" id="{EF0AE066-94D1-4496-B873-6D37A4E8134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01" name="Google Shape;665;p30">
              <a:extLst>
                <a:ext uri="{FF2B5EF4-FFF2-40B4-BE49-F238E27FC236}">
                  <a16:creationId xmlns:a16="http://schemas.microsoft.com/office/drawing/2014/main" xmlns="" id="{42E21A7A-649B-451B-84CD-5B5E5210975A}"/>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02" name="Google Shape;666;p30">
              <a:extLst>
                <a:ext uri="{FF2B5EF4-FFF2-40B4-BE49-F238E27FC236}">
                  <a16:creationId xmlns:a16="http://schemas.microsoft.com/office/drawing/2014/main" xmlns="" id="{EFC63EFC-4985-4181-B268-BBE86AFEB9C5}"/>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03" name="Google Shape;667;p30">
              <a:extLst>
                <a:ext uri="{FF2B5EF4-FFF2-40B4-BE49-F238E27FC236}">
                  <a16:creationId xmlns:a16="http://schemas.microsoft.com/office/drawing/2014/main" xmlns="" id="{300F47C0-B7A0-440B-89C5-D425A98B829E}"/>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04" name="Google Shape;668;p30">
              <a:extLst>
                <a:ext uri="{FF2B5EF4-FFF2-40B4-BE49-F238E27FC236}">
                  <a16:creationId xmlns:a16="http://schemas.microsoft.com/office/drawing/2014/main" xmlns="" id="{C85A5A99-D403-4672-BF93-AAE1C98744FA}"/>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05" name="Google Shape;669;p30">
              <a:extLst>
                <a:ext uri="{FF2B5EF4-FFF2-40B4-BE49-F238E27FC236}">
                  <a16:creationId xmlns:a16="http://schemas.microsoft.com/office/drawing/2014/main" xmlns="" id="{CCDC3E1D-A4C6-480F-9648-58AF27DBC5F0}"/>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06" name="Google Shape;670;p30">
              <a:extLst>
                <a:ext uri="{FF2B5EF4-FFF2-40B4-BE49-F238E27FC236}">
                  <a16:creationId xmlns:a16="http://schemas.microsoft.com/office/drawing/2014/main" xmlns="" id="{4A6FFDD3-23DB-4E57-B21E-BB3086F18452}"/>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07" name="Google Shape;671;p30">
              <a:extLst>
                <a:ext uri="{FF2B5EF4-FFF2-40B4-BE49-F238E27FC236}">
                  <a16:creationId xmlns:a16="http://schemas.microsoft.com/office/drawing/2014/main" xmlns="" id="{0A863DF9-6C68-4CD3-A6D3-B635474FD1C1}"/>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08" name="Google Shape;672;p30">
              <a:extLst>
                <a:ext uri="{FF2B5EF4-FFF2-40B4-BE49-F238E27FC236}">
                  <a16:creationId xmlns:a16="http://schemas.microsoft.com/office/drawing/2014/main" xmlns="" id="{071D6E0A-9424-4050-8F03-C9F0079004E9}"/>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Tree>
    <p:extLst>
      <p:ext uri="{BB962C8B-B14F-4D97-AF65-F5344CB8AC3E}">
        <p14:creationId xmlns:p14="http://schemas.microsoft.com/office/powerpoint/2010/main" val="29912291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14" presetClass="entr" presetSubtype="10" fill="hold" grpId="0" nodeType="afterEffect">
                                  <p:stCondLst>
                                    <p:cond delay="0"/>
                                  </p:stCondLst>
                                  <p:childTnLst>
                                    <p:set>
                                      <p:cBhvr>
                                        <p:cTn id="29" dur="1" fill="hold">
                                          <p:stCondLst>
                                            <p:cond delay="0"/>
                                          </p:stCondLst>
                                        </p:cTn>
                                        <p:tgtEl>
                                          <p:spTgt spid="235"/>
                                        </p:tgtEl>
                                        <p:attrNameLst>
                                          <p:attrName>style.visibility</p:attrName>
                                        </p:attrNameLst>
                                      </p:cBhvr>
                                      <p:to>
                                        <p:strVal val="visible"/>
                                      </p:to>
                                    </p:set>
                                    <p:animEffect transition="in" filter="randombar(horizontal)">
                                      <p:cBhvr>
                                        <p:cTn id="30" dur="500"/>
                                        <p:tgtEl>
                                          <p:spTgt spid="235"/>
                                        </p:tgtEl>
                                      </p:cBhvr>
                                    </p:animEffect>
                                  </p:childTnLst>
                                </p:cTn>
                              </p:par>
                            </p:childTnLst>
                          </p:cTn>
                        </p:par>
                        <p:par>
                          <p:cTn id="31" fill="hold">
                            <p:stCondLst>
                              <p:cond delay="2000"/>
                            </p:stCondLst>
                            <p:childTnLst>
                              <p:par>
                                <p:cTn id="32" presetID="31" presetClass="entr" presetSubtype="0" fill="hold" nodeType="afterEffect">
                                  <p:stCondLst>
                                    <p:cond delay="0"/>
                                  </p:stCondLst>
                                  <p:childTnLst>
                                    <p:set>
                                      <p:cBhvr>
                                        <p:cTn id="33" dur="1" fill="hold">
                                          <p:stCondLst>
                                            <p:cond delay="0"/>
                                          </p:stCondLst>
                                        </p:cTn>
                                        <p:tgtEl>
                                          <p:spTgt spid="138"/>
                                        </p:tgtEl>
                                        <p:attrNameLst>
                                          <p:attrName>style.visibility</p:attrName>
                                        </p:attrNameLst>
                                      </p:cBhvr>
                                      <p:to>
                                        <p:strVal val="visible"/>
                                      </p:to>
                                    </p:set>
                                    <p:anim calcmode="lin" valueType="num">
                                      <p:cBhvr>
                                        <p:cTn id="34" dur="1000" fill="hold"/>
                                        <p:tgtEl>
                                          <p:spTgt spid="138"/>
                                        </p:tgtEl>
                                        <p:attrNameLst>
                                          <p:attrName>ppt_w</p:attrName>
                                        </p:attrNameLst>
                                      </p:cBhvr>
                                      <p:tavLst>
                                        <p:tav tm="0">
                                          <p:val>
                                            <p:fltVal val="0"/>
                                          </p:val>
                                        </p:tav>
                                        <p:tav tm="100000">
                                          <p:val>
                                            <p:strVal val="#ppt_w"/>
                                          </p:val>
                                        </p:tav>
                                      </p:tavLst>
                                    </p:anim>
                                    <p:anim calcmode="lin" valueType="num">
                                      <p:cBhvr>
                                        <p:cTn id="35" dur="1000" fill="hold"/>
                                        <p:tgtEl>
                                          <p:spTgt spid="138"/>
                                        </p:tgtEl>
                                        <p:attrNameLst>
                                          <p:attrName>ppt_h</p:attrName>
                                        </p:attrNameLst>
                                      </p:cBhvr>
                                      <p:tavLst>
                                        <p:tav tm="0">
                                          <p:val>
                                            <p:fltVal val="0"/>
                                          </p:val>
                                        </p:tav>
                                        <p:tav tm="100000">
                                          <p:val>
                                            <p:strVal val="#ppt_h"/>
                                          </p:val>
                                        </p:tav>
                                      </p:tavLst>
                                    </p:anim>
                                    <p:anim calcmode="lin" valueType="num">
                                      <p:cBhvr>
                                        <p:cTn id="36" dur="1000" fill="hold"/>
                                        <p:tgtEl>
                                          <p:spTgt spid="138"/>
                                        </p:tgtEl>
                                        <p:attrNameLst>
                                          <p:attrName>style.rotation</p:attrName>
                                        </p:attrNameLst>
                                      </p:cBhvr>
                                      <p:tavLst>
                                        <p:tav tm="0">
                                          <p:val>
                                            <p:fltVal val="90"/>
                                          </p:val>
                                        </p:tav>
                                        <p:tav tm="100000">
                                          <p:val>
                                            <p:fltVal val="0"/>
                                          </p:val>
                                        </p:tav>
                                      </p:tavLst>
                                    </p:anim>
                                    <p:animEffect transition="in" filter="fade">
                                      <p:cBhvr>
                                        <p:cTn id="37" dur="1000"/>
                                        <p:tgtEl>
                                          <p:spTgt spid="138"/>
                                        </p:tgtEl>
                                      </p:cBhvr>
                                    </p:animEffect>
                                  </p:childTnLst>
                                </p:cTn>
                              </p:par>
                            </p:childTnLst>
                          </p:cTn>
                        </p:par>
                        <p:par>
                          <p:cTn id="38" fill="hold">
                            <p:stCondLst>
                              <p:cond delay="3000"/>
                            </p:stCondLst>
                            <p:childTnLst>
                              <p:par>
                                <p:cTn id="39" presetID="31" presetClass="entr" presetSubtype="0" fill="hold" nodeType="afterEffect">
                                  <p:stCondLst>
                                    <p:cond delay="0"/>
                                  </p:stCondLst>
                                  <p:childTnLst>
                                    <p:set>
                                      <p:cBhvr>
                                        <p:cTn id="40" dur="1" fill="hold">
                                          <p:stCondLst>
                                            <p:cond delay="0"/>
                                          </p:stCondLst>
                                        </p:cTn>
                                        <p:tgtEl>
                                          <p:spTgt spid="202"/>
                                        </p:tgtEl>
                                        <p:attrNameLst>
                                          <p:attrName>style.visibility</p:attrName>
                                        </p:attrNameLst>
                                      </p:cBhvr>
                                      <p:to>
                                        <p:strVal val="visible"/>
                                      </p:to>
                                    </p:set>
                                    <p:anim calcmode="lin" valueType="num">
                                      <p:cBhvr>
                                        <p:cTn id="41" dur="1000" fill="hold"/>
                                        <p:tgtEl>
                                          <p:spTgt spid="202"/>
                                        </p:tgtEl>
                                        <p:attrNameLst>
                                          <p:attrName>ppt_w</p:attrName>
                                        </p:attrNameLst>
                                      </p:cBhvr>
                                      <p:tavLst>
                                        <p:tav tm="0">
                                          <p:val>
                                            <p:fltVal val="0"/>
                                          </p:val>
                                        </p:tav>
                                        <p:tav tm="100000">
                                          <p:val>
                                            <p:strVal val="#ppt_w"/>
                                          </p:val>
                                        </p:tav>
                                      </p:tavLst>
                                    </p:anim>
                                    <p:anim calcmode="lin" valueType="num">
                                      <p:cBhvr>
                                        <p:cTn id="42" dur="1000" fill="hold"/>
                                        <p:tgtEl>
                                          <p:spTgt spid="202"/>
                                        </p:tgtEl>
                                        <p:attrNameLst>
                                          <p:attrName>ppt_h</p:attrName>
                                        </p:attrNameLst>
                                      </p:cBhvr>
                                      <p:tavLst>
                                        <p:tav tm="0">
                                          <p:val>
                                            <p:fltVal val="0"/>
                                          </p:val>
                                        </p:tav>
                                        <p:tav tm="100000">
                                          <p:val>
                                            <p:strVal val="#ppt_h"/>
                                          </p:val>
                                        </p:tav>
                                      </p:tavLst>
                                    </p:anim>
                                    <p:anim calcmode="lin" valueType="num">
                                      <p:cBhvr>
                                        <p:cTn id="43" dur="1000" fill="hold"/>
                                        <p:tgtEl>
                                          <p:spTgt spid="202"/>
                                        </p:tgtEl>
                                        <p:attrNameLst>
                                          <p:attrName>style.rotation</p:attrName>
                                        </p:attrNameLst>
                                      </p:cBhvr>
                                      <p:tavLst>
                                        <p:tav tm="0">
                                          <p:val>
                                            <p:fltVal val="90"/>
                                          </p:val>
                                        </p:tav>
                                        <p:tav tm="100000">
                                          <p:val>
                                            <p:fltVal val="0"/>
                                          </p:val>
                                        </p:tav>
                                      </p:tavLst>
                                    </p:anim>
                                    <p:animEffect transition="in" filter="fade">
                                      <p:cBhvr>
                                        <p:cTn id="44" dur="1000"/>
                                        <p:tgtEl>
                                          <p:spTgt spid="2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5" grpId="0"/>
      <p:bldP spid="295" grpId="0" animBg="1"/>
      <p:bldP spid="296" grpId="0" animBg="1"/>
    </p:bldLst>
  </p:timing>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7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xmlns=""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xmlns=""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xmlns=""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xmlns=""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xmlns=""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xmlns=""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xmlns=""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xmlns=""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xmlns=""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xmlns=""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xmlns=""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xmlns=""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xmlns=""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xmlns=""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xmlns=""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xmlns=""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xmlns=""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xmlns=""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xmlns=""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xmlns=""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xmlns=""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xmlns=""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xmlns=""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xmlns=""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xmlns=""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xmlns=""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xmlns=""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xmlns=""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xmlns=""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xmlns=""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xmlns=""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xmlns=""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xmlns=""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xmlns=""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xmlns=""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xmlns=""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xmlns=""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xmlns=""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xmlns=""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xmlns=""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xmlns=""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xmlns=""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xmlns=""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xmlns=""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xmlns=""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xmlns=""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xmlns=""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xmlns=""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xmlns=""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xmlns=""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xmlns=""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xmlns=""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xmlns=""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xmlns=""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xmlns=""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xmlns=""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xmlns=""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xmlns=""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xmlns=""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xmlns=""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xmlns=""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xmlns=""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xmlns=""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xmlns=""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TextBox 137">
            <a:extLst>
              <a:ext uri="{FF2B5EF4-FFF2-40B4-BE49-F238E27FC236}">
                <a16:creationId xmlns:a16="http://schemas.microsoft.com/office/drawing/2014/main" xmlns=""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42094491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8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xmlns=""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xmlns=""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xmlns=""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xmlns=""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xmlns=""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xmlns=""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xmlns=""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xmlns=""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xmlns=""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xmlns=""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xmlns=""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xmlns=""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xmlns=""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xmlns=""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xmlns=""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xmlns=""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xmlns=""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xmlns=""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xmlns=""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xmlns=""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xmlns=""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xmlns=""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xmlns=""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xmlns=""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xmlns=""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xmlns=""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xmlns=""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xmlns=""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xmlns=""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xmlns=""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xmlns=""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xmlns=""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xmlns=""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xmlns=""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xmlns=""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xmlns=""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xmlns=""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xmlns=""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xmlns=""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xmlns=""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xmlns=""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xmlns=""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xmlns=""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xmlns=""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xmlns=""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xmlns=""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xmlns=""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xmlns=""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xmlns=""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xmlns=""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xmlns=""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xmlns=""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xmlns=""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xmlns=""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xmlns=""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xmlns=""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995;p32">
              <a:extLst>
                <a:ext uri="{FF2B5EF4-FFF2-40B4-BE49-F238E27FC236}">
                  <a16:creationId xmlns:a16="http://schemas.microsoft.com/office/drawing/2014/main" xmlns=""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xmlns=""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xmlns=""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xmlns=""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xmlns=""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xmlns=""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xmlns=""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xmlns=""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xmlns=""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xmlns=""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xmlns=""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xmlns=""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xmlns=""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xmlns=""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xmlns=""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xmlns=""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xmlns=""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xmlns=""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xmlns=""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xmlns=""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xmlns=""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xmlns=""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xmlns=""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xmlns=""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xmlns=""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xmlns=""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xmlns=""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xmlns=""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xmlns=""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xmlns=""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 name="TextBox 223">
            <a:extLst>
              <a:ext uri="{FF2B5EF4-FFF2-40B4-BE49-F238E27FC236}">
                <a16:creationId xmlns:a16="http://schemas.microsoft.com/office/drawing/2014/main" xmlns="" id="{93F46B3B-D663-4FBA-8528-CFD2F9C1E141}"/>
              </a:ext>
            </a:extLst>
          </p:cNvPr>
          <p:cNvSpPr txBox="1"/>
          <p:nvPr userDrawn="1"/>
        </p:nvSpPr>
        <p:spPr>
          <a:xfrm>
            <a:off x="3604226" y="1596479"/>
            <a:ext cx="4752083" cy="3631763"/>
          </a:xfrm>
          <a:prstGeom prst="rect">
            <a:avLst/>
          </a:prstGeom>
          <a:noFill/>
        </p:spPr>
        <p:txBody>
          <a:bodyPr wrap="square" rtlCol="0">
            <a:spAutoFit/>
          </a:bodyPr>
          <a:lstStyle/>
          <a:p>
            <a:pPr algn="ctr"/>
            <a:r>
              <a:rPr lang="vi-VN" sz="11500">
                <a:solidFill>
                  <a:srgbClr val="002060"/>
                </a:solidFill>
                <a:latin typeface="+mj-lt"/>
              </a:rPr>
              <a:t>LUYỆN TẬP</a:t>
            </a:r>
            <a:endParaRPr lang="vi-VN" sz="11500" dirty="0">
              <a:solidFill>
                <a:srgbClr val="002060"/>
              </a:solidFill>
              <a:latin typeface="+mj-lt"/>
            </a:endParaRPr>
          </a:p>
        </p:txBody>
      </p:sp>
    </p:spTree>
    <p:extLst>
      <p:ext uri="{BB962C8B-B14F-4D97-AF65-F5344CB8AC3E}">
        <p14:creationId xmlns:p14="http://schemas.microsoft.com/office/powerpoint/2010/main" val="6198294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4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22356544"/>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3_Title Slide">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xmlns=""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xmlns=""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xmlns=""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xmlns=""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xmlns=""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xmlns=""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xmlns=""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xmlns=""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xmlns=""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xmlns=""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xmlns=""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xmlns=""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xmlns=""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xmlns=""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xmlns=""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xmlns=""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xmlns=""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xmlns=""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xmlns=""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xmlns=""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xmlns=""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xmlns=""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xmlns=""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xmlns=""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xmlns=""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xmlns=""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xmlns=""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xmlns=""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xmlns=""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xmlns=""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xmlns=""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xmlns=""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xmlns=""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xmlns=""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xmlns=""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xmlns=""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xmlns=""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xmlns=""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xmlns=""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xmlns=""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xmlns=""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xmlns=""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xmlns=""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xmlns=""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xmlns=""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xmlns=""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xmlns=""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xmlns=""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xmlns=""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xmlns=""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xmlns=""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xmlns=""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xmlns=""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xmlns=""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xmlns=""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xmlns=""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xmlns=""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xmlns=""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xmlns=""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xmlns=""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xmlns=""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xmlns=""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xmlns=""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xmlns=""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xmlns=""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xmlns=""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xmlns=""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xmlns="" id="{FF3093F1-70FF-4A92-A939-256BC49F43A6}"/>
              </a:ext>
            </a:extLst>
          </p:cNvPr>
          <p:cNvGrpSpPr/>
          <p:nvPr userDrawn="1"/>
        </p:nvGrpSpPr>
        <p:grpSpPr>
          <a:xfrm>
            <a:off x="745412" y="1491606"/>
            <a:ext cx="9867486" cy="4773077"/>
            <a:chOff x="623255" y="927125"/>
            <a:chExt cx="7691377" cy="3871900"/>
          </a:xfrm>
          <a:solidFill>
            <a:schemeClr val="accent4">
              <a:lumMod val="60000"/>
              <a:lumOff val="40000"/>
            </a:schemeClr>
          </a:solidFill>
        </p:grpSpPr>
        <p:sp>
          <p:nvSpPr>
            <p:cNvPr id="148" name="Google Shape;2357;p30">
              <a:extLst>
                <a:ext uri="{FF2B5EF4-FFF2-40B4-BE49-F238E27FC236}">
                  <a16:creationId xmlns:a16="http://schemas.microsoft.com/office/drawing/2014/main" xmlns=""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xmlns=""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xmlns=""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xmlns=""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361;p30">
                <a:extLst>
                  <a:ext uri="{FF2B5EF4-FFF2-40B4-BE49-F238E27FC236}">
                    <a16:creationId xmlns:a16="http://schemas.microsoft.com/office/drawing/2014/main" xmlns=""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xmlns=""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xmlns=""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xmlns=""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xmlns=""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xmlns=""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xmlns=""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xmlns=""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xmlns=""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xmlns=""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xmlns=""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xmlns=""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xmlns=""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xmlns=""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xmlns=""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xmlns=""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xmlns=""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xmlns=""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xmlns=""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xmlns=""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xmlns=""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xmlns=""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xmlns=""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xmlns=""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xmlns=""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xmlns=""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xmlns=""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xmlns=""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xmlns=""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xmlns=""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xmlns=""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xmlns=""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xmlns=""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xmlns=""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xmlns=""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xmlns=""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xmlns=""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xmlns=""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xmlns=""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xmlns=""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xmlns=""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xmlns=""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xmlns=""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xmlns=""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xmlns=""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xmlns=""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xmlns=""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xmlns=""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xmlns=""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xmlns=""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xmlns=""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xmlns=""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xmlns=""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xmlns=""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xmlns=""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xmlns=""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xmlns=""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xmlns=""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xmlns=""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xmlns=""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xmlns=""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xmlns=""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xmlns=""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xmlns=""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xmlns=""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xmlns=""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xmlns=""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xmlns=""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xmlns=""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xmlns=""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xmlns=""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xmlns=""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xmlns=""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xmlns=""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xmlns=""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xmlns=""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xmlns=""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xmlns=""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xmlns=""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xmlns=""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xmlns=""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xmlns=""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xmlns=""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xmlns=""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xmlns=""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xmlns=""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xmlns=""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xmlns=""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xmlns=""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xmlns=""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xmlns=""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xmlns=""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xmlns=""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xmlns=""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xmlns=""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xmlns=""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xmlns=""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xmlns=""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xmlns=""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xmlns=""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xmlns=""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xmlns=""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xmlns=""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xmlns=""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xmlns=""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xmlns=""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xmlns=""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xmlns=""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xmlns=""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xmlns=""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xmlns=""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xmlns=""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xmlns=""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xmlns=""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xmlns=""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xmlns=""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xmlns=""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xmlns=""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xmlns=""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xmlns=""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xmlns=""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xmlns=""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xmlns=""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xmlns=""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xmlns=""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xmlns=""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xmlns=""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xmlns=""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xmlns=""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xmlns=""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xmlns=""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xmlns=""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xmlns=""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xmlns=""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xmlns=""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xmlns=""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xmlns=""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xmlns=""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xmlns=""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xmlns=""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xmlns=""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37833669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9_Title and Content">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xmlns=""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xmlns=""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xmlns=""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xmlns=""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xmlns=""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xmlns=""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xmlns=""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xmlns=""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xmlns=""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xmlns=""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xmlns=""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xmlns=""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xmlns=""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xmlns=""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xmlns=""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xmlns=""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xmlns=""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xmlns=""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xmlns=""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xmlns=""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xmlns=""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xmlns=""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xmlns=""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xmlns=""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xmlns=""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xmlns=""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xmlns=""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xmlns=""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xmlns=""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xmlns=""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xmlns=""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xmlns=""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xmlns=""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xmlns=""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xmlns=""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xmlns=""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xmlns=""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xmlns=""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xmlns=""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xmlns=""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xmlns=""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xmlns=""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xmlns=""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xmlns=""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xmlns=""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xmlns=""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xmlns=""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xmlns=""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xmlns=""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xmlns=""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xmlns=""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xmlns=""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xmlns=""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xmlns=""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xmlns=""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xmlns=""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xmlns=""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xmlns=""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xmlns=""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xmlns=""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xmlns=""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xmlns=""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xmlns=""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xmlns=""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xmlns=""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xmlns=""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xmlns=""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xmlns=""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xmlns=""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xmlns=""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xmlns=""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xmlns=""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xmlns=""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xmlns=""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xmlns=""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xmlns=""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xmlns=""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xmlns=""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xmlns=""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xmlns=""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xmlns=""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xmlns=""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xmlns=""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xmlns=""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xmlns=""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xmlns=""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xmlns=""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xmlns=""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xmlns=""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xmlns=""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xmlns=""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xmlns=""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xmlns=""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xmlns=""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xmlns=""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xmlns=""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xmlns=""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xmlns=""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xmlns=""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xmlns=""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xmlns=""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xmlns=""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xmlns=""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xmlns=""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xmlns=""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xmlns=""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xmlns=""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xmlns=""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xmlns=""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xmlns=""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xmlns=""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xmlns=""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xmlns=""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xmlns=""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xmlns=""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xmlns=""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xmlns=""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xmlns=""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xmlns=""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xmlns=""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xmlns=""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xmlns=""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xmlns=""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xmlns=""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xmlns=""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xmlns=""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xmlns=""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xmlns=""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xmlns=""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xmlns=""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xmlns=""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xmlns=""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xmlns=""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xmlns=""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xmlns=""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 name="TextBox 235">
            <a:extLst>
              <a:ext uri="{FF2B5EF4-FFF2-40B4-BE49-F238E27FC236}">
                <a16:creationId xmlns:a16="http://schemas.microsoft.com/office/drawing/2014/main" xmlns=""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42834368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10_Title and Content">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xmlns=""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xmlns=""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xmlns=""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xmlns=""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xmlns=""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xmlns=""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xmlns=""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xmlns=""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xmlns=""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xmlns=""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xmlns=""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xmlns=""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xmlns=""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xmlns=""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xmlns=""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xmlns=""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xmlns=""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xmlns=""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xmlns=""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xmlns=""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xmlns=""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xmlns=""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xmlns=""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xmlns=""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xmlns=""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xmlns=""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xmlns=""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xmlns=""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xmlns=""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xmlns=""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xmlns=""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xmlns=""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xmlns=""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xmlns=""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xmlns=""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xmlns=""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xmlns=""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xmlns=""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xmlns=""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xmlns=""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xmlns=""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xmlns=""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xmlns=""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xmlns=""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xmlns=""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xmlns=""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xmlns=""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xmlns=""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xmlns=""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xmlns=""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xmlns=""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xmlns=""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xmlns=""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xmlns=""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xmlns=""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xmlns=""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xmlns=""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xmlns=""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xmlns=""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xmlns=""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xmlns=""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xmlns=""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xmlns=""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xmlns=""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TextBox 137">
            <a:extLst>
              <a:ext uri="{FF2B5EF4-FFF2-40B4-BE49-F238E27FC236}">
                <a16:creationId xmlns:a16="http://schemas.microsoft.com/office/drawing/2014/main" xmlns=""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24375757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11_Title and Content">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xmlns=""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xmlns=""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xmlns=""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xmlns=""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xmlns=""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xmlns=""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xmlns=""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xmlns=""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xmlns=""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xmlns=""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xmlns=""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xmlns=""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xmlns=""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xmlns=""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xmlns=""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xmlns=""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xmlns=""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xmlns=""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xmlns=""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xmlns=""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xmlns=""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xmlns=""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xmlns=""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xmlns=""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xmlns=""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xmlns=""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xmlns=""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xmlns=""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xmlns=""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xmlns=""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xmlns=""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xmlns=""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xmlns=""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xmlns=""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xmlns=""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xmlns=""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xmlns=""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xmlns=""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xmlns=""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xmlns=""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xmlns=""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xmlns=""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xmlns=""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xmlns=""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xmlns=""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xmlns=""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xmlns=""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xmlns=""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xmlns=""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xmlns=""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xmlns=""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xmlns=""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xmlns=""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xmlns=""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xmlns=""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xmlns=""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995;p32">
              <a:extLst>
                <a:ext uri="{FF2B5EF4-FFF2-40B4-BE49-F238E27FC236}">
                  <a16:creationId xmlns:a16="http://schemas.microsoft.com/office/drawing/2014/main" xmlns=""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xmlns=""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xmlns=""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xmlns=""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xmlns=""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xmlns=""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xmlns=""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xmlns=""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xmlns=""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xmlns=""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xmlns=""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xmlns=""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xmlns=""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xmlns=""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xmlns=""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xmlns=""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xmlns=""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xmlns=""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xmlns=""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xmlns=""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xmlns=""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xmlns=""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xmlns=""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xmlns=""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xmlns=""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xmlns=""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xmlns=""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xmlns=""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xmlns=""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xmlns=""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 name="TextBox 223">
            <a:extLst>
              <a:ext uri="{FF2B5EF4-FFF2-40B4-BE49-F238E27FC236}">
                <a16:creationId xmlns:a16="http://schemas.microsoft.com/office/drawing/2014/main" xmlns="" id="{93F46B3B-D663-4FBA-8528-CFD2F9C1E141}"/>
              </a:ext>
            </a:extLst>
          </p:cNvPr>
          <p:cNvSpPr txBox="1"/>
          <p:nvPr userDrawn="1"/>
        </p:nvSpPr>
        <p:spPr>
          <a:xfrm>
            <a:off x="3705562" y="1647225"/>
            <a:ext cx="4484883" cy="3631763"/>
          </a:xfrm>
          <a:prstGeom prst="rect">
            <a:avLst/>
          </a:prstGeom>
          <a:noFill/>
        </p:spPr>
        <p:txBody>
          <a:bodyPr wrap="square" rtlCol="0">
            <a:spAutoFit/>
          </a:bodyPr>
          <a:lstStyle/>
          <a:p>
            <a:pPr algn="ctr"/>
            <a:r>
              <a:rPr lang="vi-VN" sz="11500">
                <a:solidFill>
                  <a:srgbClr val="002060"/>
                </a:solidFill>
                <a:latin typeface="+mj-lt"/>
              </a:rPr>
              <a:t>LUYỆN TẬP</a:t>
            </a:r>
            <a:endParaRPr lang="vi-VN" sz="11500" dirty="0">
              <a:solidFill>
                <a:srgbClr val="002060"/>
              </a:solidFill>
              <a:latin typeface="+mj-lt"/>
            </a:endParaRPr>
          </a:p>
        </p:txBody>
      </p:sp>
    </p:spTree>
    <p:extLst>
      <p:ext uri="{BB962C8B-B14F-4D97-AF65-F5344CB8AC3E}">
        <p14:creationId xmlns:p14="http://schemas.microsoft.com/office/powerpoint/2010/main" val="37419393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15_Title and Content">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65467324"/>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4_Title Slide">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xmlns=""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xmlns=""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xmlns=""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xmlns=""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xmlns=""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xmlns=""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xmlns=""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xmlns=""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xmlns=""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xmlns=""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xmlns=""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xmlns=""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xmlns=""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xmlns=""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xmlns=""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xmlns=""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xmlns=""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xmlns=""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xmlns=""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xmlns=""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xmlns=""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xmlns=""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xmlns=""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xmlns=""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xmlns=""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xmlns=""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xmlns=""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xmlns=""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xmlns=""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xmlns=""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xmlns=""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xmlns=""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xmlns=""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xmlns=""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xmlns=""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xmlns=""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xmlns=""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xmlns=""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xmlns=""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xmlns=""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xmlns=""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xmlns=""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xmlns=""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xmlns=""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xmlns=""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xmlns=""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xmlns=""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xmlns=""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xmlns=""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xmlns=""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xmlns=""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xmlns=""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xmlns=""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xmlns=""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xmlns=""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xmlns=""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xmlns=""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xmlns=""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xmlns=""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xmlns=""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xmlns=""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xmlns=""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xmlns=""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xmlns=""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xmlns=""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xmlns=""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xmlns=""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xmlns="" id="{FF3093F1-70FF-4A92-A939-256BC49F43A6}"/>
              </a:ext>
            </a:extLst>
          </p:cNvPr>
          <p:cNvGrpSpPr/>
          <p:nvPr userDrawn="1"/>
        </p:nvGrpSpPr>
        <p:grpSpPr>
          <a:xfrm>
            <a:off x="745412" y="1491606"/>
            <a:ext cx="9867486" cy="4773077"/>
            <a:chOff x="623255" y="927125"/>
            <a:chExt cx="7691377" cy="3871900"/>
          </a:xfrm>
          <a:solidFill>
            <a:srgbClr val="F35757"/>
          </a:solidFill>
        </p:grpSpPr>
        <p:sp>
          <p:nvSpPr>
            <p:cNvPr id="148" name="Google Shape;2357;p30">
              <a:extLst>
                <a:ext uri="{FF2B5EF4-FFF2-40B4-BE49-F238E27FC236}">
                  <a16:creationId xmlns:a16="http://schemas.microsoft.com/office/drawing/2014/main" xmlns=""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xmlns=""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xmlns=""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xmlns=""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361;p30">
                <a:extLst>
                  <a:ext uri="{FF2B5EF4-FFF2-40B4-BE49-F238E27FC236}">
                    <a16:creationId xmlns:a16="http://schemas.microsoft.com/office/drawing/2014/main" xmlns=""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xmlns=""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xmlns=""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xmlns=""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xmlns=""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xmlns=""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xmlns=""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xmlns=""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xmlns=""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xmlns=""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xmlns=""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xmlns=""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xmlns=""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xmlns=""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xmlns=""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xmlns=""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xmlns=""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xmlns=""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xmlns=""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xmlns=""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xmlns=""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xmlns=""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xmlns=""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xmlns=""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xmlns=""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xmlns=""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xmlns=""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xmlns=""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xmlns=""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xmlns=""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xmlns=""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xmlns=""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xmlns=""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xmlns=""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xmlns=""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xmlns=""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xmlns=""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xmlns=""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xmlns=""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xmlns=""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xmlns=""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xmlns=""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xmlns=""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xmlns=""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xmlns=""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xmlns=""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xmlns=""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xmlns=""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xmlns=""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xmlns=""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xmlns=""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xmlns=""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xmlns=""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xmlns=""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xmlns=""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xmlns=""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xmlns=""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xmlns=""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xmlns=""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xmlns=""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xmlns=""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xmlns=""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xmlns=""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xmlns=""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xmlns=""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xmlns=""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xmlns=""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xmlns=""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xmlns=""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xmlns=""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xmlns=""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xmlns=""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xmlns=""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xmlns=""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xmlns=""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xmlns=""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xmlns=""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xmlns=""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xmlns=""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xmlns=""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xmlns=""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xmlns=""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xmlns=""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xmlns=""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xmlns=""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xmlns=""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xmlns=""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xmlns=""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xmlns=""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xmlns=""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xmlns=""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xmlns=""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xmlns=""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xmlns=""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xmlns=""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xmlns=""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xmlns=""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xmlns=""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xmlns=""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xmlns=""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xmlns=""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xmlns=""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xmlns=""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xmlns=""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xmlns=""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xmlns=""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xmlns=""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xmlns=""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xmlns=""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xmlns=""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xmlns=""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xmlns=""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xmlns=""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xmlns=""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xmlns=""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xmlns=""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xmlns=""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xmlns=""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xmlns=""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xmlns=""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xmlns=""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xmlns=""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xmlns=""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xmlns=""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xmlns=""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xmlns=""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xmlns=""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xmlns=""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xmlns=""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xmlns=""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xmlns=""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xmlns=""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xmlns=""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xmlns=""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xmlns=""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xmlns=""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xmlns=""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xmlns=""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xmlns=""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xmlns=""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xmlns=""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16544891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16_Title and Content">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xmlns=""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xmlns=""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xmlns=""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xmlns=""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xmlns=""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xmlns=""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xmlns=""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xmlns=""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xmlns=""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xmlns=""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xmlns=""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xmlns=""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xmlns=""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xmlns=""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xmlns=""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xmlns=""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xmlns=""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xmlns=""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xmlns=""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xmlns=""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xmlns=""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xmlns=""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xmlns=""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xmlns=""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xmlns=""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xmlns=""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xmlns=""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xmlns=""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xmlns=""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xmlns=""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xmlns=""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xmlns=""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xmlns=""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xmlns=""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xmlns=""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xmlns=""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xmlns=""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xmlns=""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xmlns=""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xmlns=""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xmlns=""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xmlns=""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xmlns=""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xmlns=""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xmlns=""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xmlns=""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xmlns=""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xmlns=""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xmlns=""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xmlns=""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xmlns=""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xmlns=""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xmlns=""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xmlns=""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xmlns=""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xmlns=""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xmlns=""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xmlns=""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xmlns=""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xmlns=""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xmlns=""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xmlns=""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xmlns=""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xmlns=""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xmlns=""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xmlns=""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xmlns=""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xmlns=""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xmlns=""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xmlns=""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xmlns=""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xmlns=""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xmlns=""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xmlns=""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xmlns=""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xmlns=""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xmlns=""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xmlns=""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xmlns=""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xmlns=""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xmlns=""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xmlns=""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xmlns=""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xmlns=""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xmlns=""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xmlns=""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xmlns=""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xmlns=""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xmlns=""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xmlns=""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xmlns=""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xmlns=""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xmlns=""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xmlns=""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xmlns=""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xmlns=""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xmlns=""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xmlns=""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xmlns=""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xmlns=""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xmlns=""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xmlns=""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xmlns=""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xmlns=""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xmlns=""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xmlns=""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xmlns=""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xmlns=""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xmlns=""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xmlns=""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xmlns=""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xmlns=""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xmlns=""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xmlns=""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xmlns=""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xmlns=""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xmlns=""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xmlns=""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xmlns=""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xmlns=""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xmlns=""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xmlns=""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xmlns=""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xmlns=""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xmlns=""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xmlns=""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xmlns=""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xmlns=""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xmlns=""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xmlns=""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xmlns=""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xmlns=""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xmlns=""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xmlns=""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xmlns=""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 name="TextBox 235">
            <a:extLst>
              <a:ext uri="{FF2B5EF4-FFF2-40B4-BE49-F238E27FC236}">
                <a16:creationId xmlns:a16="http://schemas.microsoft.com/office/drawing/2014/main" xmlns=""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33761732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2_Title and Content">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235" name="TextBox 234">
            <a:extLst>
              <a:ext uri="{FF2B5EF4-FFF2-40B4-BE49-F238E27FC236}">
                <a16:creationId xmlns:a16="http://schemas.microsoft.com/office/drawing/2014/main" xmlns="" id="{1E4DED0B-3FCF-4DB8-8C88-6AED41C3D872}"/>
              </a:ext>
            </a:extLst>
          </p:cNvPr>
          <p:cNvSpPr txBox="1"/>
          <p:nvPr userDrawn="1"/>
        </p:nvSpPr>
        <p:spPr>
          <a:xfrm>
            <a:off x="3615997" y="1557579"/>
            <a:ext cx="4752083" cy="3631763"/>
          </a:xfrm>
          <a:prstGeom prst="rect">
            <a:avLst/>
          </a:prstGeom>
          <a:noFill/>
        </p:spPr>
        <p:txBody>
          <a:bodyPr wrap="square" rtlCol="0">
            <a:spAutoFit/>
          </a:bodyPr>
          <a:lstStyle/>
          <a:p>
            <a:pPr algn="ctr"/>
            <a:r>
              <a:rPr lang="vi-VN" sz="11500">
                <a:solidFill>
                  <a:srgbClr val="002060"/>
                </a:solidFill>
                <a:latin typeface="+mj-lt"/>
              </a:rPr>
              <a:t>LUYỆN TẬP</a:t>
            </a:r>
            <a:endParaRPr lang="vi-VN" sz="11500" dirty="0">
              <a:solidFill>
                <a:srgbClr val="002060"/>
              </a:solidFill>
              <a:latin typeface="+mj-lt"/>
            </a:endParaRPr>
          </a:p>
        </p:txBody>
      </p:sp>
      <p:grpSp>
        <p:nvGrpSpPr>
          <p:cNvPr id="138" name="Google Shape;939;p32">
            <a:extLst>
              <a:ext uri="{FF2B5EF4-FFF2-40B4-BE49-F238E27FC236}">
                <a16:creationId xmlns:a16="http://schemas.microsoft.com/office/drawing/2014/main" xmlns=""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xmlns=""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0" name="Google Shape;941;p32">
              <a:extLst>
                <a:ext uri="{FF2B5EF4-FFF2-40B4-BE49-F238E27FC236}">
                  <a16:creationId xmlns:a16="http://schemas.microsoft.com/office/drawing/2014/main" xmlns=""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1" name="Google Shape;942;p32">
              <a:extLst>
                <a:ext uri="{FF2B5EF4-FFF2-40B4-BE49-F238E27FC236}">
                  <a16:creationId xmlns:a16="http://schemas.microsoft.com/office/drawing/2014/main" xmlns=""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2" name="Google Shape;943;p32">
              <a:extLst>
                <a:ext uri="{FF2B5EF4-FFF2-40B4-BE49-F238E27FC236}">
                  <a16:creationId xmlns:a16="http://schemas.microsoft.com/office/drawing/2014/main" xmlns=""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3" name="Google Shape;944;p32">
              <a:extLst>
                <a:ext uri="{FF2B5EF4-FFF2-40B4-BE49-F238E27FC236}">
                  <a16:creationId xmlns:a16="http://schemas.microsoft.com/office/drawing/2014/main" xmlns=""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4" name="Google Shape;945;p32">
              <a:extLst>
                <a:ext uri="{FF2B5EF4-FFF2-40B4-BE49-F238E27FC236}">
                  <a16:creationId xmlns:a16="http://schemas.microsoft.com/office/drawing/2014/main" xmlns=""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5" name="Google Shape;946;p32">
              <a:extLst>
                <a:ext uri="{FF2B5EF4-FFF2-40B4-BE49-F238E27FC236}">
                  <a16:creationId xmlns:a16="http://schemas.microsoft.com/office/drawing/2014/main" xmlns=""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6" name="Google Shape;947;p32">
              <a:extLst>
                <a:ext uri="{FF2B5EF4-FFF2-40B4-BE49-F238E27FC236}">
                  <a16:creationId xmlns:a16="http://schemas.microsoft.com/office/drawing/2014/main" xmlns=""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7" name="Google Shape;948;p32">
              <a:extLst>
                <a:ext uri="{FF2B5EF4-FFF2-40B4-BE49-F238E27FC236}">
                  <a16:creationId xmlns:a16="http://schemas.microsoft.com/office/drawing/2014/main" xmlns=""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8" name="Google Shape;949;p32">
              <a:extLst>
                <a:ext uri="{FF2B5EF4-FFF2-40B4-BE49-F238E27FC236}">
                  <a16:creationId xmlns:a16="http://schemas.microsoft.com/office/drawing/2014/main" xmlns=""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9" name="Google Shape;950;p32">
              <a:extLst>
                <a:ext uri="{FF2B5EF4-FFF2-40B4-BE49-F238E27FC236}">
                  <a16:creationId xmlns:a16="http://schemas.microsoft.com/office/drawing/2014/main" xmlns=""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0" name="Google Shape;951;p32">
              <a:extLst>
                <a:ext uri="{FF2B5EF4-FFF2-40B4-BE49-F238E27FC236}">
                  <a16:creationId xmlns:a16="http://schemas.microsoft.com/office/drawing/2014/main" xmlns=""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952;p32">
              <a:extLst>
                <a:ext uri="{FF2B5EF4-FFF2-40B4-BE49-F238E27FC236}">
                  <a16:creationId xmlns:a16="http://schemas.microsoft.com/office/drawing/2014/main" xmlns=""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953;p32">
              <a:extLst>
                <a:ext uri="{FF2B5EF4-FFF2-40B4-BE49-F238E27FC236}">
                  <a16:creationId xmlns:a16="http://schemas.microsoft.com/office/drawing/2014/main" xmlns=""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3" name="Google Shape;954;p32">
              <a:extLst>
                <a:ext uri="{FF2B5EF4-FFF2-40B4-BE49-F238E27FC236}">
                  <a16:creationId xmlns:a16="http://schemas.microsoft.com/office/drawing/2014/main" xmlns=""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4" name="Google Shape;955;p32">
              <a:extLst>
                <a:ext uri="{FF2B5EF4-FFF2-40B4-BE49-F238E27FC236}">
                  <a16:creationId xmlns:a16="http://schemas.microsoft.com/office/drawing/2014/main" xmlns=""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5" name="Google Shape;956;p32">
              <a:extLst>
                <a:ext uri="{FF2B5EF4-FFF2-40B4-BE49-F238E27FC236}">
                  <a16:creationId xmlns:a16="http://schemas.microsoft.com/office/drawing/2014/main" xmlns=""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6" name="Google Shape;957;p32">
              <a:extLst>
                <a:ext uri="{FF2B5EF4-FFF2-40B4-BE49-F238E27FC236}">
                  <a16:creationId xmlns:a16="http://schemas.microsoft.com/office/drawing/2014/main" xmlns=""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7" name="Google Shape;958;p32">
              <a:extLst>
                <a:ext uri="{FF2B5EF4-FFF2-40B4-BE49-F238E27FC236}">
                  <a16:creationId xmlns:a16="http://schemas.microsoft.com/office/drawing/2014/main" xmlns=""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8" name="Google Shape;959;p32">
              <a:extLst>
                <a:ext uri="{FF2B5EF4-FFF2-40B4-BE49-F238E27FC236}">
                  <a16:creationId xmlns:a16="http://schemas.microsoft.com/office/drawing/2014/main" xmlns=""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9" name="Google Shape;960;p32">
              <a:extLst>
                <a:ext uri="{FF2B5EF4-FFF2-40B4-BE49-F238E27FC236}">
                  <a16:creationId xmlns:a16="http://schemas.microsoft.com/office/drawing/2014/main" xmlns=""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0" name="Google Shape;961;p32">
              <a:extLst>
                <a:ext uri="{FF2B5EF4-FFF2-40B4-BE49-F238E27FC236}">
                  <a16:creationId xmlns:a16="http://schemas.microsoft.com/office/drawing/2014/main" xmlns=""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1" name="Google Shape;962;p32">
              <a:extLst>
                <a:ext uri="{FF2B5EF4-FFF2-40B4-BE49-F238E27FC236}">
                  <a16:creationId xmlns:a16="http://schemas.microsoft.com/office/drawing/2014/main" xmlns=""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2" name="Google Shape;963;p32">
              <a:extLst>
                <a:ext uri="{FF2B5EF4-FFF2-40B4-BE49-F238E27FC236}">
                  <a16:creationId xmlns:a16="http://schemas.microsoft.com/office/drawing/2014/main" xmlns=""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3" name="Google Shape;964;p32">
              <a:extLst>
                <a:ext uri="{FF2B5EF4-FFF2-40B4-BE49-F238E27FC236}">
                  <a16:creationId xmlns:a16="http://schemas.microsoft.com/office/drawing/2014/main" xmlns=""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4" name="Google Shape;965;p32">
              <a:extLst>
                <a:ext uri="{FF2B5EF4-FFF2-40B4-BE49-F238E27FC236}">
                  <a16:creationId xmlns:a16="http://schemas.microsoft.com/office/drawing/2014/main" xmlns=""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5" name="Google Shape;966;p32">
              <a:extLst>
                <a:ext uri="{FF2B5EF4-FFF2-40B4-BE49-F238E27FC236}">
                  <a16:creationId xmlns:a16="http://schemas.microsoft.com/office/drawing/2014/main" xmlns=""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6" name="Google Shape;967;p32">
              <a:extLst>
                <a:ext uri="{FF2B5EF4-FFF2-40B4-BE49-F238E27FC236}">
                  <a16:creationId xmlns:a16="http://schemas.microsoft.com/office/drawing/2014/main" xmlns=""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7" name="Google Shape;968;p32">
              <a:extLst>
                <a:ext uri="{FF2B5EF4-FFF2-40B4-BE49-F238E27FC236}">
                  <a16:creationId xmlns:a16="http://schemas.microsoft.com/office/drawing/2014/main" xmlns=""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8" name="Google Shape;969;p32">
              <a:extLst>
                <a:ext uri="{FF2B5EF4-FFF2-40B4-BE49-F238E27FC236}">
                  <a16:creationId xmlns:a16="http://schemas.microsoft.com/office/drawing/2014/main" xmlns=""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9" name="Google Shape;970;p32">
              <a:extLst>
                <a:ext uri="{FF2B5EF4-FFF2-40B4-BE49-F238E27FC236}">
                  <a16:creationId xmlns:a16="http://schemas.microsoft.com/office/drawing/2014/main" xmlns=""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0" name="Google Shape;971;p32">
              <a:extLst>
                <a:ext uri="{FF2B5EF4-FFF2-40B4-BE49-F238E27FC236}">
                  <a16:creationId xmlns:a16="http://schemas.microsoft.com/office/drawing/2014/main" xmlns=""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1" name="Google Shape;972;p32">
              <a:extLst>
                <a:ext uri="{FF2B5EF4-FFF2-40B4-BE49-F238E27FC236}">
                  <a16:creationId xmlns:a16="http://schemas.microsoft.com/office/drawing/2014/main" xmlns=""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2" name="Google Shape;973;p32">
              <a:extLst>
                <a:ext uri="{FF2B5EF4-FFF2-40B4-BE49-F238E27FC236}">
                  <a16:creationId xmlns:a16="http://schemas.microsoft.com/office/drawing/2014/main" xmlns=""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3" name="Google Shape;974;p32">
              <a:extLst>
                <a:ext uri="{FF2B5EF4-FFF2-40B4-BE49-F238E27FC236}">
                  <a16:creationId xmlns:a16="http://schemas.microsoft.com/office/drawing/2014/main" xmlns=""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4" name="Google Shape;975;p32">
              <a:extLst>
                <a:ext uri="{FF2B5EF4-FFF2-40B4-BE49-F238E27FC236}">
                  <a16:creationId xmlns:a16="http://schemas.microsoft.com/office/drawing/2014/main" xmlns=""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5" name="Google Shape;976;p32">
              <a:extLst>
                <a:ext uri="{FF2B5EF4-FFF2-40B4-BE49-F238E27FC236}">
                  <a16:creationId xmlns:a16="http://schemas.microsoft.com/office/drawing/2014/main" xmlns=""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6" name="Google Shape;977;p32">
              <a:extLst>
                <a:ext uri="{FF2B5EF4-FFF2-40B4-BE49-F238E27FC236}">
                  <a16:creationId xmlns:a16="http://schemas.microsoft.com/office/drawing/2014/main" xmlns=""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7" name="Google Shape;978;p32">
              <a:extLst>
                <a:ext uri="{FF2B5EF4-FFF2-40B4-BE49-F238E27FC236}">
                  <a16:creationId xmlns:a16="http://schemas.microsoft.com/office/drawing/2014/main" xmlns=""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8" name="Google Shape;979;p32">
              <a:extLst>
                <a:ext uri="{FF2B5EF4-FFF2-40B4-BE49-F238E27FC236}">
                  <a16:creationId xmlns:a16="http://schemas.microsoft.com/office/drawing/2014/main" xmlns=""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9" name="Google Shape;980;p32">
              <a:extLst>
                <a:ext uri="{FF2B5EF4-FFF2-40B4-BE49-F238E27FC236}">
                  <a16:creationId xmlns:a16="http://schemas.microsoft.com/office/drawing/2014/main" xmlns=""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0" name="Google Shape;981;p32">
              <a:extLst>
                <a:ext uri="{FF2B5EF4-FFF2-40B4-BE49-F238E27FC236}">
                  <a16:creationId xmlns:a16="http://schemas.microsoft.com/office/drawing/2014/main" xmlns=""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1" name="Google Shape;982;p32">
              <a:extLst>
                <a:ext uri="{FF2B5EF4-FFF2-40B4-BE49-F238E27FC236}">
                  <a16:creationId xmlns:a16="http://schemas.microsoft.com/office/drawing/2014/main" xmlns=""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2" name="Google Shape;983;p32">
              <a:extLst>
                <a:ext uri="{FF2B5EF4-FFF2-40B4-BE49-F238E27FC236}">
                  <a16:creationId xmlns:a16="http://schemas.microsoft.com/office/drawing/2014/main" xmlns=""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3" name="Google Shape;984;p32">
              <a:extLst>
                <a:ext uri="{FF2B5EF4-FFF2-40B4-BE49-F238E27FC236}">
                  <a16:creationId xmlns:a16="http://schemas.microsoft.com/office/drawing/2014/main" xmlns=""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4" name="Google Shape;985;p32">
              <a:extLst>
                <a:ext uri="{FF2B5EF4-FFF2-40B4-BE49-F238E27FC236}">
                  <a16:creationId xmlns:a16="http://schemas.microsoft.com/office/drawing/2014/main" xmlns=""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5" name="Google Shape;986;p32">
              <a:extLst>
                <a:ext uri="{FF2B5EF4-FFF2-40B4-BE49-F238E27FC236}">
                  <a16:creationId xmlns:a16="http://schemas.microsoft.com/office/drawing/2014/main" xmlns=""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6" name="Google Shape;987;p32">
              <a:extLst>
                <a:ext uri="{FF2B5EF4-FFF2-40B4-BE49-F238E27FC236}">
                  <a16:creationId xmlns:a16="http://schemas.microsoft.com/office/drawing/2014/main" xmlns=""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7" name="Google Shape;988;p32">
              <a:extLst>
                <a:ext uri="{FF2B5EF4-FFF2-40B4-BE49-F238E27FC236}">
                  <a16:creationId xmlns:a16="http://schemas.microsoft.com/office/drawing/2014/main" xmlns=""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8" name="Google Shape;989;p32">
              <a:extLst>
                <a:ext uri="{FF2B5EF4-FFF2-40B4-BE49-F238E27FC236}">
                  <a16:creationId xmlns:a16="http://schemas.microsoft.com/office/drawing/2014/main" xmlns=""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990;p32">
              <a:extLst>
                <a:ext uri="{FF2B5EF4-FFF2-40B4-BE49-F238E27FC236}">
                  <a16:creationId xmlns:a16="http://schemas.microsoft.com/office/drawing/2014/main" xmlns=""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0" name="Google Shape;991;p32">
              <a:extLst>
                <a:ext uri="{FF2B5EF4-FFF2-40B4-BE49-F238E27FC236}">
                  <a16:creationId xmlns:a16="http://schemas.microsoft.com/office/drawing/2014/main" xmlns=""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1" name="Google Shape;992;p32">
              <a:extLst>
                <a:ext uri="{FF2B5EF4-FFF2-40B4-BE49-F238E27FC236}">
                  <a16:creationId xmlns:a16="http://schemas.microsoft.com/office/drawing/2014/main" xmlns=""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2" name="Google Shape;993;p32">
              <a:extLst>
                <a:ext uri="{FF2B5EF4-FFF2-40B4-BE49-F238E27FC236}">
                  <a16:creationId xmlns:a16="http://schemas.microsoft.com/office/drawing/2014/main" xmlns=""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3" name="Google Shape;994;p32">
              <a:extLst>
                <a:ext uri="{FF2B5EF4-FFF2-40B4-BE49-F238E27FC236}">
                  <a16:creationId xmlns:a16="http://schemas.microsoft.com/office/drawing/2014/main" xmlns=""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4" name="Google Shape;995;p32">
              <a:extLst>
                <a:ext uri="{FF2B5EF4-FFF2-40B4-BE49-F238E27FC236}">
                  <a16:creationId xmlns:a16="http://schemas.microsoft.com/office/drawing/2014/main" xmlns=""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5" name="Google Shape;996;p32">
              <a:extLst>
                <a:ext uri="{FF2B5EF4-FFF2-40B4-BE49-F238E27FC236}">
                  <a16:creationId xmlns:a16="http://schemas.microsoft.com/office/drawing/2014/main" xmlns=""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6" name="Google Shape;997;p32">
              <a:extLst>
                <a:ext uri="{FF2B5EF4-FFF2-40B4-BE49-F238E27FC236}">
                  <a16:creationId xmlns:a16="http://schemas.microsoft.com/office/drawing/2014/main" xmlns=""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7" name="Google Shape;998;p32">
              <a:extLst>
                <a:ext uri="{FF2B5EF4-FFF2-40B4-BE49-F238E27FC236}">
                  <a16:creationId xmlns:a16="http://schemas.microsoft.com/office/drawing/2014/main" xmlns=""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8" name="Google Shape;999;p32">
              <a:extLst>
                <a:ext uri="{FF2B5EF4-FFF2-40B4-BE49-F238E27FC236}">
                  <a16:creationId xmlns:a16="http://schemas.microsoft.com/office/drawing/2014/main" xmlns=""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9" name="Google Shape;1000;p32">
              <a:extLst>
                <a:ext uri="{FF2B5EF4-FFF2-40B4-BE49-F238E27FC236}">
                  <a16:creationId xmlns:a16="http://schemas.microsoft.com/office/drawing/2014/main" xmlns=""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0" name="Google Shape;1001;p32">
              <a:extLst>
                <a:ext uri="{FF2B5EF4-FFF2-40B4-BE49-F238E27FC236}">
                  <a16:creationId xmlns:a16="http://schemas.microsoft.com/office/drawing/2014/main" xmlns=""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1" name="Google Shape;1002;p32">
              <a:extLst>
                <a:ext uri="{FF2B5EF4-FFF2-40B4-BE49-F238E27FC236}">
                  <a16:creationId xmlns:a16="http://schemas.microsoft.com/office/drawing/2014/main" xmlns=""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02" name="Google Shape;211;p3">
            <a:extLst>
              <a:ext uri="{FF2B5EF4-FFF2-40B4-BE49-F238E27FC236}">
                <a16:creationId xmlns:a16="http://schemas.microsoft.com/office/drawing/2014/main" xmlns=""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xmlns=""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xmlns=""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05" name="Google Shape;214;p3">
            <a:extLst>
              <a:ext uri="{FF2B5EF4-FFF2-40B4-BE49-F238E27FC236}">
                <a16:creationId xmlns:a16="http://schemas.microsoft.com/office/drawing/2014/main" xmlns=""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xmlns=""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7" name="Google Shape;216;p3">
              <a:extLst>
                <a:ext uri="{FF2B5EF4-FFF2-40B4-BE49-F238E27FC236}">
                  <a16:creationId xmlns:a16="http://schemas.microsoft.com/office/drawing/2014/main" xmlns=""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8" name="Google Shape;217;p3">
              <a:extLst>
                <a:ext uri="{FF2B5EF4-FFF2-40B4-BE49-F238E27FC236}">
                  <a16:creationId xmlns:a16="http://schemas.microsoft.com/office/drawing/2014/main" xmlns=""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9" name="Google Shape;218;p3">
              <a:extLst>
                <a:ext uri="{FF2B5EF4-FFF2-40B4-BE49-F238E27FC236}">
                  <a16:creationId xmlns:a16="http://schemas.microsoft.com/office/drawing/2014/main" xmlns=""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0" name="Google Shape;219;p3">
              <a:extLst>
                <a:ext uri="{FF2B5EF4-FFF2-40B4-BE49-F238E27FC236}">
                  <a16:creationId xmlns:a16="http://schemas.microsoft.com/office/drawing/2014/main" xmlns=""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1" name="Google Shape;220;p3">
              <a:extLst>
                <a:ext uri="{FF2B5EF4-FFF2-40B4-BE49-F238E27FC236}">
                  <a16:creationId xmlns:a16="http://schemas.microsoft.com/office/drawing/2014/main" xmlns=""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2" name="Google Shape;221;p3">
              <a:extLst>
                <a:ext uri="{FF2B5EF4-FFF2-40B4-BE49-F238E27FC236}">
                  <a16:creationId xmlns:a16="http://schemas.microsoft.com/office/drawing/2014/main" xmlns=""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xmlns=""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4" name="Google Shape;223;p3">
              <a:extLst>
                <a:ext uri="{FF2B5EF4-FFF2-40B4-BE49-F238E27FC236}">
                  <a16:creationId xmlns:a16="http://schemas.microsoft.com/office/drawing/2014/main" xmlns=""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5" name="Google Shape;224;p3">
              <a:extLst>
                <a:ext uri="{FF2B5EF4-FFF2-40B4-BE49-F238E27FC236}">
                  <a16:creationId xmlns:a16="http://schemas.microsoft.com/office/drawing/2014/main" xmlns=""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16" name="Google Shape;225;p3">
            <a:extLst>
              <a:ext uri="{FF2B5EF4-FFF2-40B4-BE49-F238E27FC236}">
                <a16:creationId xmlns:a16="http://schemas.microsoft.com/office/drawing/2014/main" xmlns=""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xmlns=""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8" name="Google Shape;227;p3">
              <a:extLst>
                <a:ext uri="{FF2B5EF4-FFF2-40B4-BE49-F238E27FC236}">
                  <a16:creationId xmlns:a16="http://schemas.microsoft.com/office/drawing/2014/main" xmlns=""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219" name="Google Shape;228;p3">
            <a:extLst>
              <a:ext uri="{FF2B5EF4-FFF2-40B4-BE49-F238E27FC236}">
                <a16:creationId xmlns:a16="http://schemas.microsoft.com/office/drawing/2014/main" xmlns=""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0" name="Google Shape;229;p3">
            <a:extLst>
              <a:ext uri="{FF2B5EF4-FFF2-40B4-BE49-F238E27FC236}">
                <a16:creationId xmlns:a16="http://schemas.microsoft.com/office/drawing/2014/main" xmlns=""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221" name="Google Shape;230;p3">
            <a:extLst>
              <a:ext uri="{FF2B5EF4-FFF2-40B4-BE49-F238E27FC236}">
                <a16:creationId xmlns:a16="http://schemas.microsoft.com/office/drawing/2014/main" xmlns=""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xmlns=""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3" name="Google Shape;232;p3">
              <a:extLst>
                <a:ext uri="{FF2B5EF4-FFF2-40B4-BE49-F238E27FC236}">
                  <a16:creationId xmlns:a16="http://schemas.microsoft.com/office/drawing/2014/main" xmlns=""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Tree>
    <p:extLst>
      <p:ext uri="{BB962C8B-B14F-4D97-AF65-F5344CB8AC3E}">
        <p14:creationId xmlns:p14="http://schemas.microsoft.com/office/powerpoint/2010/main" val="1970915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5"/>
                                        </p:tgtEl>
                                        <p:attrNameLst>
                                          <p:attrName>style.visibility</p:attrName>
                                        </p:attrNameLst>
                                      </p:cBhvr>
                                      <p:to>
                                        <p:strVal val="visible"/>
                                      </p:to>
                                    </p:set>
                                    <p:animEffect transition="in" filter="randombar(horizontal)">
                                      <p:cBhvr>
                                        <p:cTn id="37"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5" grpId="0"/>
      <p:bldP spid="219" grpId="0" animBg="1"/>
      <p:bldP spid="220" grpId="0" animBg="1"/>
    </p:bldLst>
  </p:timing>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17_Title and Content">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xmlns=""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xmlns=""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xmlns=""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xmlns=""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xmlns=""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xmlns=""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xmlns=""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xmlns=""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xmlns=""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xmlns=""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xmlns=""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xmlns=""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xmlns=""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xmlns=""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xmlns=""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xmlns=""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xmlns=""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xmlns=""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xmlns=""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xmlns=""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xmlns=""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xmlns=""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xmlns=""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xmlns=""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xmlns=""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xmlns=""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xmlns=""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xmlns=""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xmlns=""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xmlns=""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xmlns=""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xmlns=""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xmlns=""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xmlns=""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xmlns=""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xmlns=""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xmlns=""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xmlns=""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xmlns=""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xmlns=""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xmlns=""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xmlns=""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xmlns=""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xmlns=""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xmlns=""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xmlns=""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xmlns=""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xmlns=""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xmlns=""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xmlns=""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xmlns=""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xmlns=""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xmlns=""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xmlns=""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xmlns=""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xmlns=""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xmlns=""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xmlns=""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xmlns=""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xmlns=""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xmlns=""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xmlns=""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xmlns=""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xmlns=""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TextBox 137">
            <a:extLst>
              <a:ext uri="{FF2B5EF4-FFF2-40B4-BE49-F238E27FC236}">
                <a16:creationId xmlns:a16="http://schemas.microsoft.com/office/drawing/2014/main" xmlns=""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31377882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18_Title and Content">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xmlns=""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xmlns=""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xmlns=""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xmlns=""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xmlns=""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xmlns=""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xmlns=""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xmlns=""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xmlns=""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xmlns=""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xmlns=""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xmlns=""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xmlns=""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xmlns=""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xmlns=""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xmlns=""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xmlns=""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xmlns=""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xmlns=""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xmlns=""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xmlns=""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xmlns=""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xmlns=""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xmlns=""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xmlns=""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xmlns=""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xmlns=""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xmlns=""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xmlns=""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xmlns=""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xmlns=""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xmlns=""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xmlns=""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xmlns=""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xmlns=""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xmlns=""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xmlns=""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xmlns=""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xmlns=""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xmlns=""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xmlns=""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xmlns=""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xmlns=""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xmlns=""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xmlns=""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xmlns=""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xmlns=""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xmlns=""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xmlns=""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xmlns=""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xmlns=""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xmlns=""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xmlns=""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xmlns=""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xmlns=""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xmlns=""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995;p32">
              <a:extLst>
                <a:ext uri="{FF2B5EF4-FFF2-40B4-BE49-F238E27FC236}">
                  <a16:creationId xmlns:a16="http://schemas.microsoft.com/office/drawing/2014/main" xmlns=""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xmlns=""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xmlns=""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xmlns=""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xmlns=""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xmlns=""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xmlns=""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xmlns=""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xmlns=""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xmlns=""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xmlns=""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xmlns=""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xmlns=""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xmlns=""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xmlns=""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xmlns=""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xmlns=""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xmlns=""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xmlns=""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xmlns=""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xmlns=""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xmlns=""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xmlns=""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xmlns=""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xmlns=""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xmlns=""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xmlns=""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xmlns=""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xmlns=""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xmlns=""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 name="TextBox 223">
            <a:extLst>
              <a:ext uri="{FF2B5EF4-FFF2-40B4-BE49-F238E27FC236}">
                <a16:creationId xmlns:a16="http://schemas.microsoft.com/office/drawing/2014/main" xmlns="" id="{93F46B3B-D663-4FBA-8528-CFD2F9C1E141}"/>
              </a:ext>
            </a:extLst>
          </p:cNvPr>
          <p:cNvSpPr txBox="1"/>
          <p:nvPr userDrawn="1"/>
        </p:nvSpPr>
        <p:spPr>
          <a:xfrm>
            <a:off x="3781444" y="1468551"/>
            <a:ext cx="4514832" cy="3631763"/>
          </a:xfrm>
          <a:prstGeom prst="rect">
            <a:avLst/>
          </a:prstGeom>
          <a:noFill/>
        </p:spPr>
        <p:txBody>
          <a:bodyPr wrap="square" rtlCol="0">
            <a:spAutoFit/>
          </a:bodyPr>
          <a:lstStyle/>
          <a:p>
            <a:pPr algn="ctr"/>
            <a:r>
              <a:rPr lang="vi-VN" sz="11500">
                <a:solidFill>
                  <a:srgbClr val="002060"/>
                </a:solidFill>
                <a:latin typeface="+mj-lt"/>
              </a:rPr>
              <a:t>LUYỆN TẬP</a:t>
            </a:r>
            <a:endParaRPr lang="vi-VN" sz="11500" dirty="0">
              <a:solidFill>
                <a:srgbClr val="002060"/>
              </a:solidFill>
              <a:latin typeface="+mj-lt"/>
            </a:endParaRPr>
          </a:p>
        </p:txBody>
      </p:sp>
    </p:spTree>
    <p:extLst>
      <p:ext uri="{BB962C8B-B14F-4D97-AF65-F5344CB8AC3E}">
        <p14:creationId xmlns:p14="http://schemas.microsoft.com/office/powerpoint/2010/main" val="19581671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19_Title and Content">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65376477"/>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914400" y="2130425"/>
            <a:ext cx="10363200" cy="1470025"/>
          </a:xfrm>
        </p:spPr>
        <p:txBody>
          <a:bodyPr/>
          <a:lstStyle/>
          <a:p>
            <a:r>
              <a:rPr lang="zh-CN" altLang="en-US"/>
              <a:t>单击此处编辑母版标题样式</a:t>
            </a:r>
          </a:p>
        </p:txBody>
      </p:sp>
      <p:sp>
        <p:nvSpPr>
          <p:cNvPr id="3" name="副标题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600" indent="0" algn="ctr">
              <a:buNone/>
              <a:defRPr>
                <a:solidFill>
                  <a:schemeClr val="tx1">
                    <a:tint val="75000"/>
                  </a:schemeClr>
                </a:solidFill>
              </a:defRPr>
            </a:lvl2pPr>
            <a:lvl3pPr marL="1219200" indent="0" algn="ctr">
              <a:buNone/>
              <a:defRPr>
                <a:solidFill>
                  <a:schemeClr val="tx1">
                    <a:tint val="75000"/>
                  </a:schemeClr>
                </a:solidFill>
              </a:defRPr>
            </a:lvl3pPr>
            <a:lvl4pPr marL="1828800" indent="0" algn="ctr">
              <a:buNone/>
              <a:defRPr>
                <a:solidFill>
                  <a:schemeClr val="tx1">
                    <a:tint val="75000"/>
                  </a:schemeClr>
                </a:solidFill>
              </a:defRPr>
            </a:lvl4pPr>
            <a:lvl5pPr marL="2438400" indent="0" algn="ctr">
              <a:buNone/>
              <a:defRPr>
                <a:solidFill>
                  <a:schemeClr val="tx1">
                    <a:tint val="75000"/>
                  </a:schemeClr>
                </a:solidFill>
              </a:defRPr>
            </a:lvl5pPr>
            <a:lvl6pPr marL="3048000" indent="0" algn="ctr">
              <a:buNone/>
              <a:defRPr>
                <a:solidFill>
                  <a:schemeClr val="tx1">
                    <a:tint val="75000"/>
                  </a:schemeClr>
                </a:solidFill>
              </a:defRPr>
            </a:lvl6pPr>
            <a:lvl7pPr marL="3657600" indent="0" algn="ctr">
              <a:buNone/>
              <a:defRPr>
                <a:solidFill>
                  <a:schemeClr val="tx1">
                    <a:tint val="75000"/>
                  </a:schemeClr>
                </a:solidFill>
              </a:defRPr>
            </a:lvl7pPr>
            <a:lvl8pPr marL="4267200" indent="0" algn="ctr">
              <a:buNone/>
              <a:defRPr>
                <a:solidFill>
                  <a:schemeClr val="tx1">
                    <a:tint val="75000"/>
                  </a:schemeClr>
                </a:solidFill>
              </a:defRPr>
            </a:lvl8pPr>
            <a:lvl9pPr marL="4876800" indent="0" algn="ctr">
              <a:buNone/>
              <a:defRPr>
                <a:solidFill>
                  <a:schemeClr val="tx1">
                    <a:tint val="75000"/>
                  </a:schemeClr>
                </a:solidFill>
              </a:defRPr>
            </a:lvl9pPr>
          </a:lstStyle>
          <a:p>
            <a:r>
              <a:rPr lang="zh-CN" altLang="en-US"/>
              <a:t>单击此处编辑母版副标题样式</a:t>
            </a:r>
          </a:p>
        </p:txBody>
      </p:sp>
      <p:sp>
        <p:nvSpPr>
          <p:cNvPr id="4" name="日期占位符 3"/>
          <p:cNvSpPr>
            <a:spLocks noGrp="1"/>
          </p:cNvSpPr>
          <p:nvPr>
            <p:ph type="dt" sz="half" idx="10"/>
          </p:nvPr>
        </p:nvSpPr>
        <p:spPr/>
        <p:txBody>
          <a:bodyPr/>
          <a:lstStyle/>
          <a:p>
            <a:fld id="{32274D81-BE9C-4C9D-8371-8BC208C7A872}" type="datetimeFigureOut">
              <a:rPr lang="zh-CN" altLang="en-US" smtClean="0"/>
              <a:t>2021/12/6</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EED5F6FF-76A1-4CE1-A727-BAA53E4938F6}" type="slidenum">
              <a:rPr lang="zh-CN" altLang="en-US" smtClean="0"/>
              <a:t>‹#›</a:t>
            </a:fld>
            <a:endParaRPr lang="zh-CN" altLang="en-US"/>
          </a:p>
        </p:txBody>
      </p:sp>
    </p:spTree>
    <p:extLst>
      <p:ext uri="{BB962C8B-B14F-4D97-AF65-F5344CB8AC3E}">
        <p14:creationId xmlns:p14="http://schemas.microsoft.com/office/powerpoint/2010/main" val="2832908017"/>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Blank" type="blank">
  <p:cSld name="Blank">
    <p:bg>
      <p:bgPr>
        <a:blipFill dpi="0" rotWithShape="1">
          <a:blip r:embed="rId2">
            <a:lum/>
          </a:blip>
          <a:srcRect/>
          <a:stretch>
            <a:fillRect/>
          </a:stretch>
        </a:blipFill>
        <a:effectLst/>
      </p:bgPr>
    </p:bg>
    <p:spTree>
      <p:nvGrpSpPr>
        <p:cNvPr id="1" name="Shape 151"/>
        <p:cNvGrpSpPr/>
        <p:nvPr/>
      </p:nvGrpSpPr>
      <p:grpSpPr>
        <a:xfrm>
          <a:off x="0" y="0"/>
          <a:ext cx="0" cy="0"/>
          <a:chOff x="0" y="0"/>
          <a:chExt cx="0" cy="0"/>
        </a:xfrm>
      </p:grpSpPr>
      <p:sp>
        <p:nvSpPr>
          <p:cNvPr id="2" name="Freeform 9"/>
          <p:cNvSpPr>
            <a:spLocks/>
          </p:cNvSpPr>
          <p:nvPr userDrawn="1"/>
        </p:nvSpPr>
        <p:spPr bwMode="auto">
          <a:xfrm rot="10800000">
            <a:off x="491068" y="319893"/>
            <a:ext cx="11226800" cy="6182507"/>
          </a:xfrm>
          <a:custGeom>
            <a:avLst/>
            <a:gdLst>
              <a:gd name="T0" fmla="*/ 2466 w 2671"/>
              <a:gd name="T1" fmla="*/ 92 h 1682"/>
              <a:gd name="T2" fmla="*/ 200 w 2671"/>
              <a:gd name="T3" fmla="*/ 99 h 1682"/>
              <a:gd name="T4" fmla="*/ 169 w 2671"/>
              <a:gd name="T5" fmla="*/ 1583 h 1682"/>
              <a:gd name="T6" fmla="*/ 2481 w 2671"/>
              <a:gd name="T7" fmla="*/ 1562 h 1682"/>
              <a:gd name="T8" fmla="*/ 2466 w 2671"/>
              <a:gd name="T9" fmla="*/ 92 h 1682"/>
              <a:gd name="connsiteX0" fmla="*/ 9074 w 9535"/>
              <a:gd name="connsiteY0" fmla="*/ 447 h 9722"/>
              <a:gd name="connsiteX1" fmla="*/ 544 w 9535"/>
              <a:gd name="connsiteY1" fmla="*/ 264 h 9722"/>
              <a:gd name="connsiteX2" fmla="*/ 475 w 9535"/>
              <a:gd name="connsiteY2" fmla="*/ 9311 h 9722"/>
              <a:gd name="connsiteX3" fmla="*/ 9131 w 9535"/>
              <a:gd name="connsiteY3" fmla="*/ 9187 h 9722"/>
              <a:gd name="connsiteX4" fmla="*/ 9074 w 9535"/>
              <a:gd name="connsiteY4" fmla="*/ 447 h 9722"/>
              <a:gd name="connsiteX0" fmla="*/ 9519 w 10001"/>
              <a:gd name="connsiteY0" fmla="*/ 986 h 10526"/>
              <a:gd name="connsiteX1" fmla="*/ 5107 w 10001"/>
              <a:gd name="connsiteY1" fmla="*/ 519 h 10526"/>
              <a:gd name="connsiteX2" fmla="*/ 573 w 10001"/>
              <a:gd name="connsiteY2" fmla="*/ 798 h 10526"/>
              <a:gd name="connsiteX3" fmla="*/ 500 w 10001"/>
              <a:gd name="connsiteY3" fmla="*/ 10103 h 10526"/>
              <a:gd name="connsiteX4" fmla="*/ 9578 w 10001"/>
              <a:gd name="connsiteY4" fmla="*/ 9976 h 10526"/>
              <a:gd name="connsiteX5" fmla="*/ 9519 w 10001"/>
              <a:gd name="connsiteY5" fmla="*/ 986 h 10526"/>
              <a:gd name="connsiteX0" fmla="*/ 9561 w 10043"/>
              <a:gd name="connsiteY0" fmla="*/ 870 h 10410"/>
              <a:gd name="connsiteX1" fmla="*/ 5149 w 10043"/>
              <a:gd name="connsiteY1" fmla="*/ 403 h 10410"/>
              <a:gd name="connsiteX2" fmla="*/ 533 w 10043"/>
              <a:gd name="connsiteY2" fmla="*/ 862 h 10410"/>
              <a:gd name="connsiteX3" fmla="*/ 542 w 10043"/>
              <a:gd name="connsiteY3" fmla="*/ 9987 h 10410"/>
              <a:gd name="connsiteX4" fmla="*/ 9620 w 10043"/>
              <a:gd name="connsiteY4" fmla="*/ 9860 h 10410"/>
              <a:gd name="connsiteX5" fmla="*/ 9561 w 10043"/>
              <a:gd name="connsiteY5" fmla="*/ 870 h 10410"/>
              <a:gd name="connsiteX0" fmla="*/ 9572 w 10054"/>
              <a:gd name="connsiteY0" fmla="*/ 835 h 10375"/>
              <a:gd name="connsiteX1" fmla="*/ 5160 w 10054"/>
              <a:gd name="connsiteY1" fmla="*/ 368 h 10375"/>
              <a:gd name="connsiteX2" fmla="*/ 544 w 10054"/>
              <a:gd name="connsiteY2" fmla="*/ 827 h 10375"/>
              <a:gd name="connsiteX3" fmla="*/ 553 w 10054"/>
              <a:gd name="connsiteY3" fmla="*/ 9952 h 10375"/>
              <a:gd name="connsiteX4" fmla="*/ 9631 w 10054"/>
              <a:gd name="connsiteY4" fmla="*/ 9825 h 10375"/>
              <a:gd name="connsiteX5" fmla="*/ 9572 w 10054"/>
              <a:gd name="connsiteY5" fmla="*/ 835 h 10375"/>
              <a:gd name="connsiteX0" fmla="*/ 9532 w 10014"/>
              <a:gd name="connsiteY0" fmla="*/ 835 h 10375"/>
              <a:gd name="connsiteX1" fmla="*/ 5120 w 10014"/>
              <a:gd name="connsiteY1" fmla="*/ 368 h 10375"/>
              <a:gd name="connsiteX2" fmla="*/ 504 w 10014"/>
              <a:gd name="connsiteY2" fmla="*/ 827 h 10375"/>
              <a:gd name="connsiteX3" fmla="*/ 513 w 10014"/>
              <a:gd name="connsiteY3" fmla="*/ 9952 h 10375"/>
              <a:gd name="connsiteX4" fmla="*/ 9591 w 10014"/>
              <a:gd name="connsiteY4" fmla="*/ 9825 h 10375"/>
              <a:gd name="connsiteX5" fmla="*/ 9532 w 10014"/>
              <a:gd name="connsiteY5" fmla="*/ 835 h 10375"/>
              <a:gd name="connsiteX0" fmla="*/ 9532 w 10014"/>
              <a:gd name="connsiteY0" fmla="*/ 653 h 10193"/>
              <a:gd name="connsiteX1" fmla="*/ 5120 w 10014"/>
              <a:gd name="connsiteY1" fmla="*/ 186 h 10193"/>
              <a:gd name="connsiteX2" fmla="*/ 504 w 10014"/>
              <a:gd name="connsiteY2" fmla="*/ 645 h 10193"/>
              <a:gd name="connsiteX3" fmla="*/ 513 w 10014"/>
              <a:gd name="connsiteY3" fmla="*/ 9770 h 10193"/>
              <a:gd name="connsiteX4" fmla="*/ 9591 w 10014"/>
              <a:gd name="connsiteY4" fmla="*/ 9643 h 10193"/>
              <a:gd name="connsiteX5" fmla="*/ 9532 w 10014"/>
              <a:gd name="connsiteY5" fmla="*/ 653 h 10193"/>
              <a:gd name="connsiteX0" fmla="*/ 9532 w 10014"/>
              <a:gd name="connsiteY0" fmla="*/ 579 h 10119"/>
              <a:gd name="connsiteX1" fmla="*/ 5120 w 10014"/>
              <a:gd name="connsiteY1" fmla="*/ 112 h 10119"/>
              <a:gd name="connsiteX2" fmla="*/ 504 w 10014"/>
              <a:gd name="connsiteY2" fmla="*/ 571 h 10119"/>
              <a:gd name="connsiteX3" fmla="*/ 513 w 10014"/>
              <a:gd name="connsiteY3" fmla="*/ 9696 h 10119"/>
              <a:gd name="connsiteX4" fmla="*/ 9591 w 10014"/>
              <a:gd name="connsiteY4" fmla="*/ 9569 h 10119"/>
              <a:gd name="connsiteX5" fmla="*/ 9532 w 10014"/>
              <a:gd name="connsiteY5" fmla="*/ 579 h 10119"/>
              <a:gd name="connsiteX0" fmla="*/ 9560 w 10042"/>
              <a:gd name="connsiteY0" fmla="*/ 783 h 10323"/>
              <a:gd name="connsiteX1" fmla="*/ 5132 w 10042"/>
              <a:gd name="connsiteY1" fmla="*/ 521 h 10323"/>
              <a:gd name="connsiteX2" fmla="*/ 532 w 10042"/>
              <a:gd name="connsiteY2" fmla="*/ 775 h 10323"/>
              <a:gd name="connsiteX3" fmla="*/ 541 w 10042"/>
              <a:gd name="connsiteY3" fmla="*/ 9900 h 10323"/>
              <a:gd name="connsiteX4" fmla="*/ 9619 w 10042"/>
              <a:gd name="connsiteY4" fmla="*/ 9773 h 10323"/>
              <a:gd name="connsiteX5" fmla="*/ 9560 w 10042"/>
              <a:gd name="connsiteY5" fmla="*/ 783 h 10323"/>
              <a:gd name="connsiteX0" fmla="*/ 9562 w 10044"/>
              <a:gd name="connsiteY0" fmla="*/ 560 h 10100"/>
              <a:gd name="connsiteX1" fmla="*/ 5134 w 10044"/>
              <a:gd name="connsiteY1" fmla="*/ 298 h 10100"/>
              <a:gd name="connsiteX2" fmla="*/ 534 w 10044"/>
              <a:gd name="connsiteY2" fmla="*/ 552 h 10100"/>
              <a:gd name="connsiteX3" fmla="*/ 543 w 10044"/>
              <a:gd name="connsiteY3" fmla="*/ 9677 h 10100"/>
              <a:gd name="connsiteX4" fmla="*/ 9621 w 10044"/>
              <a:gd name="connsiteY4" fmla="*/ 9550 h 10100"/>
              <a:gd name="connsiteX5" fmla="*/ 9562 w 10044"/>
              <a:gd name="connsiteY5" fmla="*/ 560 h 10100"/>
              <a:gd name="connsiteX0" fmla="*/ 9598 w 10080"/>
              <a:gd name="connsiteY0" fmla="*/ 482 h 10022"/>
              <a:gd name="connsiteX1" fmla="*/ 5170 w 10080"/>
              <a:gd name="connsiteY1" fmla="*/ 220 h 10022"/>
              <a:gd name="connsiteX2" fmla="*/ 504 w 10080"/>
              <a:gd name="connsiteY2" fmla="*/ 602 h 10022"/>
              <a:gd name="connsiteX3" fmla="*/ 579 w 10080"/>
              <a:gd name="connsiteY3" fmla="*/ 9599 h 10022"/>
              <a:gd name="connsiteX4" fmla="*/ 9657 w 10080"/>
              <a:gd name="connsiteY4" fmla="*/ 9472 h 10022"/>
              <a:gd name="connsiteX5" fmla="*/ 9598 w 10080"/>
              <a:gd name="connsiteY5" fmla="*/ 482 h 10022"/>
              <a:gd name="connsiteX0" fmla="*/ 9553 w 10035"/>
              <a:gd name="connsiteY0" fmla="*/ 453 h 9993"/>
              <a:gd name="connsiteX1" fmla="*/ 5125 w 10035"/>
              <a:gd name="connsiteY1" fmla="*/ 191 h 9993"/>
              <a:gd name="connsiteX2" fmla="*/ 459 w 10035"/>
              <a:gd name="connsiteY2" fmla="*/ 573 h 9993"/>
              <a:gd name="connsiteX3" fmla="*/ 534 w 10035"/>
              <a:gd name="connsiteY3" fmla="*/ 9570 h 9993"/>
              <a:gd name="connsiteX4" fmla="*/ 9612 w 10035"/>
              <a:gd name="connsiteY4" fmla="*/ 9443 h 9993"/>
              <a:gd name="connsiteX5" fmla="*/ 9553 w 10035"/>
              <a:gd name="connsiteY5" fmla="*/ 453 h 9993"/>
              <a:gd name="connsiteX0" fmla="*/ 9520 w 10000"/>
              <a:gd name="connsiteY0" fmla="*/ 453 h 10000"/>
              <a:gd name="connsiteX1" fmla="*/ 5107 w 10000"/>
              <a:gd name="connsiteY1" fmla="*/ 191 h 10000"/>
              <a:gd name="connsiteX2" fmla="*/ 457 w 10000"/>
              <a:gd name="connsiteY2" fmla="*/ 573 h 10000"/>
              <a:gd name="connsiteX3" fmla="*/ 532 w 10000"/>
              <a:gd name="connsiteY3" fmla="*/ 9577 h 10000"/>
              <a:gd name="connsiteX4" fmla="*/ 9578 w 10000"/>
              <a:gd name="connsiteY4" fmla="*/ 9450 h 10000"/>
              <a:gd name="connsiteX5" fmla="*/ 9520 w 10000"/>
              <a:gd name="connsiteY5" fmla="*/ 453 h 10000"/>
              <a:gd name="connsiteX0" fmla="*/ 9520 w 10000"/>
              <a:gd name="connsiteY0" fmla="*/ 445 h 9992"/>
              <a:gd name="connsiteX1" fmla="*/ 5107 w 10000"/>
              <a:gd name="connsiteY1" fmla="*/ 183 h 9992"/>
              <a:gd name="connsiteX2" fmla="*/ 457 w 10000"/>
              <a:gd name="connsiteY2" fmla="*/ 565 h 9992"/>
              <a:gd name="connsiteX3" fmla="*/ 532 w 10000"/>
              <a:gd name="connsiteY3" fmla="*/ 9569 h 9992"/>
              <a:gd name="connsiteX4" fmla="*/ 9578 w 10000"/>
              <a:gd name="connsiteY4" fmla="*/ 9442 h 9992"/>
              <a:gd name="connsiteX5" fmla="*/ 9520 w 10000"/>
              <a:gd name="connsiteY5" fmla="*/ 445 h 9992"/>
              <a:gd name="connsiteX0" fmla="*/ 9561 w 10041"/>
              <a:gd name="connsiteY0" fmla="*/ 695 h 10250"/>
              <a:gd name="connsiteX1" fmla="*/ 5115 w 10041"/>
              <a:gd name="connsiteY1" fmla="*/ 356 h 10250"/>
              <a:gd name="connsiteX2" fmla="*/ 498 w 10041"/>
              <a:gd name="connsiteY2" fmla="*/ 815 h 10250"/>
              <a:gd name="connsiteX3" fmla="*/ 573 w 10041"/>
              <a:gd name="connsiteY3" fmla="*/ 9827 h 10250"/>
              <a:gd name="connsiteX4" fmla="*/ 9619 w 10041"/>
              <a:gd name="connsiteY4" fmla="*/ 9700 h 10250"/>
              <a:gd name="connsiteX5" fmla="*/ 9561 w 10041"/>
              <a:gd name="connsiteY5" fmla="*/ 695 h 10250"/>
              <a:gd name="connsiteX0" fmla="*/ 9561 w 9999"/>
              <a:gd name="connsiteY0" fmla="*/ 695 h 10250"/>
              <a:gd name="connsiteX1" fmla="*/ 5115 w 9999"/>
              <a:gd name="connsiteY1" fmla="*/ 356 h 10250"/>
              <a:gd name="connsiteX2" fmla="*/ 498 w 9999"/>
              <a:gd name="connsiteY2" fmla="*/ 815 h 10250"/>
              <a:gd name="connsiteX3" fmla="*/ 573 w 9999"/>
              <a:gd name="connsiteY3" fmla="*/ 9827 h 10250"/>
              <a:gd name="connsiteX4" fmla="*/ 9619 w 9999"/>
              <a:gd name="connsiteY4" fmla="*/ 9700 h 10250"/>
              <a:gd name="connsiteX5" fmla="*/ 9561 w 9999"/>
              <a:gd name="connsiteY5" fmla="*/ 695 h 10250"/>
              <a:gd name="connsiteX0" fmla="*/ 9562 w 10000"/>
              <a:gd name="connsiteY0" fmla="*/ 678 h 10000"/>
              <a:gd name="connsiteX1" fmla="*/ 5116 w 10000"/>
              <a:gd name="connsiteY1" fmla="*/ 347 h 10000"/>
              <a:gd name="connsiteX2" fmla="*/ 498 w 10000"/>
              <a:gd name="connsiteY2" fmla="*/ 795 h 10000"/>
              <a:gd name="connsiteX3" fmla="*/ 573 w 10000"/>
              <a:gd name="connsiteY3" fmla="*/ 9587 h 10000"/>
              <a:gd name="connsiteX4" fmla="*/ 9620 w 10000"/>
              <a:gd name="connsiteY4" fmla="*/ 9463 h 10000"/>
              <a:gd name="connsiteX5" fmla="*/ 9562 w 10000"/>
              <a:gd name="connsiteY5" fmla="*/ 678 h 10000"/>
              <a:gd name="connsiteX0" fmla="*/ 9598 w 10036"/>
              <a:gd name="connsiteY0" fmla="*/ 678 h 10408"/>
              <a:gd name="connsiteX1" fmla="*/ 5152 w 10036"/>
              <a:gd name="connsiteY1" fmla="*/ 347 h 10408"/>
              <a:gd name="connsiteX2" fmla="*/ 534 w 10036"/>
              <a:gd name="connsiteY2" fmla="*/ 795 h 10408"/>
              <a:gd name="connsiteX3" fmla="*/ 609 w 10036"/>
              <a:gd name="connsiteY3" fmla="*/ 9587 h 10408"/>
              <a:gd name="connsiteX4" fmla="*/ 5168 w 10036"/>
              <a:gd name="connsiteY4" fmla="*/ 10029 h 10408"/>
              <a:gd name="connsiteX5" fmla="*/ 9656 w 10036"/>
              <a:gd name="connsiteY5" fmla="*/ 9463 h 10408"/>
              <a:gd name="connsiteX6" fmla="*/ 9598 w 10036"/>
              <a:gd name="connsiteY6" fmla="*/ 678 h 10408"/>
              <a:gd name="connsiteX0" fmla="*/ 9598 w 10036"/>
              <a:gd name="connsiteY0" fmla="*/ 678 h 10408"/>
              <a:gd name="connsiteX1" fmla="*/ 5152 w 10036"/>
              <a:gd name="connsiteY1" fmla="*/ 347 h 10408"/>
              <a:gd name="connsiteX2" fmla="*/ 534 w 10036"/>
              <a:gd name="connsiteY2" fmla="*/ 795 h 10408"/>
              <a:gd name="connsiteX3" fmla="*/ 609 w 10036"/>
              <a:gd name="connsiteY3" fmla="*/ 9587 h 10408"/>
              <a:gd name="connsiteX4" fmla="*/ 5168 w 10036"/>
              <a:gd name="connsiteY4" fmla="*/ 10029 h 10408"/>
              <a:gd name="connsiteX5" fmla="*/ 9656 w 10036"/>
              <a:gd name="connsiteY5" fmla="*/ 9463 h 10408"/>
              <a:gd name="connsiteX6" fmla="*/ 9598 w 10036"/>
              <a:gd name="connsiteY6" fmla="*/ 678 h 10408"/>
              <a:gd name="connsiteX0" fmla="*/ 9598 w 10036"/>
              <a:gd name="connsiteY0" fmla="*/ 678 h 10408"/>
              <a:gd name="connsiteX1" fmla="*/ 5152 w 10036"/>
              <a:gd name="connsiteY1" fmla="*/ 347 h 10408"/>
              <a:gd name="connsiteX2" fmla="*/ 534 w 10036"/>
              <a:gd name="connsiteY2" fmla="*/ 795 h 10408"/>
              <a:gd name="connsiteX3" fmla="*/ 609 w 10036"/>
              <a:gd name="connsiteY3" fmla="*/ 9587 h 10408"/>
              <a:gd name="connsiteX4" fmla="*/ 5168 w 10036"/>
              <a:gd name="connsiteY4" fmla="*/ 10029 h 10408"/>
              <a:gd name="connsiteX5" fmla="*/ 9656 w 10036"/>
              <a:gd name="connsiteY5" fmla="*/ 9463 h 10408"/>
              <a:gd name="connsiteX6" fmla="*/ 9598 w 10036"/>
              <a:gd name="connsiteY6" fmla="*/ 678 h 10408"/>
              <a:gd name="connsiteX0" fmla="*/ 9604 w 10042"/>
              <a:gd name="connsiteY0" fmla="*/ 678 h 10231"/>
              <a:gd name="connsiteX1" fmla="*/ 5158 w 10042"/>
              <a:gd name="connsiteY1" fmla="*/ 347 h 10231"/>
              <a:gd name="connsiteX2" fmla="*/ 540 w 10042"/>
              <a:gd name="connsiteY2" fmla="*/ 795 h 10231"/>
              <a:gd name="connsiteX3" fmla="*/ 615 w 10042"/>
              <a:gd name="connsiteY3" fmla="*/ 9587 h 10231"/>
              <a:gd name="connsiteX4" fmla="*/ 5174 w 10042"/>
              <a:gd name="connsiteY4" fmla="*/ 10029 h 10231"/>
              <a:gd name="connsiteX5" fmla="*/ 9662 w 10042"/>
              <a:gd name="connsiteY5" fmla="*/ 9463 h 10231"/>
              <a:gd name="connsiteX6" fmla="*/ 9604 w 10042"/>
              <a:gd name="connsiteY6" fmla="*/ 678 h 10231"/>
              <a:gd name="connsiteX0" fmla="*/ 9631 w 10069"/>
              <a:gd name="connsiteY0" fmla="*/ 685 h 10297"/>
              <a:gd name="connsiteX1" fmla="*/ 5185 w 10069"/>
              <a:gd name="connsiteY1" fmla="*/ 354 h 10297"/>
              <a:gd name="connsiteX2" fmla="*/ 567 w 10069"/>
              <a:gd name="connsiteY2" fmla="*/ 802 h 10297"/>
              <a:gd name="connsiteX3" fmla="*/ 593 w 10069"/>
              <a:gd name="connsiteY3" fmla="*/ 9694 h 10297"/>
              <a:gd name="connsiteX4" fmla="*/ 5201 w 10069"/>
              <a:gd name="connsiteY4" fmla="*/ 10036 h 10297"/>
              <a:gd name="connsiteX5" fmla="*/ 9689 w 10069"/>
              <a:gd name="connsiteY5" fmla="*/ 9470 h 10297"/>
              <a:gd name="connsiteX6" fmla="*/ 9631 w 10069"/>
              <a:gd name="connsiteY6" fmla="*/ 685 h 10297"/>
              <a:gd name="connsiteX0" fmla="*/ 9642 w 10080"/>
              <a:gd name="connsiteY0" fmla="*/ 685 h 10204"/>
              <a:gd name="connsiteX1" fmla="*/ 5196 w 10080"/>
              <a:gd name="connsiteY1" fmla="*/ 354 h 10204"/>
              <a:gd name="connsiteX2" fmla="*/ 578 w 10080"/>
              <a:gd name="connsiteY2" fmla="*/ 802 h 10204"/>
              <a:gd name="connsiteX3" fmla="*/ 604 w 10080"/>
              <a:gd name="connsiteY3" fmla="*/ 9694 h 10204"/>
              <a:gd name="connsiteX4" fmla="*/ 5212 w 10080"/>
              <a:gd name="connsiteY4" fmla="*/ 10036 h 10204"/>
              <a:gd name="connsiteX5" fmla="*/ 9700 w 10080"/>
              <a:gd name="connsiteY5" fmla="*/ 9470 h 10204"/>
              <a:gd name="connsiteX6" fmla="*/ 9642 w 10080"/>
              <a:gd name="connsiteY6" fmla="*/ 685 h 10204"/>
              <a:gd name="connsiteX0" fmla="*/ 9642 w 10204"/>
              <a:gd name="connsiteY0" fmla="*/ 772 h 10409"/>
              <a:gd name="connsiteX1" fmla="*/ 5196 w 10204"/>
              <a:gd name="connsiteY1" fmla="*/ 441 h 10409"/>
              <a:gd name="connsiteX2" fmla="*/ 578 w 10204"/>
              <a:gd name="connsiteY2" fmla="*/ 889 h 10409"/>
              <a:gd name="connsiteX3" fmla="*/ 604 w 10204"/>
              <a:gd name="connsiteY3" fmla="*/ 9781 h 10409"/>
              <a:gd name="connsiteX4" fmla="*/ 5212 w 10204"/>
              <a:gd name="connsiteY4" fmla="*/ 10123 h 10409"/>
              <a:gd name="connsiteX5" fmla="*/ 9651 w 10204"/>
              <a:gd name="connsiteY5" fmla="*/ 9758 h 10409"/>
              <a:gd name="connsiteX6" fmla="*/ 9642 w 10204"/>
              <a:gd name="connsiteY6" fmla="*/ 772 h 10409"/>
              <a:gd name="connsiteX0" fmla="*/ 9642 w 10230"/>
              <a:gd name="connsiteY0" fmla="*/ 772 h 10250"/>
              <a:gd name="connsiteX1" fmla="*/ 5196 w 10230"/>
              <a:gd name="connsiteY1" fmla="*/ 441 h 10250"/>
              <a:gd name="connsiteX2" fmla="*/ 578 w 10230"/>
              <a:gd name="connsiteY2" fmla="*/ 889 h 10250"/>
              <a:gd name="connsiteX3" fmla="*/ 604 w 10230"/>
              <a:gd name="connsiteY3" fmla="*/ 9781 h 10250"/>
              <a:gd name="connsiteX4" fmla="*/ 5212 w 10230"/>
              <a:gd name="connsiteY4" fmla="*/ 10123 h 10250"/>
              <a:gd name="connsiteX5" fmla="*/ 9651 w 10230"/>
              <a:gd name="connsiteY5" fmla="*/ 9758 h 10250"/>
              <a:gd name="connsiteX6" fmla="*/ 9642 w 10230"/>
              <a:gd name="connsiteY6" fmla="*/ 772 h 10250"/>
              <a:gd name="connsiteX0" fmla="*/ 9642 w 10133"/>
              <a:gd name="connsiteY0" fmla="*/ 772 h 10250"/>
              <a:gd name="connsiteX1" fmla="*/ 5196 w 10133"/>
              <a:gd name="connsiteY1" fmla="*/ 441 h 10250"/>
              <a:gd name="connsiteX2" fmla="*/ 578 w 10133"/>
              <a:gd name="connsiteY2" fmla="*/ 889 h 10250"/>
              <a:gd name="connsiteX3" fmla="*/ 604 w 10133"/>
              <a:gd name="connsiteY3" fmla="*/ 9781 h 10250"/>
              <a:gd name="connsiteX4" fmla="*/ 5212 w 10133"/>
              <a:gd name="connsiteY4" fmla="*/ 10123 h 10250"/>
              <a:gd name="connsiteX5" fmla="*/ 9651 w 10133"/>
              <a:gd name="connsiteY5" fmla="*/ 9758 h 10250"/>
              <a:gd name="connsiteX6" fmla="*/ 9642 w 10133"/>
              <a:gd name="connsiteY6" fmla="*/ 772 h 10250"/>
              <a:gd name="connsiteX0" fmla="*/ 9642 w 10150"/>
              <a:gd name="connsiteY0" fmla="*/ 779 h 10263"/>
              <a:gd name="connsiteX1" fmla="*/ 5196 w 10150"/>
              <a:gd name="connsiteY1" fmla="*/ 448 h 10263"/>
              <a:gd name="connsiteX2" fmla="*/ 578 w 10150"/>
              <a:gd name="connsiteY2" fmla="*/ 896 h 10263"/>
              <a:gd name="connsiteX3" fmla="*/ 604 w 10150"/>
              <a:gd name="connsiteY3" fmla="*/ 9788 h 10263"/>
              <a:gd name="connsiteX4" fmla="*/ 5212 w 10150"/>
              <a:gd name="connsiteY4" fmla="*/ 10130 h 10263"/>
              <a:gd name="connsiteX5" fmla="*/ 9684 w 10150"/>
              <a:gd name="connsiteY5" fmla="*/ 9865 h 10263"/>
              <a:gd name="connsiteX6" fmla="*/ 9642 w 10150"/>
              <a:gd name="connsiteY6" fmla="*/ 779 h 10263"/>
              <a:gd name="connsiteX0" fmla="*/ 9642 w 10204"/>
              <a:gd name="connsiteY0" fmla="*/ 779 h 10257"/>
              <a:gd name="connsiteX1" fmla="*/ 5196 w 10204"/>
              <a:gd name="connsiteY1" fmla="*/ 448 h 10257"/>
              <a:gd name="connsiteX2" fmla="*/ 578 w 10204"/>
              <a:gd name="connsiteY2" fmla="*/ 896 h 10257"/>
              <a:gd name="connsiteX3" fmla="*/ 604 w 10204"/>
              <a:gd name="connsiteY3" fmla="*/ 9788 h 10257"/>
              <a:gd name="connsiteX4" fmla="*/ 5212 w 10204"/>
              <a:gd name="connsiteY4" fmla="*/ 10130 h 10257"/>
              <a:gd name="connsiteX5" fmla="*/ 9684 w 10204"/>
              <a:gd name="connsiteY5" fmla="*/ 9865 h 10257"/>
              <a:gd name="connsiteX6" fmla="*/ 9642 w 10204"/>
              <a:gd name="connsiteY6" fmla="*/ 779 h 10257"/>
              <a:gd name="connsiteX0" fmla="*/ 9642 w 10206"/>
              <a:gd name="connsiteY0" fmla="*/ 686 h 10205"/>
              <a:gd name="connsiteX1" fmla="*/ 5196 w 10206"/>
              <a:gd name="connsiteY1" fmla="*/ 355 h 10205"/>
              <a:gd name="connsiteX2" fmla="*/ 578 w 10206"/>
              <a:gd name="connsiteY2" fmla="*/ 803 h 10205"/>
              <a:gd name="connsiteX3" fmla="*/ 604 w 10206"/>
              <a:gd name="connsiteY3" fmla="*/ 9695 h 10205"/>
              <a:gd name="connsiteX4" fmla="*/ 5212 w 10206"/>
              <a:gd name="connsiteY4" fmla="*/ 10037 h 10205"/>
              <a:gd name="connsiteX5" fmla="*/ 9684 w 10206"/>
              <a:gd name="connsiteY5" fmla="*/ 9772 h 10205"/>
              <a:gd name="connsiteX6" fmla="*/ 10111 w 10206"/>
              <a:gd name="connsiteY6" fmla="*/ 5246 h 10205"/>
              <a:gd name="connsiteX7" fmla="*/ 9642 w 10206"/>
              <a:gd name="connsiteY7" fmla="*/ 686 h 10205"/>
              <a:gd name="connsiteX0" fmla="*/ 9642 w 10206"/>
              <a:gd name="connsiteY0" fmla="*/ 686 h 10205"/>
              <a:gd name="connsiteX1" fmla="*/ 5196 w 10206"/>
              <a:gd name="connsiteY1" fmla="*/ 355 h 10205"/>
              <a:gd name="connsiteX2" fmla="*/ 578 w 10206"/>
              <a:gd name="connsiteY2" fmla="*/ 803 h 10205"/>
              <a:gd name="connsiteX3" fmla="*/ 604 w 10206"/>
              <a:gd name="connsiteY3" fmla="*/ 9695 h 10205"/>
              <a:gd name="connsiteX4" fmla="*/ 5212 w 10206"/>
              <a:gd name="connsiteY4" fmla="*/ 10037 h 10205"/>
              <a:gd name="connsiteX5" fmla="*/ 9684 w 10206"/>
              <a:gd name="connsiteY5" fmla="*/ 9772 h 10205"/>
              <a:gd name="connsiteX6" fmla="*/ 10111 w 10206"/>
              <a:gd name="connsiteY6" fmla="*/ 5246 h 10205"/>
              <a:gd name="connsiteX7" fmla="*/ 9642 w 10206"/>
              <a:gd name="connsiteY7" fmla="*/ 686 h 10205"/>
              <a:gd name="connsiteX0" fmla="*/ 9642 w 10223"/>
              <a:gd name="connsiteY0" fmla="*/ 686 h 10164"/>
              <a:gd name="connsiteX1" fmla="*/ 5196 w 10223"/>
              <a:gd name="connsiteY1" fmla="*/ 355 h 10164"/>
              <a:gd name="connsiteX2" fmla="*/ 578 w 10223"/>
              <a:gd name="connsiteY2" fmla="*/ 803 h 10164"/>
              <a:gd name="connsiteX3" fmla="*/ 604 w 10223"/>
              <a:gd name="connsiteY3" fmla="*/ 9695 h 10164"/>
              <a:gd name="connsiteX4" fmla="*/ 5212 w 10223"/>
              <a:gd name="connsiteY4" fmla="*/ 10037 h 10164"/>
              <a:gd name="connsiteX5" fmla="*/ 9684 w 10223"/>
              <a:gd name="connsiteY5" fmla="*/ 9772 h 10164"/>
              <a:gd name="connsiteX6" fmla="*/ 10111 w 10223"/>
              <a:gd name="connsiteY6" fmla="*/ 5246 h 10164"/>
              <a:gd name="connsiteX7" fmla="*/ 9642 w 10223"/>
              <a:gd name="connsiteY7" fmla="*/ 686 h 10164"/>
              <a:gd name="connsiteX0" fmla="*/ 9642 w 10136"/>
              <a:gd name="connsiteY0" fmla="*/ 686 h 10164"/>
              <a:gd name="connsiteX1" fmla="*/ 5196 w 10136"/>
              <a:gd name="connsiteY1" fmla="*/ 355 h 10164"/>
              <a:gd name="connsiteX2" fmla="*/ 578 w 10136"/>
              <a:gd name="connsiteY2" fmla="*/ 803 h 10164"/>
              <a:gd name="connsiteX3" fmla="*/ 604 w 10136"/>
              <a:gd name="connsiteY3" fmla="*/ 9695 h 10164"/>
              <a:gd name="connsiteX4" fmla="*/ 5212 w 10136"/>
              <a:gd name="connsiteY4" fmla="*/ 10037 h 10164"/>
              <a:gd name="connsiteX5" fmla="*/ 9684 w 10136"/>
              <a:gd name="connsiteY5" fmla="*/ 9772 h 10164"/>
              <a:gd name="connsiteX6" fmla="*/ 10111 w 10136"/>
              <a:gd name="connsiteY6" fmla="*/ 5246 h 10164"/>
              <a:gd name="connsiteX7" fmla="*/ 9642 w 10136"/>
              <a:gd name="connsiteY7" fmla="*/ 686 h 10164"/>
              <a:gd name="connsiteX0" fmla="*/ 9642 w 10236"/>
              <a:gd name="connsiteY0" fmla="*/ 686 h 10203"/>
              <a:gd name="connsiteX1" fmla="*/ 5196 w 10236"/>
              <a:gd name="connsiteY1" fmla="*/ 355 h 10203"/>
              <a:gd name="connsiteX2" fmla="*/ 578 w 10236"/>
              <a:gd name="connsiteY2" fmla="*/ 803 h 10203"/>
              <a:gd name="connsiteX3" fmla="*/ 604 w 10236"/>
              <a:gd name="connsiteY3" fmla="*/ 9695 h 10203"/>
              <a:gd name="connsiteX4" fmla="*/ 5212 w 10236"/>
              <a:gd name="connsiteY4" fmla="*/ 10037 h 10203"/>
              <a:gd name="connsiteX5" fmla="*/ 9684 w 10236"/>
              <a:gd name="connsiteY5" fmla="*/ 9772 h 10203"/>
              <a:gd name="connsiteX6" fmla="*/ 10160 w 10236"/>
              <a:gd name="connsiteY6" fmla="*/ 5271 h 10203"/>
              <a:gd name="connsiteX7" fmla="*/ 9642 w 10236"/>
              <a:gd name="connsiteY7" fmla="*/ 686 h 10203"/>
              <a:gd name="connsiteX0" fmla="*/ 9642 w 10236"/>
              <a:gd name="connsiteY0" fmla="*/ 686 h 10203"/>
              <a:gd name="connsiteX1" fmla="*/ 5196 w 10236"/>
              <a:gd name="connsiteY1" fmla="*/ 355 h 10203"/>
              <a:gd name="connsiteX2" fmla="*/ 578 w 10236"/>
              <a:gd name="connsiteY2" fmla="*/ 803 h 10203"/>
              <a:gd name="connsiteX3" fmla="*/ 604 w 10236"/>
              <a:gd name="connsiteY3" fmla="*/ 9695 h 10203"/>
              <a:gd name="connsiteX4" fmla="*/ 5212 w 10236"/>
              <a:gd name="connsiteY4" fmla="*/ 10037 h 10203"/>
              <a:gd name="connsiteX5" fmla="*/ 9684 w 10236"/>
              <a:gd name="connsiteY5" fmla="*/ 9772 h 10203"/>
              <a:gd name="connsiteX6" fmla="*/ 10160 w 10236"/>
              <a:gd name="connsiteY6" fmla="*/ 5271 h 10203"/>
              <a:gd name="connsiteX7" fmla="*/ 9642 w 10236"/>
              <a:gd name="connsiteY7" fmla="*/ 686 h 10203"/>
              <a:gd name="connsiteX0" fmla="*/ 9642 w 10182"/>
              <a:gd name="connsiteY0" fmla="*/ 686 h 10202"/>
              <a:gd name="connsiteX1" fmla="*/ 5196 w 10182"/>
              <a:gd name="connsiteY1" fmla="*/ 355 h 10202"/>
              <a:gd name="connsiteX2" fmla="*/ 578 w 10182"/>
              <a:gd name="connsiteY2" fmla="*/ 803 h 10202"/>
              <a:gd name="connsiteX3" fmla="*/ 604 w 10182"/>
              <a:gd name="connsiteY3" fmla="*/ 9695 h 10202"/>
              <a:gd name="connsiteX4" fmla="*/ 5212 w 10182"/>
              <a:gd name="connsiteY4" fmla="*/ 10037 h 10202"/>
              <a:gd name="connsiteX5" fmla="*/ 9684 w 10182"/>
              <a:gd name="connsiteY5" fmla="*/ 9772 h 10202"/>
              <a:gd name="connsiteX6" fmla="*/ 10160 w 10182"/>
              <a:gd name="connsiteY6" fmla="*/ 5271 h 10202"/>
              <a:gd name="connsiteX7" fmla="*/ 9642 w 10182"/>
              <a:gd name="connsiteY7" fmla="*/ 686 h 10202"/>
              <a:gd name="connsiteX0" fmla="*/ 9642 w 10190"/>
              <a:gd name="connsiteY0" fmla="*/ 686 h 10164"/>
              <a:gd name="connsiteX1" fmla="*/ 5196 w 10190"/>
              <a:gd name="connsiteY1" fmla="*/ 355 h 10164"/>
              <a:gd name="connsiteX2" fmla="*/ 578 w 10190"/>
              <a:gd name="connsiteY2" fmla="*/ 803 h 10164"/>
              <a:gd name="connsiteX3" fmla="*/ 604 w 10190"/>
              <a:gd name="connsiteY3" fmla="*/ 9695 h 10164"/>
              <a:gd name="connsiteX4" fmla="*/ 5212 w 10190"/>
              <a:gd name="connsiteY4" fmla="*/ 10037 h 10164"/>
              <a:gd name="connsiteX5" fmla="*/ 9684 w 10190"/>
              <a:gd name="connsiteY5" fmla="*/ 9772 h 10164"/>
              <a:gd name="connsiteX6" fmla="*/ 10160 w 10190"/>
              <a:gd name="connsiteY6" fmla="*/ 5271 h 10164"/>
              <a:gd name="connsiteX7" fmla="*/ 9642 w 10190"/>
              <a:gd name="connsiteY7" fmla="*/ 686 h 10164"/>
              <a:gd name="connsiteX0" fmla="*/ 9642 w 10161"/>
              <a:gd name="connsiteY0" fmla="*/ 686 h 10164"/>
              <a:gd name="connsiteX1" fmla="*/ 5196 w 10161"/>
              <a:gd name="connsiteY1" fmla="*/ 355 h 10164"/>
              <a:gd name="connsiteX2" fmla="*/ 578 w 10161"/>
              <a:gd name="connsiteY2" fmla="*/ 803 h 10164"/>
              <a:gd name="connsiteX3" fmla="*/ 604 w 10161"/>
              <a:gd name="connsiteY3" fmla="*/ 9695 h 10164"/>
              <a:gd name="connsiteX4" fmla="*/ 5212 w 10161"/>
              <a:gd name="connsiteY4" fmla="*/ 10037 h 10164"/>
              <a:gd name="connsiteX5" fmla="*/ 9684 w 10161"/>
              <a:gd name="connsiteY5" fmla="*/ 9772 h 10164"/>
              <a:gd name="connsiteX6" fmla="*/ 10160 w 10161"/>
              <a:gd name="connsiteY6" fmla="*/ 5271 h 10164"/>
              <a:gd name="connsiteX7" fmla="*/ 9642 w 10161"/>
              <a:gd name="connsiteY7" fmla="*/ 686 h 10164"/>
              <a:gd name="connsiteX0" fmla="*/ 9625 w 10144"/>
              <a:gd name="connsiteY0" fmla="*/ 684 h 10149"/>
              <a:gd name="connsiteX1" fmla="*/ 5179 w 10144"/>
              <a:gd name="connsiteY1" fmla="*/ 353 h 10149"/>
              <a:gd name="connsiteX2" fmla="*/ 561 w 10144"/>
              <a:gd name="connsiteY2" fmla="*/ 801 h 10149"/>
              <a:gd name="connsiteX3" fmla="*/ 620 w 10144"/>
              <a:gd name="connsiteY3" fmla="*/ 9668 h 10149"/>
              <a:gd name="connsiteX4" fmla="*/ 5195 w 10144"/>
              <a:gd name="connsiteY4" fmla="*/ 10035 h 10149"/>
              <a:gd name="connsiteX5" fmla="*/ 9667 w 10144"/>
              <a:gd name="connsiteY5" fmla="*/ 9770 h 10149"/>
              <a:gd name="connsiteX6" fmla="*/ 10143 w 10144"/>
              <a:gd name="connsiteY6" fmla="*/ 5269 h 10149"/>
              <a:gd name="connsiteX7" fmla="*/ 9625 w 10144"/>
              <a:gd name="connsiteY7" fmla="*/ 684 h 10149"/>
              <a:gd name="connsiteX0" fmla="*/ 9625 w 10144"/>
              <a:gd name="connsiteY0" fmla="*/ 684 h 10122"/>
              <a:gd name="connsiteX1" fmla="*/ 5179 w 10144"/>
              <a:gd name="connsiteY1" fmla="*/ 353 h 10122"/>
              <a:gd name="connsiteX2" fmla="*/ 561 w 10144"/>
              <a:gd name="connsiteY2" fmla="*/ 801 h 10122"/>
              <a:gd name="connsiteX3" fmla="*/ 620 w 10144"/>
              <a:gd name="connsiteY3" fmla="*/ 9668 h 10122"/>
              <a:gd name="connsiteX4" fmla="*/ 5195 w 10144"/>
              <a:gd name="connsiteY4" fmla="*/ 10035 h 10122"/>
              <a:gd name="connsiteX5" fmla="*/ 9667 w 10144"/>
              <a:gd name="connsiteY5" fmla="*/ 9770 h 10122"/>
              <a:gd name="connsiteX6" fmla="*/ 10143 w 10144"/>
              <a:gd name="connsiteY6" fmla="*/ 5269 h 10122"/>
              <a:gd name="connsiteX7" fmla="*/ 9625 w 10144"/>
              <a:gd name="connsiteY7" fmla="*/ 684 h 10122"/>
              <a:gd name="connsiteX0" fmla="*/ 9601 w 10120"/>
              <a:gd name="connsiteY0" fmla="*/ 684 h 10446"/>
              <a:gd name="connsiteX1" fmla="*/ 5155 w 10120"/>
              <a:gd name="connsiteY1" fmla="*/ 353 h 10446"/>
              <a:gd name="connsiteX2" fmla="*/ 553 w 10120"/>
              <a:gd name="connsiteY2" fmla="*/ 801 h 10446"/>
              <a:gd name="connsiteX3" fmla="*/ 596 w 10120"/>
              <a:gd name="connsiteY3" fmla="*/ 9668 h 10446"/>
              <a:gd name="connsiteX4" fmla="*/ 5171 w 10120"/>
              <a:gd name="connsiteY4" fmla="*/ 10035 h 10446"/>
              <a:gd name="connsiteX5" fmla="*/ 9643 w 10120"/>
              <a:gd name="connsiteY5" fmla="*/ 9770 h 10446"/>
              <a:gd name="connsiteX6" fmla="*/ 10119 w 10120"/>
              <a:gd name="connsiteY6" fmla="*/ 5269 h 10446"/>
              <a:gd name="connsiteX7" fmla="*/ 9601 w 10120"/>
              <a:gd name="connsiteY7" fmla="*/ 684 h 10446"/>
              <a:gd name="connsiteX0" fmla="*/ 9599 w 10118"/>
              <a:gd name="connsiteY0" fmla="*/ 430 h 9905"/>
              <a:gd name="connsiteX1" fmla="*/ 5153 w 10118"/>
              <a:gd name="connsiteY1" fmla="*/ 99 h 9905"/>
              <a:gd name="connsiteX2" fmla="*/ 551 w 10118"/>
              <a:gd name="connsiteY2" fmla="*/ 547 h 9905"/>
              <a:gd name="connsiteX3" fmla="*/ 89 w 10118"/>
              <a:gd name="connsiteY3" fmla="*/ 4589 h 9905"/>
              <a:gd name="connsiteX4" fmla="*/ 594 w 10118"/>
              <a:gd name="connsiteY4" fmla="*/ 9414 h 9905"/>
              <a:gd name="connsiteX5" fmla="*/ 5169 w 10118"/>
              <a:gd name="connsiteY5" fmla="*/ 9781 h 9905"/>
              <a:gd name="connsiteX6" fmla="*/ 9641 w 10118"/>
              <a:gd name="connsiteY6" fmla="*/ 9516 h 9905"/>
              <a:gd name="connsiteX7" fmla="*/ 10117 w 10118"/>
              <a:gd name="connsiteY7" fmla="*/ 5015 h 9905"/>
              <a:gd name="connsiteX8" fmla="*/ 9599 w 10118"/>
              <a:gd name="connsiteY8" fmla="*/ 430 h 9905"/>
              <a:gd name="connsiteX0" fmla="*/ 9464 w 9977"/>
              <a:gd name="connsiteY0" fmla="*/ 434 h 10000"/>
              <a:gd name="connsiteX1" fmla="*/ 5070 w 9977"/>
              <a:gd name="connsiteY1" fmla="*/ 100 h 10000"/>
              <a:gd name="connsiteX2" fmla="*/ 522 w 9977"/>
              <a:gd name="connsiteY2" fmla="*/ 552 h 10000"/>
              <a:gd name="connsiteX3" fmla="*/ 65 w 9977"/>
              <a:gd name="connsiteY3" fmla="*/ 4633 h 10000"/>
              <a:gd name="connsiteX4" fmla="*/ 564 w 9977"/>
              <a:gd name="connsiteY4" fmla="*/ 9504 h 10000"/>
              <a:gd name="connsiteX5" fmla="*/ 5086 w 9977"/>
              <a:gd name="connsiteY5" fmla="*/ 9875 h 10000"/>
              <a:gd name="connsiteX6" fmla="*/ 9506 w 9977"/>
              <a:gd name="connsiteY6" fmla="*/ 9607 h 10000"/>
              <a:gd name="connsiteX7" fmla="*/ 9976 w 9977"/>
              <a:gd name="connsiteY7" fmla="*/ 5063 h 10000"/>
              <a:gd name="connsiteX8" fmla="*/ 9464 w 9977"/>
              <a:gd name="connsiteY8" fmla="*/ 434 h 10000"/>
              <a:gd name="connsiteX0" fmla="*/ 9486 w 10000"/>
              <a:gd name="connsiteY0" fmla="*/ 436 h 10002"/>
              <a:gd name="connsiteX1" fmla="*/ 5082 w 10000"/>
              <a:gd name="connsiteY1" fmla="*/ 102 h 10002"/>
              <a:gd name="connsiteX2" fmla="*/ 572 w 10000"/>
              <a:gd name="connsiteY2" fmla="*/ 377 h 10002"/>
              <a:gd name="connsiteX3" fmla="*/ 65 w 10000"/>
              <a:gd name="connsiteY3" fmla="*/ 4635 h 10002"/>
              <a:gd name="connsiteX4" fmla="*/ 565 w 10000"/>
              <a:gd name="connsiteY4" fmla="*/ 9506 h 10002"/>
              <a:gd name="connsiteX5" fmla="*/ 5098 w 10000"/>
              <a:gd name="connsiteY5" fmla="*/ 9877 h 10002"/>
              <a:gd name="connsiteX6" fmla="*/ 9528 w 10000"/>
              <a:gd name="connsiteY6" fmla="*/ 9609 h 10002"/>
              <a:gd name="connsiteX7" fmla="*/ 9999 w 10000"/>
              <a:gd name="connsiteY7" fmla="*/ 5065 h 10002"/>
              <a:gd name="connsiteX8" fmla="*/ 9486 w 10000"/>
              <a:gd name="connsiteY8" fmla="*/ 436 h 10002"/>
              <a:gd name="connsiteX0" fmla="*/ 9422 w 9936"/>
              <a:gd name="connsiteY0" fmla="*/ 436 h 9996"/>
              <a:gd name="connsiteX1" fmla="*/ 5018 w 9936"/>
              <a:gd name="connsiteY1" fmla="*/ 102 h 9996"/>
              <a:gd name="connsiteX2" fmla="*/ 508 w 9936"/>
              <a:gd name="connsiteY2" fmla="*/ 377 h 9996"/>
              <a:gd name="connsiteX3" fmla="*/ 1 w 9936"/>
              <a:gd name="connsiteY3" fmla="*/ 4635 h 9996"/>
              <a:gd name="connsiteX4" fmla="*/ 501 w 9936"/>
              <a:gd name="connsiteY4" fmla="*/ 9506 h 9996"/>
              <a:gd name="connsiteX5" fmla="*/ 5034 w 9936"/>
              <a:gd name="connsiteY5" fmla="*/ 9877 h 9996"/>
              <a:gd name="connsiteX6" fmla="*/ 9464 w 9936"/>
              <a:gd name="connsiteY6" fmla="*/ 9609 h 9996"/>
              <a:gd name="connsiteX7" fmla="*/ 9935 w 9936"/>
              <a:gd name="connsiteY7" fmla="*/ 5065 h 9996"/>
              <a:gd name="connsiteX8" fmla="*/ 9422 w 9936"/>
              <a:gd name="connsiteY8" fmla="*/ 436 h 9996"/>
              <a:gd name="connsiteX0" fmla="*/ 9483 w 9971"/>
              <a:gd name="connsiteY0" fmla="*/ 436 h 10000"/>
              <a:gd name="connsiteX1" fmla="*/ 5050 w 9971"/>
              <a:gd name="connsiteY1" fmla="*/ 102 h 10000"/>
              <a:gd name="connsiteX2" fmla="*/ 511 w 9971"/>
              <a:gd name="connsiteY2" fmla="*/ 377 h 10000"/>
              <a:gd name="connsiteX3" fmla="*/ 1 w 9971"/>
              <a:gd name="connsiteY3" fmla="*/ 4637 h 10000"/>
              <a:gd name="connsiteX4" fmla="*/ 504 w 9971"/>
              <a:gd name="connsiteY4" fmla="*/ 9510 h 10000"/>
              <a:gd name="connsiteX5" fmla="*/ 5066 w 9971"/>
              <a:gd name="connsiteY5" fmla="*/ 9881 h 10000"/>
              <a:gd name="connsiteX6" fmla="*/ 9525 w 9971"/>
              <a:gd name="connsiteY6" fmla="*/ 9613 h 10000"/>
              <a:gd name="connsiteX7" fmla="*/ 9968 w 9971"/>
              <a:gd name="connsiteY7" fmla="*/ 5067 h 10000"/>
              <a:gd name="connsiteX8" fmla="*/ 9483 w 9971"/>
              <a:gd name="connsiteY8" fmla="*/ 436 h 10000"/>
              <a:gd name="connsiteX0" fmla="*/ 9511 w 9999"/>
              <a:gd name="connsiteY0" fmla="*/ 436 h 10012"/>
              <a:gd name="connsiteX1" fmla="*/ 5065 w 9999"/>
              <a:gd name="connsiteY1" fmla="*/ 102 h 10012"/>
              <a:gd name="connsiteX2" fmla="*/ 512 w 9999"/>
              <a:gd name="connsiteY2" fmla="*/ 377 h 10012"/>
              <a:gd name="connsiteX3" fmla="*/ 1 w 9999"/>
              <a:gd name="connsiteY3" fmla="*/ 4637 h 10012"/>
              <a:gd name="connsiteX4" fmla="*/ 505 w 9999"/>
              <a:gd name="connsiteY4" fmla="*/ 9510 h 10012"/>
              <a:gd name="connsiteX5" fmla="*/ 5081 w 9999"/>
              <a:gd name="connsiteY5" fmla="*/ 9881 h 10012"/>
              <a:gd name="connsiteX6" fmla="*/ 9522 w 9999"/>
              <a:gd name="connsiteY6" fmla="*/ 9637 h 10012"/>
              <a:gd name="connsiteX7" fmla="*/ 9997 w 9999"/>
              <a:gd name="connsiteY7" fmla="*/ 5067 h 10012"/>
              <a:gd name="connsiteX8" fmla="*/ 9511 w 9999"/>
              <a:gd name="connsiteY8" fmla="*/ 436 h 10012"/>
              <a:gd name="connsiteX0" fmla="*/ 9512 w 10003"/>
              <a:gd name="connsiteY0" fmla="*/ 435 h 10000"/>
              <a:gd name="connsiteX1" fmla="*/ 5066 w 10003"/>
              <a:gd name="connsiteY1" fmla="*/ 102 h 10000"/>
              <a:gd name="connsiteX2" fmla="*/ 512 w 10003"/>
              <a:gd name="connsiteY2" fmla="*/ 377 h 10000"/>
              <a:gd name="connsiteX3" fmla="*/ 1 w 10003"/>
              <a:gd name="connsiteY3" fmla="*/ 4631 h 10000"/>
              <a:gd name="connsiteX4" fmla="*/ 505 w 10003"/>
              <a:gd name="connsiteY4" fmla="*/ 9499 h 10000"/>
              <a:gd name="connsiteX5" fmla="*/ 5082 w 10003"/>
              <a:gd name="connsiteY5" fmla="*/ 9869 h 10000"/>
              <a:gd name="connsiteX6" fmla="*/ 9523 w 10003"/>
              <a:gd name="connsiteY6" fmla="*/ 9625 h 10000"/>
              <a:gd name="connsiteX7" fmla="*/ 9998 w 10003"/>
              <a:gd name="connsiteY7" fmla="*/ 5061 h 10000"/>
              <a:gd name="connsiteX8" fmla="*/ 9512 w 10003"/>
              <a:gd name="connsiteY8" fmla="*/ 435 h 10000"/>
              <a:gd name="connsiteX0" fmla="*/ 9512 w 10003"/>
              <a:gd name="connsiteY0" fmla="*/ 435 h 10000"/>
              <a:gd name="connsiteX1" fmla="*/ 5066 w 10003"/>
              <a:gd name="connsiteY1" fmla="*/ 102 h 10000"/>
              <a:gd name="connsiteX2" fmla="*/ 512 w 10003"/>
              <a:gd name="connsiteY2" fmla="*/ 377 h 10000"/>
              <a:gd name="connsiteX3" fmla="*/ 1 w 10003"/>
              <a:gd name="connsiteY3" fmla="*/ 4631 h 10000"/>
              <a:gd name="connsiteX4" fmla="*/ 505 w 10003"/>
              <a:gd name="connsiteY4" fmla="*/ 9499 h 10000"/>
              <a:gd name="connsiteX5" fmla="*/ 5082 w 10003"/>
              <a:gd name="connsiteY5" fmla="*/ 9869 h 10000"/>
              <a:gd name="connsiteX6" fmla="*/ 9523 w 10003"/>
              <a:gd name="connsiteY6" fmla="*/ 9625 h 10000"/>
              <a:gd name="connsiteX7" fmla="*/ 9998 w 10003"/>
              <a:gd name="connsiteY7" fmla="*/ 5061 h 10000"/>
              <a:gd name="connsiteX8" fmla="*/ 9512 w 10003"/>
              <a:gd name="connsiteY8" fmla="*/ 435 h 10000"/>
              <a:gd name="connsiteX0" fmla="*/ 9577 w 10068"/>
              <a:gd name="connsiteY0" fmla="*/ 435 h 9994"/>
              <a:gd name="connsiteX1" fmla="*/ 5131 w 10068"/>
              <a:gd name="connsiteY1" fmla="*/ 102 h 9994"/>
              <a:gd name="connsiteX2" fmla="*/ 577 w 10068"/>
              <a:gd name="connsiteY2" fmla="*/ 377 h 9994"/>
              <a:gd name="connsiteX3" fmla="*/ 66 w 10068"/>
              <a:gd name="connsiteY3" fmla="*/ 4631 h 9994"/>
              <a:gd name="connsiteX4" fmla="*/ 570 w 10068"/>
              <a:gd name="connsiteY4" fmla="*/ 9499 h 9994"/>
              <a:gd name="connsiteX5" fmla="*/ 5162 w 10068"/>
              <a:gd name="connsiteY5" fmla="*/ 9845 h 9994"/>
              <a:gd name="connsiteX6" fmla="*/ 9588 w 10068"/>
              <a:gd name="connsiteY6" fmla="*/ 9625 h 9994"/>
              <a:gd name="connsiteX7" fmla="*/ 10063 w 10068"/>
              <a:gd name="connsiteY7" fmla="*/ 5061 h 9994"/>
              <a:gd name="connsiteX8" fmla="*/ 9577 w 10068"/>
              <a:gd name="connsiteY8" fmla="*/ 435 h 9994"/>
              <a:gd name="connsiteX0" fmla="*/ 9447 w 9935"/>
              <a:gd name="connsiteY0" fmla="*/ 435 h 10084"/>
              <a:gd name="connsiteX1" fmla="*/ 5031 w 9935"/>
              <a:gd name="connsiteY1" fmla="*/ 102 h 10084"/>
              <a:gd name="connsiteX2" fmla="*/ 508 w 9935"/>
              <a:gd name="connsiteY2" fmla="*/ 377 h 10084"/>
              <a:gd name="connsiteX3" fmla="*/ 1 w 9935"/>
              <a:gd name="connsiteY3" fmla="*/ 4634 h 10084"/>
              <a:gd name="connsiteX4" fmla="*/ 501 w 9935"/>
              <a:gd name="connsiteY4" fmla="*/ 9505 h 10084"/>
              <a:gd name="connsiteX5" fmla="*/ 5062 w 9935"/>
              <a:gd name="connsiteY5" fmla="*/ 9851 h 10084"/>
              <a:gd name="connsiteX6" fmla="*/ 9458 w 9935"/>
              <a:gd name="connsiteY6" fmla="*/ 9631 h 10084"/>
              <a:gd name="connsiteX7" fmla="*/ 9930 w 9935"/>
              <a:gd name="connsiteY7" fmla="*/ 5064 h 10084"/>
              <a:gd name="connsiteX8" fmla="*/ 9447 w 9935"/>
              <a:gd name="connsiteY8" fmla="*/ 435 h 10084"/>
              <a:gd name="connsiteX0" fmla="*/ 9509 w 10000"/>
              <a:gd name="connsiteY0" fmla="*/ 431 h 10000"/>
              <a:gd name="connsiteX1" fmla="*/ 5064 w 10000"/>
              <a:gd name="connsiteY1" fmla="*/ 101 h 10000"/>
              <a:gd name="connsiteX2" fmla="*/ 511 w 10000"/>
              <a:gd name="connsiteY2" fmla="*/ 374 h 10000"/>
              <a:gd name="connsiteX3" fmla="*/ 1 w 10000"/>
              <a:gd name="connsiteY3" fmla="*/ 4595 h 10000"/>
              <a:gd name="connsiteX4" fmla="*/ 504 w 10000"/>
              <a:gd name="connsiteY4" fmla="*/ 9426 h 10000"/>
              <a:gd name="connsiteX5" fmla="*/ 5095 w 10000"/>
              <a:gd name="connsiteY5" fmla="*/ 9769 h 10000"/>
              <a:gd name="connsiteX6" fmla="*/ 9520 w 10000"/>
              <a:gd name="connsiteY6" fmla="*/ 9551 h 10000"/>
              <a:gd name="connsiteX7" fmla="*/ 9995 w 10000"/>
              <a:gd name="connsiteY7" fmla="*/ 5022 h 10000"/>
              <a:gd name="connsiteX8" fmla="*/ 9509 w 10000"/>
              <a:gd name="connsiteY8" fmla="*/ 431 h 10000"/>
              <a:gd name="connsiteX0" fmla="*/ 9509 w 10000"/>
              <a:gd name="connsiteY0" fmla="*/ 431 h 9855"/>
              <a:gd name="connsiteX1" fmla="*/ 5064 w 10000"/>
              <a:gd name="connsiteY1" fmla="*/ 101 h 9855"/>
              <a:gd name="connsiteX2" fmla="*/ 511 w 10000"/>
              <a:gd name="connsiteY2" fmla="*/ 374 h 9855"/>
              <a:gd name="connsiteX3" fmla="*/ 1 w 10000"/>
              <a:gd name="connsiteY3" fmla="*/ 4595 h 9855"/>
              <a:gd name="connsiteX4" fmla="*/ 504 w 10000"/>
              <a:gd name="connsiteY4" fmla="*/ 9426 h 9855"/>
              <a:gd name="connsiteX5" fmla="*/ 5095 w 10000"/>
              <a:gd name="connsiteY5" fmla="*/ 9769 h 9855"/>
              <a:gd name="connsiteX6" fmla="*/ 9520 w 10000"/>
              <a:gd name="connsiteY6" fmla="*/ 9551 h 9855"/>
              <a:gd name="connsiteX7" fmla="*/ 9995 w 10000"/>
              <a:gd name="connsiteY7" fmla="*/ 5022 h 9855"/>
              <a:gd name="connsiteX8" fmla="*/ 9509 w 10000"/>
              <a:gd name="connsiteY8" fmla="*/ 431 h 9855"/>
              <a:gd name="connsiteX0" fmla="*/ 9509 w 10000"/>
              <a:gd name="connsiteY0" fmla="*/ 437 h 10097"/>
              <a:gd name="connsiteX1" fmla="*/ 5064 w 10000"/>
              <a:gd name="connsiteY1" fmla="*/ 102 h 10097"/>
              <a:gd name="connsiteX2" fmla="*/ 511 w 10000"/>
              <a:gd name="connsiteY2" fmla="*/ 380 h 10097"/>
              <a:gd name="connsiteX3" fmla="*/ 1 w 10000"/>
              <a:gd name="connsiteY3" fmla="*/ 4663 h 10097"/>
              <a:gd name="connsiteX4" fmla="*/ 504 w 10000"/>
              <a:gd name="connsiteY4" fmla="*/ 9565 h 10097"/>
              <a:gd name="connsiteX5" fmla="*/ 5095 w 10000"/>
              <a:gd name="connsiteY5" fmla="*/ 9913 h 10097"/>
              <a:gd name="connsiteX6" fmla="*/ 9520 w 10000"/>
              <a:gd name="connsiteY6" fmla="*/ 9692 h 10097"/>
              <a:gd name="connsiteX7" fmla="*/ 9995 w 10000"/>
              <a:gd name="connsiteY7" fmla="*/ 5096 h 10097"/>
              <a:gd name="connsiteX8" fmla="*/ 9509 w 10000"/>
              <a:gd name="connsiteY8" fmla="*/ 437 h 10097"/>
              <a:gd name="connsiteX0" fmla="*/ 9518 w 10009"/>
              <a:gd name="connsiteY0" fmla="*/ 437 h 10052"/>
              <a:gd name="connsiteX1" fmla="*/ 5073 w 10009"/>
              <a:gd name="connsiteY1" fmla="*/ 102 h 10052"/>
              <a:gd name="connsiteX2" fmla="*/ 520 w 10009"/>
              <a:gd name="connsiteY2" fmla="*/ 380 h 10052"/>
              <a:gd name="connsiteX3" fmla="*/ 10 w 10009"/>
              <a:gd name="connsiteY3" fmla="*/ 4663 h 10052"/>
              <a:gd name="connsiteX4" fmla="*/ 391 w 10009"/>
              <a:gd name="connsiteY4" fmla="*/ 9493 h 10052"/>
              <a:gd name="connsiteX5" fmla="*/ 5104 w 10009"/>
              <a:gd name="connsiteY5" fmla="*/ 9913 h 10052"/>
              <a:gd name="connsiteX6" fmla="*/ 9529 w 10009"/>
              <a:gd name="connsiteY6" fmla="*/ 9692 h 10052"/>
              <a:gd name="connsiteX7" fmla="*/ 10004 w 10009"/>
              <a:gd name="connsiteY7" fmla="*/ 5096 h 10052"/>
              <a:gd name="connsiteX8" fmla="*/ 9518 w 10009"/>
              <a:gd name="connsiteY8" fmla="*/ 437 h 10052"/>
              <a:gd name="connsiteX0" fmla="*/ 9518 w 10009"/>
              <a:gd name="connsiteY0" fmla="*/ 437 h 10052"/>
              <a:gd name="connsiteX1" fmla="*/ 5073 w 10009"/>
              <a:gd name="connsiteY1" fmla="*/ 102 h 10052"/>
              <a:gd name="connsiteX2" fmla="*/ 520 w 10009"/>
              <a:gd name="connsiteY2" fmla="*/ 380 h 10052"/>
              <a:gd name="connsiteX3" fmla="*/ 10 w 10009"/>
              <a:gd name="connsiteY3" fmla="*/ 4663 h 10052"/>
              <a:gd name="connsiteX4" fmla="*/ 391 w 10009"/>
              <a:gd name="connsiteY4" fmla="*/ 9493 h 10052"/>
              <a:gd name="connsiteX5" fmla="*/ 5104 w 10009"/>
              <a:gd name="connsiteY5" fmla="*/ 9913 h 10052"/>
              <a:gd name="connsiteX6" fmla="*/ 9529 w 10009"/>
              <a:gd name="connsiteY6" fmla="*/ 9692 h 10052"/>
              <a:gd name="connsiteX7" fmla="*/ 10004 w 10009"/>
              <a:gd name="connsiteY7" fmla="*/ 5096 h 10052"/>
              <a:gd name="connsiteX8" fmla="*/ 9518 w 10009"/>
              <a:gd name="connsiteY8" fmla="*/ 437 h 10052"/>
              <a:gd name="connsiteX0" fmla="*/ 9518 w 10009"/>
              <a:gd name="connsiteY0" fmla="*/ 437 h 10052"/>
              <a:gd name="connsiteX1" fmla="*/ 5073 w 10009"/>
              <a:gd name="connsiteY1" fmla="*/ 102 h 10052"/>
              <a:gd name="connsiteX2" fmla="*/ 520 w 10009"/>
              <a:gd name="connsiteY2" fmla="*/ 380 h 10052"/>
              <a:gd name="connsiteX3" fmla="*/ 10 w 10009"/>
              <a:gd name="connsiteY3" fmla="*/ 4663 h 10052"/>
              <a:gd name="connsiteX4" fmla="*/ 391 w 10009"/>
              <a:gd name="connsiteY4" fmla="*/ 9493 h 10052"/>
              <a:gd name="connsiteX5" fmla="*/ 5104 w 10009"/>
              <a:gd name="connsiteY5" fmla="*/ 9913 h 10052"/>
              <a:gd name="connsiteX6" fmla="*/ 9529 w 10009"/>
              <a:gd name="connsiteY6" fmla="*/ 9692 h 10052"/>
              <a:gd name="connsiteX7" fmla="*/ 10004 w 10009"/>
              <a:gd name="connsiteY7" fmla="*/ 5096 h 10052"/>
              <a:gd name="connsiteX8" fmla="*/ 9518 w 10009"/>
              <a:gd name="connsiteY8" fmla="*/ 437 h 10052"/>
              <a:gd name="connsiteX0" fmla="*/ 9518 w 10009"/>
              <a:gd name="connsiteY0" fmla="*/ 484 h 10099"/>
              <a:gd name="connsiteX1" fmla="*/ 5073 w 10009"/>
              <a:gd name="connsiteY1" fmla="*/ 149 h 10099"/>
              <a:gd name="connsiteX2" fmla="*/ 520 w 10009"/>
              <a:gd name="connsiteY2" fmla="*/ 355 h 10099"/>
              <a:gd name="connsiteX3" fmla="*/ 10 w 10009"/>
              <a:gd name="connsiteY3" fmla="*/ 4710 h 10099"/>
              <a:gd name="connsiteX4" fmla="*/ 391 w 10009"/>
              <a:gd name="connsiteY4" fmla="*/ 9540 h 10099"/>
              <a:gd name="connsiteX5" fmla="*/ 5104 w 10009"/>
              <a:gd name="connsiteY5" fmla="*/ 9960 h 10099"/>
              <a:gd name="connsiteX6" fmla="*/ 9529 w 10009"/>
              <a:gd name="connsiteY6" fmla="*/ 9739 h 10099"/>
              <a:gd name="connsiteX7" fmla="*/ 10004 w 10009"/>
              <a:gd name="connsiteY7" fmla="*/ 5143 h 10099"/>
              <a:gd name="connsiteX8" fmla="*/ 9518 w 10009"/>
              <a:gd name="connsiteY8" fmla="*/ 484 h 10099"/>
              <a:gd name="connsiteX0" fmla="*/ 9518 w 10009"/>
              <a:gd name="connsiteY0" fmla="*/ 436 h 10051"/>
              <a:gd name="connsiteX1" fmla="*/ 5073 w 10009"/>
              <a:gd name="connsiteY1" fmla="*/ 101 h 10051"/>
              <a:gd name="connsiteX2" fmla="*/ 520 w 10009"/>
              <a:gd name="connsiteY2" fmla="*/ 307 h 10051"/>
              <a:gd name="connsiteX3" fmla="*/ 10 w 10009"/>
              <a:gd name="connsiteY3" fmla="*/ 4662 h 10051"/>
              <a:gd name="connsiteX4" fmla="*/ 391 w 10009"/>
              <a:gd name="connsiteY4" fmla="*/ 9492 h 10051"/>
              <a:gd name="connsiteX5" fmla="*/ 5104 w 10009"/>
              <a:gd name="connsiteY5" fmla="*/ 9912 h 10051"/>
              <a:gd name="connsiteX6" fmla="*/ 9529 w 10009"/>
              <a:gd name="connsiteY6" fmla="*/ 9691 h 10051"/>
              <a:gd name="connsiteX7" fmla="*/ 10004 w 10009"/>
              <a:gd name="connsiteY7" fmla="*/ 5095 h 10051"/>
              <a:gd name="connsiteX8" fmla="*/ 9518 w 10009"/>
              <a:gd name="connsiteY8" fmla="*/ 436 h 10051"/>
              <a:gd name="connsiteX0" fmla="*/ 9646 w 10137"/>
              <a:gd name="connsiteY0" fmla="*/ 436 h 10051"/>
              <a:gd name="connsiteX1" fmla="*/ 5201 w 10137"/>
              <a:gd name="connsiteY1" fmla="*/ 101 h 10051"/>
              <a:gd name="connsiteX2" fmla="*/ 648 w 10137"/>
              <a:gd name="connsiteY2" fmla="*/ 307 h 10051"/>
              <a:gd name="connsiteX3" fmla="*/ 2 w 10137"/>
              <a:gd name="connsiteY3" fmla="*/ 4855 h 10051"/>
              <a:gd name="connsiteX4" fmla="*/ 519 w 10137"/>
              <a:gd name="connsiteY4" fmla="*/ 9492 h 10051"/>
              <a:gd name="connsiteX5" fmla="*/ 5232 w 10137"/>
              <a:gd name="connsiteY5" fmla="*/ 9912 h 10051"/>
              <a:gd name="connsiteX6" fmla="*/ 9657 w 10137"/>
              <a:gd name="connsiteY6" fmla="*/ 9691 h 10051"/>
              <a:gd name="connsiteX7" fmla="*/ 10132 w 10137"/>
              <a:gd name="connsiteY7" fmla="*/ 5095 h 10051"/>
              <a:gd name="connsiteX8" fmla="*/ 9646 w 10137"/>
              <a:gd name="connsiteY8" fmla="*/ 436 h 10051"/>
              <a:gd name="connsiteX0" fmla="*/ 9647 w 10138"/>
              <a:gd name="connsiteY0" fmla="*/ 436 h 10051"/>
              <a:gd name="connsiteX1" fmla="*/ 5202 w 10138"/>
              <a:gd name="connsiteY1" fmla="*/ 101 h 10051"/>
              <a:gd name="connsiteX2" fmla="*/ 479 w 10138"/>
              <a:gd name="connsiteY2" fmla="*/ 350 h 10051"/>
              <a:gd name="connsiteX3" fmla="*/ 3 w 10138"/>
              <a:gd name="connsiteY3" fmla="*/ 4855 h 10051"/>
              <a:gd name="connsiteX4" fmla="*/ 520 w 10138"/>
              <a:gd name="connsiteY4" fmla="*/ 9492 h 10051"/>
              <a:gd name="connsiteX5" fmla="*/ 5233 w 10138"/>
              <a:gd name="connsiteY5" fmla="*/ 9912 h 10051"/>
              <a:gd name="connsiteX6" fmla="*/ 9658 w 10138"/>
              <a:gd name="connsiteY6" fmla="*/ 9691 h 10051"/>
              <a:gd name="connsiteX7" fmla="*/ 10133 w 10138"/>
              <a:gd name="connsiteY7" fmla="*/ 5095 h 10051"/>
              <a:gd name="connsiteX8" fmla="*/ 9647 w 10138"/>
              <a:gd name="connsiteY8" fmla="*/ 436 h 10051"/>
              <a:gd name="connsiteX0" fmla="*/ 9647 w 10138"/>
              <a:gd name="connsiteY0" fmla="*/ 444 h 10059"/>
              <a:gd name="connsiteX1" fmla="*/ 5202 w 10138"/>
              <a:gd name="connsiteY1" fmla="*/ 109 h 10059"/>
              <a:gd name="connsiteX2" fmla="*/ 479 w 10138"/>
              <a:gd name="connsiteY2" fmla="*/ 358 h 10059"/>
              <a:gd name="connsiteX3" fmla="*/ 3 w 10138"/>
              <a:gd name="connsiteY3" fmla="*/ 4863 h 10059"/>
              <a:gd name="connsiteX4" fmla="*/ 520 w 10138"/>
              <a:gd name="connsiteY4" fmla="*/ 9500 h 10059"/>
              <a:gd name="connsiteX5" fmla="*/ 5233 w 10138"/>
              <a:gd name="connsiteY5" fmla="*/ 9920 h 10059"/>
              <a:gd name="connsiteX6" fmla="*/ 9658 w 10138"/>
              <a:gd name="connsiteY6" fmla="*/ 9699 h 10059"/>
              <a:gd name="connsiteX7" fmla="*/ 10133 w 10138"/>
              <a:gd name="connsiteY7" fmla="*/ 5103 h 10059"/>
              <a:gd name="connsiteX8" fmla="*/ 9647 w 10138"/>
              <a:gd name="connsiteY8" fmla="*/ 444 h 10059"/>
              <a:gd name="connsiteX0" fmla="*/ 9647 w 10138"/>
              <a:gd name="connsiteY0" fmla="*/ 444 h 10059"/>
              <a:gd name="connsiteX1" fmla="*/ 5202 w 10138"/>
              <a:gd name="connsiteY1" fmla="*/ 109 h 10059"/>
              <a:gd name="connsiteX2" fmla="*/ 479 w 10138"/>
              <a:gd name="connsiteY2" fmla="*/ 358 h 10059"/>
              <a:gd name="connsiteX3" fmla="*/ 3 w 10138"/>
              <a:gd name="connsiteY3" fmla="*/ 4863 h 10059"/>
              <a:gd name="connsiteX4" fmla="*/ 520 w 10138"/>
              <a:gd name="connsiteY4" fmla="*/ 9500 h 10059"/>
              <a:gd name="connsiteX5" fmla="*/ 5233 w 10138"/>
              <a:gd name="connsiteY5" fmla="*/ 9920 h 10059"/>
              <a:gd name="connsiteX6" fmla="*/ 9658 w 10138"/>
              <a:gd name="connsiteY6" fmla="*/ 9699 h 10059"/>
              <a:gd name="connsiteX7" fmla="*/ 10133 w 10138"/>
              <a:gd name="connsiteY7" fmla="*/ 5103 h 10059"/>
              <a:gd name="connsiteX8" fmla="*/ 9647 w 10138"/>
              <a:gd name="connsiteY8" fmla="*/ 444 h 10059"/>
              <a:gd name="connsiteX0" fmla="*/ 9647 w 10138"/>
              <a:gd name="connsiteY0" fmla="*/ 489 h 10104"/>
              <a:gd name="connsiteX1" fmla="*/ 4976 w 10138"/>
              <a:gd name="connsiteY1" fmla="*/ 47 h 10104"/>
              <a:gd name="connsiteX2" fmla="*/ 479 w 10138"/>
              <a:gd name="connsiteY2" fmla="*/ 403 h 10104"/>
              <a:gd name="connsiteX3" fmla="*/ 3 w 10138"/>
              <a:gd name="connsiteY3" fmla="*/ 4908 h 10104"/>
              <a:gd name="connsiteX4" fmla="*/ 520 w 10138"/>
              <a:gd name="connsiteY4" fmla="*/ 9545 h 10104"/>
              <a:gd name="connsiteX5" fmla="*/ 5233 w 10138"/>
              <a:gd name="connsiteY5" fmla="*/ 9965 h 10104"/>
              <a:gd name="connsiteX6" fmla="*/ 9658 w 10138"/>
              <a:gd name="connsiteY6" fmla="*/ 9744 h 10104"/>
              <a:gd name="connsiteX7" fmla="*/ 10133 w 10138"/>
              <a:gd name="connsiteY7" fmla="*/ 5148 h 10104"/>
              <a:gd name="connsiteX8" fmla="*/ 9647 w 10138"/>
              <a:gd name="connsiteY8" fmla="*/ 489 h 10104"/>
              <a:gd name="connsiteX0" fmla="*/ 9783 w 10174"/>
              <a:gd name="connsiteY0" fmla="*/ 464 h 10122"/>
              <a:gd name="connsiteX1" fmla="*/ 4976 w 10174"/>
              <a:gd name="connsiteY1" fmla="*/ 65 h 10122"/>
              <a:gd name="connsiteX2" fmla="*/ 479 w 10174"/>
              <a:gd name="connsiteY2" fmla="*/ 421 h 10122"/>
              <a:gd name="connsiteX3" fmla="*/ 3 w 10174"/>
              <a:gd name="connsiteY3" fmla="*/ 4926 h 10122"/>
              <a:gd name="connsiteX4" fmla="*/ 520 w 10174"/>
              <a:gd name="connsiteY4" fmla="*/ 9563 h 10122"/>
              <a:gd name="connsiteX5" fmla="*/ 5233 w 10174"/>
              <a:gd name="connsiteY5" fmla="*/ 9983 h 10122"/>
              <a:gd name="connsiteX6" fmla="*/ 9658 w 10174"/>
              <a:gd name="connsiteY6" fmla="*/ 9762 h 10122"/>
              <a:gd name="connsiteX7" fmla="*/ 10133 w 10174"/>
              <a:gd name="connsiteY7" fmla="*/ 5166 h 10122"/>
              <a:gd name="connsiteX8" fmla="*/ 9783 w 10174"/>
              <a:gd name="connsiteY8" fmla="*/ 464 h 10122"/>
              <a:gd name="connsiteX0" fmla="*/ 9783 w 10325"/>
              <a:gd name="connsiteY0" fmla="*/ 464 h 10122"/>
              <a:gd name="connsiteX1" fmla="*/ 4976 w 10325"/>
              <a:gd name="connsiteY1" fmla="*/ 65 h 10122"/>
              <a:gd name="connsiteX2" fmla="*/ 479 w 10325"/>
              <a:gd name="connsiteY2" fmla="*/ 421 h 10122"/>
              <a:gd name="connsiteX3" fmla="*/ 3 w 10325"/>
              <a:gd name="connsiteY3" fmla="*/ 4926 h 10122"/>
              <a:gd name="connsiteX4" fmla="*/ 520 w 10325"/>
              <a:gd name="connsiteY4" fmla="*/ 9563 h 10122"/>
              <a:gd name="connsiteX5" fmla="*/ 5233 w 10325"/>
              <a:gd name="connsiteY5" fmla="*/ 9983 h 10122"/>
              <a:gd name="connsiteX6" fmla="*/ 9658 w 10325"/>
              <a:gd name="connsiteY6" fmla="*/ 9762 h 10122"/>
              <a:gd name="connsiteX7" fmla="*/ 10325 w 10325"/>
              <a:gd name="connsiteY7" fmla="*/ 4952 h 10122"/>
              <a:gd name="connsiteX8" fmla="*/ 9783 w 10325"/>
              <a:gd name="connsiteY8" fmla="*/ 464 h 10122"/>
              <a:gd name="connsiteX0" fmla="*/ 9783 w 10364"/>
              <a:gd name="connsiteY0" fmla="*/ 464 h 10136"/>
              <a:gd name="connsiteX1" fmla="*/ 4976 w 10364"/>
              <a:gd name="connsiteY1" fmla="*/ 65 h 10136"/>
              <a:gd name="connsiteX2" fmla="*/ 479 w 10364"/>
              <a:gd name="connsiteY2" fmla="*/ 421 h 10136"/>
              <a:gd name="connsiteX3" fmla="*/ 3 w 10364"/>
              <a:gd name="connsiteY3" fmla="*/ 4926 h 10136"/>
              <a:gd name="connsiteX4" fmla="*/ 520 w 10364"/>
              <a:gd name="connsiteY4" fmla="*/ 9563 h 10136"/>
              <a:gd name="connsiteX5" fmla="*/ 5233 w 10364"/>
              <a:gd name="connsiteY5" fmla="*/ 9983 h 10136"/>
              <a:gd name="connsiteX6" fmla="*/ 9986 w 10364"/>
              <a:gd name="connsiteY6" fmla="*/ 9527 h 10136"/>
              <a:gd name="connsiteX7" fmla="*/ 10325 w 10364"/>
              <a:gd name="connsiteY7" fmla="*/ 4952 h 10136"/>
              <a:gd name="connsiteX8" fmla="*/ 9783 w 10364"/>
              <a:gd name="connsiteY8" fmla="*/ 464 h 10136"/>
              <a:gd name="connsiteX0" fmla="*/ 9783 w 10325"/>
              <a:gd name="connsiteY0" fmla="*/ 464 h 10136"/>
              <a:gd name="connsiteX1" fmla="*/ 4976 w 10325"/>
              <a:gd name="connsiteY1" fmla="*/ 65 h 10136"/>
              <a:gd name="connsiteX2" fmla="*/ 479 w 10325"/>
              <a:gd name="connsiteY2" fmla="*/ 421 h 10136"/>
              <a:gd name="connsiteX3" fmla="*/ 3 w 10325"/>
              <a:gd name="connsiteY3" fmla="*/ 4926 h 10136"/>
              <a:gd name="connsiteX4" fmla="*/ 520 w 10325"/>
              <a:gd name="connsiteY4" fmla="*/ 9563 h 10136"/>
              <a:gd name="connsiteX5" fmla="*/ 5233 w 10325"/>
              <a:gd name="connsiteY5" fmla="*/ 9983 h 10136"/>
              <a:gd name="connsiteX6" fmla="*/ 9986 w 10325"/>
              <a:gd name="connsiteY6" fmla="*/ 9527 h 10136"/>
              <a:gd name="connsiteX7" fmla="*/ 10325 w 10325"/>
              <a:gd name="connsiteY7" fmla="*/ 4952 h 10136"/>
              <a:gd name="connsiteX8" fmla="*/ 9783 w 10325"/>
              <a:gd name="connsiteY8" fmla="*/ 464 h 10136"/>
              <a:gd name="connsiteX0" fmla="*/ 9783 w 10325"/>
              <a:gd name="connsiteY0" fmla="*/ 464 h 10136"/>
              <a:gd name="connsiteX1" fmla="*/ 4976 w 10325"/>
              <a:gd name="connsiteY1" fmla="*/ 65 h 10136"/>
              <a:gd name="connsiteX2" fmla="*/ 479 w 10325"/>
              <a:gd name="connsiteY2" fmla="*/ 421 h 10136"/>
              <a:gd name="connsiteX3" fmla="*/ 3 w 10325"/>
              <a:gd name="connsiteY3" fmla="*/ 4926 h 10136"/>
              <a:gd name="connsiteX4" fmla="*/ 520 w 10325"/>
              <a:gd name="connsiteY4" fmla="*/ 9563 h 10136"/>
              <a:gd name="connsiteX5" fmla="*/ 5233 w 10325"/>
              <a:gd name="connsiteY5" fmla="*/ 9983 h 10136"/>
              <a:gd name="connsiteX6" fmla="*/ 9986 w 10325"/>
              <a:gd name="connsiteY6" fmla="*/ 9527 h 10136"/>
              <a:gd name="connsiteX7" fmla="*/ 10325 w 10325"/>
              <a:gd name="connsiteY7" fmla="*/ 4952 h 10136"/>
              <a:gd name="connsiteX8" fmla="*/ 9783 w 10325"/>
              <a:gd name="connsiteY8" fmla="*/ 464 h 10136"/>
              <a:gd name="connsiteX0" fmla="*/ 9783 w 10325"/>
              <a:gd name="connsiteY0" fmla="*/ 464 h 10136"/>
              <a:gd name="connsiteX1" fmla="*/ 4976 w 10325"/>
              <a:gd name="connsiteY1" fmla="*/ 65 h 10136"/>
              <a:gd name="connsiteX2" fmla="*/ 479 w 10325"/>
              <a:gd name="connsiteY2" fmla="*/ 421 h 10136"/>
              <a:gd name="connsiteX3" fmla="*/ 3 w 10325"/>
              <a:gd name="connsiteY3" fmla="*/ 4926 h 10136"/>
              <a:gd name="connsiteX4" fmla="*/ 520 w 10325"/>
              <a:gd name="connsiteY4" fmla="*/ 9563 h 10136"/>
              <a:gd name="connsiteX5" fmla="*/ 5233 w 10325"/>
              <a:gd name="connsiteY5" fmla="*/ 9983 h 10136"/>
              <a:gd name="connsiteX6" fmla="*/ 9986 w 10325"/>
              <a:gd name="connsiteY6" fmla="*/ 9527 h 10136"/>
              <a:gd name="connsiteX7" fmla="*/ 10325 w 10325"/>
              <a:gd name="connsiteY7" fmla="*/ 4952 h 10136"/>
              <a:gd name="connsiteX8" fmla="*/ 9783 w 10325"/>
              <a:gd name="connsiteY8" fmla="*/ 464 h 10136"/>
              <a:gd name="connsiteX0" fmla="*/ 9783 w 10325"/>
              <a:gd name="connsiteY0" fmla="*/ 464 h 10136"/>
              <a:gd name="connsiteX1" fmla="*/ 4976 w 10325"/>
              <a:gd name="connsiteY1" fmla="*/ 65 h 10136"/>
              <a:gd name="connsiteX2" fmla="*/ 479 w 10325"/>
              <a:gd name="connsiteY2" fmla="*/ 421 h 10136"/>
              <a:gd name="connsiteX3" fmla="*/ 3 w 10325"/>
              <a:gd name="connsiteY3" fmla="*/ 4926 h 10136"/>
              <a:gd name="connsiteX4" fmla="*/ 520 w 10325"/>
              <a:gd name="connsiteY4" fmla="*/ 9563 h 10136"/>
              <a:gd name="connsiteX5" fmla="*/ 5233 w 10325"/>
              <a:gd name="connsiteY5" fmla="*/ 9983 h 10136"/>
              <a:gd name="connsiteX6" fmla="*/ 9986 w 10325"/>
              <a:gd name="connsiteY6" fmla="*/ 9527 h 10136"/>
              <a:gd name="connsiteX7" fmla="*/ 10325 w 10325"/>
              <a:gd name="connsiteY7" fmla="*/ 4952 h 10136"/>
              <a:gd name="connsiteX8" fmla="*/ 9783 w 10325"/>
              <a:gd name="connsiteY8" fmla="*/ 464 h 10136"/>
              <a:gd name="connsiteX0" fmla="*/ 9783 w 10467"/>
              <a:gd name="connsiteY0" fmla="*/ 464 h 10099"/>
              <a:gd name="connsiteX1" fmla="*/ 4976 w 10467"/>
              <a:gd name="connsiteY1" fmla="*/ 65 h 10099"/>
              <a:gd name="connsiteX2" fmla="*/ 479 w 10467"/>
              <a:gd name="connsiteY2" fmla="*/ 421 h 10099"/>
              <a:gd name="connsiteX3" fmla="*/ 3 w 10467"/>
              <a:gd name="connsiteY3" fmla="*/ 4926 h 10099"/>
              <a:gd name="connsiteX4" fmla="*/ 520 w 10467"/>
              <a:gd name="connsiteY4" fmla="*/ 9563 h 10099"/>
              <a:gd name="connsiteX5" fmla="*/ 5403 w 10467"/>
              <a:gd name="connsiteY5" fmla="*/ 9897 h 10099"/>
              <a:gd name="connsiteX6" fmla="*/ 9986 w 10467"/>
              <a:gd name="connsiteY6" fmla="*/ 9527 h 10099"/>
              <a:gd name="connsiteX7" fmla="*/ 10325 w 10467"/>
              <a:gd name="connsiteY7" fmla="*/ 4952 h 10099"/>
              <a:gd name="connsiteX8" fmla="*/ 9783 w 10467"/>
              <a:gd name="connsiteY8" fmla="*/ 464 h 10099"/>
              <a:gd name="connsiteX0" fmla="*/ 9783 w 10467"/>
              <a:gd name="connsiteY0" fmla="*/ 464 h 10112"/>
              <a:gd name="connsiteX1" fmla="*/ 4976 w 10467"/>
              <a:gd name="connsiteY1" fmla="*/ 65 h 10112"/>
              <a:gd name="connsiteX2" fmla="*/ 479 w 10467"/>
              <a:gd name="connsiteY2" fmla="*/ 421 h 10112"/>
              <a:gd name="connsiteX3" fmla="*/ 3 w 10467"/>
              <a:gd name="connsiteY3" fmla="*/ 4926 h 10112"/>
              <a:gd name="connsiteX4" fmla="*/ 418 w 10467"/>
              <a:gd name="connsiteY4" fmla="*/ 9584 h 10112"/>
              <a:gd name="connsiteX5" fmla="*/ 5403 w 10467"/>
              <a:gd name="connsiteY5" fmla="*/ 9897 h 10112"/>
              <a:gd name="connsiteX6" fmla="*/ 9986 w 10467"/>
              <a:gd name="connsiteY6" fmla="*/ 9527 h 10112"/>
              <a:gd name="connsiteX7" fmla="*/ 10325 w 10467"/>
              <a:gd name="connsiteY7" fmla="*/ 4952 h 10112"/>
              <a:gd name="connsiteX8" fmla="*/ 9783 w 10467"/>
              <a:gd name="connsiteY8" fmla="*/ 464 h 10112"/>
              <a:gd name="connsiteX0" fmla="*/ 9783 w 10467"/>
              <a:gd name="connsiteY0" fmla="*/ 464 h 10168"/>
              <a:gd name="connsiteX1" fmla="*/ 4976 w 10467"/>
              <a:gd name="connsiteY1" fmla="*/ 65 h 10168"/>
              <a:gd name="connsiteX2" fmla="*/ 479 w 10467"/>
              <a:gd name="connsiteY2" fmla="*/ 421 h 10168"/>
              <a:gd name="connsiteX3" fmla="*/ 3 w 10467"/>
              <a:gd name="connsiteY3" fmla="*/ 4926 h 10168"/>
              <a:gd name="connsiteX4" fmla="*/ 418 w 10467"/>
              <a:gd name="connsiteY4" fmla="*/ 9584 h 10168"/>
              <a:gd name="connsiteX5" fmla="*/ 5403 w 10467"/>
              <a:gd name="connsiteY5" fmla="*/ 10025 h 10168"/>
              <a:gd name="connsiteX6" fmla="*/ 9986 w 10467"/>
              <a:gd name="connsiteY6" fmla="*/ 9527 h 10168"/>
              <a:gd name="connsiteX7" fmla="*/ 10325 w 10467"/>
              <a:gd name="connsiteY7" fmla="*/ 4952 h 10168"/>
              <a:gd name="connsiteX8" fmla="*/ 9783 w 10467"/>
              <a:gd name="connsiteY8" fmla="*/ 464 h 10168"/>
              <a:gd name="connsiteX0" fmla="*/ 9783 w 10467"/>
              <a:gd name="connsiteY0" fmla="*/ 464 h 10168"/>
              <a:gd name="connsiteX1" fmla="*/ 4976 w 10467"/>
              <a:gd name="connsiteY1" fmla="*/ 65 h 10168"/>
              <a:gd name="connsiteX2" fmla="*/ 479 w 10467"/>
              <a:gd name="connsiteY2" fmla="*/ 421 h 10168"/>
              <a:gd name="connsiteX3" fmla="*/ 3 w 10467"/>
              <a:gd name="connsiteY3" fmla="*/ 4926 h 10168"/>
              <a:gd name="connsiteX4" fmla="*/ 418 w 10467"/>
              <a:gd name="connsiteY4" fmla="*/ 9584 h 10168"/>
              <a:gd name="connsiteX5" fmla="*/ 5403 w 10467"/>
              <a:gd name="connsiteY5" fmla="*/ 10025 h 10168"/>
              <a:gd name="connsiteX6" fmla="*/ 9986 w 10467"/>
              <a:gd name="connsiteY6" fmla="*/ 9527 h 10168"/>
              <a:gd name="connsiteX7" fmla="*/ 10325 w 10467"/>
              <a:gd name="connsiteY7" fmla="*/ 4952 h 10168"/>
              <a:gd name="connsiteX8" fmla="*/ 9783 w 10467"/>
              <a:gd name="connsiteY8" fmla="*/ 464 h 10168"/>
              <a:gd name="connsiteX0" fmla="*/ 9783 w 10399"/>
              <a:gd name="connsiteY0" fmla="*/ 464 h 10244"/>
              <a:gd name="connsiteX1" fmla="*/ 4976 w 10399"/>
              <a:gd name="connsiteY1" fmla="*/ 65 h 10244"/>
              <a:gd name="connsiteX2" fmla="*/ 479 w 10399"/>
              <a:gd name="connsiteY2" fmla="*/ 421 h 10244"/>
              <a:gd name="connsiteX3" fmla="*/ 3 w 10399"/>
              <a:gd name="connsiteY3" fmla="*/ 4926 h 10244"/>
              <a:gd name="connsiteX4" fmla="*/ 418 w 10399"/>
              <a:gd name="connsiteY4" fmla="*/ 9584 h 10244"/>
              <a:gd name="connsiteX5" fmla="*/ 5403 w 10399"/>
              <a:gd name="connsiteY5" fmla="*/ 10025 h 10244"/>
              <a:gd name="connsiteX6" fmla="*/ 9850 w 10399"/>
              <a:gd name="connsiteY6" fmla="*/ 9784 h 10244"/>
              <a:gd name="connsiteX7" fmla="*/ 10325 w 10399"/>
              <a:gd name="connsiteY7" fmla="*/ 4952 h 10244"/>
              <a:gd name="connsiteX8" fmla="*/ 9783 w 10399"/>
              <a:gd name="connsiteY8" fmla="*/ 464 h 10244"/>
              <a:gd name="connsiteX0" fmla="*/ 9783 w 10399"/>
              <a:gd name="connsiteY0" fmla="*/ 464 h 10152"/>
              <a:gd name="connsiteX1" fmla="*/ 4976 w 10399"/>
              <a:gd name="connsiteY1" fmla="*/ 65 h 10152"/>
              <a:gd name="connsiteX2" fmla="*/ 479 w 10399"/>
              <a:gd name="connsiteY2" fmla="*/ 421 h 10152"/>
              <a:gd name="connsiteX3" fmla="*/ 3 w 10399"/>
              <a:gd name="connsiteY3" fmla="*/ 4926 h 10152"/>
              <a:gd name="connsiteX4" fmla="*/ 418 w 10399"/>
              <a:gd name="connsiteY4" fmla="*/ 9584 h 10152"/>
              <a:gd name="connsiteX5" fmla="*/ 5403 w 10399"/>
              <a:gd name="connsiteY5" fmla="*/ 10025 h 10152"/>
              <a:gd name="connsiteX6" fmla="*/ 9850 w 10399"/>
              <a:gd name="connsiteY6" fmla="*/ 9784 h 10152"/>
              <a:gd name="connsiteX7" fmla="*/ 10325 w 10399"/>
              <a:gd name="connsiteY7" fmla="*/ 4952 h 10152"/>
              <a:gd name="connsiteX8" fmla="*/ 9783 w 10399"/>
              <a:gd name="connsiteY8" fmla="*/ 464 h 10152"/>
              <a:gd name="connsiteX0" fmla="*/ 9783 w 10326"/>
              <a:gd name="connsiteY0" fmla="*/ 464 h 10152"/>
              <a:gd name="connsiteX1" fmla="*/ 4976 w 10326"/>
              <a:gd name="connsiteY1" fmla="*/ 65 h 10152"/>
              <a:gd name="connsiteX2" fmla="*/ 479 w 10326"/>
              <a:gd name="connsiteY2" fmla="*/ 421 h 10152"/>
              <a:gd name="connsiteX3" fmla="*/ 3 w 10326"/>
              <a:gd name="connsiteY3" fmla="*/ 4926 h 10152"/>
              <a:gd name="connsiteX4" fmla="*/ 418 w 10326"/>
              <a:gd name="connsiteY4" fmla="*/ 9584 h 10152"/>
              <a:gd name="connsiteX5" fmla="*/ 5403 w 10326"/>
              <a:gd name="connsiteY5" fmla="*/ 10025 h 10152"/>
              <a:gd name="connsiteX6" fmla="*/ 9850 w 10326"/>
              <a:gd name="connsiteY6" fmla="*/ 9784 h 10152"/>
              <a:gd name="connsiteX7" fmla="*/ 10325 w 10326"/>
              <a:gd name="connsiteY7" fmla="*/ 4952 h 10152"/>
              <a:gd name="connsiteX8" fmla="*/ 9783 w 10326"/>
              <a:gd name="connsiteY8" fmla="*/ 464 h 10152"/>
              <a:gd name="connsiteX0" fmla="*/ 9783 w 10334"/>
              <a:gd name="connsiteY0" fmla="*/ 464 h 10151"/>
              <a:gd name="connsiteX1" fmla="*/ 4976 w 10334"/>
              <a:gd name="connsiteY1" fmla="*/ 65 h 10151"/>
              <a:gd name="connsiteX2" fmla="*/ 479 w 10334"/>
              <a:gd name="connsiteY2" fmla="*/ 421 h 10151"/>
              <a:gd name="connsiteX3" fmla="*/ 3 w 10334"/>
              <a:gd name="connsiteY3" fmla="*/ 4926 h 10151"/>
              <a:gd name="connsiteX4" fmla="*/ 418 w 10334"/>
              <a:gd name="connsiteY4" fmla="*/ 9584 h 10151"/>
              <a:gd name="connsiteX5" fmla="*/ 5403 w 10334"/>
              <a:gd name="connsiteY5" fmla="*/ 10025 h 10151"/>
              <a:gd name="connsiteX6" fmla="*/ 9941 w 10334"/>
              <a:gd name="connsiteY6" fmla="*/ 9805 h 10151"/>
              <a:gd name="connsiteX7" fmla="*/ 10325 w 10334"/>
              <a:gd name="connsiteY7" fmla="*/ 4952 h 10151"/>
              <a:gd name="connsiteX8" fmla="*/ 9783 w 10334"/>
              <a:gd name="connsiteY8" fmla="*/ 464 h 10151"/>
              <a:gd name="connsiteX0" fmla="*/ 9783 w 10353"/>
              <a:gd name="connsiteY0" fmla="*/ 464 h 10151"/>
              <a:gd name="connsiteX1" fmla="*/ 4976 w 10353"/>
              <a:gd name="connsiteY1" fmla="*/ 65 h 10151"/>
              <a:gd name="connsiteX2" fmla="*/ 479 w 10353"/>
              <a:gd name="connsiteY2" fmla="*/ 421 h 10151"/>
              <a:gd name="connsiteX3" fmla="*/ 3 w 10353"/>
              <a:gd name="connsiteY3" fmla="*/ 4926 h 10151"/>
              <a:gd name="connsiteX4" fmla="*/ 418 w 10353"/>
              <a:gd name="connsiteY4" fmla="*/ 9584 h 10151"/>
              <a:gd name="connsiteX5" fmla="*/ 5403 w 10353"/>
              <a:gd name="connsiteY5" fmla="*/ 10025 h 10151"/>
              <a:gd name="connsiteX6" fmla="*/ 9941 w 10353"/>
              <a:gd name="connsiteY6" fmla="*/ 9805 h 10151"/>
              <a:gd name="connsiteX7" fmla="*/ 10348 w 10353"/>
              <a:gd name="connsiteY7" fmla="*/ 5038 h 10151"/>
              <a:gd name="connsiteX8" fmla="*/ 9783 w 10353"/>
              <a:gd name="connsiteY8" fmla="*/ 464 h 10151"/>
              <a:gd name="connsiteX0" fmla="*/ 9817 w 10353"/>
              <a:gd name="connsiteY0" fmla="*/ 454 h 10162"/>
              <a:gd name="connsiteX1" fmla="*/ 4976 w 10353"/>
              <a:gd name="connsiteY1" fmla="*/ 76 h 10162"/>
              <a:gd name="connsiteX2" fmla="*/ 479 w 10353"/>
              <a:gd name="connsiteY2" fmla="*/ 432 h 10162"/>
              <a:gd name="connsiteX3" fmla="*/ 3 w 10353"/>
              <a:gd name="connsiteY3" fmla="*/ 4937 h 10162"/>
              <a:gd name="connsiteX4" fmla="*/ 418 w 10353"/>
              <a:gd name="connsiteY4" fmla="*/ 9595 h 10162"/>
              <a:gd name="connsiteX5" fmla="*/ 5403 w 10353"/>
              <a:gd name="connsiteY5" fmla="*/ 10036 h 10162"/>
              <a:gd name="connsiteX6" fmla="*/ 9941 w 10353"/>
              <a:gd name="connsiteY6" fmla="*/ 9816 h 10162"/>
              <a:gd name="connsiteX7" fmla="*/ 10348 w 10353"/>
              <a:gd name="connsiteY7" fmla="*/ 5049 h 10162"/>
              <a:gd name="connsiteX8" fmla="*/ 9817 w 10353"/>
              <a:gd name="connsiteY8" fmla="*/ 454 h 10162"/>
              <a:gd name="connsiteX0" fmla="*/ 9817 w 10353"/>
              <a:gd name="connsiteY0" fmla="*/ 446 h 10154"/>
              <a:gd name="connsiteX1" fmla="*/ 5010 w 10353"/>
              <a:gd name="connsiteY1" fmla="*/ 89 h 10154"/>
              <a:gd name="connsiteX2" fmla="*/ 479 w 10353"/>
              <a:gd name="connsiteY2" fmla="*/ 424 h 10154"/>
              <a:gd name="connsiteX3" fmla="*/ 3 w 10353"/>
              <a:gd name="connsiteY3" fmla="*/ 4929 h 10154"/>
              <a:gd name="connsiteX4" fmla="*/ 418 w 10353"/>
              <a:gd name="connsiteY4" fmla="*/ 9587 h 10154"/>
              <a:gd name="connsiteX5" fmla="*/ 5403 w 10353"/>
              <a:gd name="connsiteY5" fmla="*/ 10028 h 10154"/>
              <a:gd name="connsiteX6" fmla="*/ 9941 w 10353"/>
              <a:gd name="connsiteY6" fmla="*/ 9808 h 10154"/>
              <a:gd name="connsiteX7" fmla="*/ 10348 w 10353"/>
              <a:gd name="connsiteY7" fmla="*/ 5041 h 10154"/>
              <a:gd name="connsiteX8" fmla="*/ 9817 w 10353"/>
              <a:gd name="connsiteY8" fmla="*/ 446 h 10154"/>
              <a:gd name="connsiteX0" fmla="*/ 9817 w 10353"/>
              <a:gd name="connsiteY0" fmla="*/ 446 h 10154"/>
              <a:gd name="connsiteX1" fmla="*/ 5010 w 10353"/>
              <a:gd name="connsiteY1" fmla="*/ 89 h 10154"/>
              <a:gd name="connsiteX2" fmla="*/ 479 w 10353"/>
              <a:gd name="connsiteY2" fmla="*/ 424 h 10154"/>
              <a:gd name="connsiteX3" fmla="*/ 3 w 10353"/>
              <a:gd name="connsiteY3" fmla="*/ 4929 h 10154"/>
              <a:gd name="connsiteX4" fmla="*/ 418 w 10353"/>
              <a:gd name="connsiteY4" fmla="*/ 9587 h 10154"/>
              <a:gd name="connsiteX5" fmla="*/ 5403 w 10353"/>
              <a:gd name="connsiteY5" fmla="*/ 10028 h 10154"/>
              <a:gd name="connsiteX6" fmla="*/ 9941 w 10353"/>
              <a:gd name="connsiteY6" fmla="*/ 9808 h 10154"/>
              <a:gd name="connsiteX7" fmla="*/ 10348 w 10353"/>
              <a:gd name="connsiteY7" fmla="*/ 5041 h 10154"/>
              <a:gd name="connsiteX8" fmla="*/ 9817 w 10353"/>
              <a:gd name="connsiteY8" fmla="*/ 446 h 10154"/>
              <a:gd name="connsiteX0" fmla="*/ 9817 w 10353"/>
              <a:gd name="connsiteY0" fmla="*/ 466 h 10174"/>
              <a:gd name="connsiteX1" fmla="*/ 5010 w 10353"/>
              <a:gd name="connsiteY1" fmla="*/ 109 h 10174"/>
              <a:gd name="connsiteX2" fmla="*/ 377 w 10353"/>
              <a:gd name="connsiteY2" fmla="*/ 358 h 10174"/>
              <a:gd name="connsiteX3" fmla="*/ 3 w 10353"/>
              <a:gd name="connsiteY3" fmla="*/ 4949 h 10174"/>
              <a:gd name="connsiteX4" fmla="*/ 418 w 10353"/>
              <a:gd name="connsiteY4" fmla="*/ 9607 h 10174"/>
              <a:gd name="connsiteX5" fmla="*/ 5403 w 10353"/>
              <a:gd name="connsiteY5" fmla="*/ 10048 h 10174"/>
              <a:gd name="connsiteX6" fmla="*/ 9941 w 10353"/>
              <a:gd name="connsiteY6" fmla="*/ 9828 h 10174"/>
              <a:gd name="connsiteX7" fmla="*/ 10348 w 10353"/>
              <a:gd name="connsiteY7" fmla="*/ 5061 h 10174"/>
              <a:gd name="connsiteX8" fmla="*/ 9817 w 10353"/>
              <a:gd name="connsiteY8" fmla="*/ 466 h 10174"/>
              <a:gd name="connsiteX0" fmla="*/ 9817 w 10353"/>
              <a:gd name="connsiteY0" fmla="*/ 565 h 10273"/>
              <a:gd name="connsiteX1" fmla="*/ 5010 w 10353"/>
              <a:gd name="connsiteY1" fmla="*/ 208 h 10273"/>
              <a:gd name="connsiteX2" fmla="*/ 377 w 10353"/>
              <a:gd name="connsiteY2" fmla="*/ 457 h 10273"/>
              <a:gd name="connsiteX3" fmla="*/ 3 w 10353"/>
              <a:gd name="connsiteY3" fmla="*/ 5048 h 10273"/>
              <a:gd name="connsiteX4" fmla="*/ 418 w 10353"/>
              <a:gd name="connsiteY4" fmla="*/ 9706 h 10273"/>
              <a:gd name="connsiteX5" fmla="*/ 5403 w 10353"/>
              <a:gd name="connsiteY5" fmla="*/ 10147 h 10273"/>
              <a:gd name="connsiteX6" fmla="*/ 9941 w 10353"/>
              <a:gd name="connsiteY6" fmla="*/ 9927 h 10273"/>
              <a:gd name="connsiteX7" fmla="*/ 10348 w 10353"/>
              <a:gd name="connsiteY7" fmla="*/ 5160 h 10273"/>
              <a:gd name="connsiteX8" fmla="*/ 9817 w 10353"/>
              <a:gd name="connsiteY8" fmla="*/ 565 h 10273"/>
              <a:gd name="connsiteX0" fmla="*/ 9817 w 10353"/>
              <a:gd name="connsiteY0" fmla="*/ 565 h 10273"/>
              <a:gd name="connsiteX1" fmla="*/ 5010 w 10353"/>
              <a:gd name="connsiteY1" fmla="*/ 208 h 10273"/>
              <a:gd name="connsiteX2" fmla="*/ 377 w 10353"/>
              <a:gd name="connsiteY2" fmla="*/ 457 h 10273"/>
              <a:gd name="connsiteX3" fmla="*/ 3 w 10353"/>
              <a:gd name="connsiteY3" fmla="*/ 5048 h 10273"/>
              <a:gd name="connsiteX4" fmla="*/ 418 w 10353"/>
              <a:gd name="connsiteY4" fmla="*/ 9706 h 10273"/>
              <a:gd name="connsiteX5" fmla="*/ 5403 w 10353"/>
              <a:gd name="connsiteY5" fmla="*/ 10147 h 10273"/>
              <a:gd name="connsiteX6" fmla="*/ 9941 w 10353"/>
              <a:gd name="connsiteY6" fmla="*/ 9927 h 10273"/>
              <a:gd name="connsiteX7" fmla="*/ 10348 w 10353"/>
              <a:gd name="connsiteY7" fmla="*/ 5160 h 10273"/>
              <a:gd name="connsiteX8" fmla="*/ 9817 w 10353"/>
              <a:gd name="connsiteY8" fmla="*/ 565 h 10273"/>
              <a:gd name="connsiteX0" fmla="*/ 9817 w 10353"/>
              <a:gd name="connsiteY0" fmla="*/ 482 h 10190"/>
              <a:gd name="connsiteX1" fmla="*/ 5010 w 10353"/>
              <a:gd name="connsiteY1" fmla="*/ 125 h 10190"/>
              <a:gd name="connsiteX2" fmla="*/ 377 w 10353"/>
              <a:gd name="connsiteY2" fmla="*/ 374 h 10190"/>
              <a:gd name="connsiteX3" fmla="*/ 3 w 10353"/>
              <a:gd name="connsiteY3" fmla="*/ 4965 h 10190"/>
              <a:gd name="connsiteX4" fmla="*/ 418 w 10353"/>
              <a:gd name="connsiteY4" fmla="*/ 9623 h 10190"/>
              <a:gd name="connsiteX5" fmla="*/ 5403 w 10353"/>
              <a:gd name="connsiteY5" fmla="*/ 10064 h 10190"/>
              <a:gd name="connsiteX6" fmla="*/ 9941 w 10353"/>
              <a:gd name="connsiteY6" fmla="*/ 9844 h 10190"/>
              <a:gd name="connsiteX7" fmla="*/ 10348 w 10353"/>
              <a:gd name="connsiteY7" fmla="*/ 5077 h 10190"/>
              <a:gd name="connsiteX8" fmla="*/ 9817 w 10353"/>
              <a:gd name="connsiteY8" fmla="*/ 482 h 10190"/>
              <a:gd name="connsiteX0" fmla="*/ 9815 w 10351"/>
              <a:gd name="connsiteY0" fmla="*/ 495 h 10203"/>
              <a:gd name="connsiteX1" fmla="*/ 5008 w 10351"/>
              <a:gd name="connsiteY1" fmla="*/ 138 h 10203"/>
              <a:gd name="connsiteX2" fmla="*/ 420 w 10351"/>
              <a:gd name="connsiteY2" fmla="*/ 366 h 10203"/>
              <a:gd name="connsiteX3" fmla="*/ 1 w 10351"/>
              <a:gd name="connsiteY3" fmla="*/ 4978 h 10203"/>
              <a:gd name="connsiteX4" fmla="*/ 416 w 10351"/>
              <a:gd name="connsiteY4" fmla="*/ 9636 h 10203"/>
              <a:gd name="connsiteX5" fmla="*/ 5401 w 10351"/>
              <a:gd name="connsiteY5" fmla="*/ 10077 h 10203"/>
              <a:gd name="connsiteX6" fmla="*/ 9939 w 10351"/>
              <a:gd name="connsiteY6" fmla="*/ 9857 h 10203"/>
              <a:gd name="connsiteX7" fmla="*/ 10346 w 10351"/>
              <a:gd name="connsiteY7" fmla="*/ 5090 h 10203"/>
              <a:gd name="connsiteX8" fmla="*/ 9815 w 10351"/>
              <a:gd name="connsiteY8" fmla="*/ 495 h 10203"/>
              <a:gd name="connsiteX0" fmla="*/ 9816 w 10352"/>
              <a:gd name="connsiteY0" fmla="*/ 495 h 10203"/>
              <a:gd name="connsiteX1" fmla="*/ 5009 w 10352"/>
              <a:gd name="connsiteY1" fmla="*/ 138 h 10203"/>
              <a:gd name="connsiteX2" fmla="*/ 421 w 10352"/>
              <a:gd name="connsiteY2" fmla="*/ 366 h 10203"/>
              <a:gd name="connsiteX3" fmla="*/ 2 w 10352"/>
              <a:gd name="connsiteY3" fmla="*/ 4978 h 10203"/>
              <a:gd name="connsiteX4" fmla="*/ 417 w 10352"/>
              <a:gd name="connsiteY4" fmla="*/ 9636 h 10203"/>
              <a:gd name="connsiteX5" fmla="*/ 5402 w 10352"/>
              <a:gd name="connsiteY5" fmla="*/ 10077 h 10203"/>
              <a:gd name="connsiteX6" fmla="*/ 9940 w 10352"/>
              <a:gd name="connsiteY6" fmla="*/ 9857 h 10203"/>
              <a:gd name="connsiteX7" fmla="*/ 10347 w 10352"/>
              <a:gd name="connsiteY7" fmla="*/ 5090 h 10203"/>
              <a:gd name="connsiteX8" fmla="*/ 9816 w 10352"/>
              <a:gd name="connsiteY8" fmla="*/ 495 h 10203"/>
              <a:gd name="connsiteX0" fmla="*/ 9818 w 10354"/>
              <a:gd name="connsiteY0" fmla="*/ 495 h 10198"/>
              <a:gd name="connsiteX1" fmla="*/ 5011 w 10354"/>
              <a:gd name="connsiteY1" fmla="*/ 138 h 10198"/>
              <a:gd name="connsiteX2" fmla="*/ 423 w 10354"/>
              <a:gd name="connsiteY2" fmla="*/ 366 h 10198"/>
              <a:gd name="connsiteX3" fmla="*/ 4 w 10354"/>
              <a:gd name="connsiteY3" fmla="*/ 4978 h 10198"/>
              <a:gd name="connsiteX4" fmla="*/ 385 w 10354"/>
              <a:gd name="connsiteY4" fmla="*/ 9572 h 10198"/>
              <a:gd name="connsiteX5" fmla="*/ 5404 w 10354"/>
              <a:gd name="connsiteY5" fmla="*/ 10077 h 10198"/>
              <a:gd name="connsiteX6" fmla="*/ 9942 w 10354"/>
              <a:gd name="connsiteY6" fmla="*/ 9857 h 10198"/>
              <a:gd name="connsiteX7" fmla="*/ 10349 w 10354"/>
              <a:gd name="connsiteY7" fmla="*/ 5090 h 10198"/>
              <a:gd name="connsiteX8" fmla="*/ 9818 w 10354"/>
              <a:gd name="connsiteY8" fmla="*/ 495 h 10198"/>
              <a:gd name="connsiteX0" fmla="*/ 9823 w 10359"/>
              <a:gd name="connsiteY0" fmla="*/ 495 h 10257"/>
              <a:gd name="connsiteX1" fmla="*/ 5016 w 10359"/>
              <a:gd name="connsiteY1" fmla="*/ 138 h 10257"/>
              <a:gd name="connsiteX2" fmla="*/ 428 w 10359"/>
              <a:gd name="connsiteY2" fmla="*/ 366 h 10257"/>
              <a:gd name="connsiteX3" fmla="*/ 9 w 10359"/>
              <a:gd name="connsiteY3" fmla="*/ 4978 h 10257"/>
              <a:gd name="connsiteX4" fmla="*/ 367 w 10359"/>
              <a:gd name="connsiteY4" fmla="*/ 9722 h 10257"/>
              <a:gd name="connsiteX5" fmla="*/ 5409 w 10359"/>
              <a:gd name="connsiteY5" fmla="*/ 10077 h 10257"/>
              <a:gd name="connsiteX6" fmla="*/ 9947 w 10359"/>
              <a:gd name="connsiteY6" fmla="*/ 9857 h 10257"/>
              <a:gd name="connsiteX7" fmla="*/ 10354 w 10359"/>
              <a:gd name="connsiteY7" fmla="*/ 5090 h 10257"/>
              <a:gd name="connsiteX8" fmla="*/ 9823 w 10359"/>
              <a:gd name="connsiteY8" fmla="*/ 495 h 10257"/>
              <a:gd name="connsiteX0" fmla="*/ 9817 w 10353"/>
              <a:gd name="connsiteY0" fmla="*/ 495 h 10285"/>
              <a:gd name="connsiteX1" fmla="*/ 5010 w 10353"/>
              <a:gd name="connsiteY1" fmla="*/ 138 h 10285"/>
              <a:gd name="connsiteX2" fmla="*/ 422 w 10353"/>
              <a:gd name="connsiteY2" fmla="*/ 366 h 10285"/>
              <a:gd name="connsiteX3" fmla="*/ 3 w 10353"/>
              <a:gd name="connsiteY3" fmla="*/ 4978 h 10285"/>
              <a:gd name="connsiteX4" fmla="*/ 395 w 10353"/>
              <a:gd name="connsiteY4" fmla="*/ 9765 h 10285"/>
              <a:gd name="connsiteX5" fmla="*/ 5403 w 10353"/>
              <a:gd name="connsiteY5" fmla="*/ 10077 h 10285"/>
              <a:gd name="connsiteX6" fmla="*/ 9941 w 10353"/>
              <a:gd name="connsiteY6" fmla="*/ 9857 h 10285"/>
              <a:gd name="connsiteX7" fmla="*/ 10348 w 10353"/>
              <a:gd name="connsiteY7" fmla="*/ 5090 h 10285"/>
              <a:gd name="connsiteX8" fmla="*/ 9817 w 10353"/>
              <a:gd name="connsiteY8" fmla="*/ 495 h 10285"/>
              <a:gd name="connsiteX0" fmla="*/ 9817 w 10353"/>
              <a:gd name="connsiteY0" fmla="*/ 495 h 10223"/>
              <a:gd name="connsiteX1" fmla="*/ 5010 w 10353"/>
              <a:gd name="connsiteY1" fmla="*/ 138 h 10223"/>
              <a:gd name="connsiteX2" fmla="*/ 422 w 10353"/>
              <a:gd name="connsiteY2" fmla="*/ 366 h 10223"/>
              <a:gd name="connsiteX3" fmla="*/ 3 w 10353"/>
              <a:gd name="connsiteY3" fmla="*/ 4978 h 10223"/>
              <a:gd name="connsiteX4" fmla="*/ 395 w 10353"/>
              <a:gd name="connsiteY4" fmla="*/ 9765 h 10223"/>
              <a:gd name="connsiteX5" fmla="*/ 5403 w 10353"/>
              <a:gd name="connsiteY5" fmla="*/ 10077 h 10223"/>
              <a:gd name="connsiteX6" fmla="*/ 9941 w 10353"/>
              <a:gd name="connsiteY6" fmla="*/ 9857 h 10223"/>
              <a:gd name="connsiteX7" fmla="*/ 10348 w 10353"/>
              <a:gd name="connsiteY7" fmla="*/ 5090 h 10223"/>
              <a:gd name="connsiteX8" fmla="*/ 9817 w 10353"/>
              <a:gd name="connsiteY8" fmla="*/ 495 h 10223"/>
              <a:gd name="connsiteX0" fmla="*/ 9818 w 10354"/>
              <a:gd name="connsiteY0" fmla="*/ 495 h 10209"/>
              <a:gd name="connsiteX1" fmla="*/ 5011 w 10354"/>
              <a:gd name="connsiteY1" fmla="*/ 138 h 10209"/>
              <a:gd name="connsiteX2" fmla="*/ 423 w 10354"/>
              <a:gd name="connsiteY2" fmla="*/ 366 h 10209"/>
              <a:gd name="connsiteX3" fmla="*/ 4 w 10354"/>
              <a:gd name="connsiteY3" fmla="*/ 4978 h 10209"/>
              <a:gd name="connsiteX4" fmla="*/ 385 w 10354"/>
              <a:gd name="connsiteY4" fmla="*/ 9744 h 10209"/>
              <a:gd name="connsiteX5" fmla="*/ 5404 w 10354"/>
              <a:gd name="connsiteY5" fmla="*/ 10077 h 10209"/>
              <a:gd name="connsiteX6" fmla="*/ 9942 w 10354"/>
              <a:gd name="connsiteY6" fmla="*/ 9857 h 10209"/>
              <a:gd name="connsiteX7" fmla="*/ 10349 w 10354"/>
              <a:gd name="connsiteY7" fmla="*/ 5090 h 10209"/>
              <a:gd name="connsiteX8" fmla="*/ 9818 w 10354"/>
              <a:gd name="connsiteY8" fmla="*/ 495 h 10209"/>
              <a:gd name="connsiteX0" fmla="*/ 9782 w 10318"/>
              <a:gd name="connsiteY0" fmla="*/ 495 h 10209"/>
              <a:gd name="connsiteX1" fmla="*/ 4975 w 10318"/>
              <a:gd name="connsiteY1" fmla="*/ 138 h 10209"/>
              <a:gd name="connsiteX2" fmla="*/ 387 w 10318"/>
              <a:gd name="connsiteY2" fmla="*/ 366 h 10209"/>
              <a:gd name="connsiteX3" fmla="*/ 13 w 10318"/>
              <a:gd name="connsiteY3" fmla="*/ 4958 h 10209"/>
              <a:gd name="connsiteX4" fmla="*/ 349 w 10318"/>
              <a:gd name="connsiteY4" fmla="*/ 9744 h 10209"/>
              <a:gd name="connsiteX5" fmla="*/ 5368 w 10318"/>
              <a:gd name="connsiteY5" fmla="*/ 10077 h 10209"/>
              <a:gd name="connsiteX6" fmla="*/ 9906 w 10318"/>
              <a:gd name="connsiteY6" fmla="*/ 9857 h 10209"/>
              <a:gd name="connsiteX7" fmla="*/ 10313 w 10318"/>
              <a:gd name="connsiteY7" fmla="*/ 5090 h 10209"/>
              <a:gd name="connsiteX8" fmla="*/ 9782 w 10318"/>
              <a:gd name="connsiteY8" fmla="*/ 495 h 10209"/>
              <a:gd name="connsiteX0" fmla="*/ 9779 w 10315"/>
              <a:gd name="connsiteY0" fmla="*/ 495 h 10197"/>
              <a:gd name="connsiteX1" fmla="*/ 4972 w 10315"/>
              <a:gd name="connsiteY1" fmla="*/ 138 h 10197"/>
              <a:gd name="connsiteX2" fmla="*/ 384 w 10315"/>
              <a:gd name="connsiteY2" fmla="*/ 366 h 10197"/>
              <a:gd name="connsiteX3" fmla="*/ 10 w 10315"/>
              <a:gd name="connsiteY3" fmla="*/ 4958 h 10197"/>
              <a:gd name="connsiteX4" fmla="*/ 369 w 10315"/>
              <a:gd name="connsiteY4" fmla="*/ 9586 h 10197"/>
              <a:gd name="connsiteX5" fmla="*/ 5365 w 10315"/>
              <a:gd name="connsiteY5" fmla="*/ 10077 h 10197"/>
              <a:gd name="connsiteX6" fmla="*/ 9903 w 10315"/>
              <a:gd name="connsiteY6" fmla="*/ 9857 h 10197"/>
              <a:gd name="connsiteX7" fmla="*/ 10310 w 10315"/>
              <a:gd name="connsiteY7" fmla="*/ 5090 h 10197"/>
              <a:gd name="connsiteX8" fmla="*/ 9779 w 10315"/>
              <a:gd name="connsiteY8" fmla="*/ 495 h 10197"/>
              <a:gd name="connsiteX0" fmla="*/ 9779 w 10315"/>
              <a:gd name="connsiteY0" fmla="*/ 495 h 10197"/>
              <a:gd name="connsiteX1" fmla="*/ 4972 w 10315"/>
              <a:gd name="connsiteY1" fmla="*/ 138 h 10197"/>
              <a:gd name="connsiteX2" fmla="*/ 384 w 10315"/>
              <a:gd name="connsiteY2" fmla="*/ 366 h 10197"/>
              <a:gd name="connsiteX3" fmla="*/ 10 w 10315"/>
              <a:gd name="connsiteY3" fmla="*/ 4958 h 10197"/>
              <a:gd name="connsiteX4" fmla="*/ 369 w 10315"/>
              <a:gd name="connsiteY4" fmla="*/ 9586 h 10197"/>
              <a:gd name="connsiteX5" fmla="*/ 5105 w 10315"/>
              <a:gd name="connsiteY5" fmla="*/ 10077 h 10197"/>
              <a:gd name="connsiteX6" fmla="*/ 9903 w 10315"/>
              <a:gd name="connsiteY6" fmla="*/ 9857 h 10197"/>
              <a:gd name="connsiteX7" fmla="*/ 10310 w 10315"/>
              <a:gd name="connsiteY7" fmla="*/ 5090 h 10197"/>
              <a:gd name="connsiteX8" fmla="*/ 9779 w 10315"/>
              <a:gd name="connsiteY8" fmla="*/ 495 h 10197"/>
              <a:gd name="connsiteX0" fmla="*/ 9779 w 10315"/>
              <a:gd name="connsiteY0" fmla="*/ 495 h 10231"/>
              <a:gd name="connsiteX1" fmla="*/ 4972 w 10315"/>
              <a:gd name="connsiteY1" fmla="*/ 138 h 10231"/>
              <a:gd name="connsiteX2" fmla="*/ 384 w 10315"/>
              <a:gd name="connsiteY2" fmla="*/ 366 h 10231"/>
              <a:gd name="connsiteX3" fmla="*/ 10 w 10315"/>
              <a:gd name="connsiteY3" fmla="*/ 4958 h 10231"/>
              <a:gd name="connsiteX4" fmla="*/ 369 w 10315"/>
              <a:gd name="connsiteY4" fmla="*/ 9586 h 10231"/>
              <a:gd name="connsiteX5" fmla="*/ 5105 w 10315"/>
              <a:gd name="connsiteY5" fmla="*/ 10077 h 10231"/>
              <a:gd name="connsiteX6" fmla="*/ 9903 w 10315"/>
              <a:gd name="connsiteY6" fmla="*/ 9857 h 10231"/>
              <a:gd name="connsiteX7" fmla="*/ 10310 w 10315"/>
              <a:gd name="connsiteY7" fmla="*/ 5090 h 10231"/>
              <a:gd name="connsiteX8" fmla="*/ 9779 w 10315"/>
              <a:gd name="connsiteY8" fmla="*/ 495 h 10231"/>
              <a:gd name="connsiteX0" fmla="*/ 9779 w 10310"/>
              <a:gd name="connsiteY0" fmla="*/ 495 h 10231"/>
              <a:gd name="connsiteX1" fmla="*/ 4972 w 10310"/>
              <a:gd name="connsiteY1" fmla="*/ 138 h 10231"/>
              <a:gd name="connsiteX2" fmla="*/ 384 w 10310"/>
              <a:gd name="connsiteY2" fmla="*/ 366 h 10231"/>
              <a:gd name="connsiteX3" fmla="*/ 10 w 10310"/>
              <a:gd name="connsiteY3" fmla="*/ 4958 h 10231"/>
              <a:gd name="connsiteX4" fmla="*/ 369 w 10310"/>
              <a:gd name="connsiteY4" fmla="*/ 9586 h 10231"/>
              <a:gd name="connsiteX5" fmla="*/ 5105 w 10310"/>
              <a:gd name="connsiteY5" fmla="*/ 10077 h 10231"/>
              <a:gd name="connsiteX6" fmla="*/ 9812 w 10310"/>
              <a:gd name="connsiteY6" fmla="*/ 9857 h 10231"/>
              <a:gd name="connsiteX7" fmla="*/ 10310 w 10310"/>
              <a:gd name="connsiteY7" fmla="*/ 5090 h 10231"/>
              <a:gd name="connsiteX8" fmla="*/ 9779 w 10310"/>
              <a:gd name="connsiteY8" fmla="*/ 495 h 10231"/>
              <a:gd name="connsiteX0" fmla="*/ 9779 w 10310"/>
              <a:gd name="connsiteY0" fmla="*/ 471 h 10207"/>
              <a:gd name="connsiteX1" fmla="*/ 4972 w 10310"/>
              <a:gd name="connsiteY1" fmla="*/ 114 h 10207"/>
              <a:gd name="connsiteX2" fmla="*/ 441 w 10310"/>
              <a:gd name="connsiteY2" fmla="*/ 381 h 10207"/>
              <a:gd name="connsiteX3" fmla="*/ 10 w 10310"/>
              <a:gd name="connsiteY3" fmla="*/ 4934 h 10207"/>
              <a:gd name="connsiteX4" fmla="*/ 369 w 10310"/>
              <a:gd name="connsiteY4" fmla="*/ 9562 h 10207"/>
              <a:gd name="connsiteX5" fmla="*/ 5105 w 10310"/>
              <a:gd name="connsiteY5" fmla="*/ 10053 h 10207"/>
              <a:gd name="connsiteX6" fmla="*/ 9812 w 10310"/>
              <a:gd name="connsiteY6" fmla="*/ 9833 h 10207"/>
              <a:gd name="connsiteX7" fmla="*/ 10310 w 10310"/>
              <a:gd name="connsiteY7" fmla="*/ 5066 h 10207"/>
              <a:gd name="connsiteX8" fmla="*/ 9779 w 10310"/>
              <a:gd name="connsiteY8" fmla="*/ 471 h 10207"/>
              <a:gd name="connsiteX0" fmla="*/ 9779 w 10310"/>
              <a:gd name="connsiteY0" fmla="*/ 495 h 10231"/>
              <a:gd name="connsiteX1" fmla="*/ 4972 w 10310"/>
              <a:gd name="connsiteY1" fmla="*/ 138 h 10231"/>
              <a:gd name="connsiteX2" fmla="*/ 441 w 10310"/>
              <a:gd name="connsiteY2" fmla="*/ 405 h 10231"/>
              <a:gd name="connsiteX3" fmla="*/ 10 w 10310"/>
              <a:gd name="connsiteY3" fmla="*/ 4958 h 10231"/>
              <a:gd name="connsiteX4" fmla="*/ 369 w 10310"/>
              <a:gd name="connsiteY4" fmla="*/ 9586 h 10231"/>
              <a:gd name="connsiteX5" fmla="*/ 5105 w 10310"/>
              <a:gd name="connsiteY5" fmla="*/ 10077 h 10231"/>
              <a:gd name="connsiteX6" fmla="*/ 9812 w 10310"/>
              <a:gd name="connsiteY6" fmla="*/ 9857 h 10231"/>
              <a:gd name="connsiteX7" fmla="*/ 10310 w 10310"/>
              <a:gd name="connsiteY7" fmla="*/ 5090 h 10231"/>
              <a:gd name="connsiteX8" fmla="*/ 9779 w 10310"/>
              <a:gd name="connsiteY8" fmla="*/ 495 h 10231"/>
              <a:gd name="connsiteX0" fmla="*/ 9779 w 10310"/>
              <a:gd name="connsiteY0" fmla="*/ 495 h 10231"/>
              <a:gd name="connsiteX1" fmla="*/ 4972 w 10310"/>
              <a:gd name="connsiteY1" fmla="*/ 138 h 10231"/>
              <a:gd name="connsiteX2" fmla="*/ 441 w 10310"/>
              <a:gd name="connsiteY2" fmla="*/ 405 h 10231"/>
              <a:gd name="connsiteX3" fmla="*/ 10 w 10310"/>
              <a:gd name="connsiteY3" fmla="*/ 4958 h 10231"/>
              <a:gd name="connsiteX4" fmla="*/ 369 w 10310"/>
              <a:gd name="connsiteY4" fmla="*/ 9586 h 10231"/>
              <a:gd name="connsiteX5" fmla="*/ 5105 w 10310"/>
              <a:gd name="connsiteY5" fmla="*/ 10077 h 10231"/>
              <a:gd name="connsiteX6" fmla="*/ 9812 w 10310"/>
              <a:gd name="connsiteY6" fmla="*/ 9857 h 10231"/>
              <a:gd name="connsiteX7" fmla="*/ 10310 w 10310"/>
              <a:gd name="connsiteY7" fmla="*/ 5090 h 10231"/>
              <a:gd name="connsiteX8" fmla="*/ 9779 w 10310"/>
              <a:gd name="connsiteY8" fmla="*/ 495 h 10231"/>
              <a:gd name="connsiteX0" fmla="*/ 9779 w 10310"/>
              <a:gd name="connsiteY0" fmla="*/ 495 h 10231"/>
              <a:gd name="connsiteX1" fmla="*/ 4972 w 10310"/>
              <a:gd name="connsiteY1" fmla="*/ 138 h 10231"/>
              <a:gd name="connsiteX2" fmla="*/ 441 w 10310"/>
              <a:gd name="connsiteY2" fmla="*/ 405 h 10231"/>
              <a:gd name="connsiteX3" fmla="*/ 10 w 10310"/>
              <a:gd name="connsiteY3" fmla="*/ 4958 h 10231"/>
              <a:gd name="connsiteX4" fmla="*/ 369 w 10310"/>
              <a:gd name="connsiteY4" fmla="*/ 9586 h 10231"/>
              <a:gd name="connsiteX5" fmla="*/ 5105 w 10310"/>
              <a:gd name="connsiteY5" fmla="*/ 10077 h 10231"/>
              <a:gd name="connsiteX6" fmla="*/ 9812 w 10310"/>
              <a:gd name="connsiteY6" fmla="*/ 9857 h 10231"/>
              <a:gd name="connsiteX7" fmla="*/ 10310 w 10310"/>
              <a:gd name="connsiteY7" fmla="*/ 5090 h 10231"/>
              <a:gd name="connsiteX8" fmla="*/ 9779 w 10310"/>
              <a:gd name="connsiteY8" fmla="*/ 495 h 10231"/>
              <a:gd name="connsiteX0" fmla="*/ 9788 w 10319"/>
              <a:gd name="connsiteY0" fmla="*/ 495 h 10231"/>
              <a:gd name="connsiteX1" fmla="*/ 4981 w 10319"/>
              <a:gd name="connsiteY1" fmla="*/ 138 h 10231"/>
              <a:gd name="connsiteX2" fmla="*/ 450 w 10319"/>
              <a:gd name="connsiteY2" fmla="*/ 405 h 10231"/>
              <a:gd name="connsiteX3" fmla="*/ 8 w 10319"/>
              <a:gd name="connsiteY3" fmla="*/ 4780 h 10231"/>
              <a:gd name="connsiteX4" fmla="*/ 378 w 10319"/>
              <a:gd name="connsiteY4" fmla="*/ 9586 h 10231"/>
              <a:gd name="connsiteX5" fmla="*/ 5114 w 10319"/>
              <a:gd name="connsiteY5" fmla="*/ 10077 h 10231"/>
              <a:gd name="connsiteX6" fmla="*/ 9821 w 10319"/>
              <a:gd name="connsiteY6" fmla="*/ 9857 h 10231"/>
              <a:gd name="connsiteX7" fmla="*/ 10319 w 10319"/>
              <a:gd name="connsiteY7" fmla="*/ 5090 h 10231"/>
              <a:gd name="connsiteX8" fmla="*/ 9788 w 10319"/>
              <a:gd name="connsiteY8" fmla="*/ 495 h 10231"/>
              <a:gd name="connsiteX0" fmla="*/ 9790 w 10321"/>
              <a:gd name="connsiteY0" fmla="*/ 495 h 10231"/>
              <a:gd name="connsiteX1" fmla="*/ 4983 w 10321"/>
              <a:gd name="connsiteY1" fmla="*/ 138 h 10231"/>
              <a:gd name="connsiteX2" fmla="*/ 452 w 10321"/>
              <a:gd name="connsiteY2" fmla="*/ 405 h 10231"/>
              <a:gd name="connsiteX3" fmla="*/ 10 w 10321"/>
              <a:gd name="connsiteY3" fmla="*/ 4780 h 10231"/>
              <a:gd name="connsiteX4" fmla="*/ 380 w 10321"/>
              <a:gd name="connsiteY4" fmla="*/ 9586 h 10231"/>
              <a:gd name="connsiteX5" fmla="*/ 5116 w 10321"/>
              <a:gd name="connsiteY5" fmla="*/ 10077 h 10231"/>
              <a:gd name="connsiteX6" fmla="*/ 9823 w 10321"/>
              <a:gd name="connsiteY6" fmla="*/ 9857 h 10231"/>
              <a:gd name="connsiteX7" fmla="*/ 10321 w 10321"/>
              <a:gd name="connsiteY7" fmla="*/ 5090 h 10231"/>
              <a:gd name="connsiteX8" fmla="*/ 9790 w 10321"/>
              <a:gd name="connsiteY8" fmla="*/ 495 h 10231"/>
              <a:gd name="connsiteX0" fmla="*/ 9707 w 10321"/>
              <a:gd name="connsiteY0" fmla="*/ 365 h 10316"/>
              <a:gd name="connsiteX1" fmla="*/ 4983 w 10321"/>
              <a:gd name="connsiteY1" fmla="*/ 223 h 10316"/>
              <a:gd name="connsiteX2" fmla="*/ 452 w 10321"/>
              <a:gd name="connsiteY2" fmla="*/ 490 h 10316"/>
              <a:gd name="connsiteX3" fmla="*/ 10 w 10321"/>
              <a:gd name="connsiteY3" fmla="*/ 4865 h 10316"/>
              <a:gd name="connsiteX4" fmla="*/ 380 w 10321"/>
              <a:gd name="connsiteY4" fmla="*/ 9671 h 10316"/>
              <a:gd name="connsiteX5" fmla="*/ 5116 w 10321"/>
              <a:gd name="connsiteY5" fmla="*/ 10162 h 10316"/>
              <a:gd name="connsiteX6" fmla="*/ 9823 w 10321"/>
              <a:gd name="connsiteY6" fmla="*/ 9942 h 10316"/>
              <a:gd name="connsiteX7" fmla="*/ 10321 w 10321"/>
              <a:gd name="connsiteY7" fmla="*/ 5175 h 10316"/>
              <a:gd name="connsiteX8" fmla="*/ 9707 w 10321"/>
              <a:gd name="connsiteY8" fmla="*/ 365 h 10316"/>
              <a:gd name="connsiteX0" fmla="*/ 9707 w 10327"/>
              <a:gd name="connsiteY0" fmla="*/ 365 h 10327"/>
              <a:gd name="connsiteX1" fmla="*/ 4983 w 10327"/>
              <a:gd name="connsiteY1" fmla="*/ 223 h 10327"/>
              <a:gd name="connsiteX2" fmla="*/ 452 w 10327"/>
              <a:gd name="connsiteY2" fmla="*/ 490 h 10327"/>
              <a:gd name="connsiteX3" fmla="*/ 10 w 10327"/>
              <a:gd name="connsiteY3" fmla="*/ 4865 h 10327"/>
              <a:gd name="connsiteX4" fmla="*/ 380 w 10327"/>
              <a:gd name="connsiteY4" fmla="*/ 9671 h 10327"/>
              <a:gd name="connsiteX5" fmla="*/ 5116 w 10327"/>
              <a:gd name="connsiteY5" fmla="*/ 10162 h 10327"/>
              <a:gd name="connsiteX6" fmla="*/ 9918 w 10327"/>
              <a:gd name="connsiteY6" fmla="*/ 9749 h 10327"/>
              <a:gd name="connsiteX7" fmla="*/ 10321 w 10327"/>
              <a:gd name="connsiteY7" fmla="*/ 5175 h 10327"/>
              <a:gd name="connsiteX8" fmla="*/ 9707 w 10327"/>
              <a:gd name="connsiteY8" fmla="*/ 365 h 10327"/>
              <a:gd name="connsiteX0" fmla="*/ 9707 w 10327"/>
              <a:gd name="connsiteY0" fmla="*/ 365 h 10265"/>
              <a:gd name="connsiteX1" fmla="*/ 4983 w 10327"/>
              <a:gd name="connsiteY1" fmla="*/ 223 h 10265"/>
              <a:gd name="connsiteX2" fmla="*/ 452 w 10327"/>
              <a:gd name="connsiteY2" fmla="*/ 490 h 10265"/>
              <a:gd name="connsiteX3" fmla="*/ 10 w 10327"/>
              <a:gd name="connsiteY3" fmla="*/ 4865 h 10265"/>
              <a:gd name="connsiteX4" fmla="*/ 380 w 10327"/>
              <a:gd name="connsiteY4" fmla="*/ 9671 h 10265"/>
              <a:gd name="connsiteX5" fmla="*/ 5188 w 10327"/>
              <a:gd name="connsiteY5" fmla="*/ 10012 h 10265"/>
              <a:gd name="connsiteX6" fmla="*/ 9918 w 10327"/>
              <a:gd name="connsiteY6" fmla="*/ 9749 h 10265"/>
              <a:gd name="connsiteX7" fmla="*/ 10321 w 10327"/>
              <a:gd name="connsiteY7" fmla="*/ 5175 h 10265"/>
              <a:gd name="connsiteX8" fmla="*/ 9707 w 10327"/>
              <a:gd name="connsiteY8" fmla="*/ 365 h 10265"/>
              <a:gd name="connsiteX0" fmla="*/ 9710 w 10330"/>
              <a:gd name="connsiteY0" fmla="*/ 365 h 10251"/>
              <a:gd name="connsiteX1" fmla="*/ 4986 w 10330"/>
              <a:gd name="connsiteY1" fmla="*/ 223 h 10251"/>
              <a:gd name="connsiteX2" fmla="*/ 455 w 10330"/>
              <a:gd name="connsiteY2" fmla="*/ 490 h 10251"/>
              <a:gd name="connsiteX3" fmla="*/ 13 w 10330"/>
              <a:gd name="connsiteY3" fmla="*/ 4865 h 10251"/>
              <a:gd name="connsiteX4" fmla="*/ 562 w 10330"/>
              <a:gd name="connsiteY4" fmla="*/ 9650 h 10251"/>
              <a:gd name="connsiteX5" fmla="*/ 5191 w 10330"/>
              <a:gd name="connsiteY5" fmla="*/ 10012 h 10251"/>
              <a:gd name="connsiteX6" fmla="*/ 9921 w 10330"/>
              <a:gd name="connsiteY6" fmla="*/ 9749 h 10251"/>
              <a:gd name="connsiteX7" fmla="*/ 10324 w 10330"/>
              <a:gd name="connsiteY7" fmla="*/ 5175 h 10251"/>
              <a:gd name="connsiteX8" fmla="*/ 9710 w 10330"/>
              <a:gd name="connsiteY8" fmla="*/ 365 h 10251"/>
              <a:gd name="connsiteX0" fmla="*/ 9710 w 10330"/>
              <a:gd name="connsiteY0" fmla="*/ 365 h 10127"/>
              <a:gd name="connsiteX1" fmla="*/ 4986 w 10330"/>
              <a:gd name="connsiteY1" fmla="*/ 223 h 10127"/>
              <a:gd name="connsiteX2" fmla="*/ 455 w 10330"/>
              <a:gd name="connsiteY2" fmla="*/ 490 h 10127"/>
              <a:gd name="connsiteX3" fmla="*/ 13 w 10330"/>
              <a:gd name="connsiteY3" fmla="*/ 4865 h 10127"/>
              <a:gd name="connsiteX4" fmla="*/ 562 w 10330"/>
              <a:gd name="connsiteY4" fmla="*/ 9650 h 10127"/>
              <a:gd name="connsiteX5" fmla="*/ 5191 w 10330"/>
              <a:gd name="connsiteY5" fmla="*/ 10012 h 10127"/>
              <a:gd name="connsiteX6" fmla="*/ 9921 w 10330"/>
              <a:gd name="connsiteY6" fmla="*/ 9749 h 10127"/>
              <a:gd name="connsiteX7" fmla="*/ 10324 w 10330"/>
              <a:gd name="connsiteY7" fmla="*/ 5175 h 10127"/>
              <a:gd name="connsiteX8" fmla="*/ 9710 w 10330"/>
              <a:gd name="connsiteY8" fmla="*/ 365 h 10127"/>
              <a:gd name="connsiteX0" fmla="*/ 9710 w 10330"/>
              <a:gd name="connsiteY0" fmla="*/ 365 h 10127"/>
              <a:gd name="connsiteX1" fmla="*/ 4986 w 10330"/>
              <a:gd name="connsiteY1" fmla="*/ 223 h 10127"/>
              <a:gd name="connsiteX2" fmla="*/ 455 w 10330"/>
              <a:gd name="connsiteY2" fmla="*/ 490 h 10127"/>
              <a:gd name="connsiteX3" fmla="*/ 13 w 10330"/>
              <a:gd name="connsiteY3" fmla="*/ 4865 h 10127"/>
              <a:gd name="connsiteX4" fmla="*/ 562 w 10330"/>
              <a:gd name="connsiteY4" fmla="*/ 9650 h 10127"/>
              <a:gd name="connsiteX5" fmla="*/ 5191 w 10330"/>
              <a:gd name="connsiteY5" fmla="*/ 10012 h 10127"/>
              <a:gd name="connsiteX6" fmla="*/ 9921 w 10330"/>
              <a:gd name="connsiteY6" fmla="*/ 9749 h 10127"/>
              <a:gd name="connsiteX7" fmla="*/ 10324 w 10330"/>
              <a:gd name="connsiteY7" fmla="*/ 5175 h 10127"/>
              <a:gd name="connsiteX8" fmla="*/ 9710 w 10330"/>
              <a:gd name="connsiteY8" fmla="*/ 365 h 10127"/>
              <a:gd name="connsiteX0" fmla="*/ 9712 w 10332"/>
              <a:gd name="connsiteY0" fmla="*/ 365 h 10317"/>
              <a:gd name="connsiteX1" fmla="*/ 4988 w 10332"/>
              <a:gd name="connsiteY1" fmla="*/ 223 h 10317"/>
              <a:gd name="connsiteX2" fmla="*/ 457 w 10332"/>
              <a:gd name="connsiteY2" fmla="*/ 490 h 10317"/>
              <a:gd name="connsiteX3" fmla="*/ 15 w 10332"/>
              <a:gd name="connsiteY3" fmla="*/ 4865 h 10317"/>
              <a:gd name="connsiteX4" fmla="*/ 588 w 10332"/>
              <a:gd name="connsiteY4" fmla="*/ 9929 h 10317"/>
              <a:gd name="connsiteX5" fmla="*/ 5193 w 10332"/>
              <a:gd name="connsiteY5" fmla="*/ 10012 h 10317"/>
              <a:gd name="connsiteX6" fmla="*/ 9923 w 10332"/>
              <a:gd name="connsiteY6" fmla="*/ 9749 h 10317"/>
              <a:gd name="connsiteX7" fmla="*/ 10326 w 10332"/>
              <a:gd name="connsiteY7" fmla="*/ 5175 h 10317"/>
              <a:gd name="connsiteX8" fmla="*/ 9712 w 10332"/>
              <a:gd name="connsiteY8" fmla="*/ 365 h 10317"/>
              <a:gd name="connsiteX0" fmla="*/ 9712 w 10332"/>
              <a:gd name="connsiteY0" fmla="*/ 365 h 10185"/>
              <a:gd name="connsiteX1" fmla="*/ 4988 w 10332"/>
              <a:gd name="connsiteY1" fmla="*/ 223 h 10185"/>
              <a:gd name="connsiteX2" fmla="*/ 457 w 10332"/>
              <a:gd name="connsiteY2" fmla="*/ 490 h 10185"/>
              <a:gd name="connsiteX3" fmla="*/ 15 w 10332"/>
              <a:gd name="connsiteY3" fmla="*/ 4865 h 10185"/>
              <a:gd name="connsiteX4" fmla="*/ 588 w 10332"/>
              <a:gd name="connsiteY4" fmla="*/ 9929 h 10185"/>
              <a:gd name="connsiteX5" fmla="*/ 5193 w 10332"/>
              <a:gd name="connsiteY5" fmla="*/ 10012 h 10185"/>
              <a:gd name="connsiteX6" fmla="*/ 9923 w 10332"/>
              <a:gd name="connsiteY6" fmla="*/ 9749 h 10185"/>
              <a:gd name="connsiteX7" fmla="*/ 10326 w 10332"/>
              <a:gd name="connsiteY7" fmla="*/ 5175 h 10185"/>
              <a:gd name="connsiteX8" fmla="*/ 9712 w 10332"/>
              <a:gd name="connsiteY8" fmla="*/ 365 h 10185"/>
              <a:gd name="connsiteX0" fmla="*/ 9712 w 10326"/>
              <a:gd name="connsiteY0" fmla="*/ 365 h 10183"/>
              <a:gd name="connsiteX1" fmla="*/ 4988 w 10326"/>
              <a:gd name="connsiteY1" fmla="*/ 223 h 10183"/>
              <a:gd name="connsiteX2" fmla="*/ 457 w 10326"/>
              <a:gd name="connsiteY2" fmla="*/ 490 h 10183"/>
              <a:gd name="connsiteX3" fmla="*/ 15 w 10326"/>
              <a:gd name="connsiteY3" fmla="*/ 4865 h 10183"/>
              <a:gd name="connsiteX4" fmla="*/ 588 w 10326"/>
              <a:gd name="connsiteY4" fmla="*/ 9929 h 10183"/>
              <a:gd name="connsiteX5" fmla="*/ 5193 w 10326"/>
              <a:gd name="connsiteY5" fmla="*/ 10012 h 10183"/>
              <a:gd name="connsiteX6" fmla="*/ 9792 w 10326"/>
              <a:gd name="connsiteY6" fmla="*/ 9792 h 10183"/>
              <a:gd name="connsiteX7" fmla="*/ 10326 w 10326"/>
              <a:gd name="connsiteY7" fmla="*/ 5175 h 10183"/>
              <a:gd name="connsiteX8" fmla="*/ 9712 w 10326"/>
              <a:gd name="connsiteY8" fmla="*/ 365 h 10183"/>
              <a:gd name="connsiteX0" fmla="*/ 9712 w 10326"/>
              <a:gd name="connsiteY0" fmla="*/ 365 h 10183"/>
              <a:gd name="connsiteX1" fmla="*/ 4988 w 10326"/>
              <a:gd name="connsiteY1" fmla="*/ 223 h 10183"/>
              <a:gd name="connsiteX2" fmla="*/ 457 w 10326"/>
              <a:gd name="connsiteY2" fmla="*/ 490 h 10183"/>
              <a:gd name="connsiteX3" fmla="*/ 15 w 10326"/>
              <a:gd name="connsiteY3" fmla="*/ 4865 h 10183"/>
              <a:gd name="connsiteX4" fmla="*/ 588 w 10326"/>
              <a:gd name="connsiteY4" fmla="*/ 9929 h 10183"/>
              <a:gd name="connsiteX5" fmla="*/ 5193 w 10326"/>
              <a:gd name="connsiteY5" fmla="*/ 10012 h 10183"/>
              <a:gd name="connsiteX6" fmla="*/ 9792 w 10326"/>
              <a:gd name="connsiteY6" fmla="*/ 9792 h 10183"/>
              <a:gd name="connsiteX7" fmla="*/ 10326 w 10326"/>
              <a:gd name="connsiteY7" fmla="*/ 5175 h 10183"/>
              <a:gd name="connsiteX8" fmla="*/ 9712 w 10326"/>
              <a:gd name="connsiteY8" fmla="*/ 365 h 10183"/>
              <a:gd name="connsiteX0" fmla="*/ 9712 w 10267"/>
              <a:gd name="connsiteY0" fmla="*/ 365 h 10183"/>
              <a:gd name="connsiteX1" fmla="*/ 4988 w 10267"/>
              <a:gd name="connsiteY1" fmla="*/ 223 h 10183"/>
              <a:gd name="connsiteX2" fmla="*/ 457 w 10267"/>
              <a:gd name="connsiteY2" fmla="*/ 490 h 10183"/>
              <a:gd name="connsiteX3" fmla="*/ 15 w 10267"/>
              <a:gd name="connsiteY3" fmla="*/ 4865 h 10183"/>
              <a:gd name="connsiteX4" fmla="*/ 588 w 10267"/>
              <a:gd name="connsiteY4" fmla="*/ 9929 h 10183"/>
              <a:gd name="connsiteX5" fmla="*/ 5193 w 10267"/>
              <a:gd name="connsiteY5" fmla="*/ 10012 h 10183"/>
              <a:gd name="connsiteX6" fmla="*/ 9792 w 10267"/>
              <a:gd name="connsiteY6" fmla="*/ 9792 h 10183"/>
              <a:gd name="connsiteX7" fmla="*/ 10266 w 10267"/>
              <a:gd name="connsiteY7" fmla="*/ 5175 h 10183"/>
              <a:gd name="connsiteX8" fmla="*/ 9712 w 10267"/>
              <a:gd name="connsiteY8" fmla="*/ 365 h 10183"/>
              <a:gd name="connsiteX0" fmla="*/ 9712 w 10288"/>
              <a:gd name="connsiteY0" fmla="*/ 365 h 10186"/>
              <a:gd name="connsiteX1" fmla="*/ 4988 w 10288"/>
              <a:gd name="connsiteY1" fmla="*/ 223 h 10186"/>
              <a:gd name="connsiteX2" fmla="*/ 457 w 10288"/>
              <a:gd name="connsiteY2" fmla="*/ 490 h 10186"/>
              <a:gd name="connsiteX3" fmla="*/ 15 w 10288"/>
              <a:gd name="connsiteY3" fmla="*/ 4865 h 10186"/>
              <a:gd name="connsiteX4" fmla="*/ 588 w 10288"/>
              <a:gd name="connsiteY4" fmla="*/ 9929 h 10186"/>
              <a:gd name="connsiteX5" fmla="*/ 5193 w 10288"/>
              <a:gd name="connsiteY5" fmla="*/ 10012 h 10186"/>
              <a:gd name="connsiteX6" fmla="*/ 9935 w 10288"/>
              <a:gd name="connsiteY6" fmla="*/ 9728 h 10186"/>
              <a:gd name="connsiteX7" fmla="*/ 10266 w 10288"/>
              <a:gd name="connsiteY7" fmla="*/ 5175 h 10186"/>
              <a:gd name="connsiteX8" fmla="*/ 9712 w 10288"/>
              <a:gd name="connsiteY8" fmla="*/ 365 h 10186"/>
              <a:gd name="connsiteX0" fmla="*/ 9712 w 10288"/>
              <a:gd name="connsiteY0" fmla="*/ 435 h 10256"/>
              <a:gd name="connsiteX1" fmla="*/ 4988 w 10288"/>
              <a:gd name="connsiteY1" fmla="*/ 100 h 10256"/>
              <a:gd name="connsiteX2" fmla="*/ 457 w 10288"/>
              <a:gd name="connsiteY2" fmla="*/ 560 h 10256"/>
              <a:gd name="connsiteX3" fmla="*/ 15 w 10288"/>
              <a:gd name="connsiteY3" fmla="*/ 4935 h 10256"/>
              <a:gd name="connsiteX4" fmla="*/ 588 w 10288"/>
              <a:gd name="connsiteY4" fmla="*/ 9999 h 10256"/>
              <a:gd name="connsiteX5" fmla="*/ 5193 w 10288"/>
              <a:gd name="connsiteY5" fmla="*/ 10082 h 10256"/>
              <a:gd name="connsiteX6" fmla="*/ 9935 w 10288"/>
              <a:gd name="connsiteY6" fmla="*/ 9798 h 10256"/>
              <a:gd name="connsiteX7" fmla="*/ 10266 w 10288"/>
              <a:gd name="connsiteY7" fmla="*/ 5245 h 10256"/>
              <a:gd name="connsiteX8" fmla="*/ 9712 w 10288"/>
              <a:gd name="connsiteY8" fmla="*/ 435 h 10256"/>
              <a:gd name="connsiteX0" fmla="*/ 9749 w 10325"/>
              <a:gd name="connsiteY0" fmla="*/ 435 h 10256"/>
              <a:gd name="connsiteX1" fmla="*/ 5025 w 10325"/>
              <a:gd name="connsiteY1" fmla="*/ 100 h 10256"/>
              <a:gd name="connsiteX2" fmla="*/ 387 w 10325"/>
              <a:gd name="connsiteY2" fmla="*/ 431 h 10256"/>
              <a:gd name="connsiteX3" fmla="*/ 52 w 10325"/>
              <a:gd name="connsiteY3" fmla="*/ 4935 h 10256"/>
              <a:gd name="connsiteX4" fmla="*/ 625 w 10325"/>
              <a:gd name="connsiteY4" fmla="*/ 9999 h 10256"/>
              <a:gd name="connsiteX5" fmla="*/ 5230 w 10325"/>
              <a:gd name="connsiteY5" fmla="*/ 10082 h 10256"/>
              <a:gd name="connsiteX6" fmla="*/ 9972 w 10325"/>
              <a:gd name="connsiteY6" fmla="*/ 9798 h 10256"/>
              <a:gd name="connsiteX7" fmla="*/ 10303 w 10325"/>
              <a:gd name="connsiteY7" fmla="*/ 5245 h 10256"/>
              <a:gd name="connsiteX8" fmla="*/ 9749 w 10325"/>
              <a:gd name="connsiteY8" fmla="*/ 435 h 10256"/>
              <a:gd name="connsiteX0" fmla="*/ 9821 w 10325"/>
              <a:gd name="connsiteY0" fmla="*/ 401 h 10308"/>
              <a:gd name="connsiteX1" fmla="*/ 5025 w 10325"/>
              <a:gd name="connsiteY1" fmla="*/ 152 h 10308"/>
              <a:gd name="connsiteX2" fmla="*/ 387 w 10325"/>
              <a:gd name="connsiteY2" fmla="*/ 483 h 10308"/>
              <a:gd name="connsiteX3" fmla="*/ 52 w 10325"/>
              <a:gd name="connsiteY3" fmla="*/ 4987 h 10308"/>
              <a:gd name="connsiteX4" fmla="*/ 625 w 10325"/>
              <a:gd name="connsiteY4" fmla="*/ 10051 h 10308"/>
              <a:gd name="connsiteX5" fmla="*/ 5230 w 10325"/>
              <a:gd name="connsiteY5" fmla="*/ 10134 h 10308"/>
              <a:gd name="connsiteX6" fmla="*/ 9972 w 10325"/>
              <a:gd name="connsiteY6" fmla="*/ 9850 h 10308"/>
              <a:gd name="connsiteX7" fmla="*/ 10303 w 10325"/>
              <a:gd name="connsiteY7" fmla="*/ 5297 h 10308"/>
              <a:gd name="connsiteX8" fmla="*/ 9821 w 10325"/>
              <a:gd name="connsiteY8" fmla="*/ 401 h 10308"/>
              <a:gd name="connsiteX0" fmla="*/ 9821 w 10325"/>
              <a:gd name="connsiteY0" fmla="*/ 444 h 10351"/>
              <a:gd name="connsiteX1" fmla="*/ 5120 w 10325"/>
              <a:gd name="connsiteY1" fmla="*/ 88 h 10351"/>
              <a:gd name="connsiteX2" fmla="*/ 387 w 10325"/>
              <a:gd name="connsiteY2" fmla="*/ 526 h 10351"/>
              <a:gd name="connsiteX3" fmla="*/ 52 w 10325"/>
              <a:gd name="connsiteY3" fmla="*/ 5030 h 10351"/>
              <a:gd name="connsiteX4" fmla="*/ 625 w 10325"/>
              <a:gd name="connsiteY4" fmla="*/ 10094 h 10351"/>
              <a:gd name="connsiteX5" fmla="*/ 5230 w 10325"/>
              <a:gd name="connsiteY5" fmla="*/ 10177 h 10351"/>
              <a:gd name="connsiteX6" fmla="*/ 9972 w 10325"/>
              <a:gd name="connsiteY6" fmla="*/ 9893 h 10351"/>
              <a:gd name="connsiteX7" fmla="*/ 10303 w 10325"/>
              <a:gd name="connsiteY7" fmla="*/ 5340 h 10351"/>
              <a:gd name="connsiteX8" fmla="*/ 9821 w 10325"/>
              <a:gd name="connsiteY8" fmla="*/ 444 h 10351"/>
              <a:gd name="connsiteX0" fmla="*/ 9939 w 10443"/>
              <a:gd name="connsiteY0" fmla="*/ 444 h 10504"/>
              <a:gd name="connsiteX1" fmla="*/ 5238 w 10443"/>
              <a:gd name="connsiteY1" fmla="*/ 88 h 10504"/>
              <a:gd name="connsiteX2" fmla="*/ 505 w 10443"/>
              <a:gd name="connsiteY2" fmla="*/ 526 h 10504"/>
              <a:gd name="connsiteX3" fmla="*/ 15 w 10443"/>
              <a:gd name="connsiteY3" fmla="*/ 5051 h 10504"/>
              <a:gd name="connsiteX4" fmla="*/ 743 w 10443"/>
              <a:gd name="connsiteY4" fmla="*/ 10094 h 10504"/>
              <a:gd name="connsiteX5" fmla="*/ 5348 w 10443"/>
              <a:gd name="connsiteY5" fmla="*/ 10177 h 10504"/>
              <a:gd name="connsiteX6" fmla="*/ 10090 w 10443"/>
              <a:gd name="connsiteY6" fmla="*/ 9893 h 10504"/>
              <a:gd name="connsiteX7" fmla="*/ 10421 w 10443"/>
              <a:gd name="connsiteY7" fmla="*/ 5340 h 10504"/>
              <a:gd name="connsiteX8" fmla="*/ 9939 w 10443"/>
              <a:gd name="connsiteY8" fmla="*/ 444 h 10504"/>
              <a:gd name="connsiteX0" fmla="*/ 9989 w 10493"/>
              <a:gd name="connsiteY0" fmla="*/ 444 h 10473"/>
              <a:gd name="connsiteX1" fmla="*/ 5288 w 10493"/>
              <a:gd name="connsiteY1" fmla="*/ 88 h 10473"/>
              <a:gd name="connsiteX2" fmla="*/ 555 w 10493"/>
              <a:gd name="connsiteY2" fmla="*/ 526 h 10473"/>
              <a:gd name="connsiteX3" fmla="*/ 65 w 10493"/>
              <a:gd name="connsiteY3" fmla="*/ 5051 h 10473"/>
              <a:gd name="connsiteX4" fmla="*/ 602 w 10493"/>
              <a:gd name="connsiteY4" fmla="*/ 10051 h 10473"/>
              <a:gd name="connsiteX5" fmla="*/ 5398 w 10493"/>
              <a:gd name="connsiteY5" fmla="*/ 10177 h 10473"/>
              <a:gd name="connsiteX6" fmla="*/ 10140 w 10493"/>
              <a:gd name="connsiteY6" fmla="*/ 9893 h 10473"/>
              <a:gd name="connsiteX7" fmla="*/ 10471 w 10493"/>
              <a:gd name="connsiteY7" fmla="*/ 5340 h 10473"/>
              <a:gd name="connsiteX8" fmla="*/ 9989 w 10493"/>
              <a:gd name="connsiteY8" fmla="*/ 444 h 10473"/>
              <a:gd name="connsiteX0" fmla="*/ 9928 w 10432"/>
              <a:gd name="connsiteY0" fmla="*/ 444 h 10484"/>
              <a:gd name="connsiteX1" fmla="*/ 5227 w 10432"/>
              <a:gd name="connsiteY1" fmla="*/ 88 h 10484"/>
              <a:gd name="connsiteX2" fmla="*/ 494 w 10432"/>
              <a:gd name="connsiteY2" fmla="*/ 526 h 10484"/>
              <a:gd name="connsiteX3" fmla="*/ 4 w 10432"/>
              <a:gd name="connsiteY3" fmla="*/ 5051 h 10484"/>
              <a:gd name="connsiteX4" fmla="*/ 541 w 10432"/>
              <a:gd name="connsiteY4" fmla="*/ 10051 h 10484"/>
              <a:gd name="connsiteX5" fmla="*/ 5337 w 10432"/>
              <a:gd name="connsiteY5" fmla="*/ 10177 h 10484"/>
              <a:gd name="connsiteX6" fmla="*/ 10079 w 10432"/>
              <a:gd name="connsiteY6" fmla="*/ 9893 h 10484"/>
              <a:gd name="connsiteX7" fmla="*/ 10410 w 10432"/>
              <a:gd name="connsiteY7" fmla="*/ 5340 h 10484"/>
              <a:gd name="connsiteX8" fmla="*/ 9928 w 10432"/>
              <a:gd name="connsiteY8" fmla="*/ 444 h 10484"/>
              <a:gd name="connsiteX0" fmla="*/ 9988 w 10492"/>
              <a:gd name="connsiteY0" fmla="*/ 444 h 10557"/>
              <a:gd name="connsiteX1" fmla="*/ 5287 w 10492"/>
              <a:gd name="connsiteY1" fmla="*/ 88 h 10557"/>
              <a:gd name="connsiteX2" fmla="*/ 554 w 10492"/>
              <a:gd name="connsiteY2" fmla="*/ 526 h 10557"/>
              <a:gd name="connsiteX3" fmla="*/ 64 w 10492"/>
              <a:gd name="connsiteY3" fmla="*/ 5051 h 10557"/>
              <a:gd name="connsiteX4" fmla="*/ 601 w 10492"/>
              <a:gd name="connsiteY4" fmla="*/ 10051 h 10557"/>
              <a:gd name="connsiteX5" fmla="*/ 5385 w 10492"/>
              <a:gd name="connsiteY5" fmla="*/ 10370 h 10557"/>
              <a:gd name="connsiteX6" fmla="*/ 10139 w 10492"/>
              <a:gd name="connsiteY6" fmla="*/ 9893 h 10557"/>
              <a:gd name="connsiteX7" fmla="*/ 10470 w 10492"/>
              <a:gd name="connsiteY7" fmla="*/ 5340 h 10557"/>
              <a:gd name="connsiteX8" fmla="*/ 9988 w 10492"/>
              <a:gd name="connsiteY8" fmla="*/ 444 h 10557"/>
              <a:gd name="connsiteX0" fmla="*/ 9928 w 10432"/>
              <a:gd name="connsiteY0" fmla="*/ 444 h 10515"/>
              <a:gd name="connsiteX1" fmla="*/ 5227 w 10432"/>
              <a:gd name="connsiteY1" fmla="*/ 88 h 10515"/>
              <a:gd name="connsiteX2" fmla="*/ 494 w 10432"/>
              <a:gd name="connsiteY2" fmla="*/ 526 h 10515"/>
              <a:gd name="connsiteX3" fmla="*/ 4 w 10432"/>
              <a:gd name="connsiteY3" fmla="*/ 5051 h 10515"/>
              <a:gd name="connsiteX4" fmla="*/ 541 w 10432"/>
              <a:gd name="connsiteY4" fmla="*/ 10051 h 10515"/>
              <a:gd name="connsiteX5" fmla="*/ 5325 w 10432"/>
              <a:gd name="connsiteY5" fmla="*/ 10370 h 10515"/>
              <a:gd name="connsiteX6" fmla="*/ 10079 w 10432"/>
              <a:gd name="connsiteY6" fmla="*/ 9893 h 10515"/>
              <a:gd name="connsiteX7" fmla="*/ 10410 w 10432"/>
              <a:gd name="connsiteY7" fmla="*/ 5340 h 10515"/>
              <a:gd name="connsiteX8" fmla="*/ 9928 w 10432"/>
              <a:gd name="connsiteY8" fmla="*/ 444 h 10515"/>
              <a:gd name="connsiteX0" fmla="*/ 9934 w 10438"/>
              <a:gd name="connsiteY0" fmla="*/ 444 h 10584"/>
              <a:gd name="connsiteX1" fmla="*/ 5233 w 10438"/>
              <a:gd name="connsiteY1" fmla="*/ 88 h 10584"/>
              <a:gd name="connsiteX2" fmla="*/ 500 w 10438"/>
              <a:gd name="connsiteY2" fmla="*/ 526 h 10584"/>
              <a:gd name="connsiteX3" fmla="*/ 10 w 10438"/>
              <a:gd name="connsiteY3" fmla="*/ 5051 h 10584"/>
              <a:gd name="connsiteX4" fmla="*/ 666 w 10438"/>
              <a:gd name="connsiteY4" fmla="*/ 10158 h 10584"/>
              <a:gd name="connsiteX5" fmla="*/ 5331 w 10438"/>
              <a:gd name="connsiteY5" fmla="*/ 10370 h 10584"/>
              <a:gd name="connsiteX6" fmla="*/ 10085 w 10438"/>
              <a:gd name="connsiteY6" fmla="*/ 9893 h 10584"/>
              <a:gd name="connsiteX7" fmla="*/ 10416 w 10438"/>
              <a:gd name="connsiteY7" fmla="*/ 5340 h 10584"/>
              <a:gd name="connsiteX8" fmla="*/ 9934 w 10438"/>
              <a:gd name="connsiteY8" fmla="*/ 444 h 10584"/>
              <a:gd name="connsiteX0" fmla="*/ 9934 w 10438"/>
              <a:gd name="connsiteY0" fmla="*/ 444 h 10605"/>
              <a:gd name="connsiteX1" fmla="*/ 5233 w 10438"/>
              <a:gd name="connsiteY1" fmla="*/ 88 h 10605"/>
              <a:gd name="connsiteX2" fmla="*/ 500 w 10438"/>
              <a:gd name="connsiteY2" fmla="*/ 526 h 10605"/>
              <a:gd name="connsiteX3" fmla="*/ 10 w 10438"/>
              <a:gd name="connsiteY3" fmla="*/ 5051 h 10605"/>
              <a:gd name="connsiteX4" fmla="*/ 666 w 10438"/>
              <a:gd name="connsiteY4" fmla="*/ 10158 h 10605"/>
              <a:gd name="connsiteX5" fmla="*/ 5331 w 10438"/>
              <a:gd name="connsiteY5" fmla="*/ 10370 h 10605"/>
              <a:gd name="connsiteX6" fmla="*/ 10085 w 10438"/>
              <a:gd name="connsiteY6" fmla="*/ 9893 h 10605"/>
              <a:gd name="connsiteX7" fmla="*/ 10416 w 10438"/>
              <a:gd name="connsiteY7" fmla="*/ 5340 h 10605"/>
              <a:gd name="connsiteX8" fmla="*/ 9934 w 10438"/>
              <a:gd name="connsiteY8" fmla="*/ 444 h 10605"/>
              <a:gd name="connsiteX0" fmla="*/ 9934 w 10438"/>
              <a:gd name="connsiteY0" fmla="*/ 444 h 10497"/>
              <a:gd name="connsiteX1" fmla="*/ 5233 w 10438"/>
              <a:gd name="connsiteY1" fmla="*/ 88 h 10497"/>
              <a:gd name="connsiteX2" fmla="*/ 500 w 10438"/>
              <a:gd name="connsiteY2" fmla="*/ 526 h 10497"/>
              <a:gd name="connsiteX3" fmla="*/ 10 w 10438"/>
              <a:gd name="connsiteY3" fmla="*/ 5051 h 10497"/>
              <a:gd name="connsiteX4" fmla="*/ 666 w 10438"/>
              <a:gd name="connsiteY4" fmla="*/ 10158 h 10497"/>
              <a:gd name="connsiteX5" fmla="*/ 5331 w 10438"/>
              <a:gd name="connsiteY5" fmla="*/ 10370 h 10497"/>
              <a:gd name="connsiteX6" fmla="*/ 10085 w 10438"/>
              <a:gd name="connsiteY6" fmla="*/ 9893 h 10497"/>
              <a:gd name="connsiteX7" fmla="*/ 10416 w 10438"/>
              <a:gd name="connsiteY7" fmla="*/ 5340 h 10497"/>
              <a:gd name="connsiteX8" fmla="*/ 9934 w 10438"/>
              <a:gd name="connsiteY8" fmla="*/ 444 h 10497"/>
              <a:gd name="connsiteX0" fmla="*/ 9934 w 10455"/>
              <a:gd name="connsiteY0" fmla="*/ 444 h 10491"/>
              <a:gd name="connsiteX1" fmla="*/ 5233 w 10455"/>
              <a:gd name="connsiteY1" fmla="*/ 88 h 10491"/>
              <a:gd name="connsiteX2" fmla="*/ 500 w 10455"/>
              <a:gd name="connsiteY2" fmla="*/ 526 h 10491"/>
              <a:gd name="connsiteX3" fmla="*/ 10 w 10455"/>
              <a:gd name="connsiteY3" fmla="*/ 5051 h 10491"/>
              <a:gd name="connsiteX4" fmla="*/ 666 w 10455"/>
              <a:gd name="connsiteY4" fmla="*/ 10158 h 10491"/>
              <a:gd name="connsiteX5" fmla="*/ 5331 w 10455"/>
              <a:gd name="connsiteY5" fmla="*/ 10370 h 10491"/>
              <a:gd name="connsiteX6" fmla="*/ 10133 w 10455"/>
              <a:gd name="connsiteY6" fmla="*/ 10000 h 10491"/>
              <a:gd name="connsiteX7" fmla="*/ 10416 w 10455"/>
              <a:gd name="connsiteY7" fmla="*/ 5340 h 10491"/>
              <a:gd name="connsiteX8" fmla="*/ 9934 w 10455"/>
              <a:gd name="connsiteY8" fmla="*/ 444 h 10491"/>
              <a:gd name="connsiteX0" fmla="*/ 9994 w 10455"/>
              <a:gd name="connsiteY0" fmla="*/ 435 h 10503"/>
              <a:gd name="connsiteX1" fmla="*/ 5233 w 10455"/>
              <a:gd name="connsiteY1" fmla="*/ 100 h 10503"/>
              <a:gd name="connsiteX2" fmla="*/ 500 w 10455"/>
              <a:gd name="connsiteY2" fmla="*/ 538 h 10503"/>
              <a:gd name="connsiteX3" fmla="*/ 10 w 10455"/>
              <a:gd name="connsiteY3" fmla="*/ 5063 h 10503"/>
              <a:gd name="connsiteX4" fmla="*/ 666 w 10455"/>
              <a:gd name="connsiteY4" fmla="*/ 10170 h 10503"/>
              <a:gd name="connsiteX5" fmla="*/ 5331 w 10455"/>
              <a:gd name="connsiteY5" fmla="*/ 10382 h 10503"/>
              <a:gd name="connsiteX6" fmla="*/ 10133 w 10455"/>
              <a:gd name="connsiteY6" fmla="*/ 10012 h 10503"/>
              <a:gd name="connsiteX7" fmla="*/ 10416 w 10455"/>
              <a:gd name="connsiteY7" fmla="*/ 5352 h 10503"/>
              <a:gd name="connsiteX8" fmla="*/ 9994 w 10455"/>
              <a:gd name="connsiteY8" fmla="*/ 435 h 10503"/>
              <a:gd name="connsiteX0" fmla="*/ 9994 w 10541"/>
              <a:gd name="connsiteY0" fmla="*/ 435 h 10503"/>
              <a:gd name="connsiteX1" fmla="*/ 5233 w 10541"/>
              <a:gd name="connsiteY1" fmla="*/ 100 h 10503"/>
              <a:gd name="connsiteX2" fmla="*/ 500 w 10541"/>
              <a:gd name="connsiteY2" fmla="*/ 538 h 10503"/>
              <a:gd name="connsiteX3" fmla="*/ 10 w 10541"/>
              <a:gd name="connsiteY3" fmla="*/ 5063 h 10503"/>
              <a:gd name="connsiteX4" fmla="*/ 666 w 10541"/>
              <a:gd name="connsiteY4" fmla="*/ 10170 h 10503"/>
              <a:gd name="connsiteX5" fmla="*/ 5331 w 10541"/>
              <a:gd name="connsiteY5" fmla="*/ 10382 h 10503"/>
              <a:gd name="connsiteX6" fmla="*/ 10133 w 10541"/>
              <a:gd name="connsiteY6" fmla="*/ 10012 h 10503"/>
              <a:gd name="connsiteX7" fmla="*/ 10535 w 10541"/>
              <a:gd name="connsiteY7" fmla="*/ 5331 h 10503"/>
              <a:gd name="connsiteX8" fmla="*/ 9994 w 10541"/>
              <a:gd name="connsiteY8" fmla="*/ 435 h 10503"/>
              <a:gd name="connsiteX0" fmla="*/ 9994 w 10550"/>
              <a:gd name="connsiteY0" fmla="*/ 435 h 10500"/>
              <a:gd name="connsiteX1" fmla="*/ 5233 w 10550"/>
              <a:gd name="connsiteY1" fmla="*/ 100 h 10500"/>
              <a:gd name="connsiteX2" fmla="*/ 500 w 10550"/>
              <a:gd name="connsiteY2" fmla="*/ 538 h 10500"/>
              <a:gd name="connsiteX3" fmla="*/ 10 w 10550"/>
              <a:gd name="connsiteY3" fmla="*/ 5063 h 10500"/>
              <a:gd name="connsiteX4" fmla="*/ 666 w 10550"/>
              <a:gd name="connsiteY4" fmla="*/ 10170 h 10500"/>
              <a:gd name="connsiteX5" fmla="*/ 5331 w 10550"/>
              <a:gd name="connsiteY5" fmla="*/ 10382 h 10500"/>
              <a:gd name="connsiteX6" fmla="*/ 10181 w 10550"/>
              <a:gd name="connsiteY6" fmla="*/ 10055 h 10500"/>
              <a:gd name="connsiteX7" fmla="*/ 10535 w 10550"/>
              <a:gd name="connsiteY7" fmla="*/ 5331 h 10500"/>
              <a:gd name="connsiteX8" fmla="*/ 9994 w 10550"/>
              <a:gd name="connsiteY8" fmla="*/ 435 h 10500"/>
              <a:gd name="connsiteX0" fmla="*/ 9994 w 10550"/>
              <a:gd name="connsiteY0" fmla="*/ 435 h 10528"/>
              <a:gd name="connsiteX1" fmla="*/ 5233 w 10550"/>
              <a:gd name="connsiteY1" fmla="*/ 100 h 10528"/>
              <a:gd name="connsiteX2" fmla="*/ 500 w 10550"/>
              <a:gd name="connsiteY2" fmla="*/ 538 h 10528"/>
              <a:gd name="connsiteX3" fmla="*/ 10 w 10550"/>
              <a:gd name="connsiteY3" fmla="*/ 5063 h 10528"/>
              <a:gd name="connsiteX4" fmla="*/ 666 w 10550"/>
              <a:gd name="connsiteY4" fmla="*/ 10213 h 10528"/>
              <a:gd name="connsiteX5" fmla="*/ 5331 w 10550"/>
              <a:gd name="connsiteY5" fmla="*/ 10382 h 10528"/>
              <a:gd name="connsiteX6" fmla="*/ 10181 w 10550"/>
              <a:gd name="connsiteY6" fmla="*/ 10055 h 10528"/>
              <a:gd name="connsiteX7" fmla="*/ 10535 w 10550"/>
              <a:gd name="connsiteY7" fmla="*/ 5331 h 10528"/>
              <a:gd name="connsiteX8" fmla="*/ 9994 w 10550"/>
              <a:gd name="connsiteY8" fmla="*/ 435 h 10528"/>
              <a:gd name="connsiteX0" fmla="*/ 9991 w 10547"/>
              <a:gd name="connsiteY0" fmla="*/ 435 h 10528"/>
              <a:gd name="connsiteX1" fmla="*/ 5230 w 10547"/>
              <a:gd name="connsiteY1" fmla="*/ 100 h 10528"/>
              <a:gd name="connsiteX2" fmla="*/ 497 w 10547"/>
              <a:gd name="connsiteY2" fmla="*/ 538 h 10528"/>
              <a:gd name="connsiteX3" fmla="*/ 7 w 10547"/>
              <a:gd name="connsiteY3" fmla="*/ 5063 h 10528"/>
              <a:gd name="connsiteX4" fmla="*/ 663 w 10547"/>
              <a:gd name="connsiteY4" fmla="*/ 10213 h 10528"/>
              <a:gd name="connsiteX5" fmla="*/ 5328 w 10547"/>
              <a:gd name="connsiteY5" fmla="*/ 10382 h 10528"/>
              <a:gd name="connsiteX6" fmla="*/ 10178 w 10547"/>
              <a:gd name="connsiteY6" fmla="*/ 10055 h 10528"/>
              <a:gd name="connsiteX7" fmla="*/ 10532 w 10547"/>
              <a:gd name="connsiteY7" fmla="*/ 5331 h 10528"/>
              <a:gd name="connsiteX8" fmla="*/ 9991 w 10547"/>
              <a:gd name="connsiteY8" fmla="*/ 435 h 10528"/>
              <a:gd name="connsiteX0" fmla="*/ 9999 w 10555"/>
              <a:gd name="connsiteY0" fmla="*/ 435 h 10528"/>
              <a:gd name="connsiteX1" fmla="*/ 5238 w 10555"/>
              <a:gd name="connsiteY1" fmla="*/ 100 h 10528"/>
              <a:gd name="connsiteX2" fmla="*/ 481 w 10555"/>
              <a:gd name="connsiteY2" fmla="*/ 559 h 10528"/>
              <a:gd name="connsiteX3" fmla="*/ 15 w 10555"/>
              <a:gd name="connsiteY3" fmla="*/ 5063 h 10528"/>
              <a:gd name="connsiteX4" fmla="*/ 671 w 10555"/>
              <a:gd name="connsiteY4" fmla="*/ 10213 h 10528"/>
              <a:gd name="connsiteX5" fmla="*/ 5336 w 10555"/>
              <a:gd name="connsiteY5" fmla="*/ 10382 h 10528"/>
              <a:gd name="connsiteX6" fmla="*/ 10186 w 10555"/>
              <a:gd name="connsiteY6" fmla="*/ 10055 h 10528"/>
              <a:gd name="connsiteX7" fmla="*/ 10540 w 10555"/>
              <a:gd name="connsiteY7" fmla="*/ 5331 h 10528"/>
              <a:gd name="connsiteX8" fmla="*/ 9999 w 10555"/>
              <a:gd name="connsiteY8" fmla="*/ 435 h 10528"/>
              <a:gd name="connsiteX0" fmla="*/ 9999 w 10555"/>
              <a:gd name="connsiteY0" fmla="*/ 457 h 10550"/>
              <a:gd name="connsiteX1" fmla="*/ 5238 w 10555"/>
              <a:gd name="connsiteY1" fmla="*/ 122 h 10550"/>
              <a:gd name="connsiteX2" fmla="*/ 481 w 10555"/>
              <a:gd name="connsiteY2" fmla="*/ 581 h 10550"/>
              <a:gd name="connsiteX3" fmla="*/ 15 w 10555"/>
              <a:gd name="connsiteY3" fmla="*/ 5085 h 10550"/>
              <a:gd name="connsiteX4" fmla="*/ 671 w 10555"/>
              <a:gd name="connsiteY4" fmla="*/ 10235 h 10550"/>
              <a:gd name="connsiteX5" fmla="*/ 5336 w 10555"/>
              <a:gd name="connsiteY5" fmla="*/ 10404 h 10550"/>
              <a:gd name="connsiteX6" fmla="*/ 10186 w 10555"/>
              <a:gd name="connsiteY6" fmla="*/ 10077 h 10550"/>
              <a:gd name="connsiteX7" fmla="*/ 10540 w 10555"/>
              <a:gd name="connsiteY7" fmla="*/ 5353 h 10550"/>
              <a:gd name="connsiteX8" fmla="*/ 9999 w 10555"/>
              <a:gd name="connsiteY8" fmla="*/ 457 h 10550"/>
              <a:gd name="connsiteX0" fmla="*/ 9987 w 10555"/>
              <a:gd name="connsiteY0" fmla="*/ 409 h 10566"/>
              <a:gd name="connsiteX1" fmla="*/ 5238 w 10555"/>
              <a:gd name="connsiteY1" fmla="*/ 138 h 10566"/>
              <a:gd name="connsiteX2" fmla="*/ 481 w 10555"/>
              <a:gd name="connsiteY2" fmla="*/ 597 h 10566"/>
              <a:gd name="connsiteX3" fmla="*/ 15 w 10555"/>
              <a:gd name="connsiteY3" fmla="*/ 5101 h 10566"/>
              <a:gd name="connsiteX4" fmla="*/ 671 w 10555"/>
              <a:gd name="connsiteY4" fmla="*/ 10251 h 10566"/>
              <a:gd name="connsiteX5" fmla="*/ 5336 w 10555"/>
              <a:gd name="connsiteY5" fmla="*/ 10420 h 10566"/>
              <a:gd name="connsiteX6" fmla="*/ 10186 w 10555"/>
              <a:gd name="connsiteY6" fmla="*/ 10093 h 10566"/>
              <a:gd name="connsiteX7" fmla="*/ 10540 w 10555"/>
              <a:gd name="connsiteY7" fmla="*/ 5369 h 10566"/>
              <a:gd name="connsiteX8" fmla="*/ 9987 w 10555"/>
              <a:gd name="connsiteY8" fmla="*/ 409 h 10566"/>
              <a:gd name="connsiteX0" fmla="*/ 9987 w 10555"/>
              <a:gd name="connsiteY0" fmla="*/ 409 h 10566"/>
              <a:gd name="connsiteX1" fmla="*/ 5238 w 10555"/>
              <a:gd name="connsiteY1" fmla="*/ 138 h 10566"/>
              <a:gd name="connsiteX2" fmla="*/ 481 w 10555"/>
              <a:gd name="connsiteY2" fmla="*/ 597 h 10566"/>
              <a:gd name="connsiteX3" fmla="*/ 15 w 10555"/>
              <a:gd name="connsiteY3" fmla="*/ 5101 h 10566"/>
              <a:gd name="connsiteX4" fmla="*/ 671 w 10555"/>
              <a:gd name="connsiteY4" fmla="*/ 10251 h 10566"/>
              <a:gd name="connsiteX5" fmla="*/ 5336 w 10555"/>
              <a:gd name="connsiteY5" fmla="*/ 10420 h 10566"/>
              <a:gd name="connsiteX6" fmla="*/ 10186 w 10555"/>
              <a:gd name="connsiteY6" fmla="*/ 10093 h 10566"/>
              <a:gd name="connsiteX7" fmla="*/ 10540 w 10555"/>
              <a:gd name="connsiteY7" fmla="*/ 5369 h 10566"/>
              <a:gd name="connsiteX8" fmla="*/ 9987 w 10555"/>
              <a:gd name="connsiteY8" fmla="*/ 409 h 10566"/>
              <a:gd name="connsiteX0" fmla="*/ 9987 w 10555"/>
              <a:gd name="connsiteY0" fmla="*/ 409 h 10566"/>
              <a:gd name="connsiteX1" fmla="*/ 5238 w 10555"/>
              <a:gd name="connsiteY1" fmla="*/ 138 h 10566"/>
              <a:gd name="connsiteX2" fmla="*/ 481 w 10555"/>
              <a:gd name="connsiteY2" fmla="*/ 597 h 10566"/>
              <a:gd name="connsiteX3" fmla="*/ 15 w 10555"/>
              <a:gd name="connsiteY3" fmla="*/ 5101 h 10566"/>
              <a:gd name="connsiteX4" fmla="*/ 671 w 10555"/>
              <a:gd name="connsiteY4" fmla="*/ 10251 h 10566"/>
              <a:gd name="connsiteX5" fmla="*/ 5336 w 10555"/>
              <a:gd name="connsiteY5" fmla="*/ 10420 h 10566"/>
              <a:gd name="connsiteX6" fmla="*/ 10186 w 10555"/>
              <a:gd name="connsiteY6" fmla="*/ 10093 h 10566"/>
              <a:gd name="connsiteX7" fmla="*/ 10540 w 10555"/>
              <a:gd name="connsiteY7" fmla="*/ 5369 h 10566"/>
              <a:gd name="connsiteX8" fmla="*/ 9987 w 10555"/>
              <a:gd name="connsiteY8" fmla="*/ 409 h 10566"/>
              <a:gd name="connsiteX0" fmla="*/ 9987 w 10547"/>
              <a:gd name="connsiteY0" fmla="*/ 409 h 10564"/>
              <a:gd name="connsiteX1" fmla="*/ 5238 w 10547"/>
              <a:gd name="connsiteY1" fmla="*/ 138 h 10564"/>
              <a:gd name="connsiteX2" fmla="*/ 481 w 10547"/>
              <a:gd name="connsiteY2" fmla="*/ 597 h 10564"/>
              <a:gd name="connsiteX3" fmla="*/ 15 w 10547"/>
              <a:gd name="connsiteY3" fmla="*/ 5101 h 10564"/>
              <a:gd name="connsiteX4" fmla="*/ 671 w 10547"/>
              <a:gd name="connsiteY4" fmla="*/ 10251 h 10564"/>
              <a:gd name="connsiteX5" fmla="*/ 5336 w 10547"/>
              <a:gd name="connsiteY5" fmla="*/ 10420 h 10564"/>
              <a:gd name="connsiteX6" fmla="*/ 10150 w 10547"/>
              <a:gd name="connsiteY6" fmla="*/ 10136 h 10564"/>
              <a:gd name="connsiteX7" fmla="*/ 10540 w 10547"/>
              <a:gd name="connsiteY7" fmla="*/ 5369 h 10564"/>
              <a:gd name="connsiteX8" fmla="*/ 9987 w 10547"/>
              <a:gd name="connsiteY8" fmla="*/ 409 h 10564"/>
              <a:gd name="connsiteX0" fmla="*/ 9987 w 10547"/>
              <a:gd name="connsiteY0" fmla="*/ 454 h 10609"/>
              <a:gd name="connsiteX1" fmla="*/ 5238 w 10547"/>
              <a:gd name="connsiteY1" fmla="*/ 76 h 10609"/>
              <a:gd name="connsiteX2" fmla="*/ 481 w 10547"/>
              <a:gd name="connsiteY2" fmla="*/ 642 h 10609"/>
              <a:gd name="connsiteX3" fmla="*/ 15 w 10547"/>
              <a:gd name="connsiteY3" fmla="*/ 5146 h 10609"/>
              <a:gd name="connsiteX4" fmla="*/ 671 w 10547"/>
              <a:gd name="connsiteY4" fmla="*/ 10296 h 10609"/>
              <a:gd name="connsiteX5" fmla="*/ 5336 w 10547"/>
              <a:gd name="connsiteY5" fmla="*/ 10465 h 10609"/>
              <a:gd name="connsiteX6" fmla="*/ 10150 w 10547"/>
              <a:gd name="connsiteY6" fmla="*/ 10181 h 10609"/>
              <a:gd name="connsiteX7" fmla="*/ 10540 w 10547"/>
              <a:gd name="connsiteY7" fmla="*/ 5414 h 10609"/>
              <a:gd name="connsiteX8" fmla="*/ 9987 w 10547"/>
              <a:gd name="connsiteY8" fmla="*/ 454 h 10609"/>
              <a:gd name="connsiteX0" fmla="*/ 9981 w 10541"/>
              <a:gd name="connsiteY0" fmla="*/ 454 h 10623"/>
              <a:gd name="connsiteX1" fmla="*/ 5232 w 10541"/>
              <a:gd name="connsiteY1" fmla="*/ 76 h 10623"/>
              <a:gd name="connsiteX2" fmla="*/ 475 w 10541"/>
              <a:gd name="connsiteY2" fmla="*/ 642 h 10623"/>
              <a:gd name="connsiteX3" fmla="*/ 9 w 10541"/>
              <a:gd name="connsiteY3" fmla="*/ 5146 h 10623"/>
              <a:gd name="connsiteX4" fmla="*/ 570 w 10541"/>
              <a:gd name="connsiteY4" fmla="*/ 10317 h 10623"/>
              <a:gd name="connsiteX5" fmla="*/ 5330 w 10541"/>
              <a:gd name="connsiteY5" fmla="*/ 10465 h 10623"/>
              <a:gd name="connsiteX6" fmla="*/ 10144 w 10541"/>
              <a:gd name="connsiteY6" fmla="*/ 10181 h 10623"/>
              <a:gd name="connsiteX7" fmla="*/ 10534 w 10541"/>
              <a:gd name="connsiteY7" fmla="*/ 5414 h 10623"/>
              <a:gd name="connsiteX8" fmla="*/ 9981 w 10541"/>
              <a:gd name="connsiteY8" fmla="*/ 454 h 1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41" h="10623">
                <a:moveTo>
                  <a:pt x="9981" y="454"/>
                </a:moveTo>
                <a:cubicBezTo>
                  <a:pt x="9093" y="-310"/>
                  <a:pt x="6898" y="133"/>
                  <a:pt x="5232" y="76"/>
                </a:cubicBezTo>
                <a:cubicBezTo>
                  <a:pt x="3658" y="159"/>
                  <a:pt x="953" y="-371"/>
                  <a:pt x="475" y="642"/>
                </a:cubicBezTo>
                <a:cubicBezTo>
                  <a:pt x="-56" y="1496"/>
                  <a:pt x="-7" y="3534"/>
                  <a:pt x="9" y="5146"/>
                </a:cubicBezTo>
                <a:cubicBezTo>
                  <a:pt x="25" y="6758"/>
                  <a:pt x="-40" y="9771"/>
                  <a:pt x="570" y="10317"/>
                </a:cubicBezTo>
                <a:cubicBezTo>
                  <a:pt x="1211" y="10891"/>
                  <a:pt x="3734" y="10488"/>
                  <a:pt x="5330" y="10465"/>
                </a:cubicBezTo>
                <a:cubicBezTo>
                  <a:pt x="6926" y="10442"/>
                  <a:pt x="9763" y="10642"/>
                  <a:pt x="10144" y="10181"/>
                </a:cubicBezTo>
                <a:cubicBezTo>
                  <a:pt x="10613" y="9764"/>
                  <a:pt x="10541" y="6952"/>
                  <a:pt x="10534" y="5414"/>
                </a:cubicBezTo>
                <a:cubicBezTo>
                  <a:pt x="10527" y="3877"/>
                  <a:pt x="10549" y="989"/>
                  <a:pt x="9981" y="454"/>
                </a:cubicBezTo>
                <a:close/>
              </a:path>
            </a:pathLst>
          </a:custGeom>
          <a:noFill/>
          <a:ln w="9525">
            <a:solidFill>
              <a:schemeClr val="tx1"/>
            </a:solidFill>
            <a:prstDash val="dash"/>
          </a:ln>
        </p:spPr>
        <p:txBody>
          <a:bodyPr vert="horz" wrap="square" lIns="162560" tIns="81280" rIns="162560" bIns="81280" numCol="1" anchor="t" anchorCtr="0" compatLnSpc="1">
            <a:prstTxWarp prst="textNoShape">
              <a:avLst/>
            </a:prstTxWarp>
          </a:bodyPr>
          <a:lstStyle/>
          <a:p>
            <a:endParaRPr lang="en-US" sz="2489"/>
          </a:p>
        </p:txBody>
      </p:sp>
    </p:spTree>
    <p:extLst>
      <p:ext uri="{BB962C8B-B14F-4D97-AF65-F5344CB8AC3E}">
        <p14:creationId xmlns:p14="http://schemas.microsoft.com/office/powerpoint/2010/main" val="2087554955"/>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xmlns=""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xmlns=""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xmlns=""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xmlns=""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xmlns=""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xmlns=""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xmlns=""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xmlns=""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xmlns=""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xmlns=""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xmlns=""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xmlns=""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xmlns=""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xmlns=""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xmlns=""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xmlns=""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xmlns=""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xmlns=""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xmlns=""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xmlns=""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xmlns=""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xmlns=""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xmlns=""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xmlns=""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xmlns=""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xmlns=""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xmlns=""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xmlns=""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xmlns=""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xmlns=""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xmlns=""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xmlns=""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xmlns=""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xmlns=""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xmlns=""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xmlns=""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xmlns=""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xmlns=""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xmlns=""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xmlns=""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xmlns=""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xmlns=""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xmlns=""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xmlns=""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xmlns=""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xmlns=""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xmlns=""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xmlns=""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xmlns=""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xmlns=""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xmlns=""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xmlns=""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xmlns=""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xmlns=""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xmlns=""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xmlns=""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xmlns=""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xmlns=""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xmlns=""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xmlns=""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xmlns=""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xmlns=""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xmlns=""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xmlns=""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xmlns=""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xmlns=""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xmlns=""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xmlns="" id="{FF3093F1-70FF-4A92-A939-256BC49F43A6}"/>
              </a:ext>
            </a:extLst>
          </p:cNvPr>
          <p:cNvGrpSpPr/>
          <p:nvPr userDrawn="1"/>
        </p:nvGrpSpPr>
        <p:grpSpPr>
          <a:xfrm>
            <a:off x="745412" y="1491606"/>
            <a:ext cx="9867486" cy="4773077"/>
            <a:chOff x="623255" y="927125"/>
            <a:chExt cx="7691377" cy="3871900"/>
          </a:xfrm>
          <a:solidFill>
            <a:schemeClr val="accent6">
              <a:lumMod val="60000"/>
              <a:lumOff val="40000"/>
            </a:schemeClr>
          </a:solidFill>
        </p:grpSpPr>
        <p:sp>
          <p:nvSpPr>
            <p:cNvPr id="148" name="Google Shape;2357;p30">
              <a:extLst>
                <a:ext uri="{FF2B5EF4-FFF2-40B4-BE49-F238E27FC236}">
                  <a16:creationId xmlns:a16="http://schemas.microsoft.com/office/drawing/2014/main" xmlns=""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xmlns=""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xmlns=""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xmlns=""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2361;p30">
                <a:extLst>
                  <a:ext uri="{FF2B5EF4-FFF2-40B4-BE49-F238E27FC236}">
                    <a16:creationId xmlns:a16="http://schemas.microsoft.com/office/drawing/2014/main" xmlns=""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xmlns=""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xmlns=""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xmlns=""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xmlns=""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xmlns=""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xmlns=""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xmlns=""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xmlns=""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xmlns=""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xmlns=""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xmlns=""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xmlns=""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xmlns=""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xmlns=""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xmlns=""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xmlns=""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xmlns=""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xmlns=""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xmlns=""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xmlns=""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xmlns=""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xmlns=""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xmlns=""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xmlns=""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xmlns=""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xmlns=""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xmlns=""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xmlns=""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xmlns=""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xmlns=""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xmlns=""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xmlns=""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xmlns=""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xmlns=""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xmlns=""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xmlns=""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483;p27">
              <a:extLst>
                <a:ext uri="{FF2B5EF4-FFF2-40B4-BE49-F238E27FC236}">
                  <a16:creationId xmlns:a16="http://schemas.microsoft.com/office/drawing/2014/main" xmlns=""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xmlns=""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xmlns=""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xmlns=""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xmlns=""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xmlns=""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xmlns=""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xmlns=""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xmlns=""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xmlns=""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xmlns=""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xmlns=""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xmlns=""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xmlns=""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xmlns=""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xmlns=""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xmlns=""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xmlns=""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xmlns=""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xmlns=""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xmlns=""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xmlns=""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xmlns=""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xmlns=""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xmlns=""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xmlns=""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xmlns=""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xmlns=""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xmlns=""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xmlns=""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xmlns=""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xmlns=""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xmlns=""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xmlns=""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xmlns=""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xmlns=""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xmlns=""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xmlns=""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xmlns=""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xmlns=""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xmlns=""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xmlns=""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xmlns=""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xmlns=""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xmlns=""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xmlns=""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xmlns=""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xmlns=""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xmlns=""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xmlns=""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xmlns=""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xmlns=""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xmlns=""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xmlns=""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xmlns=""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xmlns=""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xmlns=""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xmlns=""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xmlns=""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xmlns=""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xmlns=""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xmlns=""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xmlns=""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xmlns=""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xmlns=""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xmlns=""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xmlns=""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xmlns=""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xmlns=""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xmlns=""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xmlns=""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xmlns=""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xmlns=""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xmlns=""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xmlns=""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xmlns=""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xmlns=""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xmlns=""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xmlns=""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xmlns=""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xmlns=""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xmlns=""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xmlns=""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xmlns=""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xmlns=""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xmlns=""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xmlns=""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xmlns=""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xmlns=""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xmlns=""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xmlns=""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xmlns=""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xmlns=""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xmlns=""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xmlns=""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xmlns="" id="{D2819940-F204-450A-ACE4-C1FAA7496E24}"/>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xmlns="" id="{1F1FE917-12C4-4F03-BFC9-63C483556F98}"/>
                </a:ext>
              </a:extLst>
            </p:cNvPr>
            <p:cNvSpPr/>
            <p:nvPr/>
          </p:nvSpPr>
          <p:spPr>
            <a:xfrm>
              <a:off x="3307961" y="6403932"/>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xmlns=""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xmlns=""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xmlns=""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xmlns=""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xmlns=""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xmlns=""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xmlns=""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1000312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4"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ppt_x"/>
                                          </p:val>
                                        </p:tav>
                                        <p:tav tm="100000">
                                          <p:val>
                                            <p:strVal val="#ppt_x"/>
                                          </p:val>
                                        </p:tav>
                                      </p:tavLst>
                                    </p:anim>
                                    <p:anim calcmode="lin" valueType="num">
                                      <p:cBhvr additive="base">
                                        <p:cTn id="30" dur="500" fill="hold"/>
                                        <p:tgtEl>
                                          <p:spTgt spid="153"/>
                                        </p:tgtEl>
                                        <p:attrNameLst>
                                          <p:attrName>ppt_y</p:attrName>
                                        </p:attrNameLst>
                                      </p:cBhvr>
                                      <p:tavLst>
                                        <p:tav tm="0">
                                          <p:val>
                                            <p:strVal val="1+#ppt_h/2"/>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Title and Content">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xmlns=""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xmlns=""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xmlns=""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xmlns=""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xmlns=""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xmlns=""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xmlns=""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xmlns=""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xmlns=""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xmlns=""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xmlns=""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xmlns=""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xmlns=""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xmlns=""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xmlns=""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xmlns=""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xmlns=""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xmlns=""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xmlns=""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xmlns=""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xmlns=""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xmlns=""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xmlns=""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xmlns=""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xmlns=""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xmlns=""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xmlns=""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xmlns=""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xmlns=""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xmlns=""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xmlns=""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xmlns=""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xmlns=""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xmlns=""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xmlns=""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xmlns=""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xmlns=""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xmlns=""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xmlns=""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xmlns=""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xmlns=""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xmlns=""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xmlns=""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xmlns=""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xmlns=""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xmlns=""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xmlns=""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xmlns=""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xmlns=""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xmlns=""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xmlns=""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xmlns=""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xmlns=""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xmlns=""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xmlns=""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xmlns=""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xmlns=""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xmlns=""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xmlns=""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xmlns=""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xmlns=""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xmlns=""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xmlns=""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xmlns=""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xmlns=""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xmlns=""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xmlns=""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xmlns=""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xmlns=""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xmlns=""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xmlns=""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xmlns=""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xmlns=""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xmlns=""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xmlns=""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xmlns=""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xmlns=""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xmlns=""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xmlns=""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xmlns=""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xmlns=""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xmlns=""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xmlns=""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xmlns=""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xmlns=""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xmlns=""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xmlns=""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xmlns=""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xmlns=""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xmlns=""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xmlns=""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xmlns=""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xmlns=""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xmlns=""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xmlns=""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xmlns=""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xmlns=""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xmlns=""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xmlns=""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xmlns=""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xmlns=""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xmlns=""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xmlns=""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xmlns=""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xmlns=""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xmlns=""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xmlns=""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xmlns=""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xmlns=""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xmlns=""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xmlns=""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xmlns=""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xmlns=""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xmlns=""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xmlns=""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xmlns=""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xmlns=""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xmlns=""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xmlns=""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xmlns=""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xmlns=""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xmlns=""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xmlns=""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xmlns=""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xmlns=""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xmlns=""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xmlns=""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xmlns=""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xmlns=""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xmlns=""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xmlns=""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xmlns=""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xmlns=""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xmlns=""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xmlns=""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5" name="TextBox 234">
            <a:extLst>
              <a:ext uri="{FF2B5EF4-FFF2-40B4-BE49-F238E27FC236}">
                <a16:creationId xmlns:a16="http://schemas.microsoft.com/office/drawing/2014/main" xmlns="" id="{1E4DED0B-3FCF-4DB8-8C88-6AED41C3D872}"/>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31594637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53" presetClass="entr" presetSubtype="16"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 calcmode="lin" valueType="num">
                                      <p:cBhvr>
                                        <p:cTn id="19" dur="500" fill="hold"/>
                                        <p:tgtEl>
                                          <p:spTgt spid="98"/>
                                        </p:tgtEl>
                                        <p:attrNameLst>
                                          <p:attrName>ppt_w</p:attrName>
                                        </p:attrNameLst>
                                      </p:cBhvr>
                                      <p:tavLst>
                                        <p:tav tm="0">
                                          <p:val>
                                            <p:fltVal val="0"/>
                                          </p:val>
                                        </p:tav>
                                        <p:tav tm="100000">
                                          <p:val>
                                            <p:strVal val="#ppt_w"/>
                                          </p:val>
                                        </p:tav>
                                      </p:tavLst>
                                    </p:anim>
                                    <p:anim calcmode="lin" valueType="num">
                                      <p:cBhvr>
                                        <p:cTn id="20" dur="500" fill="hold"/>
                                        <p:tgtEl>
                                          <p:spTgt spid="98"/>
                                        </p:tgtEl>
                                        <p:attrNameLst>
                                          <p:attrName>ppt_h</p:attrName>
                                        </p:attrNameLst>
                                      </p:cBhvr>
                                      <p:tavLst>
                                        <p:tav tm="0">
                                          <p:val>
                                            <p:fltVal val="0"/>
                                          </p:val>
                                        </p:tav>
                                        <p:tav tm="100000">
                                          <p:val>
                                            <p:strVal val="#ppt_h"/>
                                          </p:val>
                                        </p:tav>
                                      </p:tavLst>
                                    </p:anim>
                                    <p:animEffect transition="in" filter="fade">
                                      <p:cBhvr>
                                        <p:cTn id="21" dur="500"/>
                                        <p:tgtEl>
                                          <p:spTgt spid="98"/>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99"/>
                                        </p:tgtEl>
                                        <p:attrNameLst>
                                          <p:attrName>style.visibility</p:attrName>
                                        </p:attrNameLst>
                                      </p:cBhvr>
                                      <p:to>
                                        <p:strVal val="visible"/>
                                      </p:to>
                                    </p:set>
                                    <p:anim calcmode="lin" valueType="num">
                                      <p:cBhvr>
                                        <p:cTn id="24" dur="500" fill="hold"/>
                                        <p:tgtEl>
                                          <p:spTgt spid="99"/>
                                        </p:tgtEl>
                                        <p:attrNameLst>
                                          <p:attrName>ppt_w</p:attrName>
                                        </p:attrNameLst>
                                      </p:cBhvr>
                                      <p:tavLst>
                                        <p:tav tm="0">
                                          <p:val>
                                            <p:fltVal val="0"/>
                                          </p:val>
                                        </p:tav>
                                        <p:tav tm="100000">
                                          <p:val>
                                            <p:strVal val="#ppt_w"/>
                                          </p:val>
                                        </p:tav>
                                      </p:tavLst>
                                    </p:anim>
                                    <p:anim calcmode="lin" valueType="num">
                                      <p:cBhvr>
                                        <p:cTn id="25" dur="500" fill="hold"/>
                                        <p:tgtEl>
                                          <p:spTgt spid="99"/>
                                        </p:tgtEl>
                                        <p:attrNameLst>
                                          <p:attrName>ppt_h</p:attrName>
                                        </p:attrNameLst>
                                      </p:cBhvr>
                                      <p:tavLst>
                                        <p:tav tm="0">
                                          <p:val>
                                            <p:fltVal val="0"/>
                                          </p:val>
                                        </p:tav>
                                        <p:tav tm="100000">
                                          <p:val>
                                            <p:strVal val="#ppt_h"/>
                                          </p:val>
                                        </p:tav>
                                      </p:tavLst>
                                    </p:anim>
                                    <p:animEffect transition="in" filter="fade">
                                      <p:cBhvr>
                                        <p:cTn id="26" dur="500"/>
                                        <p:tgtEl>
                                          <p:spTgt spid="99"/>
                                        </p:tgtEl>
                                      </p:cBhvr>
                                    </p:animEffect>
                                  </p:childTnLst>
                                </p:cTn>
                              </p:par>
                            </p:childTnLst>
                          </p:cTn>
                        </p:par>
                        <p:par>
                          <p:cTn id="27" fill="hold">
                            <p:stCondLst>
                              <p:cond delay="1000"/>
                            </p:stCondLst>
                            <p:childTnLst>
                              <p:par>
                                <p:cTn id="28" presetID="10" presetClass="entr" presetSubtype="0" fill="hold" grpId="0" nodeType="afterEffect">
                                  <p:stCondLst>
                                    <p:cond delay="0"/>
                                  </p:stCondLst>
                                  <p:childTnLst>
                                    <p:set>
                                      <p:cBhvr>
                                        <p:cTn id="29" dur="1" fill="hold">
                                          <p:stCondLst>
                                            <p:cond delay="0"/>
                                          </p:stCondLst>
                                        </p:cTn>
                                        <p:tgtEl>
                                          <p:spTgt spid="97"/>
                                        </p:tgtEl>
                                        <p:attrNameLst>
                                          <p:attrName>style.visibility</p:attrName>
                                        </p:attrNameLst>
                                      </p:cBhvr>
                                      <p:to>
                                        <p:strVal val="visible"/>
                                      </p:to>
                                    </p:set>
                                    <p:animEffect transition="in" filter="fade">
                                      <p:cBhvr>
                                        <p:cTn id="30" dur="500"/>
                                        <p:tgtEl>
                                          <p:spTgt spid="97"/>
                                        </p:tgtEl>
                                      </p:cBhvr>
                                    </p:animEffect>
                                  </p:childTnLst>
                                </p:cTn>
                              </p:par>
                            </p:childTnLst>
                          </p:cTn>
                        </p:par>
                        <p:par>
                          <p:cTn id="31" fill="hold">
                            <p:stCondLst>
                              <p:cond delay="1500"/>
                            </p:stCondLst>
                            <p:childTnLst>
                              <p:par>
                                <p:cTn id="32" presetID="31" presetClass="entr" presetSubtype="0" fill="hold" nodeType="afterEffect">
                                  <p:stCondLst>
                                    <p:cond delay="0"/>
                                  </p:stCondLst>
                                  <p:childTnLst>
                                    <p:set>
                                      <p:cBhvr>
                                        <p:cTn id="33" dur="1" fill="hold">
                                          <p:stCondLst>
                                            <p:cond delay="0"/>
                                          </p:stCondLst>
                                        </p:cTn>
                                        <p:tgtEl>
                                          <p:spTgt spid="122"/>
                                        </p:tgtEl>
                                        <p:attrNameLst>
                                          <p:attrName>style.visibility</p:attrName>
                                        </p:attrNameLst>
                                      </p:cBhvr>
                                      <p:to>
                                        <p:strVal val="visible"/>
                                      </p:to>
                                    </p:set>
                                    <p:anim calcmode="lin" valueType="num">
                                      <p:cBhvr>
                                        <p:cTn id="34" dur="1000" fill="hold"/>
                                        <p:tgtEl>
                                          <p:spTgt spid="122"/>
                                        </p:tgtEl>
                                        <p:attrNameLst>
                                          <p:attrName>ppt_w</p:attrName>
                                        </p:attrNameLst>
                                      </p:cBhvr>
                                      <p:tavLst>
                                        <p:tav tm="0">
                                          <p:val>
                                            <p:fltVal val="0"/>
                                          </p:val>
                                        </p:tav>
                                        <p:tav tm="100000">
                                          <p:val>
                                            <p:strVal val="#ppt_w"/>
                                          </p:val>
                                        </p:tav>
                                      </p:tavLst>
                                    </p:anim>
                                    <p:anim calcmode="lin" valueType="num">
                                      <p:cBhvr>
                                        <p:cTn id="35" dur="1000" fill="hold"/>
                                        <p:tgtEl>
                                          <p:spTgt spid="122"/>
                                        </p:tgtEl>
                                        <p:attrNameLst>
                                          <p:attrName>ppt_h</p:attrName>
                                        </p:attrNameLst>
                                      </p:cBhvr>
                                      <p:tavLst>
                                        <p:tav tm="0">
                                          <p:val>
                                            <p:fltVal val="0"/>
                                          </p:val>
                                        </p:tav>
                                        <p:tav tm="100000">
                                          <p:val>
                                            <p:strVal val="#ppt_h"/>
                                          </p:val>
                                        </p:tav>
                                      </p:tavLst>
                                    </p:anim>
                                    <p:anim calcmode="lin" valueType="num">
                                      <p:cBhvr>
                                        <p:cTn id="36" dur="1000" fill="hold"/>
                                        <p:tgtEl>
                                          <p:spTgt spid="122"/>
                                        </p:tgtEl>
                                        <p:attrNameLst>
                                          <p:attrName>style.rotation</p:attrName>
                                        </p:attrNameLst>
                                      </p:cBhvr>
                                      <p:tavLst>
                                        <p:tav tm="0">
                                          <p:val>
                                            <p:fltVal val="90"/>
                                          </p:val>
                                        </p:tav>
                                        <p:tav tm="100000">
                                          <p:val>
                                            <p:fltVal val="0"/>
                                          </p:val>
                                        </p:tav>
                                      </p:tavLst>
                                    </p:anim>
                                    <p:animEffect transition="in" filter="fade">
                                      <p:cBhvr>
                                        <p:cTn id="37" dur="1000"/>
                                        <p:tgtEl>
                                          <p:spTgt spid="122"/>
                                        </p:tgtEl>
                                      </p:cBhvr>
                                    </p:animEffect>
                                  </p:childTnLst>
                                </p:cTn>
                              </p:par>
                            </p:childTnLst>
                          </p:cTn>
                        </p:par>
                        <p:par>
                          <p:cTn id="38" fill="hold">
                            <p:stCondLst>
                              <p:cond delay="2500"/>
                            </p:stCondLst>
                            <p:childTnLst>
                              <p:par>
                                <p:cTn id="39" presetID="14" presetClass="entr" presetSubtype="10" fill="hold" grpId="0" nodeType="afterEffect">
                                  <p:stCondLst>
                                    <p:cond delay="0"/>
                                  </p:stCondLst>
                                  <p:childTnLst>
                                    <p:set>
                                      <p:cBhvr>
                                        <p:cTn id="40" dur="1" fill="hold">
                                          <p:stCondLst>
                                            <p:cond delay="0"/>
                                          </p:stCondLst>
                                        </p:cTn>
                                        <p:tgtEl>
                                          <p:spTgt spid="235"/>
                                        </p:tgtEl>
                                        <p:attrNameLst>
                                          <p:attrName>style.visibility</p:attrName>
                                        </p:attrNameLst>
                                      </p:cBhvr>
                                      <p:to>
                                        <p:strVal val="visible"/>
                                      </p:to>
                                    </p:set>
                                    <p:animEffect transition="in" filter="randombar(horizontal)">
                                      <p:cBhvr>
                                        <p:cTn id="41"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5" grpId="0"/>
    </p:bldLst>
  </p:timing>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1_Title and Content">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235" name="TextBox 234">
            <a:extLst>
              <a:ext uri="{FF2B5EF4-FFF2-40B4-BE49-F238E27FC236}">
                <a16:creationId xmlns:a16="http://schemas.microsoft.com/office/drawing/2014/main" xmlns="" id="{1E4DED0B-3FCF-4DB8-8C88-6AED41C3D872}"/>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grpSp>
        <p:nvGrpSpPr>
          <p:cNvPr id="236" name="Google Shape;631;p30">
            <a:extLst>
              <a:ext uri="{FF2B5EF4-FFF2-40B4-BE49-F238E27FC236}">
                <a16:creationId xmlns:a16="http://schemas.microsoft.com/office/drawing/2014/main" xmlns=""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xmlns=""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xmlns=""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xmlns=""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xmlns=""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xmlns=""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xmlns=""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xmlns=""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xmlns=""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xmlns=""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xmlns=""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xmlns=""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xmlns=""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xmlns=""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xmlns=""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xmlns=""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xmlns=""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xmlns=""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xmlns=""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xmlns=""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xmlns=""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xmlns=""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xmlns=""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xmlns=""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xmlns=""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xmlns=""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xmlns=""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xmlns=""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xmlns=""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xmlns=""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xmlns=""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xmlns=""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xmlns=""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xmlns=""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xmlns=""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xmlns=""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xmlns=""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xmlns=""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xmlns=""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xmlns=""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xmlns=""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xmlns=""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xmlns=""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xmlns=""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xmlns=""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xmlns=""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xmlns=""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xmlns=""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xmlns=""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xmlns=""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xmlns=""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xmlns=""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xmlns=""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xmlns=""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xmlns=""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xmlns=""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xmlns=""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xmlns=""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xmlns=""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xmlns=""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xmlns=""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xmlns=""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xmlns=""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xmlns=""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32777164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5"/>
                                        </p:tgtEl>
                                        <p:attrNameLst>
                                          <p:attrName>style.visibility</p:attrName>
                                        </p:attrNameLst>
                                      </p:cBhvr>
                                      <p:to>
                                        <p:strVal val="visible"/>
                                      </p:to>
                                    </p:set>
                                    <p:animEffect transition="in" filter="randombar(horizontal)">
                                      <p:cBhvr>
                                        <p:cTn id="37"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5" grpId="0"/>
      <p:bldP spid="295" grpId="0" animBg="1"/>
      <p:bldP spid="296" grpId="0" animBg="1"/>
    </p:bldLst>
  </p:timing>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2_Title and Content">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235" name="TextBox 234">
            <a:extLst>
              <a:ext uri="{FF2B5EF4-FFF2-40B4-BE49-F238E27FC236}">
                <a16:creationId xmlns:a16="http://schemas.microsoft.com/office/drawing/2014/main" xmlns="" id="{1E4DED0B-3FCF-4DB8-8C88-6AED41C3D872}"/>
              </a:ext>
            </a:extLst>
          </p:cNvPr>
          <p:cNvSpPr txBox="1"/>
          <p:nvPr userDrawn="1"/>
        </p:nvSpPr>
        <p:spPr>
          <a:xfrm>
            <a:off x="3615997" y="1557579"/>
            <a:ext cx="4752083" cy="3631763"/>
          </a:xfrm>
          <a:prstGeom prst="rect">
            <a:avLst/>
          </a:prstGeom>
          <a:noFill/>
        </p:spPr>
        <p:txBody>
          <a:bodyPr wrap="square" rtlCol="0">
            <a:spAutoFit/>
          </a:bodyPr>
          <a:lstStyle/>
          <a:p>
            <a:pPr algn="ctr"/>
            <a:r>
              <a:rPr lang="vi-VN" sz="11500">
                <a:solidFill>
                  <a:srgbClr val="002060"/>
                </a:solidFill>
                <a:latin typeface="+mj-lt"/>
              </a:rPr>
              <a:t>LUYỆN TẬP</a:t>
            </a:r>
            <a:endParaRPr lang="vi-VN" sz="11500" dirty="0">
              <a:solidFill>
                <a:srgbClr val="002060"/>
              </a:solidFill>
              <a:latin typeface="+mj-lt"/>
            </a:endParaRPr>
          </a:p>
        </p:txBody>
      </p:sp>
      <p:grpSp>
        <p:nvGrpSpPr>
          <p:cNvPr id="138" name="Google Shape;939;p32">
            <a:extLst>
              <a:ext uri="{FF2B5EF4-FFF2-40B4-BE49-F238E27FC236}">
                <a16:creationId xmlns:a16="http://schemas.microsoft.com/office/drawing/2014/main" xmlns=""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xmlns=""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xmlns=""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xmlns=""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xmlns=""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xmlns=""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xmlns=""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xmlns=""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xmlns=""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xmlns=""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xmlns=""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xmlns=""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xmlns=""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xmlns=""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xmlns=""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xmlns=""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xmlns=""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xmlns=""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xmlns=""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xmlns=""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xmlns=""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xmlns=""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xmlns=""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xmlns=""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xmlns=""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xmlns=""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xmlns=""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xmlns=""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xmlns=""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xmlns=""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xmlns=""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xmlns=""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xmlns=""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xmlns=""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xmlns=""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xmlns=""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xmlns=""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xmlns=""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xmlns=""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xmlns=""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xmlns=""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xmlns=""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xmlns=""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xmlns=""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xmlns=""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xmlns=""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xmlns=""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xmlns=""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xmlns=""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xmlns=""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xmlns=""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xmlns=""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xmlns=""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xmlns=""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xmlns=""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xmlns=""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4" name="Google Shape;995;p32">
              <a:extLst>
                <a:ext uri="{FF2B5EF4-FFF2-40B4-BE49-F238E27FC236}">
                  <a16:creationId xmlns:a16="http://schemas.microsoft.com/office/drawing/2014/main" xmlns=""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xmlns=""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xmlns=""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xmlns=""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xmlns=""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xmlns=""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xmlns=""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xmlns=""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xmlns=""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xmlns=""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xmlns=""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xmlns=""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xmlns=""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xmlns=""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xmlns=""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xmlns=""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xmlns=""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xmlns=""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xmlns=""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xmlns=""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xmlns=""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xmlns=""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xmlns=""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xmlns=""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xmlns=""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xmlns=""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xmlns=""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xmlns=""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xmlns=""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xmlns=""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5779182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5"/>
                                        </p:tgtEl>
                                        <p:attrNameLst>
                                          <p:attrName>style.visibility</p:attrName>
                                        </p:attrNameLst>
                                      </p:cBhvr>
                                      <p:to>
                                        <p:strVal val="visible"/>
                                      </p:to>
                                    </p:set>
                                    <p:animEffect transition="in" filter="randombar(horizontal)">
                                      <p:cBhvr>
                                        <p:cTn id="37"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5" grpId="0"/>
      <p:bldP spid="219" grpId="0" animBg="1"/>
      <p:bldP spid="220" grpId="0" animBg="1"/>
    </p:bldLst>
  </p:timing>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12_Title and Content">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56489785"/>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12_Title and Content">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2768867031"/>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1_Title Slide">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xmlns=""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xmlns=""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xmlns=""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xmlns=""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xmlns=""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xmlns=""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xmlns=""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xmlns=""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xmlns=""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xmlns=""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xmlns=""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xmlns=""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xmlns=""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xmlns=""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xmlns=""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xmlns=""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xmlns=""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xmlns=""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xmlns=""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xmlns=""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xmlns=""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xmlns=""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xmlns=""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xmlns=""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xmlns=""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xmlns=""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xmlns=""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xmlns=""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xmlns=""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xmlns=""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xmlns=""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xmlns=""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xmlns=""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xmlns=""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xmlns=""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xmlns=""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xmlns=""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xmlns=""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xmlns=""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xmlns=""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xmlns=""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xmlns=""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xmlns=""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xmlns=""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xmlns=""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xmlns=""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xmlns=""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xmlns=""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xmlns=""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xmlns=""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xmlns=""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xmlns=""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xmlns=""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xmlns=""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xmlns=""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xmlns=""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xmlns=""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xmlns=""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xmlns=""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xmlns=""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xmlns=""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xmlns=""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xmlns=""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xmlns=""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xmlns=""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xmlns=""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xmlns=""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xmlns="" id="{FF3093F1-70FF-4A92-A939-256BC49F43A6}"/>
              </a:ext>
            </a:extLst>
          </p:cNvPr>
          <p:cNvGrpSpPr/>
          <p:nvPr userDrawn="1"/>
        </p:nvGrpSpPr>
        <p:grpSpPr>
          <a:xfrm>
            <a:off x="745412" y="1491606"/>
            <a:ext cx="9867486" cy="4773077"/>
            <a:chOff x="623255" y="927125"/>
            <a:chExt cx="7691377" cy="3871900"/>
          </a:xfrm>
          <a:solidFill>
            <a:schemeClr val="accent5">
              <a:lumMod val="75000"/>
            </a:schemeClr>
          </a:solidFill>
        </p:grpSpPr>
        <p:sp>
          <p:nvSpPr>
            <p:cNvPr id="148" name="Google Shape;2357;p30">
              <a:extLst>
                <a:ext uri="{FF2B5EF4-FFF2-40B4-BE49-F238E27FC236}">
                  <a16:creationId xmlns:a16="http://schemas.microsoft.com/office/drawing/2014/main" xmlns=""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xmlns=""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xmlns=""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xmlns=""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361;p30">
                <a:extLst>
                  <a:ext uri="{FF2B5EF4-FFF2-40B4-BE49-F238E27FC236}">
                    <a16:creationId xmlns:a16="http://schemas.microsoft.com/office/drawing/2014/main" xmlns=""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xmlns=""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xmlns=""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xmlns=""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xmlns=""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xmlns=""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xmlns=""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xmlns=""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xmlns=""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xmlns=""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xmlns=""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xmlns=""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xmlns=""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xmlns=""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xmlns=""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xmlns=""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xmlns=""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xmlns=""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xmlns=""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xmlns=""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xmlns=""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xmlns=""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xmlns=""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xmlns=""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xmlns=""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xmlns=""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xmlns=""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xmlns=""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xmlns=""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xmlns=""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xmlns=""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xmlns=""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xmlns=""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xmlns=""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xmlns=""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xmlns=""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xmlns=""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xmlns=""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xmlns=""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xmlns=""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xmlns=""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xmlns=""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xmlns=""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xmlns=""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xmlns=""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xmlns=""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xmlns=""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xmlns=""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xmlns=""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xmlns=""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xmlns=""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xmlns=""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xmlns=""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xmlns=""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xmlns=""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xmlns=""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xmlns=""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xmlns=""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xmlns=""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xmlns=""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xmlns=""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xmlns=""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xmlns=""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xmlns=""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xmlns=""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xmlns=""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xmlns=""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xmlns=""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xmlns=""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xmlns=""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xmlns=""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xmlns=""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xmlns=""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xmlns=""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xmlns=""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xmlns=""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xmlns=""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xmlns=""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xmlns=""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xmlns=""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xmlns=""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xmlns=""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xmlns=""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xmlns=""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xmlns=""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xmlns=""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xmlns=""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xmlns=""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xmlns=""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xmlns=""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xmlns=""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xmlns=""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xmlns=""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xmlns=""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xmlns=""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xmlns=""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xmlns=""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xmlns=""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xmlns=""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xmlns=""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xmlns=""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xmlns=""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xmlns=""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xmlns=""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xmlns=""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xmlns=""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xmlns=""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xmlns=""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xmlns=""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xmlns=""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xmlns=""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xmlns=""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xmlns=""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xmlns=""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xmlns=""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xmlns=""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xmlns=""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xmlns=""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xmlns=""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xmlns=""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xmlns=""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xmlns=""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xmlns=""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xmlns=""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xmlns=""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xmlns=""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xmlns=""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xmlns=""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xmlns=""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xmlns=""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xmlns=""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xmlns=""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xmlns=""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xmlns=""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xmlns=""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xmlns=""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xmlns=""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xmlns=""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xmlns=""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xmlns=""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xmlns=""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33207622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3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xmlns=""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xmlns=""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xmlns=""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xmlns=""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xmlns=""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xmlns=""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xmlns=""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xmlns=""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xmlns=""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xmlns=""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xmlns=""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xmlns=""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xmlns=""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xmlns=""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xmlns=""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xmlns=""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xmlns=""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xmlns=""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xmlns=""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xmlns=""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xmlns=""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xmlns=""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xmlns=""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xmlns=""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xmlns=""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xmlns=""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xmlns=""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xmlns=""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xmlns=""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xmlns=""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xmlns=""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xmlns=""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xmlns=""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xmlns=""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xmlns=""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xmlns=""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xmlns=""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xmlns=""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xmlns=""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xmlns=""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xmlns=""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xmlns=""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xmlns=""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xmlns=""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xmlns=""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xmlns=""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xmlns=""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xmlns=""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xmlns=""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xmlns=""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xmlns=""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xmlns=""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xmlns=""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xmlns=""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xmlns=""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xmlns=""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xmlns=""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xmlns=""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xmlns=""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xmlns=""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xmlns=""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xmlns=""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xmlns=""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xmlns=""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xmlns=""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xmlns=""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xmlns=""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xmlns=""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xmlns=""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xmlns=""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xmlns=""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xmlns=""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xmlns=""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xmlns=""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xmlns=""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xmlns=""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xmlns=""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xmlns=""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xmlns=""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xmlns=""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xmlns=""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xmlns=""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xmlns=""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xmlns=""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xmlns=""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xmlns=""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xmlns=""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xmlns=""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xmlns=""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xmlns=""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xmlns=""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xmlns=""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xmlns=""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xmlns=""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xmlns=""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xmlns=""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xmlns=""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xmlns=""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xmlns=""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xmlns=""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xmlns=""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xmlns=""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xmlns=""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xmlns=""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xmlns=""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xmlns=""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xmlns=""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xmlns=""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xmlns=""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xmlns=""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xmlns=""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xmlns=""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xmlns=""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xmlns=""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xmlns=""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xmlns=""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xmlns=""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xmlns=""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xmlns=""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xmlns=""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xmlns=""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xmlns=""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xmlns=""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xmlns=""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xmlns=""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xmlns=""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xmlns=""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xmlns=""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xmlns=""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xmlns=""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xmlns=""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xmlns=""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xmlns=""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xmlns=""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xmlns=""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 name="TextBox 235">
            <a:extLst>
              <a:ext uri="{FF2B5EF4-FFF2-40B4-BE49-F238E27FC236}">
                <a16:creationId xmlns:a16="http://schemas.microsoft.com/office/drawing/2014/main" xmlns=""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31056092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4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xmlns=""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xmlns=""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xmlns=""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xmlns=""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xmlns=""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xmlns=""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xmlns=""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xmlns=""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xmlns=""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xmlns=""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xmlns=""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xmlns=""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xmlns=""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xmlns=""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xmlns=""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xmlns=""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xmlns=""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xmlns=""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xmlns=""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xmlns=""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xmlns=""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xmlns=""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xmlns=""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xmlns=""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xmlns=""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xmlns=""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xmlns=""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xmlns=""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xmlns=""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xmlns=""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xmlns=""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xmlns=""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xmlns=""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xmlns=""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xmlns=""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xmlns=""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xmlns=""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xmlns=""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xmlns=""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xmlns=""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xmlns=""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xmlns=""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xmlns=""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xmlns=""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xmlns=""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xmlns=""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xmlns=""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xmlns=""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xmlns=""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xmlns=""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xmlns=""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xmlns=""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xmlns=""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xmlns=""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xmlns=""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xmlns=""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xmlns=""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xmlns=""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xmlns=""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xmlns=""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xmlns=""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xmlns=""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xmlns=""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xmlns=""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TextBox 137">
            <a:extLst>
              <a:ext uri="{FF2B5EF4-FFF2-40B4-BE49-F238E27FC236}">
                <a16:creationId xmlns:a16="http://schemas.microsoft.com/office/drawing/2014/main" xmlns=""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6488369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5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xmlns=""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xmlns=""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xmlns=""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xmlns=""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xmlns=""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xmlns=""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xmlns=""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xmlns=""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xmlns=""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xmlns=""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xmlns=""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xmlns=""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xmlns=""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xmlns=""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xmlns=""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xmlns=""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xmlns=""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xmlns=""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xmlns=""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xmlns=""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xmlns=""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xmlns=""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xmlns=""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xmlns=""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xmlns=""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xmlns=""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xmlns=""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xmlns=""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xmlns=""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xmlns=""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xmlns=""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xmlns=""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xmlns=""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xmlns=""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xmlns=""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xmlns=""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xmlns=""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xmlns=""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xmlns=""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xmlns=""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xmlns=""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xmlns=""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xmlns=""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xmlns=""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xmlns=""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xmlns=""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xmlns=""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xmlns=""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xmlns=""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xmlns=""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xmlns=""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xmlns=""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xmlns=""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xmlns=""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xmlns=""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xmlns=""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995;p32">
              <a:extLst>
                <a:ext uri="{FF2B5EF4-FFF2-40B4-BE49-F238E27FC236}">
                  <a16:creationId xmlns:a16="http://schemas.microsoft.com/office/drawing/2014/main" xmlns=""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xmlns=""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xmlns=""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xmlns=""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xmlns=""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xmlns=""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xmlns=""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xmlns=""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xmlns=""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xmlns=""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xmlns=""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xmlns=""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xmlns=""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xmlns=""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xmlns=""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xmlns=""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xmlns=""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xmlns=""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xmlns=""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xmlns=""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xmlns=""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xmlns=""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xmlns=""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xmlns=""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xmlns=""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xmlns=""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xmlns=""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xmlns=""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xmlns=""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xmlns=""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 name="TextBox 223">
            <a:extLst>
              <a:ext uri="{FF2B5EF4-FFF2-40B4-BE49-F238E27FC236}">
                <a16:creationId xmlns:a16="http://schemas.microsoft.com/office/drawing/2014/main" xmlns="" id="{93F46B3B-D663-4FBA-8528-CFD2F9C1E141}"/>
              </a:ext>
            </a:extLst>
          </p:cNvPr>
          <p:cNvSpPr txBox="1"/>
          <p:nvPr userDrawn="1"/>
        </p:nvSpPr>
        <p:spPr>
          <a:xfrm>
            <a:off x="3642720" y="1503378"/>
            <a:ext cx="4728208" cy="3631763"/>
          </a:xfrm>
          <a:prstGeom prst="rect">
            <a:avLst/>
          </a:prstGeom>
          <a:noFill/>
        </p:spPr>
        <p:txBody>
          <a:bodyPr wrap="square" rtlCol="0">
            <a:spAutoFit/>
          </a:bodyPr>
          <a:lstStyle/>
          <a:p>
            <a:pPr algn="ctr"/>
            <a:r>
              <a:rPr lang="vi-VN" sz="11500" dirty="0">
                <a:solidFill>
                  <a:srgbClr val="002060"/>
                </a:solidFill>
                <a:latin typeface="+mj-lt"/>
              </a:rPr>
              <a:t>LUYỆN TẬP</a:t>
            </a:r>
          </a:p>
        </p:txBody>
      </p:sp>
    </p:spTree>
    <p:extLst>
      <p:ext uri="{BB962C8B-B14F-4D97-AF65-F5344CB8AC3E}">
        <p14:creationId xmlns:p14="http://schemas.microsoft.com/office/powerpoint/2010/main" val="14357028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13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16922161"/>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2_Title Slide">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xmlns=""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xmlns=""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xmlns=""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xmlns=""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xmlns=""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xmlns=""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xmlns=""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xmlns=""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xmlns=""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xmlns=""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xmlns=""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xmlns=""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xmlns=""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xmlns=""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xmlns=""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xmlns=""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xmlns=""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xmlns=""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xmlns=""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xmlns=""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xmlns=""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xmlns=""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xmlns=""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xmlns=""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xmlns=""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xmlns=""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xmlns=""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xmlns=""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xmlns=""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xmlns=""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xmlns=""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xmlns=""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xmlns=""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xmlns=""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xmlns=""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xmlns=""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xmlns=""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xmlns=""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xmlns=""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xmlns=""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xmlns=""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xmlns=""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xmlns=""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xmlns=""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xmlns=""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xmlns=""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xmlns=""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xmlns=""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xmlns=""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xmlns=""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xmlns=""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xmlns=""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xmlns=""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xmlns=""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xmlns=""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xmlns=""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xmlns=""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xmlns=""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xmlns=""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xmlns=""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xmlns=""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xmlns=""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xmlns=""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xmlns=""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xmlns=""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xmlns=""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xmlns=""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xmlns="" id="{FF3093F1-70FF-4A92-A939-256BC49F43A6}"/>
              </a:ext>
            </a:extLst>
          </p:cNvPr>
          <p:cNvGrpSpPr/>
          <p:nvPr userDrawn="1"/>
        </p:nvGrpSpPr>
        <p:grpSpPr>
          <a:xfrm>
            <a:off x="745412" y="1491606"/>
            <a:ext cx="9867486" cy="4773077"/>
            <a:chOff x="623255" y="927125"/>
            <a:chExt cx="7691377" cy="3871900"/>
          </a:xfrm>
          <a:solidFill>
            <a:schemeClr val="accent3">
              <a:lumMod val="60000"/>
              <a:lumOff val="40000"/>
            </a:schemeClr>
          </a:solidFill>
        </p:grpSpPr>
        <p:sp>
          <p:nvSpPr>
            <p:cNvPr id="148" name="Google Shape;2357;p30">
              <a:extLst>
                <a:ext uri="{FF2B5EF4-FFF2-40B4-BE49-F238E27FC236}">
                  <a16:creationId xmlns:a16="http://schemas.microsoft.com/office/drawing/2014/main" xmlns=""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xmlns=""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xmlns=""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xmlns=""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361;p30">
                <a:extLst>
                  <a:ext uri="{FF2B5EF4-FFF2-40B4-BE49-F238E27FC236}">
                    <a16:creationId xmlns:a16="http://schemas.microsoft.com/office/drawing/2014/main" xmlns=""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xmlns=""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xmlns=""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xmlns=""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xmlns=""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xmlns=""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xmlns=""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xmlns=""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xmlns=""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xmlns=""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xmlns=""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xmlns=""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xmlns=""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xmlns=""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xmlns=""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xmlns=""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xmlns=""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xmlns=""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xmlns=""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xmlns=""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xmlns=""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xmlns=""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xmlns=""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xmlns=""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xmlns=""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xmlns=""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xmlns=""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xmlns=""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xmlns=""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xmlns=""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xmlns=""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xmlns=""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xmlns=""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xmlns=""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xmlns=""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xmlns=""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xmlns=""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xmlns=""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xmlns=""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xmlns=""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xmlns=""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xmlns=""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xmlns=""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xmlns=""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xmlns=""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xmlns=""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xmlns=""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xmlns=""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xmlns=""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xmlns=""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xmlns=""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xmlns=""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xmlns=""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xmlns=""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xmlns=""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xmlns=""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xmlns=""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xmlns=""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xmlns=""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xmlns=""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xmlns=""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xmlns=""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xmlns=""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xmlns=""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xmlns=""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xmlns=""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xmlns=""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xmlns=""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xmlns=""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xmlns=""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xmlns=""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xmlns=""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xmlns=""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xmlns=""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xmlns=""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xmlns=""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xmlns=""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xmlns=""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xmlns=""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xmlns=""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xmlns=""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xmlns=""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xmlns=""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xmlns=""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xmlns=""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xmlns=""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xmlns=""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xmlns=""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xmlns=""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xmlns=""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xmlns=""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xmlns=""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xmlns=""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xmlns=""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xmlns=""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xmlns=""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xmlns=""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xmlns=""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xmlns=""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xmlns=""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xmlns=""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xmlns=""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xmlns=""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xmlns=""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xmlns=""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xmlns=""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xmlns=""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xmlns=""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xmlns=""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xmlns=""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xmlns=""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xmlns=""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xmlns=""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xmlns=""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xmlns=""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xmlns=""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xmlns=""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xmlns=""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xmlns=""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xmlns=""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xmlns=""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xmlns=""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xmlns=""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xmlns=""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xmlns=""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xmlns=""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xmlns=""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xmlns=""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xmlns=""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xmlns=""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xmlns=""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xmlns=""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xmlns=""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xmlns=""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xmlns=""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xmlns=""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xmlns=""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xmlns=""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xmlns=""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xmlns=""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xmlns=""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33615356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6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xmlns=""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xmlns=""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xmlns=""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xmlns=""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xmlns=""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xmlns=""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xmlns=""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xmlns=""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xmlns=""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xmlns=""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xmlns=""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xmlns=""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xmlns=""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xmlns=""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xmlns=""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xmlns=""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xmlns=""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xmlns=""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xmlns=""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xmlns=""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xmlns=""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xmlns=""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xmlns=""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xmlns=""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xmlns=""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xmlns=""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xmlns=""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xmlns=""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xmlns=""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xmlns=""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xmlns=""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xmlns=""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xmlns=""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xmlns=""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xmlns=""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xmlns=""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xmlns=""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xmlns=""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xmlns=""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xmlns=""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xmlns=""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xmlns=""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xmlns=""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xmlns=""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xmlns=""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xmlns=""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xmlns=""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xmlns=""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xmlns=""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xmlns=""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xmlns=""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xmlns=""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xmlns=""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xmlns=""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xmlns=""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xmlns=""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xmlns=""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xmlns=""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xmlns=""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xmlns=""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xmlns=""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xmlns=""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xmlns=""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xmlns=""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xmlns=""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xmlns=""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xmlns=""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xmlns=""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xmlns=""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xmlns=""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xmlns=""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xmlns=""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xmlns=""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xmlns=""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xmlns=""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xmlns=""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xmlns=""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xmlns=""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xmlns=""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xmlns=""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xmlns=""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xmlns=""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xmlns=""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xmlns=""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xmlns=""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xmlns=""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xmlns=""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xmlns=""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xmlns=""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xmlns=""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xmlns=""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xmlns=""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xmlns=""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xmlns=""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xmlns=""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xmlns=""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xmlns=""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xmlns=""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xmlns=""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xmlns=""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xmlns=""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xmlns=""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xmlns=""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xmlns=""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xmlns=""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xmlns=""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xmlns=""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xmlns=""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xmlns=""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xmlns=""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xmlns=""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xmlns=""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xmlns=""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xmlns=""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xmlns=""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xmlns=""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xmlns=""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xmlns=""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xmlns=""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xmlns=""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xmlns=""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xmlns=""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xmlns=""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xmlns=""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xmlns=""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xmlns=""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xmlns=""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xmlns=""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xmlns=""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xmlns=""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xmlns=""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xmlns=""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xmlns=""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xmlns=""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xmlns=""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 name="TextBox 235">
            <a:extLst>
              <a:ext uri="{FF2B5EF4-FFF2-40B4-BE49-F238E27FC236}">
                <a16:creationId xmlns:a16="http://schemas.microsoft.com/office/drawing/2014/main" xmlns=""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20662094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7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xmlns=""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xmlns=""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xmlns=""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xmlns=""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xmlns=""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xmlns=""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xmlns=""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xmlns=""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xmlns=""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xmlns=""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xmlns=""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xmlns=""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xmlns=""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xmlns=""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xmlns=""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xmlns=""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xmlns=""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xmlns=""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xmlns=""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xmlns=""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xmlns=""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xmlns=""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xmlns=""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xmlns=""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xmlns=""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xmlns=""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xmlns=""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xmlns=""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xmlns=""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xmlns=""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xmlns=""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xmlns=""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xmlns=""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xmlns=""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xmlns=""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xmlns=""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xmlns=""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xmlns=""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xmlns=""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xmlns=""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xmlns=""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xmlns=""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xmlns=""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xmlns=""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xmlns=""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xmlns=""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xmlns=""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xmlns=""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xmlns=""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xmlns=""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xmlns=""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xmlns=""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xmlns=""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xmlns=""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xmlns=""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xmlns=""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xmlns=""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xmlns=""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xmlns=""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xmlns=""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xmlns=""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xmlns=""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xmlns=""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xmlns=""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TextBox 137">
            <a:extLst>
              <a:ext uri="{FF2B5EF4-FFF2-40B4-BE49-F238E27FC236}">
                <a16:creationId xmlns:a16="http://schemas.microsoft.com/office/drawing/2014/main" xmlns=""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2812075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8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xmlns=""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xmlns=""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xmlns=""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xmlns=""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xmlns=""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xmlns=""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xmlns=""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xmlns=""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xmlns=""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xmlns=""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xmlns=""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xmlns=""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xmlns=""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xmlns=""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xmlns=""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xmlns=""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xmlns=""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xmlns=""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xmlns=""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xmlns=""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xmlns=""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xmlns=""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xmlns=""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xmlns=""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xmlns=""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xmlns=""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xmlns=""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xmlns=""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xmlns=""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xmlns=""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xmlns=""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xmlns=""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xmlns=""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xmlns=""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xmlns=""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xmlns=""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xmlns=""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xmlns=""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xmlns=""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xmlns=""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xmlns=""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xmlns=""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xmlns=""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xmlns=""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xmlns=""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xmlns=""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xmlns=""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xmlns=""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xmlns=""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xmlns=""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xmlns=""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xmlns=""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xmlns=""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xmlns=""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xmlns=""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xmlns=""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995;p32">
              <a:extLst>
                <a:ext uri="{FF2B5EF4-FFF2-40B4-BE49-F238E27FC236}">
                  <a16:creationId xmlns:a16="http://schemas.microsoft.com/office/drawing/2014/main" xmlns=""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xmlns=""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xmlns=""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xmlns=""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xmlns=""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xmlns=""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xmlns=""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xmlns=""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xmlns=""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xmlns=""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xmlns=""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xmlns=""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xmlns=""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xmlns=""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xmlns=""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xmlns=""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xmlns=""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xmlns=""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xmlns=""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xmlns=""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xmlns=""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xmlns=""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xmlns=""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xmlns=""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xmlns=""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xmlns=""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xmlns=""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xmlns=""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xmlns=""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xmlns=""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 name="TextBox 223">
            <a:extLst>
              <a:ext uri="{FF2B5EF4-FFF2-40B4-BE49-F238E27FC236}">
                <a16:creationId xmlns:a16="http://schemas.microsoft.com/office/drawing/2014/main" xmlns="" id="{93F46B3B-D663-4FBA-8528-CFD2F9C1E141}"/>
              </a:ext>
            </a:extLst>
          </p:cNvPr>
          <p:cNvSpPr txBox="1"/>
          <p:nvPr userDrawn="1"/>
        </p:nvSpPr>
        <p:spPr>
          <a:xfrm>
            <a:off x="3604226" y="1596479"/>
            <a:ext cx="4752083" cy="3631763"/>
          </a:xfrm>
          <a:prstGeom prst="rect">
            <a:avLst/>
          </a:prstGeom>
          <a:noFill/>
        </p:spPr>
        <p:txBody>
          <a:bodyPr wrap="square" rtlCol="0">
            <a:spAutoFit/>
          </a:bodyPr>
          <a:lstStyle/>
          <a:p>
            <a:pPr algn="ctr"/>
            <a:r>
              <a:rPr lang="vi-VN" sz="11500">
                <a:solidFill>
                  <a:srgbClr val="002060"/>
                </a:solidFill>
                <a:latin typeface="+mj-lt"/>
              </a:rPr>
              <a:t>LUYỆN TẬP</a:t>
            </a:r>
            <a:endParaRPr lang="vi-VN" sz="11500" dirty="0">
              <a:solidFill>
                <a:srgbClr val="002060"/>
              </a:solidFill>
              <a:latin typeface="+mj-lt"/>
            </a:endParaRPr>
          </a:p>
        </p:txBody>
      </p:sp>
    </p:spTree>
    <p:extLst>
      <p:ext uri="{BB962C8B-B14F-4D97-AF65-F5344CB8AC3E}">
        <p14:creationId xmlns:p14="http://schemas.microsoft.com/office/powerpoint/2010/main" val="21090554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14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2157579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1_Title Slide">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9" name="Google Shape;994;p14">
              <a:extLst>
                <a:ext uri="{FF2B5EF4-FFF2-40B4-BE49-F238E27FC236}">
                  <a16:creationId xmlns:a16="http://schemas.microsoft.com/office/drawing/2014/main" xmlns=""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 name="Google Shape;996;p14">
                <a:extLst>
                  <a:ext uri="{FF2B5EF4-FFF2-40B4-BE49-F238E27FC236}">
                    <a16:creationId xmlns:a16="http://schemas.microsoft.com/office/drawing/2014/main" xmlns=""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0" name="Google Shape;997;p14">
              <a:extLst>
                <a:ext uri="{FF2B5EF4-FFF2-40B4-BE49-F238E27FC236}">
                  <a16:creationId xmlns:a16="http://schemas.microsoft.com/office/drawing/2014/main" xmlns=""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1" name="Google Shape;998;p14">
              <a:extLst>
                <a:ext uri="{FF2B5EF4-FFF2-40B4-BE49-F238E27FC236}">
                  <a16:creationId xmlns:a16="http://schemas.microsoft.com/office/drawing/2014/main" xmlns=""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 name="Google Shape;1000;p14">
                <a:extLst>
                  <a:ext uri="{FF2B5EF4-FFF2-40B4-BE49-F238E27FC236}">
                    <a16:creationId xmlns:a16="http://schemas.microsoft.com/office/drawing/2014/main" xmlns=""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2" name="Google Shape;1001;p14">
              <a:extLst>
                <a:ext uri="{FF2B5EF4-FFF2-40B4-BE49-F238E27FC236}">
                  <a16:creationId xmlns:a16="http://schemas.microsoft.com/office/drawing/2014/main" xmlns=""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 name="Google Shape;1003;p14">
                <a:extLst>
                  <a:ext uri="{FF2B5EF4-FFF2-40B4-BE49-F238E27FC236}">
                    <a16:creationId xmlns:a16="http://schemas.microsoft.com/office/drawing/2014/main" xmlns=""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3" name="Google Shape;1004;p14">
              <a:extLst>
                <a:ext uri="{FF2B5EF4-FFF2-40B4-BE49-F238E27FC236}">
                  <a16:creationId xmlns:a16="http://schemas.microsoft.com/office/drawing/2014/main" xmlns=""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 name="Google Shape;1006;p14">
                <a:extLst>
                  <a:ext uri="{FF2B5EF4-FFF2-40B4-BE49-F238E27FC236}">
                    <a16:creationId xmlns:a16="http://schemas.microsoft.com/office/drawing/2014/main" xmlns=""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4" name="Google Shape;1007;p14">
              <a:extLst>
                <a:ext uri="{FF2B5EF4-FFF2-40B4-BE49-F238E27FC236}">
                  <a16:creationId xmlns:a16="http://schemas.microsoft.com/office/drawing/2014/main" xmlns=""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 name="Google Shape;1009;p14">
                <a:extLst>
                  <a:ext uri="{FF2B5EF4-FFF2-40B4-BE49-F238E27FC236}">
                    <a16:creationId xmlns:a16="http://schemas.microsoft.com/office/drawing/2014/main" xmlns=""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5" name="Google Shape;1010;p14">
              <a:extLst>
                <a:ext uri="{FF2B5EF4-FFF2-40B4-BE49-F238E27FC236}">
                  <a16:creationId xmlns:a16="http://schemas.microsoft.com/office/drawing/2014/main" xmlns=""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 name="Google Shape;1012;p14">
                <a:extLst>
                  <a:ext uri="{FF2B5EF4-FFF2-40B4-BE49-F238E27FC236}">
                    <a16:creationId xmlns:a16="http://schemas.microsoft.com/office/drawing/2014/main" xmlns=""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6" name="Google Shape;1013;p14">
              <a:extLst>
                <a:ext uri="{FF2B5EF4-FFF2-40B4-BE49-F238E27FC236}">
                  <a16:creationId xmlns:a16="http://schemas.microsoft.com/office/drawing/2014/main" xmlns=""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 name="Google Shape;1014;p14">
              <a:extLst>
                <a:ext uri="{FF2B5EF4-FFF2-40B4-BE49-F238E27FC236}">
                  <a16:creationId xmlns:a16="http://schemas.microsoft.com/office/drawing/2014/main" xmlns=""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xmlns=""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xmlns=""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2" name="Google Shape;1018;p14">
              <a:extLst>
                <a:ext uri="{FF2B5EF4-FFF2-40B4-BE49-F238E27FC236}">
                  <a16:creationId xmlns:a16="http://schemas.microsoft.com/office/drawing/2014/main" xmlns=""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3" name="Google Shape;1019;p14">
            <a:extLst>
              <a:ext uri="{FF2B5EF4-FFF2-40B4-BE49-F238E27FC236}">
                <a16:creationId xmlns:a16="http://schemas.microsoft.com/office/drawing/2014/main" xmlns=""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xmlns=""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5" name="Google Shape;1021;p14">
              <a:extLst>
                <a:ext uri="{FF2B5EF4-FFF2-40B4-BE49-F238E27FC236}">
                  <a16:creationId xmlns:a16="http://schemas.microsoft.com/office/drawing/2014/main" xmlns=""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6" name="Google Shape;1022;p14">
              <a:extLst>
                <a:ext uri="{FF2B5EF4-FFF2-40B4-BE49-F238E27FC236}">
                  <a16:creationId xmlns:a16="http://schemas.microsoft.com/office/drawing/2014/main" xmlns=""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7" name="Google Shape;1023;p14">
              <a:extLst>
                <a:ext uri="{FF2B5EF4-FFF2-40B4-BE49-F238E27FC236}">
                  <a16:creationId xmlns:a16="http://schemas.microsoft.com/office/drawing/2014/main" xmlns=""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8" name="Google Shape;1024;p14">
              <a:extLst>
                <a:ext uri="{FF2B5EF4-FFF2-40B4-BE49-F238E27FC236}">
                  <a16:creationId xmlns:a16="http://schemas.microsoft.com/office/drawing/2014/main" xmlns=""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39" name="Google Shape;1025;p14">
              <a:extLst>
                <a:ext uri="{FF2B5EF4-FFF2-40B4-BE49-F238E27FC236}">
                  <a16:creationId xmlns:a16="http://schemas.microsoft.com/office/drawing/2014/main" xmlns=""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0" name="Google Shape;1026;p14">
              <a:extLst>
                <a:ext uri="{FF2B5EF4-FFF2-40B4-BE49-F238E27FC236}">
                  <a16:creationId xmlns:a16="http://schemas.microsoft.com/office/drawing/2014/main" xmlns=""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1" name="Google Shape;1027;p14">
              <a:extLst>
                <a:ext uri="{FF2B5EF4-FFF2-40B4-BE49-F238E27FC236}">
                  <a16:creationId xmlns:a16="http://schemas.microsoft.com/office/drawing/2014/main" xmlns=""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2" name="Google Shape;1028;p14">
              <a:extLst>
                <a:ext uri="{FF2B5EF4-FFF2-40B4-BE49-F238E27FC236}">
                  <a16:creationId xmlns:a16="http://schemas.microsoft.com/office/drawing/2014/main" xmlns=""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3" name="Google Shape;1029;p14">
              <a:extLst>
                <a:ext uri="{FF2B5EF4-FFF2-40B4-BE49-F238E27FC236}">
                  <a16:creationId xmlns:a16="http://schemas.microsoft.com/office/drawing/2014/main" xmlns=""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44" name="Google Shape;1030;p14">
            <a:extLst>
              <a:ext uri="{FF2B5EF4-FFF2-40B4-BE49-F238E27FC236}">
                <a16:creationId xmlns:a16="http://schemas.microsoft.com/office/drawing/2014/main" xmlns=""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xmlns=""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6" name="Google Shape;1032;p14">
              <a:extLst>
                <a:ext uri="{FF2B5EF4-FFF2-40B4-BE49-F238E27FC236}">
                  <a16:creationId xmlns:a16="http://schemas.microsoft.com/office/drawing/2014/main" xmlns=""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47" name="Google Shape;1033;p14">
            <a:extLst>
              <a:ext uri="{FF2B5EF4-FFF2-40B4-BE49-F238E27FC236}">
                <a16:creationId xmlns:a16="http://schemas.microsoft.com/office/drawing/2014/main" xmlns=""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8" name="Google Shape;1034;p14">
            <a:extLst>
              <a:ext uri="{FF2B5EF4-FFF2-40B4-BE49-F238E27FC236}">
                <a16:creationId xmlns:a16="http://schemas.microsoft.com/office/drawing/2014/main" xmlns=""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49" name="Google Shape;1035;p14">
            <a:extLst>
              <a:ext uri="{FF2B5EF4-FFF2-40B4-BE49-F238E27FC236}">
                <a16:creationId xmlns:a16="http://schemas.microsoft.com/office/drawing/2014/main" xmlns=""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xmlns=""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1" name="Google Shape;1037;p14">
              <a:extLst>
                <a:ext uri="{FF2B5EF4-FFF2-40B4-BE49-F238E27FC236}">
                  <a16:creationId xmlns:a16="http://schemas.microsoft.com/office/drawing/2014/main" xmlns=""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96" name="Google Shape;1082;p14">
            <a:extLst>
              <a:ext uri="{FF2B5EF4-FFF2-40B4-BE49-F238E27FC236}">
                <a16:creationId xmlns:a16="http://schemas.microsoft.com/office/drawing/2014/main" xmlns=""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7" name="Google Shape;1083;p14">
            <a:extLst>
              <a:ext uri="{FF2B5EF4-FFF2-40B4-BE49-F238E27FC236}">
                <a16:creationId xmlns:a16="http://schemas.microsoft.com/office/drawing/2014/main" xmlns=""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8" name="Google Shape;1084;p14">
            <a:extLst>
              <a:ext uri="{FF2B5EF4-FFF2-40B4-BE49-F238E27FC236}">
                <a16:creationId xmlns:a16="http://schemas.microsoft.com/office/drawing/2014/main" xmlns=""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9" name="Google Shape;1085;p14">
            <a:extLst>
              <a:ext uri="{FF2B5EF4-FFF2-40B4-BE49-F238E27FC236}">
                <a16:creationId xmlns:a16="http://schemas.microsoft.com/office/drawing/2014/main" xmlns=""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0" name="Google Shape;1086;p14">
            <a:extLst>
              <a:ext uri="{FF2B5EF4-FFF2-40B4-BE49-F238E27FC236}">
                <a16:creationId xmlns:a16="http://schemas.microsoft.com/office/drawing/2014/main" xmlns=""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1082;p14">
            <a:extLst>
              <a:ext uri="{FF2B5EF4-FFF2-40B4-BE49-F238E27FC236}">
                <a16:creationId xmlns:a16="http://schemas.microsoft.com/office/drawing/2014/main" xmlns=""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3" name="Google Shape;1083;p14">
            <a:extLst>
              <a:ext uri="{FF2B5EF4-FFF2-40B4-BE49-F238E27FC236}">
                <a16:creationId xmlns:a16="http://schemas.microsoft.com/office/drawing/2014/main" xmlns=""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4" name="Google Shape;1084;p14">
            <a:extLst>
              <a:ext uri="{FF2B5EF4-FFF2-40B4-BE49-F238E27FC236}">
                <a16:creationId xmlns:a16="http://schemas.microsoft.com/office/drawing/2014/main" xmlns=""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5" name="Google Shape;1085;p14">
            <a:extLst>
              <a:ext uri="{FF2B5EF4-FFF2-40B4-BE49-F238E27FC236}">
                <a16:creationId xmlns:a16="http://schemas.microsoft.com/office/drawing/2014/main" xmlns=""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6" name="Google Shape;1086;p14">
            <a:extLst>
              <a:ext uri="{FF2B5EF4-FFF2-40B4-BE49-F238E27FC236}">
                <a16:creationId xmlns:a16="http://schemas.microsoft.com/office/drawing/2014/main" xmlns=""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7" name="Google Shape;1082;p14">
            <a:extLst>
              <a:ext uri="{FF2B5EF4-FFF2-40B4-BE49-F238E27FC236}">
                <a16:creationId xmlns:a16="http://schemas.microsoft.com/office/drawing/2014/main" xmlns=""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8" name="Google Shape;1083;p14">
            <a:extLst>
              <a:ext uri="{FF2B5EF4-FFF2-40B4-BE49-F238E27FC236}">
                <a16:creationId xmlns:a16="http://schemas.microsoft.com/office/drawing/2014/main" xmlns=""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9" name="Google Shape;1084;p14">
            <a:extLst>
              <a:ext uri="{FF2B5EF4-FFF2-40B4-BE49-F238E27FC236}">
                <a16:creationId xmlns:a16="http://schemas.microsoft.com/office/drawing/2014/main" xmlns=""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0" name="Google Shape;1085;p14">
            <a:extLst>
              <a:ext uri="{FF2B5EF4-FFF2-40B4-BE49-F238E27FC236}">
                <a16:creationId xmlns:a16="http://schemas.microsoft.com/office/drawing/2014/main" xmlns=""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1086;p14">
            <a:extLst>
              <a:ext uri="{FF2B5EF4-FFF2-40B4-BE49-F238E27FC236}">
                <a16:creationId xmlns:a16="http://schemas.microsoft.com/office/drawing/2014/main" xmlns=""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2" name="Google Shape;1082;p14">
            <a:extLst>
              <a:ext uri="{FF2B5EF4-FFF2-40B4-BE49-F238E27FC236}">
                <a16:creationId xmlns:a16="http://schemas.microsoft.com/office/drawing/2014/main" xmlns=""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3" name="Google Shape;1083;p14">
            <a:extLst>
              <a:ext uri="{FF2B5EF4-FFF2-40B4-BE49-F238E27FC236}">
                <a16:creationId xmlns:a16="http://schemas.microsoft.com/office/drawing/2014/main" xmlns=""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4" name="Google Shape;1084;p14">
            <a:extLst>
              <a:ext uri="{FF2B5EF4-FFF2-40B4-BE49-F238E27FC236}">
                <a16:creationId xmlns:a16="http://schemas.microsoft.com/office/drawing/2014/main" xmlns=""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5" name="Google Shape;1085;p14">
            <a:extLst>
              <a:ext uri="{FF2B5EF4-FFF2-40B4-BE49-F238E27FC236}">
                <a16:creationId xmlns:a16="http://schemas.microsoft.com/office/drawing/2014/main" xmlns=""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6" name="Google Shape;1086;p14">
            <a:extLst>
              <a:ext uri="{FF2B5EF4-FFF2-40B4-BE49-F238E27FC236}">
                <a16:creationId xmlns:a16="http://schemas.microsoft.com/office/drawing/2014/main" xmlns=""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7" name="Google Shape;1082;p14">
            <a:extLst>
              <a:ext uri="{FF2B5EF4-FFF2-40B4-BE49-F238E27FC236}">
                <a16:creationId xmlns:a16="http://schemas.microsoft.com/office/drawing/2014/main" xmlns=""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8" name="Google Shape;1083;p14">
            <a:extLst>
              <a:ext uri="{FF2B5EF4-FFF2-40B4-BE49-F238E27FC236}">
                <a16:creationId xmlns:a16="http://schemas.microsoft.com/office/drawing/2014/main" xmlns=""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9" name="Google Shape;1084;p14">
            <a:extLst>
              <a:ext uri="{FF2B5EF4-FFF2-40B4-BE49-F238E27FC236}">
                <a16:creationId xmlns:a16="http://schemas.microsoft.com/office/drawing/2014/main" xmlns=""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0" name="Google Shape;1085;p14">
            <a:extLst>
              <a:ext uri="{FF2B5EF4-FFF2-40B4-BE49-F238E27FC236}">
                <a16:creationId xmlns:a16="http://schemas.microsoft.com/office/drawing/2014/main" xmlns=""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1" name="Google Shape;1086;p14">
            <a:extLst>
              <a:ext uri="{FF2B5EF4-FFF2-40B4-BE49-F238E27FC236}">
                <a16:creationId xmlns:a16="http://schemas.microsoft.com/office/drawing/2014/main" xmlns=""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2" name="Google Shape;1082;p14">
            <a:extLst>
              <a:ext uri="{FF2B5EF4-FFF2-40B4-BE49-F238E27FC236}">
                <a16:creationId xmlns:a16="http://schemas.microsoft.com/office/drawing/2014/main" xmlns=""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3" name="Google Shape;1083;p14">
            <a:extLst>
              <a:ext uri="{FF2B5EF4-FFF2-40B4-BE49-F238E27FC236}">
                <a16:creationId xmlns:a16="http://schemas.microsoft.com/office/drawing/2014/main" xmlns=""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4" name="Google Shape;1084;p14">
            <a:extLst>
              <a:ext uri="{FF2B5EF4-FFF2-40B4-BE49-F238E27FC236}">
                <a16:creationId xmlns:a16="http://schemas.microsoft.com/office/drawing/2014/main" xmlns=""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5" name="Google Shape;1085;p14">
            <a:extLst>
              <a:ext uri="{FF2B5EF4-FFF2-40B4-BE49-F238E27FC236}">
                <a16:creationId xmlns:a16="http://schemas.microsoft.com/office/drawing/2014/main" xmlns=""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6" name="Google Shape;1086;p14">
            <a:extLst>
              <a:ext uri="{FF2B5EF4-FFF2-40B4-BE49-F238E27FC236}">
                <a16:creationId xmlns:a16="http://schemas.microsoft.com/office/drawing/2014/main" xmlns=""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7" name="Google Shape;1082;p14">
            <a:extLst>
              <a:ext uri="{FF2B5EF4-FFF2-40B4-BE49-F238E27FC236}">
                <a16:creationId xmlns:a16="http://schemas.microsoft.com/office/drawing/2014/main" xmlns=""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8" name="Google Shape;1083;p14">
            <a:extLst>
              <a:ext uri="{FF2B5EF4-FFF2-40B4-BE49-F238E27FC236}">
                <a16:creationId xmlns:a16="http://schemas.microsoft.com/office/drawing/2014/main" xmlns=""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9" name="Google Shape;1084;p14">
            <a:extLst>
              <a:ext uri="{FF2B5EF4-FFF2-40B4-BE49-F238E27FC236}">
                <a16:creationId xmlns:a16="http://schemas.microsoft.com/office/drawing/2014/main" xmlns=""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0" name="Google Shape;1085;p14">
            <a:extLst>
              <a:ext uri="{FF2B5EF4-FFF2-40B4-BE49-F238E27FC236}">
                <a16:creationId xmlns:a16="http://schemas.microsoft.com/office/drawing/2014/main" xmlns=""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1" name="Google Shape;1086;p14">
            <a:extLst>
              <a:ext uri="{FF2B5EF4-FFF2-40B4-BE49-F238E27FC236}">
                <a16:creationId xmlns:a16="http://schemas.microsoft.com/office/drawing/2014/main" xmlns=""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2" name="Google Shape;1082;p14">
            <a:extLst>
              <a:ext uri="{FF2B5EF4-FFF2-40B4-BE49-F238E27FC236}">
                <a16:creationId xmlns:a16="http://schemas.microsoft.com/office/drawing/2014/main" xmlns=""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3" name="Google Shape;1083;p14">
            <a:extLst>
              <a:ext uri="{FF2B5EF4-FFF2-40B4-BE49-F238E27FC236}">
                <a16:creationId xmlns:a16="http://schemas.microsoft.com/office/drawing/2014/main" xmlns=""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4" name="Google Shape;1084;p14">
            <a:extLst>
              <a:ext uri="{FF2B5EF4-FFF2-40B4-BE49-F238E27FC236}">
                <a16:creationId xmlns:a16="http://schemas.microsoft.com/office/drawing/2014/main" xmlns=""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5" name="Google Shape;1085;p14">
            <a:extLst>
              <a:ext uri="{FF2B5EF4-FFF2-40B4-BE49-F238E27FC236}">
                <a16:creationId xmlns:a16="http://schemas.microsoft.com/office/drawing/2014/main" xmlns=""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6" name="Google Shape;1086;p14">
            <a:extLst>
              <a:ext uri="{FF2B5EF4-FFF2-40B4-BE49-F238E27FC236}">
                <a16:creationId xmlns:a16="http://schemas.microsoft.com/office/drawing/2014/main" xmlns=""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7" name="Google Shape;1082;p14">
            <a:extLst>
              <a:ext uri="{FF2B5EF4-FFF2-40B4-BE49-F238E27FC236}">
                <a16:creationId xmlns:a16="http://schemas.microsoft.com/office/drawing/2014/main" xmlns=""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8" name="Google Shape;1083;p14">
            <a:extLst>
              <a:ext uri="{FF2B5EF4-FFF2-40B4-BE49-F238E27FC236}">
                <a16:creationId xmlns:a16="http://schemas.microsoft.com/office/drawing/2014/main" xmlns=""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9" name="Google Shape;1084;p14">
            <a:extLst>
              <a:ext uri="{FF2B5EF4-FFF2-40B4-BE49-F238E27FC236}">
                <a16:creationId xmlns:a16="http://schemas.microsoft.com/office/drawing/2014/main" xmlns=""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0" name="Google Shape;1085;p14">
            <a:extLst>
              <a:ext uri="{FF2B5EF4-FFF2-40B4-BE49-F238E27FC236}">
                <a16:creationId xmlns:a16="http://schemas.microsoft.com/office/drawing/2014/main" xmlns=""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1" name="Google Shape;1086;p14">
            <a:extLst>
              <a:ext uri="{FF2B5EF4-FFF2-40B4-BE49-F238E27FC236}">
                <a16:creationId xmlns:a16="http://schemas.microsoft.com/office/drawing/2014/main" xmlns=""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47" name="Google Shape;2356;p30">
            <a:extLst>
              <a:ext uri="{FF2B5EF4-FFF2-40B4-BE49-F238E27FC236}">
                <a16:creationId xmlns:a16="http://schemas.microsoft.com/office/drawing/2014/main" xmlns="" id="{FF3093F1-70FF-4A92-A939-256BC49F43A6}"/>
              </a:ext>
            </a:extLst>
          </p:cNvPr>
          <p:cNvGrpSpPr/>
          <p:nvPr userDrawn="1"/>
        </p:nvGrpSpPr>
        <p:grpSpPr>
          <a:xfrm>
            <a:off x="745412" y="1491606"/>
            <a:ext cx="9867486" cy="4773077"/>
            <a:chOff x="623255" y="927125"/>
            <a:chExt cx="7691377" cy="3871900"/>
          </a:xfrm>
          <a:solidFill>
            <a:schemeClr val="accent5">
              <a:lumMod val="75000"/>
            </a:schemeClr>
          </a:solidFill>
        </p:grpSpPr>
        <p:sp>
          <p:nvSpPr>
            <p:cNvPr id="148" name="Google Shape;2357;p30">
              <a:extLst>
                <a:ext uri="{FF2B5EF4-FFF2-40B4-BE49-F238E27FC236}">
                  <a16:creationId xmlns:a16="http://schemas.microsoft.com/office/drawing/2014/main" xmlns=""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49" name="Google Shape;2358;p30">
              <a:extLst>
                <a:ext uri="{FF2B5EF4-FFF2-40B4-BE49-F238E27FC236}">
                  <a16:creationId xmlns:a16="http://schemas.microsoft.com/office/drawing/2014/main" xmlns=""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xmlns=""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xmlns=""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361;p30">
                <a:extLst>
                  <a:ext uri="{FF2B5EF4-FFF2-40B4-BE49-F238E27FC236}">
                    <a16:creationId xmlns:a16="http://schemas.microsoft.com/office/drawing/2014/main" xmlns=""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grpSp>
        <p:nvGrpSpPr>
          <p:cNvPr id="153" name="Google Shape;447;p27">
            <a:extLst>
              <a:ext uri="{FF2B5EF4-FFF2-40B4-BE49-F238E27FC236}">
                <a16:creationId xmlns:a16="http://schemas.microsoft.com/office/drawing/2014/main" xmlns=""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xmlns=""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5" name="Google Shape;449;p27">
              <a:extLst>
                <a:ext uri="{FF2B5EF4-FFF2-40B4-BE49-F238E27FC236}">
                  <a16:creationId xmlns:a16="http://schemas.microsoft.com/office/drawing/2014/main" xmlns=""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6" name="Google Shape;450;p27">
              <a:extLst>
                <a:ext uri="{FF2B5EF4-FFF2-40B4-BE49-F238E27FC236}">
                  <a16:creationId xmlns:a16="http://schemas.microsoft.com/office/drawing/2014/main" xmlns=""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7" name="Google Shape;451;p27">
              <a:extLst>
                <a:ext uri="{FF2B5EF4-FFF2-40B4-BE49-F238E27FC236}">
                  <a16:creationId xmlns:a16="http://schemas.microsoft.com/office/drawing/2014/main" xmlns=""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8" name="Google Shape;452;p27">
              <a:extLst>
                <a:ext uri="{FF2B5EF4-FFF2-40B4-BE49-F238E27FC236}">
                  <a16:creationId xmlns:a16="http://schemas.microsoft.com/office/drawing/2014/main" xmlns=""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9" name="Google Shape;453;p27">
              <a:extLst>
                <a:ext uri="{FF2B5EF4-FFF2-40B4-BE49-F238E27FC236}">
                  <a16:creationId xmlns:a16="http://schemas.microsoft.com/office/drawing/2014/main" xmlns=""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0" name="Google Shape;454;p27">
              <a:extLst>
                <a:ext uri="{FF2B5EF4-FFF2-40B4-BE49-F238E27FC236}">
                  <a16:creationId xmlns:a16="http://schemas.microsoft.com/office/drawing/2014/main" xmlns=""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1" name="Google Shape;455;p27">
              <a:extLst>
                <a:ext uri="{FF2B5EF4-FFF2-40B4-BE49-F238E27FC236}">
                  <a16:creationId xmlns:a16="http://schemas.microsoft.com/office/drawing/2014/main" xmlns=""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2" name="Google Shape;456;p27">
              <a:extLst>
                <a:ext uri="{FF2B5EF4-FFF2-40B4-BE49-F238E27FC236}">
                  <a16:creationId xmlns:a16="http://schemas.microsoft.com/office/drawing/2014/main" xmlns=""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3" name="Google Shape;457;p27">
              <a:extLst>
                <a:ext uri="{FF2B5EF4-FFF2-40B4-BE49-F238E27FC236}">
                  <a16:creationId xmlns:a16="http://schemas.microsoft.com/office/drawing/2014/main" xmlns=""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4" name="Google Shape;458;p27">
              <a:extLst>
                <a:ext uri="{FF2B5EF4-FFF2-40B4-BE49-F238E27FC236}">
                  <a16:creationId xmlns:a16="http://schemas.microsoft.com/office/drawing/2014/main" xmlns=""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5" name="Google Shape;459;p27">
              <a:extLst>
                <a:ext uri="{FF2B5EF4-FFF2-40B4-BE49-F238E27FC236}">
                  <a16:creationId xmlns:a16="http://schemas.microsoft.com/office/drawing/2014/main" xmlns=""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6" name="Google Shape;460;p27">
              <a:extLst>
                <a:ext uri="{FF2B5EF4-FFF2-40B4-BE49-F238E27FC236}">
                  <a16:creationId xmlns:a16="http://schemas.microsoft.com/office/drawing/2014/main" xmlns=""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7" name="Google Shape;461;p27">
              <a:extLst>
                <a:ext uri="{FF2B5EF4-FFF2-40B4-BE49-F238E27FC236}">
                  <a16:creationId xmlns:a16="http://schemas.microsoft.com/office/drawing/2014/main" xmlns=""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8" name="Google Shape;462;p27">
              <a:extLst>
                <a:ext uri="{FF2B5EF4-FFF2-40B4-BE49-F238E27FC236}">
                  <a16:creationId xmlns:a16="http://schemas.microsoft.com/office/drawing/2014/main" xmlns=""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9" name="Google Shape;463;p27">
              <a:extLst>
                <a:ext uri="{FF2B5EF4-FFF2-40B4-BE49-F238E27FC236}">
                  <a16:creationId xmlns:a16="http://schemas.microsoft.com/office/drawing/2014/main" xmlns=""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0" name="Google Shape;464;p27">
              <a:extLst>
                <a:ext uri="{FF2B5EF4-FFF2-40B4-BE49-F238E27FC236}">
                  <a16:creationId xmlns:a16="http://schemas.microsoft.com/office/drawing/2014/main" xmlns=""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1" name="Google Shape;465;p27">
              <a:extLst>
                <a:ext uri="{FF2B5EF4-FFF2-40B4-BE49-F238E27FC236}">
                  <a16:creationId xmlns:a16="http://schemas.microsoft.com/office/drawing/2014/main" xmlns=""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2" name="Google Shape;466;p27">
              <a:extLst>
                <a:ext uri="{FF2B5EF4-FFF2-40B4-BE49-F238E27FC236}">
                  <a16:creationId xmlns:a16="http://schemas.microsoft.com/office/drawing/2014/main" xmlns=""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3" name="Google Shape;467;p27">
              <a:extLst>
                <a:ext uri="{FF2B5EF4-FFF2-40B4-BE49-F238E27FC236}">
                  <a16:creationId xmlns:a16="http://schemas.microsoft.com/office/drawing/2014/main" xmlns=""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4" name="Google Shape;468;p27">
              <a:extLst>
                <a:ext uri="{FF2B5EF4-FFF2-40B4-BE49-F238E27FC236}">
                  <a16:creationId xmlns:a16="http://schemas.microsoft.com/office/drawing/2014/main" xmlns=""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5" name="Google Shape;469;p27">
              <a:extLst>
                <a:ext uri="{FF2B5EF4-FFF2-40B4-BE49-F238E27FC236}">
                  <a16:creationId xmlns:a16="http://schemas.microsoft.com/office/drawing/2014/main" xmlns=""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6" name="Google Shape;470;p27">
              <a:extLst>
                <a:ext uri="{FF2B5EF4-FFF2-40B4-BE49-F238E27FC236}">
                  <a16:creationId xmlns:a16="http://schemas.microsoft.com/office/drawing/2014/main" xmlns=""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7" name="Google Shape;471;p27">
              <a:extLst>
                <a:ext uri="{FF2B5EF4-FFF2-40B4-BE49-F238E27FC236}">
                  <a16:creationId xmlns:a16="http://schemas.microsoft.com/office/drawing/2014/main" xmlns=""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8" name="Google Shape;472;p27">
              <a:extLst>
                <a:ext uri="{FF2B5EF4-FFF2-40B4-BE49-F238E27FC236}">
                  <a16:creationId xmlns:a16="http://schemas.microsoft.com/office/drawing/2014/main" xmlns=""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9" name="Google Shape;473;p27">
              <a:extLst>
                <a:ext uri="{FF2B5EF4-FFF2-40B4-BE49-F238E27FC236}">
                  <a16:creationId xmlns:a16="http://schemas.microsoft.com/office/drawing/2014/main" xmlns=""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0" name="Google Shape;474;p27">
              <a:extLst>
                <a:ext uri="{FF2B5EF4-FFF2-40B4-BE49-F238E27FC236}">
                  <a16:creationId xmlns:a16="http://schemas.microsoft.com/office/drawing/2014/main" xmlns=""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1" name="Google Shape;475;p27">
              <a:extLst>
                <a:ext uri="{FF2B5EF4-FFF2-40B4-BE49-F238E27FC236}">
                  <a16:creationId xmlns:a16="http://schemas.microsoft.com/office/drawing/2014/main" xmlns=""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2" name="Google Shape;476;p27">
              <a:extLst>
                <a:ext uri="{FF2B5EF4-FFF2-40B4-BE49-F238E27FC236}">
                  <a16:creationId xmlns:a16="http://schemas.microsoft.com/office/drawing/2014/main" xmlns=""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3" name="Google Shape;477;p27">
              <a:extLst>
                <a:ext uri="{FF2B5EF4-FFF2-40B4-BE49-F238E27FC236}">
                  <a16:creationId xmlns:a16="http://schemas.microsoft.com/office/drawing/2014/main" xmlns=""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4" name="Google Shape;478;p27">
              <a:extLst>
                <a:ext uri="{FF2B5EF4-FFF2-40B4-BE49-F238E27FC236}">
                  <a16:creationId xmlns:a16="http://schemas.microsoft.com/office/drawing/2014/main" xmlns=""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5" name="Google Shape;479;p27">
              <a:extLst>
                <a:ext uri="{FF2B5EF4-FFF2-40B4-BE49-F238E27FC236}">
                  <a16:creationId xmlns:a16="http://schemas.microsoft.com/office/drawing/2014/main" xmlns=""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6" name="Google Shape;480;p27">
              <a:extLst>
                <a:ext uri="{FF2B5EF4-FFF2-40B4-BE49-F238E27FC236}">
                  <a16:creationId xmlns:a16="http://schemas.microsoft.com/office/drawing/2014/main" xmlns=""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7" name="Google Shape;481;p27">
              <a:extLst>
                <a:ext uri="{FF2B5EF4-FFF2-40B4-BE49-F238E27FC236}">
                  <a16:creationId xmlns:a16="http://schemas.microsoft.com/office/drawing/2014/main" xmlns=""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8" name="Google Shape;482;p27">
              <a:extLst>
                <a:ext uri="{FF2B5EF4-FFF2-40B4-BE49-F238E27FC236}">
                  <a16:creationId xmlns:a16="http://schemas.microsoft.com/office/drawing/2014/main" xmlns=""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xmlns=""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0" name="Google Shape;484;p27">
              <a:extLst>
                <a:ext uri="{FF2B5EF4-FFF2-40B4-BE49-F238E27FC236}">
                  <a16:creationId xmlns:a16="http://schemas.microsoft.com/office/drawing/2014/main" xmlns=""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1" name="Google Shape;485;p27">
              <a:extLst>
                <a:ext uri="{FF2B5EF4-FFF2-40B4-BE49-F238E27FC236}">
                  <a16:creationId xmlns:a16="http://schemas.microsoft.com/office/drawing/2014/main" xmlns=""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2" name="Google Shape;486;p27">
              <a:extLst>
                <a:ext uri="{FF2B5EF4-FFF2-40B4-BE49-F238E27FC236}">
                  <a16:creationId xmlns:a16="http://schemas.microsoft.com/office/drawing/2014/main" xmlns=""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3" name="Google Shape;487;p27">
              <a:extLst>
                <a:ext uri="{FF2B5EF4-FFF2-40B4-BE49-F238E27FC236}">
                  <a16:creationId xmlns:a16="http://schemas.microsoft.com/office/drawing/2014/main" xmlns=""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4" name="Google Shape;488;p27">
              <a:extLst>
                <a:ext uri="{FF2B5EF4-FFF2-40B4-BE49-F238E27FC236}">
                  <a16:creationId xmlns:a16="http://schemas.microsoft.com/office/drawing/2014/main" xmlns=""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5" name="Google Shape;489;p27">
              <a:extLst>
                <a:ext uri="{FF2B5EF4-FFF2-40B4-BE49-F238E27FC236}">
                  <a16:creationId xmlns:a16="http://schemas.microsoft.com/office/drawing/2014/main" xmlns=""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6" name="Google Shape;490;p27">
              <a:extLst>
                <a:ext uri="{FF2B5EF4-FFF2-40B4-BE49-F238E27FC236}">
                  <a16:creationId xmlns:a16="http://schemas.microsoft.com/office/drawing/2014/main" xmlns=""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7" name="Google Shape;491;p27">
              <a:extLst>
                <a:ext uri="{FF2B5EF4-FFF2-40B4-BE49-F238E27FC236}">
                  <a16:creationId xmlns:a16="http://schemas.microsoft.com/office/drawing/2014/main" xmlns=""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8" name="Google Shape;492;p27">
              <a:extLst>
                <a:ext uri="{FF2B5EF4-FFF2-40B4-BE49-F238E27FC236}">
                  <a16:creationId xmlns:a16="http://schemas.microsoft.com/office/drawing/2014/main" xmlns=""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9" name="Google Shape;493;p27">
              <a:extLst>
                <a:ext uri="{FF2B5EF4-FFF2-40B4-BE49-F238E27FC236}">
                  <a16:creationId xmlns:a16="http://schemas.microsoft.com/office/drawing/2014/main" xmlns=""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0" name="Google Shape;494;p27">
              <a:extLst>
                <a:ext uri="{FF2B5EF4-FFF2-40B4-BE49-F238E27FC236}">
                  <a16:creationId xmlns:a16="http://schemas.microsoft.com/office/drawing/2014/main" xmlns=""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1" name="Google Shape;495;p27">
              <a:extLst>
                <a:ext uri="{FF2B5EF4-FFF2-40B4-BE49-F238E27FC236}">
                  <a16:creationId xmlns:a16="http://schemas.microsoft.com/office/drawing/2014/main" xmlns=""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2" name="Google Shape;496;p27">
              <a:extLst>
                <a:ext uri="{FF2B5EF4-FFF2-40B4-BE49-F238E27FC236}">
                  <a16:creationId xmlns:a16="http://schemas.microsoft.com/office/drawing/2014/main" xmlns=""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3" name="Google Shape;497;p27">
              <a:extLst>
                <a:ext uri="{FF2B5EF4-FFF2-40B4-BE49-F238E27FC236}">
                  <a16:creationId xmlns:a16="http://schemas.microsoft.com/office/drawing/2014/main" xmlns=""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498;p27">
              <a:extLst>
                <a:ext uri="{FF2B5EF4-FFF2-40B4-BE49-F238E27FC236}">
                  <a16:creationId xmlns:a16="http://schemas.microsoft.com/office/drawing/2014/main" xmlns=""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5" name="Google Shape;499;p27">
              <a:extLst>
                <a:ext uri="{FF2B5EF4-FFF2-40B4-BE49-F238E27FC236}">
                  <a16:creationId xmlns:a16="http://schemas.microsoft.com/office/drawing/2014/main" xmlns=""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6" name="Google Shape;500;p27">
              <a:extLst>
                <a:ext uri="{FF2B5EF4-FFF2-40B4-BE49-F238E27FC236}">
                  <a16:creationId xmlns:a16="http://schemas.microsoft.com/office/drawing/2014/main" xmlns=""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7" name="Google Shape;501;p27">
              <a:extLst>
                <a:ext uri="{FF2B5EF4-FFF2-40B4-BE49-F238E27FC236}">
                  <a16:creationId xmlns:a16="http://schemas.microsoft.com/office/drawing/2014/main" xmlns=""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8" name="Google Shape;502;p27">
              <a:extLst>
                <a:ext uri="{FF2B5EF4-FFF2-40B4-BE49-F238E27FC236}">
                  <a16:creationId xmlns:a16="http://schemas.microsoft.com/office/drawing/2014/main" xmlns=""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9" name="Google Shape;503;p27">
              <a:extLst>
                <a:ext uri="{FF2B5EF4-FFF2-40B4-BE49-F238E27FC236}">
                  <a16:creationId xmlns:a16="http://schemas.microsoft.com/office/drawing/2014/main" xmlns=""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92" name="Group 291">
            <a:extLst>
              <a:ext uri="{FF2B5EF4-FFF2-40B4-BE49-F238E27FC236}">
                <a16:creationId xmlns:a16="http://schemas.microsoft.com/office/drawing/2014/main" xmlns=""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xmlns=""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xmlns=""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260" name="Google Shape;507;p27">
                <a:extLst>
                  <a:ext uri="{FF2B5EF4-FFF2-40B4-BE49-F238E27FC236}">
                    <a16:creationId xmlns:a16="http://schemas.microsoft.com/office/drawing/2014/main" xmlns=""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xmlns=""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2" name="Google Shape;509;p27">
                  <a:extLst>
                    <a:ext uri="{FF2B5EF4-FFF2-40B4-BE49-F238E27FC236}">
                      <a16:creationId xmlns:a16="http://schemas.microsoft.com/office/drawing/2014/main" xmlns=""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3" name="Google Shape;510;p27">
                  <a:extLst>
                    <a:ext uri="{FF2B5EF4-FFF2-40B4-BE49-F238E27FC236}">
                      <a16:creationId xmlns:a16="http://schemas.microsoft.com/office/drawing/2014/main" xmlns=""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4" name="Google Shape;511;p27">
                  <a:extLst>
                    <a:ext uri="{FF2B5EF4-FFF2-40B4-BE49-F238E27FC236}">
                      <a16:creationId xmlns:a16="http://schemas.microsoft.com/office/drawing/2014/main" xmlns=""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5" name="Google Shape;512;p27">
                  <a:extLst>
                    <a:ext uri="{FF2B5EF4-FFF2-40B4-BE49-F238E27FC236}">
                      <a16:creationId xmlns:a16="http://schemas.microsoft.com/office/drawing/2014/main" xmlns=""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6" name="Google Shape;513;p27">
                  <a:extLst>
                    <a:ext uri="{FF2B5EF4-FFF2-40B4-BE49-F238E27FC236}">
                      <a16:creationId xmlns:a16="http://schemas.microsoft.com/office/drawing/2014/main" xmlns=""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7" name="Google Shape;514;p27">
                  <a:extLst>
                    <a:ext uri="{FF2B5EF4-FFF2-40B4-BE49-F238E27FC236}">
                      <a16:creationId xmlns:a16="http://schemas.microsoft.com/office/drawing/2014/main" xmlns=""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8" name="Google Shape;515;p27">
                  <a:extLst>
                    <a:ext uri="{FF2B5EF4-FFF2-40B4-BE49-F238E27FC236}">
                      <a16:creationId xmlns:a16="http://schemas.microsoft.com/office/drawing/2014/main" xmlns=""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9" name="Google Shape;516;p27">
                  <a:extLst>
                    <a:ext uri="{FF2B5EF4-FFF2-40B4-BE49-F238E27FC236}">
                      <a16:creationId xmlns:a16="http://schemas.microsoft.com/office/drawing/2014/main" xmlns=""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0" name="Google Shape;517;p27">
                  <a:extLst>
                    <a:ext uri="{FF2B5EF4-FFF2-40B4-BE49-F238E27FC236}">
                      <a16:creationId xmlns:a16="http://schemas.microsoft.com/office/drawing/2014/main" xmlns=""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1" name="Google Shape;518;p27">
                  <a:extLst>
                    <a:ext uri="{FF2B5EF4-FFF2-40B4-BE49-F238E27FC236}">
                      <a16:creationId xmlns:a16="http://schemas.microsoft.com/office/drawing/2014/main" xmlns=""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2" name="Google Shape;519;p27">
                  <a:extLst>
                    <a:ext uri="{FF2B5EF4-FFF2-40B4-BE49-F238E27FC236}">
                      <a16:creationId xmlns:a16="http://schemas.microsoft.com/office/drawing/2014/main" xmlns=""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3" name="Google Shape;520;p27">
                  <a:extLst>
                    <a:ext uri="{FF2B5EF4-FFF2-40B4-BE49-F238E27FC236}">
                      <a16:creationId xmlns:a16="http://schemas.microsoft.com/office/drawing/2014/main" xmlns=""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4" name="Google Shape;521;p27">
                  <a:extLst>
                    <a:ext uri="{FF2B5EF4-FFF2-40B4-BE49-F238E27FC236}">
                      <a16:creationId xmlns:a16="http://schemas.microsoft.com/office/drawing/2014/main" xmlns=""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5" name="Google Shape;522;p27">
                  <a:extLst>
                    <a:ext uri="{FF2B5EF4-FFF2-40B4-BE49-F238E27FC236}">
                      <a16:creationId xmlns:a16="http://schemas.microsoft.com/office/drawing/2014/main" xmlns=""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6" name="Google Shape;523;p27">
                  <a:extLst>
                    <a:ext uri="{FF2B5EF4-FFF2-40B4-BE49-F238E27FC236}">
                      <a16:creationId xmlns:a16="http://schemas.microsoft.com/office/drawing/2014/main" xmlns=""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7" name="Google Shape;524;p27">
                  <a:extLst>
                    <a:ext uri="{FF2B5EF4-FFF2-40B4-BE49-F238E27FC236}">
                      <a16:creationId xmlns:a16="http://schemas.microsoft.com/office/drawing/2014/main" xmlns=""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8" name="Google Shape;525;p27">
                  <a:extLst>
                    <a:ext uri="{FF2B5EF4-FFF2-40B4-BE49-F238E27FC236}">
                      <a16:creationId xmlns:a16="http://schemas.microsoft.com/office/drawing/2014/main" xmlns=""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9" name="Google Shape;526;p27">
                  <a:extLst>
                    <a:ext uri="{FF2B5EF4-FFF2-40B4-BE49-F238E27FC236}">
                      <a16:creationId xmlns:a16="http://schemas.microsoft.com/office/drawing/2014/main" xmlns=""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527;p27">
                  <a:extLst>
                    <a:ext uri="{FF2B5EF4-FFF2-40B4-BE49-F238E27FC236}">
                      <a16:creationId xmlns:a16="http://schemas.microsoft.com/office/drawing/2014/main" xmlns=""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1" name="Google Shape;528;p27">
                  <a:extLst>
                    <a:ext uri="{FF2B5EF4-FFF2-40B4-BE49-F238E27FC236}">
                      <a16:creationId xmlns:a16="http://schemas.microsoft.com/office/drawing/2014/main" xmlns=""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2" name="Google Shape;529;p27">
                  <a:extLst>
                    <a:ext uri="{FF2B5EF4-FFF2-40B4-BE49-F238E27FC236}">
                      <a16:creationId xmlns:a16="http://schemas.microsoft.com/office/drawing/2014/main" xmlns=""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3" name="Google Shape;530;p27">
                  <a:extLst>
                    <a:ext uri="{FF2B5EF4-FFF2-40B4-BE49-F238E27FC236}">
                      <a16:creationId xmlns:a16="http://schemas.microsoft.com/office/drawing/2014/main" xmlns=""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4" name="Google Shape;531;p27">
                  <a:extLst>
                    <a:ext uri="{FF2B5EF4-FFF2-40B4-BE49-F238E27FC236}">
                      <a16:creationId xmlns:a16="http://schemas.microsoft.com/office/drawing/2014/main" xmlns=""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sp>
          <p:nvSpPr>
            <p:cNvPr id="212" name="Google Shape;532;p27">
              <a:extLst>
                <a:ext uri="{FF2B5EF4-FFF2-40B4-BE49-F238E27FC236}">
                  <a16:creationId xmlns:a16="http://schemas.microsoft.com/office/drawing/2014/main" xmlns=""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533;p27">
              <a:extLst>
                <a:ext uri="{FF2B5EF4-FFF2-40B4-BE49-F238E27FC236}">
                  <a16:creationId xmlns:a16="http://schemas.microsoft.com/office/drawing/2014/main" xmlns=""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4" name="Google Shape;534;p27">
              <a:extLst>
                <a:ext uri="{FF2B5EF4-FFF2-40B4-BE49-F238E27FC236}">
                  <a16:creationId xmlns:a16="http://schemas.microsoft.com/office/drawing/2014/main" xmlns=""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5" name="Google Shape;535;p27">
              <a:extLst>
                <a:ext uri="{FF2B5EF4-FFF2-40B4-BE49-F238E27FC236}">
                  <a16:creationId xmlns:a16="http://schemas.microsoft.com/office/drawing/2014/main" xmlns=""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6" name="Google Shape;536;p27">
              <a:extLst>
                <a:ext uri="{FF2B5EF4-FFF2-40B4-BE49-F238E27FC236}">
                  <a16:creationId xmlns:a16="http://schemas.microsoft.com/office/drawing/2014/main" xmlns=""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7" name="Google Shape;537;p27">
              <a:extLst>
                <a:ext uri="{FF2B5EF4-FFF2-40B4-BE49-F238E27FC236}">
                  <a16:creationId xmlns:a16="http://schemas.microsoft.com/office/drawing/2014/main" xmlns=""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8" name="Google Shape;538;p27">
              <a:extLst>
                <a:ext uri="{FF2B5EF4-FFF2-40B4-BE49-F238E27FC236}">
                  <a16:creationId xmlns:a16="http://schemas.microsoft.com/office/drawing/2014/main" xmlns=""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9" name="Google Shape;539;p27">
              <a:extLst>
                <a:ext uri="{FF2B5EF4-FFF2-40B4-BE49-F238E27FC236}">
                  <a16:creationId xmlns:a16="http://schemas.microsoft.com/office/drawing/2014/main" xmlns=""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0" name="Google Shape;540;p27">
              <a:extLst>
                <a:ext uri="{FF2B5EF4-FFF2-40B4-BE49-F238E27FC236}">
                  <a16:creationId xmlns:a16="http://schemas.microsoft.com/office/drawing/2014/main" xmlns=""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1" name="Google Shape;541;p27">
              <a:extLst>
                <a:ext uri="{FF2B5EF4-FFF2-40B4-BE49-F238E27FC236}">
                  <a16:creationId xmlns:a16="http://schemas.microsoft.com/office/drawing/2014/main" xmlns=""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2" name="Google Shape;542;p27">
              <a:extLst>
                <a:ext uri="{FF2B5EF4-FFF2-40B4-BE49-F238E27FC236}">
                  <a16:creationId xmlns:a16="http://schemas.microsoft.com/office/drawing/2014/main" xmlns=""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3" name="Google Shape;543;p27">
              <a:extLst>
                <a:ext uri="{FF2B5EF4-FFF2-40B4-BE49-F238E27FC236}">
                  <a16:creationId xmlns:a16="http://schemas.microsoft.com/office/drawing/2014/main" xmlns=""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4" name="Google Shape;544;p27">
              <a:extLst>
                <a:ext uri="{FF2B5EF4-FFF2-40B4-BE49-F238E27FC236}">
                  <a16:creationId xmlns:a16="http://schemas.microsoft.com/office/drawing/2014/main" xmlns=""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5" name="Google Shape;545;p27">
              <a:extLst>
                <a:ext uri="{FF2B5EF4-FFF2-40B4-BE49-F238E27FC236}">
                  <a16:creationId xmlns:a16="http://schemas.microsoft.com/office/drawing/2014/main" xmlns=""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6" name="Google Shape;546;p27">
              <a:extLst>
                <a:ext uri="{FF2B5EF4-FFF2-40B4-BE49-F238E27FC236}">
                  <a16:creationId xmlns:a16="http://schemas.microsoft.com/office/drawing/2014/main" xmlns=""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7" name="Google Shape;547;p27">
              <a:extLst>
                <a:ext uri="{FF2B5EF4-FFF2-40B4-BE49-F238E27FC236}">
                  <a16:creationId xmlns:a16="http://schemas.microsoft.com/office/drawing/2014/main" xmlns=""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8" name="Google Shape;548;p27">
              <a:extLst>
                <a:ext uri="{FF2B5EF4-FFF2-40B4-BE49-F238E27FC236}">
                  <a16:creationId xmlns:a16="http://schemas.microsoft.com/office/drawing/2014/main" xmlns=""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9" name="Google Shape;549;p27">
              <a:extLst>
                <a:ext uri="{FF2B5EF4-FFF2-40B4-BE49-F238E27FC236}">
                  <a16:creationId xmlns:a16="http://schemas.microsoft.com/office/drawing/2014/main" xmlns=""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0" name="Google Shape;550;p27">
              <a:extLst>
                <a:ext uri="{FF2B5EF4-FFF2-40B4-BE49-F238E27FC236}">
                  <a16:creationId xmlns:a16="http://schemas.microsoft.com/office/drawing/2014/main" xmlns=""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1" name="Google Shape;551;p27">
              <a:extLst>
                <a:ext uri="{FF2B5EF4-FFF2-40B4-BE49-F238E27FC236}">
                  <a16:creationId xmlns:a16="http://schemas.microsoft.com/office/drawing/2014/main" xmlns=""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2" name="Google Shape;552;p27">
              <a:extLst>
                <a:ext uri="{FF2B5EF4-FFF2-40B4-BE49-F238E27FC236}">
                  <a16:creationId xmlns:a16="http://schemas.microsoft.com/office/drawing/2014/main" xmlns=""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3" name="Google Shape;553;p27">
              <a:extLst>
                <a:ext uri="{FF2B5EF4-FFF2-40B4-BE49-F238E27FC236}">
                  <a16:creationId xmlns:a16="http://schemas.microsoft.com/office/drawing/2014/main" xmlns=""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4" name="Google Shape;554;p27">
              <a:extLst>
                <a:ext uri="{FF2B5EF4-FFF2-40B4-BE49-F238E27FC236}">
                  <a16:creationId xmlns:a16="http://schemas.microsoft.com/office/drawing/2014/main" xmlns=""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5" name="Google Shape;555;p27">
              <a:extLst>
                <a:ext uri="{FF2B5EF4-FFF2-40B4-BE49-F238E27FC236}">
                  <a16:creationId xmlns:a16="http://schemas.microsoft.com/office/drawing/2014/main" xmlns=""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6" name="Google Shape;556;p27">
              <a:extLst>
                <a:ext uri="{FF2B5EF4-FFF2-40B4-BE49-F238E27FC236}">
                  <a16:creationId xmlns:a16="http://schemas.microsoft.com/office/drawing/2014/main" xmlns=""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7" name="Google Shape;557;p27">
              <a:extLst>
                <a:ext uri="{FF2B5EF4-FFF2-40B4-BE49-F238E27FC236}">
                  <a16:creationId xmlns:a16="http://schemas.microsoft.com/office/drawing/2014/main" xmlns=""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8" name="Google Shape;558;p27">
              <a:extLst>
                <a:ext uri="{FF2B5EF4-FFF2-40B4-BE49-F238E27FC236}">
                  <a16:creationId xmlns:a16="http://schemas.microsoft.com/office/drawing/2014/main" xmlns=""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9" name="Google Shape;559;p27">
              <a:extLst>
                <a:ext uri="{FF2B5EF4-FFF2-40B4-BE49-F238E27FC236}">
                  <a16:creationId xmlns:a16="http://schemas.microsoft.com/office/drawing/2014/main" xmlns=""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0" name="Google Shape;560;p27">
              <a:extLst>
                <a:ext uri="{FF2B5EF4-FFF2-40B4-BE49-F238E27FC236}">
                  <a16:creationId xmlns:a16="http://schemas.microsoft.com/office/drawing/2014/main" xmlns=""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1" name="Google Shape;561;p27">
              <a:extLst>
                <a:ext uri="{FF2B5EF4-FFF2-40B4-BE49-F238E27FC236}">
                  <a16:creationId xmlns:a16="http://schemas.microsoft.com/office/drawing/2014/main" xmlns=""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2" name="Google Shape;562;p27">
              <a:extLst>
                <a:ext uri="{FF2B5EF4-FFF2-40B4-BE49-F238E27FC236}">
                  <a16:creationId xmlns:a16="http://schemas.microsoft.com/office/drawing/2014/main" xmlns=""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3" name="Google Shape;563;p27">
              <a:extLst>
                <a:ext uri="{FF2B5EF4-FFF2-40B4-BE49-F238E27FC236}">
                  <a16:creationId xmlns:a16="http://schemas.microsoft.com/office/drawing/2014/main" xmlns=""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4" name="Google Shape;564;p27">
              <a:extLst>
                <a:ext uri="{FF2B5EF4-FFF2-40B4-BE49-F238E27FC236}">
                  <a16:creationId xmlns:a16="http://schemas.microsoft.com/office/drawing/2014/main" xmlns=""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5" name="Google Shape;565;p27">
              <a:extLst>
                <a:ext uri="{FF2B5EF4-FFF2-40B4-BE49-F238E27FC236}">
                  <a16:creationId xmlns:a16="http://schemas.microsoft.com/office/drawing/2014/main" xmlns=""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6" name="Google Shape;566;p27">
              <a:extLst>
                <a:ext uri="{FF2B5EF4-FFF2-40B4-BE49-F238E27FC236}">
                  <a16:creationId xmlns:a16="http://schemas.microsoft.com/office/drawing/2014/main" xmlns=""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7" name="Google Shape;567;p27">
              <a:extLst>
                <a:ext uri="{FF2B5EF4-FFF2-40B4-BE49-F238E27FC236}">
                  <a16:creationId xmlns:a16="http://schemas.microsoft.com/office/drawing/2014/main" xmlns=""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8" name="Google Shape;568;p27">
              <a:extLst>
                <a:ext uri="{FF2B5EF4-FFF2-40B4-BE49-F238E27FC236}">
                  <a16:creationId xmlns:a16="http://schemas.microsoft.com/office/drawing/2014/main" xmlns=""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9" name="Google Shape;569;p27">
              <a:extLst>
                <a:ext uri="{FF2B5EF4-FFF2-40B4-BE49-F238E27FC236}">
                  <a16:creationId xmlns:a16="http://schemas.microsoft.com/office/drawing/2014/main" xmlns=""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0" name="Google Shape;570;p27">
              <a:extLst>
                <a:ext uri="{FF2B5EF4-FFF2-40B4-BE49-F238E27FC236}">
                  <a16:creationId xmlns:a16="http://schemas.microsoft.com/office/drawing/2014/main" xmlns=""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xmlns=""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252" name="Google Shape;572;p27">
              <a:extLst>
                <a:ext uri="{FF2B5EF4-FFF2-40B4-BE49-F238E27FC236}">
                  <a16:creationId xmlns:a16="http://schemas.microsoft.com/office/drawing/2014/main" xmlns=""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xmlns=""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7" name="Google Shape;574;p27">
                <a:extLst>
                  <a:ext uri="{FF2B5EF4-FFF2-40B4-BE49-F238E27FC236}">
                    <a16:creationId xmlns:a16="http://schemas.microsoft.com/office/drawing/2014/main" xmlns=""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8" name="Google Shape;575;p27">
                <a:extLst>
                  <a:ext uri="{FF2B5EF4-FFF2-40B4-BE49-F238E27FC236}">
                    <a16:creationId xmlns:a16="http://schemas.microsoft.com/office/drawing/2014/main" xmlns=""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253" name="Google Shape;576;p27">
              <a:extLst>
                <a:ext uri="{FF2B5EF4-FFF2-40B4-BE49-F238E27FC236}">
                  <a16:creationId xmlns:a16="http://schemas.microsoft.com/office/drawing/2014/main" xmlns=""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255" name="Google Shape;578;p27">
            <a:extLst>
              <a:ext uri="{FF2B5EF4-FFF2-40B4-BE49-F238E27FC236}">
                <a16:creationId xmlns:a16="http://schemas.microsoft.com/office/drawing/2014/main" xmlns=""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2" name="Group 1">
            <a:extLst>
              <a:ext uri="{FF2B5EF4-FFF2-40B4-BE49-F238E27FC236}">
                <a16:creationId xmlns:a16="http://schemas.microsoft.com/office/drawing/2014/main" xmlns=""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xmlns=""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285" name="Google Shape;579;p27">
              <a:extLst>
                <a:ext uri="{FF2B5EF4-FFF2-40B4-BE49-F238E27FC236}">
                  <a16:creationId xmlns:a16="http://schemas.microsoft.com/office/drawing/2014/main" xmlns=""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xmlns=""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7" name="Google Shape;581;p27">
                <a:extLst>
                  <a:ext uri="{FF2B5EF4-FFF2-40B4-BE49-F238E27FC236}">
                    <a16:creationId xmlns:a16="http://schemas.microsoft.com/office/drawing/2014/main" xmlns=""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8" name="Google Shape;582;p27">
                <a:extLst>
                  <a:ext uri="{FF2B5EF4-FFF2-40B4-BE49-F238E27FC236}">
                    <a16:creationId xmlns:a16="http://schemas.microsoft.com/office/drawing/2014/main" xmlns=""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583;p27">
                <a:extLst>
                  <a:ext uri="{FF2B5EF4-FFF2-40B4-BE49-F238E27FC236}">
                    <a16:creationId xmlns:a16="http://schemas.microsoft.com/office/drawing/2014/main" xmlns=""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0" name="Google Shape;584;p27">
                <a:extLst>
                  <a:ext uri="{FF2B5EF4-FFF2-40B4-BE49-F238E27FC236}">
                    <a16:creationId xmlns:a16="http://schemas.microsoft.com/office/drawing/2014/main" xmlns=""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1" name="Google Shape;585;p27">
                <a:extLst>
                  <a:ext uri="{FF2B5EF4-FFF2-40B4-BE49-F238E27FC236}">
                    <a16:creationId xmlns:a16="http://schemas.microsoft.com/office/drawing/2014/main" xmlns=""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spTree>
    <p:extLst>
      <p:ext uri="{BB962C8B-B14F-4D97-AF65-F5344CB8AC3E}">
        <p14:creationId xmlns:p14="http://schemas.microsoft.com/office/powerpoint/2010/main" val="35124801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3_Title Slide">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xmlns=""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xmlns=""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xmlns=""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xmlns=""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xmlns=""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xmlns=""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xmlns=""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xmlns=""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xmlns=""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xmlns=""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xmlns=""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xmlns=""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xmlns=""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xmlns=""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xmlns=""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xmlns=""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xmlns=""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xmlns=""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xmlns=""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xmlns=""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xmlns=""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xmlns=""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xmlns=""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xmlns=""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xmlns=""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xmlns=""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xmlns=""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xmlns=""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xmlns=""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xmlns=""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xmlns=""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xmlns=""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xmlns=""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xmlns=""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xmlns=""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xmlns=""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xmlns=""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xmlns=""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xmlns=""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xmlns=""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xmlns=""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xmlns=""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xmlns=""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xmlns=""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xmlns=""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xmlns=""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xmlns=""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xmlns=""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xmlns=""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xmlns=""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xmlns=""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xmlns=""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xmlns=""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xmlns=""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xmlns=""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xmlns=""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xmlns=""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xmlns=""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xmlns=""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xmlns=""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xmlns=""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xmlns=""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xmlns=""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xmlns=""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xmlns=""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xmlns=""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xmlns=""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xmlns="" id="{FF3093F1-70FF-4A92-A939-256BC49F43A6}"/>
              </a:ext>
            </a:extLst>
          </p:cNvPr>
          <p:cNvGrpSpPr/>
          <p:nvPr userDrawn="1"/>
        </p:nvGrpSpPr>
        <p:grpSpPr>
          <a:xfrm>
            <a:off x="745412" y="1491606"/>
            <a:ext cx="9867486" cy="4773077"/>
            <a:chOff x="623255" y="927125"/>
            <a:chExt cx="7691377" cy="3871900"/>
          </a:xfrm>
          <a:solidFill>
            <a:schemeClr val="accent4">
              <a:lumMod val="60000"/>
              <a:lumOff val="40000"/>
            </a:schemeClr>
          </a:solidFill>
        </p:grpSpPr>
        <p:sp>
          <p:nvSpPr>
            <p:cNvPr id="148" name="Google Shape;2357;p30">
              <a:extLst>
                <a:ext uri="{FF2B5EF4-FFF2-40B4-BE49-F238E27FC236}">
                  <a16:creationId xmlns:a16="http://schemas.microsoft.com/office/drawing/2014/main" xmlns=""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xmlns=""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xmlns=""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xmlns=""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361;p30">
                <a:extLst>
                  <a:ext uri="{FF2B5EF4-FFF2-40B4-BE49-F238E27FC236}">
                    <a16:creationId xmlns:a16="http://schemas.microsoft.com/office/drawing/2014/main" xmlns=""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xmlns=""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xmlns=""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xmlns=""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xmlns=""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xmlns=""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xmlns=""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xmlns=""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xmlns=""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xmlns=""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xmlns=""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xmlns=""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xmlns=""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xmlns=""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xmlns=""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xmlns=""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xmlns=""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xmlns=""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xmlns=""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xmlns=""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xmlns=""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xmlns=""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xmlns=""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xmlns=""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xmlns=""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xmlns=""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xmlns=""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xmlns=""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xmlns=""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xmlns=""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xmlns=""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xmlns=""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xmlns=""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xmlns=""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xmlns=""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xmlns=""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xmlns=""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xmlns=""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xmlns=""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xmlns=""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xmlns=""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xmlns=""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xmlns=""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xmlns=""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xmlns=""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xmlns=""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xmlns=""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xmlns=""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xmlns=""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xmlns=""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xmlns=""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xmlns=""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xmlns=""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xmlns=""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xmlns=""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xmlns=""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xmlns=""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xmlns=""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xmlns=""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xmlns=""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xmlns=""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xmlns=""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xmlns=""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xmlns=""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xmlns=""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xmlns=""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xmlns=""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xmlns=""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xmlns=""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xmlns=""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xmlns=""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xmlns=""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xmlns=""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xmlns=""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xmlns=""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xmlns=""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xmlns=""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xmlns=""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xmlns=""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xmlns=""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xmlns=""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xmlns=""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xmlns=""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xmlns=""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xmlns=""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xmlns=""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xmlns=""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xmlns=""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xmlns=""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xmlns=""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xmlns=""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xmlns=""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xmlns=""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xmlns=""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xmlns=""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xmlns=""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xmlns=""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xmlns=""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xmlns=""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xmlns=""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xmlns=""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xmlns=""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xmlns=""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xmlns=""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xmlns=""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xmlns=""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xmlns=""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xmlns=""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xmlns=""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xmlns=""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xmlns=""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xmlns=""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xmlns=""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xmlns=""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xmlns=""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xmlns=""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xmlns=""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xmlns=""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xmlns=""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xmlns=""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xmlns=""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xmlns=""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xmlns=""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xmlns=""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xmlns=""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xmlns=""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xmlns=""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xmlns=""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xmlns=""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xmlns=""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xmlns=""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xmlns=""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xmlns=""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xmlns=""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xmlns=""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xmlns=""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xmlns=""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xmlns=""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xmlns=""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xmlns=""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xmlns=""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20670387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9_Title and Content">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xmlns=""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xmlns=""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xmlns=""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xmlns=""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xmlns=""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xmlns=""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xmlns=""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xmlns=""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xmlns=""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xmlns=""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xmlns=""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xmlns=""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xmlns=""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xmlns=""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xmlns=""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xmlns=""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xmlns=""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xmlns=""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xmlns=""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xmlns=""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xmlns=""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xmlns=""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xmlns=""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xmlns=""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xmlns=""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xmlns=""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xmlns=""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xmlns=""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xmlns=""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xmlns=""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xmlns=""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xmlns=""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xmlns=""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xmlns=""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xmlns=""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xmlns=""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xmlns=""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xmlns=""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xmlns=""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xmlns=""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xmlns=""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xmlns=""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xmlns=""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xmlns=""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xmlns=""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xmlns=""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xmlns=""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xmlns=""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xmlns=""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xmlns=""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xmlns=""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xmlns=""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xmlns=""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xmlns=""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xmlns=""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xmlns=""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xmlns=""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xmlns=""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xmlns=""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xmlns=""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xmlns=""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xmlns=""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xmlns=""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xmlns=""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xmlns=""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xmlns=""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xmlns=""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xmlns=""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xmlns=""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xmlns=""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xmlns=""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xmlns=""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xmlns=""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xmlns=""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xmlns=""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xmlns=""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xmlns=""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xmlns=""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xmlns=""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xmlns=""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xmlns=""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xmlns=""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xmlns=""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xmlns=""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xmlns=""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xmlns=""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xmlns=""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xmlns=""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xmlns=""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xmlns=""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xmlns=""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xmlns=""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xmlns=""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xmlns=""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xmlns=""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xmlns=""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xmlns=""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xmlns=""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xmlns=""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xmlns=""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xmlns=""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xmlns=""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xmlns=""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xmlns=""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xmlns=""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xmlns=""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xmlns=""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xmlns=""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xmlns=""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xmlns=""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xmlns=""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xmlns=""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xmlns=""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xmlns=""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xmlns=""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xmlns=""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xmlns=""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xmlns=""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xmlns=""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xmlns=""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xmlns=""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xmlns=""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xmlns=""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xmlns=""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xmlns=""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xmlns=""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xmlns=""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xmlns=""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xmlns=""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xmlns=""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xmlns=""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xmlns=""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xmlns=""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xmlns=""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xmlns=""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 name="TextBox 235">
            <a:extLst>
              <a:ext uri="{FF2B5EF4-FFF2-40B4-BE49-F238E27FC236}">
                <a16:creationId xmlns:a16="http://schemas.microsoft.com/office/drawing/2014/main" xmlns=""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41516590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10_Title and Content">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xmlns=""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xmlns=""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xmlns=""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xmlns=""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xmlns=""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xmlns=""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xmlns=""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xmlns=""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xmlns=""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xmlns=""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xmlns=""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xmlns=""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xmlns=""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xmlns=""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xmlns=""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xmlns=""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xmlns=""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xmlns=""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xmlns=""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xmlns=""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xmlns=""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xmlns=""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xmlns=""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xmlns=""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xmlns=""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xmlns=""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xmlns=""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xmlns=""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xmlns=""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xmlns=""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xmlns=""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xmlns=""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xmlns=""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xmlns=""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xmlns=""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xmlns=""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xmlns=""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xmlns=""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xmlns=""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xmlns=""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xmlns=""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xmlns=""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xmlns=""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xmlns=""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xmlns=""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xmlns=""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xmlns=""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xmlns=""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xmlns=""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xmlns=""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xmlns=""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xmlns=""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xmlns=""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xmlns=""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xmlns=""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xmlns=""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xmlns=""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xmlns=""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xmlns=""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xmlns=""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xmlns=""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xmlns=""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xmlns=""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xmlns=""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TextBox 137">
            <a:extLst>
              <a:ext uri="{FF2B5EF4-FFF2-40B4-BE49-F238E27FC236}">
                <a16:creationId xmlns:a16="http://schemas.microsoft.com/office/drawing/2014/main" xmlns=""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3943207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11_Title and Content">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xmlns=""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xmlns=""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xmlns=""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xmlns=""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xmlns=""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xmlns=""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xmlns=""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xmlns=""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xmlns=""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xmlns=""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xmlns=""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xmlns=""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xmlns=""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xmlns=""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xmlns=""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xmlns=""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xmlns=""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xmlns=""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xmlns=""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xmlns=""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xmlns=""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xmlns=""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xmlns=""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xmlns=""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xmlns=""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xmlns=""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xmlns=""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xmlns=""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xmlns=""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xmlns=""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xmlns=""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xmlns=""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xmlns=""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xmlns=""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xmlns=""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xmlns=""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xmlns=""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xmlns=""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xmlns=""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xmlns=""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xmlns=""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xmlns=""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xmlns=""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xmlns=""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xmlns=""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xmlns=""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xmlns=""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xmlns=""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xmlns=""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xmlns=""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xmlns=""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xmlns=""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xmlns=""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xmlns=""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xmlns=""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xmlns=""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995;p32">
              <a:extLst>
                <a:ext uri="{FF2B5EF4-FFF2-40B4-BE49-F238E27FC236}">
                  <a16:creationId xmlns:a16="http://schemas.microsoft.com/office/drawing/2014/main" xmlns=""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xmlns=""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xmlns=""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xmlns=""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xmlns=""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xmlns=""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xmlns=""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xmlns=""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xmlns=""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xmlns=""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xmlns=""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xmlns=""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xmlns=""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xmlns=""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xmlns=""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xmlns=""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xmlns=""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xmlns=""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xmlns=""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xmlns=""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xmlns=""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xmlns=""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xmlns=""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xmlns=""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xmlns=""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xmlns=""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xmlns=""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xmlns=""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xmlns=""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xmlns=""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 name="TextBox 223">
            <a:extLst>
              <a:ext uri="{FF2B5EF4-FFF2-40B4-BE49-F238E27FC236}">
                <a16:creationId xmlns:a16="http://schemas.microsoft.com/office/drawing/2014/main" xmlns="" id="{93F46B3B-D663-4FBA-8528-CFD2F9C1E141}"/>
              </a:ext>
            </a:extLst>
          </p:cNvPr>
          <p:cNvSpPr txBox="1"/>
          <p:nvPr userDrawn="1"/>
        </p:nvSpPr>
        <p:spPr>
          <a:xfrm>
            <a:off x="3705562" y="1647225"/>
            <a:ext cx="4484883" cy="3631763"/>
          </a:xfrm>
          <a:prstGeom prst="rect">
            <a:avLst/>
          </a:prstGeom>
          <a:noFill/>
        </p:spPr>
        <p:txBody>
          <a:bodyPr wrap="square" rtlCol="0">
            <a:spAutoFit/>
          </a:bodyPr>
          <a:lstStyle/>
          <a:p>
            <a:pPr algn="ctr"/>
            <a:r>
              <a:rPr lang="vi-VN" sz="11500">
                <a:solidFill>
                  <a:srgbClr val="002060"/>
                </a:solidFill>
                <a:latin typeface="+mj-lt"/>
              </a:rPr>
              <a:t>LUYỆN TẬP</a:t>
            </a:r>
            <a:endParaRPr lang="vi-VN" sz="11500" dirty="0">
              <a:solidFill>
                <a:srgbClr val="002060"/>
              </a:solidFill>
              <a:latin typeface="+mj-lt"/>
            </a:endParaRPr>
          </a:p>
        </p:txBody>
      </p:sp>
    </p:spTree>
    <p:extLst>
      <p:ext uri="{BB962C8B-B14F-4D97-AF65-F5344CB8AC3E}">
        <p14:creationId xmlns:p14="http://schemas.microsoft.com/office/powerpoint/2010/main" val="21623659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15_Title and Content">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16260898"/>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4_Title Slide">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xmlns=""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xmlns=""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xmlns=""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xmlns=""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xmlns=""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xmlns=""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xmlns=""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xmlns=""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xmlns=""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xmlns=""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xmlns=""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xmlns=""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xmlns=""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xmlns=""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xmlns=""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xmlns=""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xmlns=""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xmlns=""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xmlns=""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xmlns=""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xmlns=""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xmlns=""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xmlns=""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xmlns=""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xmlns=""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xmlns=""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xmlns=""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xmlns=""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xmlns=""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xmlns=""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xmlns=""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xmlns=""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xmlns=""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xmlns=""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xmlns=""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xmlns=""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xmlns=""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xmlns=""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xmlns=""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xmlns=""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xmlns=""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xmlns=""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xmlns=""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xmlns=""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xmlns=""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xmlns=""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xmlns=""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xmlns=""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xmlns=""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xmlns=""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xmlns=""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xmlns=""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xmlns=""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xmlns=""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xmlns=""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xmlns=""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xmlns=""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xmlns=""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xmlns=""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xmlns=""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xmlns=""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xmlns=""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xmlns=""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xmlns=""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xmlns=""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xmlns=""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xmlns=""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xmlns="" id="{FF3093F1-70FF-4A92-A939-256BC49F43A6}"/>
              </a:ext>
            </a:extLst>
          </p:cNvPr>
          <p:cNvGrpSpPr/>
          <p:nvPr userDrawn="1"/>
        </p:nvGrpSpPr>
        <p:grpSpPr>
          <a:xfrm>
            <a:off x="745412" y="1491606"/>
            <a:ext cx="9867486" cy="4773077"/>
            <a:chOff x="623255" y="927125"/>
            <a:chExt cx="7691377" cy="3871900"/>
          </a:xfrm>
          <a:solidFill>
            <a:srgbClr val="F35757"/>
          </a:solidFill>
        </p:grpSpPr>
        <p:sp>
          <p:nvSpPr>
            <p:cNvPr id="148" name="Google Shape;2357;p30">
              <a:extLst>
                <a:ext uri="{FF2B5EF4-FFF2-40B4-BE49-F238E27FC236}">
                  <a16:creationId xmlns:a16="http://schemas.microsoft.com/office/drawing/2014/main" xmlns=""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xmlns=""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xmlns=""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xmlns=""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361;p30">
                <a:extLst>
                  <a:ext uri="{FF2B5EF4-FFF2-40B4-BE49-F238E27FC236}">
                    <a16:creationId xmlns:a16="http://schemas.microsoft.com/office/drawing/2014/main" xmlns=""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xmlns=""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xmlns=""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xmlns=""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xmlns=""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xmlns=""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xmlns=""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xmlns=""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xmlns=""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xmlns=""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xmlns=""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xmlns=""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xmlns=""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xmlns=""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xmlns=""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xmlns=""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xmlns=""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xmlns=""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xmlns=""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xmlns=""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xmlns=""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xmlns=""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xmlns=""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xmlns=""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xmlns=""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xmlns=""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xmlns=""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xmlns=""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xmlns=""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xmlns=""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xmlns=""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xmlns=""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xmlns=""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xmlns=""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xmlns=""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xmlns=""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xmlns=""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xmlns=""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xmlns=""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xmlns=""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xmlns=""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xmlns=""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xmlns=""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xmlns=""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xmlns=""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xmlns=""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xmlns=""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xmlns=""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xmlns=""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xmlns=""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xmlns=""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xmlns=""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xmlns=""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xmlns=""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xmlns=""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xmlns=""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xmlns=""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xmlns=""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xmlns=""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xmlns=""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xmlns=""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xmlns=""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xmlns=""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xmlns=""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xmlns=""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xmlns=""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xmlns=""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xmlns=""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xmlns=""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xmlns=""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xmlns=""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xmlns=""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xmlns=""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xmlns=""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xmlns=""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xmlns=""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xmlns=""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xmlns=""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xmlns=""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xmlns=""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xmlns=""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xmlns=""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xmlns=""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xmlns=""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xmlns=""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xmlns=""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xmlns=""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xmlns=""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xmlns=""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xmlns=""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xmlns=""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xmlns=""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xmlns=""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xmlns=""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xmlns=""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xmlns=""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xmlns=""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xmlns=""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xmlns=""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xmlns=""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xmlns=""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xmlns=""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xmlns=""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xmlns=""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xmlns=""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xmlns=""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xmlns=""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xmlns=""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xmlns=""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xmlns=""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xmlns=""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xmlns=""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xmlns=""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xmlns=""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xmlns=""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xmlns=""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xmlns=""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xmlns=""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xmlns=""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xmlns=""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xmlns=""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xmlns=""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xmlns=""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xmlns=""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xmlns=""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xmlns=""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xmlns=""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xmlns=""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xmlns=""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xmlns=""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xmlns=""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xmlns=""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xmlns=""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xmlns=""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xmlns=""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xmlns=""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xmlns=""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xmlns=""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xmlns=""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xmlns=""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xmlns=""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34205950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16_Title and Content">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xmlns=""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xmlns=""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xmlns=""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xmlns=""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xmlns=""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xmlns=""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xmlns=""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xmlns=""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xmlns=""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xmlns=""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xmlns=""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xmlns=""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xmlns=""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xmlns=""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xmlns=""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xmlns=""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xmlns=""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xmlns=""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xmlns=""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xmlns=""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xmlns=""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xmlns=""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xmlns=""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xmlns=""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xmlns=""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xmlns=""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xmlns=""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xmlns=""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xmlns=""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xmlns=""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xmlns=""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xmlns=""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xmlns=""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xmlns=""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xmlns=""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xmlns=""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xmlns=""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xmlns=""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xmlns=""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xmlns=""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xmlns=""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xmlns=""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xmlns=""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xmlns=""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xmlns=""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xmlns=""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xmlns=""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xmlns=""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xmlns=""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xmlns=""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xmlns=""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xmlns=""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xmlns=""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xmlns=""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xmlns=""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xmlns=""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xmlns=""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xmlns=""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xmlns=""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xmlns=""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xmlns=""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xmlns=""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xmlns=""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xmlns=""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xmlns=""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xmlns=""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xmlns=""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xmlns=""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xmlns=""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xmlns=""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xmlns=""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xmlns=""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xmlns=""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xmlns=""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xmlns=""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xmlns=""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xmlns=""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xmlns=""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xmlns=""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xmlns=""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xmlns=""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xmlns=""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xmlns=""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xmlns=""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xmlns=""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xmlns=""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xmlns=""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xmlns=""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xmlns=""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xmlns=""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xmlns=""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xmlns=""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xmlns=""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xmlns=""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xmlns=""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xmlns=""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xmlns=""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xmlns=""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xmlns=""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xmlns=""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xmlns=""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xmlns=""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xmlns=""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xmlns=""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xmlns=""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xmlns=""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xmlns=""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xmlns=""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xmlns=""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xmlns=""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xmlns=""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xmlns=""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xmlns=""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xmlns=""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xmlns=""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xmlns=""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xmlns=""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xmlns=""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xmlns=""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xmlns=""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xmlns=""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xmlns=""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xmlns=""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xmlns=""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xmlns=""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xmlns=""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xmlns=""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xmlns=""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xmlns=""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xmlns=""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xmlns=""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xmlns=""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xmlns=""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xmlns=""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xmlns=""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 name="TextBox 235">
            <a:extLst>
              <a:ext uri="{FF2B5EF4-FFF2-40B4-BE49-F238E27FC236}">
                <a16:creationId xmlns:a16="http://schemas.microsoft.com/office/drawing/2014/main" xmlns=""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35023853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17_Title and Content">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xmlns=""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xmlns=""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xmlns=""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xmlns=""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xmlns=""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xmlns=""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xmlns=""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xmlns=""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xmlns=""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xmlns=""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xmlns=""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xmlns=""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xmlns=""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xmlns=""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xmlns=""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xmlns=""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xmlns=""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xmlns=""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xmlns=""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xmlns=""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xmlns=""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xmlns=""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xmlns=""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xmlns=""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xmlns=""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xmlns=""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xmlns=""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xmlns=""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xmlns=""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xmlns=""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xmlns=""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xmlns=""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xmlns=""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xmlns=""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xmlns=""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xmlns=""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xmlns=""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xmlns=""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xmlns=""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xmlns=""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xmlns=""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xmlns=""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xmlns=""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xmlns=""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xmlns=""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xmlns=""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xmlns=""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xmlns=""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xmlns=""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xmlns=""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xmlns=""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xmlns=""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xmlns=""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xmlns=""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xmlns=""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xmlns=""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xmlns=""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xmlns=""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xmlns=""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xmlns=""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xmlns=""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xmlns=""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xmlns=""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xmlns=""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TextBox 137">
            <a:extLst>
              <a:ext uri="{FF2B5EF4-FFF2-40B4-BE49-F238E27FC236}">
                <a16:creationId xmlns:a16="http://schemas.microsoft.com/office/drawing/2014/main" xmlns=""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28647638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18_Title and Content">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xmlns=""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xmlns=""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xmlns=""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xmlns=""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xmlns=""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xmlns=""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xmlns=""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xmlns=""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xmlns=""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xmlns=""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xmlns=""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xmlns=""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xmlns=""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xmlns=""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xmlns=""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xmlns=""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xmlns=""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xmlns=""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xmlns=""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xmlns=""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xmlns=""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xmlns=""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xmlns=""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xmlns=""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xmlns=""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xmlns=""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xmlns=""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xmlns=""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xmlns=""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xmlns=""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xmlns=""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xmlns=""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xmlns=""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xmlns=""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xmlns=""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xmlns=""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xmlns=""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xmlns=""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xmlns=""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xmlns=""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xmlns=""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xmlns=""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xmlns=""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xmlns=""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xmlns=""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xmlns=""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xmlns=""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xmlns=""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xmlns=""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xmlns=""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xmlns=""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xmlns=""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xmlns=""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xmlns=""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xmlns=""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xmlns=""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995;p32">
              <a:extLst>
                <a:ext uri="{FF2B5EF4-FFF2-40B4-BE49-F238E27FC236}">
                  <a16:creationId xmlns:a16="http://schemas.microsoft.com/office/drawing/2014/main" xmlns=""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xmlns=""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xmlns=""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xmlns=""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xmlns=""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xmlns=""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xmlns=""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xmlns=""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xmlns=""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xmlns=""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xmlns=""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xmlns=""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xmlns=""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xmlns=""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xmlns=""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xmlns=""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xmlns=""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xmlns=""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xmlns=""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xmlns=""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xmlns=""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xmlns=""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xmlns=""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xmlns=""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xmlns=""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xmlns=""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xmlns=""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xmlns=""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xmlns=""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xmlns=""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 name="TextBox 223">
            <a:extLst>
              <a:ext uri="{FF2B5EF4-FFF2-40B4-BE49-F238E27FC236}">
                <a16:creationId xmlns:a16="http://schemas.microsoft.com/office/drawing/2014/main" xmlns="" id="{93F46B3B-D663-4FBA-8528-CFD2F9C1E141}"/>
              </a:ext>
            </a:extLst>
          </p:cNvPr>
          <p:cNvSpPr txBox="1"/>
          <p:nvPr userDrawn="1"/>
        </p:nvSpPr>
        <p:spPr>
          <a:xfrm>
            <a:off x="3781444" y="1468551"/>
            <a:ext cx="4514832" cy="3631763"/>
          </a:xfrm>
          <a:prstGeom prst="rect">
            <a:avLst/>
          </a:prstGeom>
          <a:noFill/>
        </p:spPr>
        <p:txBody>
          <a:bodyPr wrap="square" rtlCol="0">
            <a:spAutoFit/>
          </a:bodyPr>
          <a:lstStyle/>
          <a:p>
            <a:pPr algn="ctr"/>
            <a:r>
              <a:rPr lang="vi-VN" sz="11500">
                <a:solidFill>
                  <a:srgbClr val="002060"/>
                </a:solidFill>
                <a:latin typeface="+mj-lt"/>
              </a:rPr>
              <a:t>LUYỆN TẬP</a:t>
            </a:r>
            <a:endParaRPr lang="vi-VN" sz="11500" dirty="0">
              <a:solidFill>
                <a:srgbClr val="002060"/>
              </a:solidFill>
              <a:latin typeface="+mj-lt"/>
            </a:endParaRPr>
          </a:p>
        </p:txBody>
      </p:sp>
    </p:spTree>
    <p:extLst>
      <p:ext uri="{BB962C8B-B14F-4D97-AF65-F5344CB8AC3E}">
        <p14:creationId xmlns:p14="http://schemas.microsoft.com/office/powerpoint/2010/main" val="38120161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19_Title and Content">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2313660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3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grpSp>
        <p:nvGrpSpPr>
          <p:cNvPr id="100" name="Google Shape;211;p3">
            <a:extLst>
              <a:ext uri="{FF2B5EF4-FFF2-40B4-BE49-F238E27FC236}">
                <a16:creationId xmlns:a16="http://schemas.microsoft.com/office/drawing/2014/main" xmlns=""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xmlns=""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xmlns=""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03" name="Google Shape;214;p3">
            <a:extLst>
              <a:ext uri="{FF2B5EF4-FFF2-40B4-BE49-F238E27FC236}">
                <a16:creationId xmlns:a16="http://schemas.microsoft.com/office/drawing/2014/main" xmlns=""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xmlns=""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5" name="Google Shape;216;p3">
              <a:extLst>
                <a:ext uri="{FF2B5EF4-FFF2-40B4-BE49-F238E27FC236}">
                  <a16:creationId xmlns:a16="http://schemas.microsoft.com/office/drawing/2014/main" xmlns=""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6" name="Google Shape;217;p3">
              <a:extLst>
                <a:ext uri="{FF2B5EF4-FFF2-40B4-BE49-F238E27FC236}">
                  <a16:creationId xmlns:a16="http://schemas.microsoft.com/office/drawing/2014/main" xmlns=""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7" name="Google Shape;218;p3">
              <a:extLst>
                <a:ext uri="{FF2B5EF4-FFF2-40B4-BE49-F238E27FC236}">
                  <a16:creationId xmlns:a16="http://schemas.microsoft.com/office/drawing/2014/main" xmlns=""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8" name="Google Shape;219;p3">
              <a:extLst>
                <a:ext uri="{FF2B5EF4-FFF2-40B4-BE49-F238E27FC236}">
                  <a16:creationId xmlns:a16="http://schemas.microsoft.com/office/drawing/2014/main" xmlns=""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9" name="Google Shape;220;p3">
              <a:extLst>
                <a:ext uri="{FF2B5EF4-FFF2-40B4-BE49-F238E27FC236}">
                  <a16:creationId xmlns:a16="http://schemas.microsoft.com/office/drawing/2014/main" xmlns=""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0" name="Google Shape;221;p3">
              <a:extLst>
                <a:ext uri="{FF2B5EF4-FFF2-40B4-BE49-F238E27FC236}">
                  <a16:creationId xmlns:a16="http://schemas.microsoft.com/office/drawing/2014/main" xmlns=""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xmlns=""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2" name="Google Shape;223;p3">
              <a:extLst>
                <a:ext uri="{FF2B5EF4-FFF2-40B4-BE49-F238E27FC236}">
                  <a16:creationId xmlns:a16="http://schemas.microsoft.com/office/drawing/2014/main" xmlns=""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3" name="Google Shape;224;p3">
              <a:extLst>
                <a:ext uri="{FF2B5EF4-FFF2-40B4-BE49-F238E27FC236}">
                  <a16:creationId xmlns:a16="http://schemas.microsoft.com/office/drawing/2014/main" xmlns=""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14" name="Google Shape;225;p3">
            <a:extLst>
              <a:ext uri="{FF2B5EF4-FFF2-40B4-BE49-F238E27FC236}">
                <a16:creationId xmlns:a16="http://schemas.microsoft.com/office/drawing/2014/main" xmlns=""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xmlns=""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6" name="Google Shape;227;p3">
              <a:extLst>
                <a:ext uri="{FF2B5EF4-FFF2-40B4-BE49-F238E27FC236}">
                  <a16:creationId xmlns:a16="http://schemas.microsoft.com/office/drawing/2014/main" xmlns=""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17" name="Google Shape;228;p3">
            <a:extLst>
              <a:ext uri="{FF2B5EF4-FFF2-40B4-BE49-F238E27FC236}">
                <a16:creationId xmlns:a16="http://schemas.microsoft.com/office/drawing/2014/main" xmlns=""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8" name="Google Shape;229;p3">
            <a:extLst>
              <a:ext uri="{FF2B5EF4-FFF2-40B4-BE49-F238E27FC236}">
                <a16:creationId xmlns:a16="http://schemas.microsoft.com/office/drawing/2014/main" xmlns=""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19" name="Google Shape;230;p3">
            <a:extLst>
              <a:ext uri="{FF2B5EF4-FFF2-40B4-BE49-F238E27FC236}">
                <a16:creationId xmlns:a16="http://schemas.microsoft.com/office/drawing/2014/main" xmlns=""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xmlns=""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1" name="Google Shape;232;p3">
              <a:extLst>
                <a:ext uri="{FF2B5EF4-FFF2-40B4-BE49-F238E27FC236}">
                  <a16:creationId xmlns:a16="http://schemas.microsoft.com/office/drawing/2014/main" xmlns=""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22" name="Google Shape;769;p31">
            <a:extLst>
              <a:ext uri="{FF2B5EF4-FFF2-40B4-BE49-F238E27FC236}">
                <a16:creationId xmlns:a16="http://schemas.microsoft.com/office/drawing/2014/main" xmlns=""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xmlns=""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24" name="Google Shape;771;p31">
              <a:extLst>
                <a:ext uri="{FF2B5EF4-FFF2-40B4-BE49-F238E27FC236}">
                  <a16:creationId xmlns:a16="http://schemas.microsoft.com/office/drawing/2014/main" xmlns=""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xmlns=""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0" name="Google Shape;773;p31">
                <a:extLst>
                  <a:ext uri="{FF2B5EF4-FFF2-40B4-BE49-F238E27FC236}">
                    <a16:creationId xmlns:a16="http://schemas.microsoft.com/office/drawing/2014/main" xmlns=""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1" name="Google Shape;774;p31">
                <a:extLst>
                  <a:ext uri="{FF2B5EF4-FFF2-40B4-BE49-F238E27FC236}">
                    <a16:creationId xmlns:a16="http://schemas.microsoft.com/office/drawing/2014/main" xmlns=""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2" name="Google Shape;775;p31">
                <a:extLst>
                  <a:ext uri="{FF2B5EF4-FFF2-40B4-BE49-F238E27FC236}">
                    <a16:creationId xmlns:a16="http://schemas.microsoft.com/office/drawing/2014/main" xmlns=""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3" name="Google Shape;776;p31">
                <a:extLst>
                  <a:ext uri="{FF2B5EF4-FFF2-40B4-BE49-F238E27FC236}">
                    <a16:creationId xmlns:a16="http://schemas.microsoft.com/office/drawing/2014/main" xmlns=""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4" name="Google Shape;777;p31">
                <a:extLst>
                  <a:ext uri="{FF2B5EF4-FFF2-40B4-BE49-F238E27FC236}">
                    <a16:creationId xmlns:a16="http://schemas.microsoft.com/office/drawing/2014/main" xmlns=""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5" name="Google Shape;778;p31">
                <a:extLst>
                  <a:ext uri="{FF2B5EF4-FFF2-40B4-BE49-F238E27FC236}">
                    <a16:creationId xmlns:a16="http://schemas.microsoft.com/office/drawing/2014/main" xmlns=""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6" name="Google Shape;779;p31">
                <a:extLst>
                  <a:ext uri="{FF2B5EF4-FFF2-40B4-BE49-F238E27FC236}">
                    <a16:creationId xmlns:a16="http://schemas.microsoft.com/office/drawing/2014/main" xmlns=""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7" name="Google Shape;780;p31">
                <a:extLst>
                  <a:ext uri="{FF2B5EF4-FFF2-40B4-BE49-F238E27FC236}">
                    <a16:creationId xmlns:a16="http://schemas.microsoft.com/office/drawing/2014/main" xmlns=""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8" name="Google Shape;781;p31">
                <a:extLst>
                  <a:ext uri="{FF2B5EF4-FFF2-40B4-BE49-F238E27FC236}">
                    <a16:creationId xmlns:a16="http://schemas.microsoft.com/office/drawing/2014/main" xmlns=""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782;p31">
                <a:extLst>
                  <a:ext uri="{FF2B5EF4-FFF2-40B4-BE49-F238E27FC236}">
                    <a16:creationId xmlns:a16="http://schemas.microsoft.com/office/drawing/2014/main" xmlns=""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0" name="Google Shape;783;p31">
                <a:extLst>
                  <a:ext uri="{FF2B5EF4-FFF2-40B4-BE49-F238E27FC236}">
                    <a16:creationId xmlns:a16="http://schemas.microsoft.com/office/drawing/2014/main" xmlns=""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1" name="Google Shape;784;p31">
                <a:extLst>
                  <a:ext uri="{FF2B5EF4-FFF2-40B4-BE49-F238E27FC236}">
                    <a16:creationId xmlns:a16="http://schemas.microsoft.com/office/drawing/2014/main" xmlns=""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2" name="Google Shape;785;p31">
                <a:extLst>
                  <a:ext uri="{FF2B5EF4-FFF2-40B4-BE49-F238E27FC236}">
                    <a16:creationId xmlns:a16="http://schemas.microsoft.com/office/drawing/2014/main" xmlns=""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3" name="Google Shape;786;p31">
                <a:extLst>
                  <a:ext uri="{FF2B5EF4-FFF2-40B4-BE49-F238E27FC236}">
                    <a16:creationId xmlns:a16="http://schemas.microsoft.com/office/drawing/2014/main" xmlns=""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4" name="Google Shape;787;p31">
                <a:extLst>
                  <a:ext uri="{FF2B5EF4-FFF2-40B4-BE49-F238E27FC236}">
                    <a16:creationId xmlns:a16="http://schemas.microsoft.com/office/drawing/2014/main" xmlns=""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5" name="Google Shape;788;p31">
                <a:extLst>
                  <a:ext uri="{FF2B5EF4-FFF2-40B4-BE49-F238E27FC236}">
                    <a16:creationId xmlns:a16="http://schemas.microsoft.com/office/drawing/2014/main" xmlns=""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6" name="Google Shape;789;p31">
                <a:extLst>
                  <a:ext uri="{FF2B5EF4-FFF2-40B4-BE49-F238E27FC236}">
                    <a16:creationId xmlns:a16="http://schemas.microsoft.com/office/drawing/2014/main" xmlns=""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7" name="Google Shape;790;p31">
                <a:extLst>
                  <a:ext uri="{FF2B5EF4-FFF2-40B4-BE49-F238E27FC236}">
                    <a16:creationId xmlns:a16="http://schemas.microsoft.com/office/drawing/2014/main" xmlns=""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8" name="Google Shape;791;p31">
                <a:extLst>
                  <a:ext uri="{FF2B5EF4-FFF2-40B4-BE49-F238E27FC236}">
                    <a16:creationId xmlns:a16="http://schemas.microsoft.com/office/drawing/2014/main" xmlns=""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9" name="Google Shape;792;p31">
                <a:extLst>
                  <a:ext uri="{FF2B5EF4-FFF2-40B4-BE49-F238E27FC236}">
                    <a16:creationId xmlns:a16="http://schemas.microsoft.com/office/drawing/2014/main" xmlns=""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0" name="Google Shape;793;p31">
                <a:extLst>
                  <a:ext uri="{FF2B5EF4-FFF2-40B4-BE49-F238E27FC236}">
                    <a16:creationId xmlns:a16="http://schemas.microsoft.com/office/drawing/2014/main" xmlns=""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1" name="Google Shape;794;p31">
                <a:extLst>
                  <a:ext uri="{FF2B5EF4-FFF2-40B4-BE49-F238E27FC236}">
                    <a16:creationId xmlns:a16="http://schemas.microsoft.com/office/drawing/2014/main" xmlns=""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2" name="Google Shape;795;p31">
                <a:extLst>
                  <a:ext uri="{FF2B5EF4-FFF2-40B4-BE49-F238E27FC236}">
                    <a16:creationId xmlns:a16="http://schemas.microsoft.com/office/drawing/2014/main" xmlns=""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3" name="Google Shape;796;p31">
                <a:extLst>
                  <a:ext uri="{FF2B5EF4-FFF2-40B4-BE49-F238E27FC236}">
                    <a16:creationId xmlns:a16="http://schemas.microsoft.com/office/drawing/2014/main" xmlns=""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797;p31">
                <a:extLst>
                  <a:ext uri="{FF2B5EF4-FFF2-40B4-BE49-F238E27FC236}">
                    <a16:creationId xmlns:a16="http://schemas.microsoft.com/office/drawing/2014/main" xmlns=""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5" name="Google Shape;798;p31">
                <a:extLst>
                  <a:ext uri="{FF2B5EF4-FFF2-40B4-BE49-F238E27FC236}">
                    <a16:creationId xmlns:a16="http://schemas.microsoft.com/office/drawing/2014/main" xmlns=""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6" name="Google Shape;799;p31">
                <a:extLst>
                  <a:ext uri="{FF2B5EF4-FFF2-40B4-BE49-F238E27FC236}">
                    <a16:creationId xmlns:a16="http://schemas.microsoft.com/office/drawing/2014/main" xmlns=""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7" name="Google Shape;800;p31">
                <a:extLst>
                  <a:ext uri="{FF2B5EF4-FFF2-40B4-BE49-F238E27FC236}">
                    <a16:creationId xmlns:a16="http://schemas.microsoft.com/office/drawing/2014/main" xmlns=""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8" name="Google Shape;801;p31">
                <a:extLst>
                  <a:ext uri="{FF2B5EF4-FFF2-40B4-BE49-F238E27FC236}">
                    <a16:creationId xmlns:a16="http://schemas.microsoft.com/office/drawing/2014/main" xmlns=""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9" name="Google Shape;802;p31">
                <a:extLst>
                  <a:ext uri="{FF2B5EF4-FFF2-40B4-BE49-F238E27FC236}">
                    <a16:creationId xmlns:a16="http://schemas.microsoft.com/office/drawing/2014/main" xmlns=""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0" name="Google Shape;803;p31">
                <a:extLst>
                  <a:ext uri="{FF2B5EF4-FFF2-40B4-BE49-F238E27FC236}">
                    <a16:creationId xmlns:a16="http://schemas.microsoft.com/office/drawing/2014/main" xmlns=""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1" name="Google Shape;804;p31">
                <a:extLst>
                  <a:ext uri="{FF2B5EF4-FFF2-40B4-BE49-F238E27FC236}">
                    <a16:creationId xmlns:a16="http://schemas.microsoft.com/office/drawing/2014/main" xmlns=""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2" name="Google Shape;805;p31">
                <a:extLst>
                  <a:ext uri="{FF2B5EF4-FFF2-40B4-BE49-F238E27FC236}">
                    <a16:creationId xmlns:a16="http://schemas.microsoft.com/office/drawing/2014/main" xmlns=""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806;p31">
                <a:extLst>
                  <a:ext uri="{FF2B5EF4-FFF2-40B4-BE49-F238E27FC236}">
                    <a16:creationId xmlns:a16="http://schemas.microsoft.com/office/drawing/2014/main" xmlns=""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4" name="Google Shape;807;p31">
                <a:extLst>
                  <a:ext uri="{FF2B5EF4-FFF2-40B4-BE49-F238E27FC236}">
                    <a16:creationId xmlns:a16="http://schemas.microsoft.com/office/drawing/2014/main" xmlns=""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5" name="Google Shape;808;p31">
                <a:extLst>
                  <a:ext uri="{FF2B5EF4-FFF2-40B4-BE49-F238E27FC236}">
                    <a16:creationId xmlns:a16="http://schemas.microsoft.com/office/drawing/2014/main" xmlns=""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6" name="Google Shape;809;p31">
                <a:extLst>
                  <a:ext uri="{FF2B5EF4-FFF2-40B4-BE49-F238E27FC236}">
                    <a16:creationId xmlns:a16="http://schemas.microsoft.com/office/drawing/2014/main" xmlns=""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7" name="Google Shape;810;p31">
                <a:extLst>
                  <a:ext uri="{FF2B5EF4-FFF2-40B4-BE49-F238E27FC236}">
                    <a16:creationId xmlns:a16="http://schemas.microsoft.com/office/drawing/2014/main" xmlns=""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8" name="Google Shape;811;p31">
                <a:extLst>
                  <a:ext uri="{FF2B5EF4-FFF2-40B4-BE49-F238E27FC236}">
                    <a16:creationId xmlns:a16="http://schemas.microsoft.com/office/drawing/2014/main" xmlns=""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9" name="Google Shape;812;p31">
                <a:extLst>
                  <a:ext uri="{FF2B5EF4-FFF2-40B4-BE49-F238E27FC236}">
                    <a16:creationId xmlns:a16="http://schemas.microsoft.com/office/drawing/2014/main" xmlns=""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0" name="Google Shape;813;p31">
                <a:extLst>
                  <a:ext uri="{FF2B5EF4-FFF2-40B4-BE49-F238E27FC236}">
                    <a16:creationId xmlns:a16="http://schemas.microsoft.com/office/drawing/2014/main" xmlns=""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1" name="Google Shape;814;p31">
                <a:extLst>
                  <a:ext uri="{FF2B5EF4-FFF2-40B4-BE49-F238E27FC236}">
                    <a16:creationId xmlns:a16="http://schemas.microsoft.com/office/drawing/2014/main" xmlns=""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2" name="Google Shape;815;p31">
                <a:extLst>
                  <a:ext uri="{FF2B5EF4-FFF2-40B4-BE49-F238E27FC236}">
                    <a16:creationId xmlns:a16="http://schemas.microsoft.com/office/drawing/2014/main" xmlns=""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3" name="Google Shape;816;p31">
                <a:extLst>
                  <a:ext uri="{FF2B5EF4-FFF2-40B4-BE49-F238E27FC236}">
                    <a16:creationId xmlns:a16="http://schemas.microsoft.com/office/drawing/2014/main" xmlns=""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4" name="Google Shape;817;p31">
                <a:extLst>
                  <a:ext uri="{FF2B5EF4-FFF2-40B4-BE49-F238E27FC236}">
                    <a16:creationId xmlns:a16="http://schemas.microsoft.com/office/drawing/2014/main" xmlns=""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5" name="Google Shape;818;p31">
                <a:extLst>
                  <a:ext uri="{FF2B5EF4-FFF2-40B4-BE49-F238E27FC236}">
                    <a16:creationId xmlns:a16="http://schemas.microsoft.com/office/drawing/2014/main" xmlns=""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6" name="Google Shape;819;p31">
                <a:extLst>
                  <a:ext uri="{FF2B5EF4-FFF2-40B4-BE49-F238E27FC236}">
                    <a16:creationId xmlns:a16="http://schemas.microsoft.com/office/drawing/2014/main" xmlns=""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7" name="Google Shape;820;p31">
                <a:extLst>
                  <a:ext uri="{FF2B5EF4-FFF2-40B4-BE49-F238E27FC236}">
                    <a16:creationId xmlns:a16="http://schemas.microsoft.com/office/drawing/2014/main" xmlns=""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8" name="Google Shape;821;p31">
                <a:extLst>
                  <a:ext uri="{FF2B5EF4-FFF2-40B4-BE49-F238E27FC236}">
                    <a16:creationId xmlns:a16="http://schemas.microsoft.com/office/drawing/2014/main" xmlns=""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29" name="Google Shape;822;p31">
                <a:extLst>
                  <a:ext uri="{FF2B5EF4-FFF2-40B4-BE49-F238E27FC236}">
                    <a16:creationId xmlns:a16="http://schemas.microsoft.com/office/drawing/2014/main" xmlns=""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0" name="Google Shape;823;p31">
                <a:extLst>
                  <a:ext uri="{FF2B5EF4-FFF2-40B4-BE49-F238E27FC236}">
                    <a16:creationId xmlns:a16="http://schemas.microsoft.com/office/drawing/2014/main" xmlns=""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1" name="Google Shape;824;p31">
                <a:extLst>
                  <a:ext uri="{FF2B5EF4-FFF2-40B4-BE49-F238E27FC236}">
                    <a16:creationId xmlns:a16="http://schemas.microsoft.com/office/drawing/2014/main" xmlns=""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2" name="Google Shape;825;p31">
                <a:extLst>
                  <a:ext uri="{FF2B5EF4-FFF2-40B4-BE49-F238E27FC236}">
                    <a16:creationId xmlns:a16="http://schemas.microsoft.com/office/drawing/2014/main" xmlns=""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3" name="Google Shape;826;p31">
                <a:extLst>
                  <a:ext uri="{FF2B5EF4-FFF2-40B4-BE49-F238E27FC236}">
                    <a16:creationId xmlns:a16="http://schemas.microsoft.com/office/drawing/2014/main" xmlns=""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4" name="Google Shape;827;p31">
                <a:extLst>
                  <a:ext uri="{FF2B5EF4-FFF2-40B4-BE49-F238E27FC236}">
                    <a16:creationId xmlns:a16="http://schemas.microsoft.com/office/drawing/2014/main" xmlns=""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25" name="Google Shape;828;p31">
              <a:extLst>
                <a:ext uri="{FF2B5EF4-FFF2-40B4-BE49-F238E27FC236}">
                  <a16:creationId xmlns:a16="http://schemas.microsoft.com/office/drawing/2014/main" xmlns=""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6" name="Google Shape;829;p31">
              <a:extLst>
                <a:ext uri="{FF2B5EF4-FFF2-40B4-BE49-F238E27FC236}">
                  <a16:creationId xmlns:a16="http://schemas.microsoft.com/office/drawing/2014/main" xmlns=""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7" name="Google Shape;830;p31">
              <a:extLst>
                <a:ext uri="{FF2B5EF4-FFF2-40B4-BE49-F238E27FC236}">
                  <a16:creationId xmlns:a16="http://schemas.microsoft.com/office/drawing/2014/main" xmlns=""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8" name="Google Shape;831;p31">
              <a:extLst>
                <a:ext uri="{FF2B5EF4-FFF2-40B4-BE49-F238E27FC236}">
                  <a16:creationId xmlns:a16="http://schemas.microsoft.com/office/drawing/2014/main" xmlns=""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9" name="Google Shape;832;p31">
              <a:extLst>
                <a:ext uri="{FF2B5EF4-FFF2-40B4-BE49-F238E27FC236}">
                  <a16:creationId xmlns:a16="http://schemas.microsoft.com/office/drawing/2014/main" xmlns=""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0" name="Google Shape;833;p31">
              <a:extLst>
                <a:ext uri="{FF2B5EF4-FFF2-40B4-BE49-F238E27FC236}">
                  <a16:creationId xmlns:a16="http://schemas.microsoft.com/office/drawing/2014/main" xmlns=""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1" name="Google Shape;834;p31">
              <a:extLst>
                <a:ext uri="{FF2B5EF4-FFF2-40B4-BE49-F238E27FC236}">
                  <a16:creationId xmlns:a16="http://schemas.microsoft.com/office/drawing/2014/main" xmlns=""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2" name="Google Shape;835;p31">
              <a:extLst>
                <a:ext uri="{FF2B5EF4-FFF2-40B4-BE49-F238E27FC236}">
                  <a16:creationId xmlns:a16="http://schemas.microsoft.com/office/drawing/2014/main" xmlns=""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3" name="Google Shape;836;p31">
              <a:extLst>
                <a:ext uri="{FF2B5EF4-FFF2-40B4-BE49-F238E27FC236}">
                  <a16:creationId xmlns:a16="http://schemas.microsoft.com/office/drawing/2014/main" xmlns=""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4" name="Google Shape;837;p31">
              <a:extLst>
                <a:ext uri="{FF2B5EF4-FFF2-40B4-BE49-F238E27FC236}">
                  <a16:creationId xmlns:a16="http://schemas.microsoft.com/office/drawing/2014/main" xmlns=""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5" name="Google Shape;838;p31">
              <a:extLst>
                <a:ext uri="{FF2B5EF4-FFF2-40B4-BE49-F238E27FC236}">
                  <a16:creationId xmlns:a16="http://schemas.microsoft.com/office/drawing/2014/main" xmlns=""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6" name="Google Shape;839;p31">
              <a:extLst>
                <a:ext uri="{FF2B5EF4-FFF2-40B4-BE49-F238E27FC236}">
                  <a16:creationId xmlns:a16="http://schemas.microsoft.com/office/drawing/2014/main" xmlns=""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7" name="Google Shape;840;p31">
              <a:extLst>
                <a:ext uri="{FF2B5EF4-FFF2-40B4-BE49-F238E27FC236}">
                  <a16:creationId xmlns:a16="http://schemas.microsoft.com/office/drawing/2014/main" xmlns=""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8" name="Google Shape;841;p31">
              <a:extLst>
                <a:ext uri="{FF2B5EF4-FFF2-40B4-BE49-F238E27FC236}">
                  <a16:creationId xmlns:a16="http://schemas.microsoft.com/office/drawing/2014/main" xmlns=""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39" name="Google Shape;842;p31">
              <a:extLst>
                <a:ext uri="{FF2B5EF4-FFF2-40B4-BE49-F238E27FC236}">
                  <a16:creationId xmlns:a16="http://schemas.microsoft.com/office/drawing/2014/main" xmlns=""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0" name="Google Shape;843;p31">
              <a:extLst>
                <a:ext uri="{FF2B5EF4-FFF2-40B4-BE49-F238E27FC236}">
                  <a16:creationId xmlns:a16="http://schemas.microsoft.com/office/drawing/2014/main" xmlns=""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1" name="Google Shape;844;p31">
              <a:extLst>
                <a:ext uri="{FF2B5EF4-FFF2-40B4-BE49-F238E27FC236}">
                  <a16:creationId xmlns:a16="http://schemas.microsoft.com/office/drawing/2014/main" xmlns=""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2" name="Google Shape;845;p31">
              <a:extLst>
                <a:ext uri="{FF2B5EF4-FFF2-40B4-BE49-F238E27FC236}">
                  <a16:creationId xmlns:a16="http://schemas.microsoft.com/office/drawing/2014/main" xmlns=""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3" name="Google Shape;846;p31">
              <a:extLst>
                <a:ext uri="{FF2B5EF4-FFF2-40B4-BE49-F238E27FC236}">
                  <a16:creationId xmlns:a16="http://schemas.microsoft.com/office/drawing/2014/main" xmlns=""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4" name="Google Shape;847;p31">
              <a:extLst>
                <a:ext uri="{FF2B5EF4-FFF2-40B4-BE49-F238E27FC236}">
                  <a16:creationId xmlns:a16="http://schemas.microsoft.com/office/drawing/2014/main" xmlns=""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5" name="Google Shape;848;p31">
              <a:extLst>
                <a:ext uri="{FF2B5EF4-FFF2-40B4-BE49-F238E27FC236}">
                  <a16:creationId xmlns:a16="http://schemas.microsoft.com/office/drawing/2014/main" xmlns=""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6" name="Google Shape;849;p31">
              <a:extLst>
                <a:ext uri="{FF2B5EF4-FFF2-40B4-BE49-F238E27FC236}">
                  <a16:creationId xmlns:a16="http://schemas.microsoft.com/office/drawing/2014/main" xmlns=""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7" name="Google Shape;850;p31">
              <a:extLst>
                <a:ext uri="{FF2B5EF4-FFF2-40B4-BE49-F238E27FC236}">
                  <a16:creationId xmlns:a16="http://schemas.microsoft.com/office/drawing/2014/main" xmlns=""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8" name="Google Shape;851;p31">
              <a:extLst>
                <a:ext uri="{FF2B5EF4-FFF2-40B4-BE49-F238E27FC236}">
                  <a16:creationId xmlns:a16="http://schemas.microsoft.com/office/drawing/2014/main" xmlns=""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9" name="Google Shape;852;p31">
              <a:extLst>
                <a:ext uri="{FF2B5EF4-FFF2-40B4-BE49-F238E27FC236}">
                  <a16:creationId xmlns:a16="http://schemas.microsoft.com/office/drawing/2014/main" xmlns=""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0" name="Google Shape;853;p31">
              <a:extLst>
                <a:ext uri="{FF2B5EF4-FFF2-40B4-BE49-F238E27FC236}">
                  <a16:creationId xmlns:a16="http://schemas.microsoft.com/office/drawing/2014/main" xmlns=""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854;p31">
              <a:extLst>
                <a:ext uri="{FF2B5EF4-FFF2-40B4-BE49-F238E27FC236}">
                  <a16:creationId xmlns:a16="http://schemas.microsoft.com/office/drawing/2014/main" xmlns=""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855;p31">
              <a:extLst>
                <a:ext uri="{FF2B5EF4-FFF2-40B4-BE49-F238E27FC236}">
                  <a16:creationId xmlns:a16="http://schemas.microsoft.com/office/drawing/2014/main" xmlns=""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3" name="Google Shape;856;p31">
              <a:extLst>
                <a:ext uri="{FF2B5EF4-FFF2-40B4-BE49-F238E27FC236}">
                  <a16:creationId xmlns:a16="http://schemas.microsoft.com/office/drawing/2014/main" xmlns=""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4" name="Google Shape;857;p31">
              <a:extLst>
                <a:ext uri="{FF2B5EF4-FFF2-40B4-BE49-F238E27FC236}">
                  <a16:creationId xmlns:a16="http://schemas.microsoft.com/office/drawing/2014/main" xmlns=""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5" name="Google Shape;858;p31">
              <a:extLst>
                <a:ext uri="{FF2B5EF4-FFF2-40B4-BE49-F238E27FC236}">
                  <a16:creationId xmlns:a16="http://schemas.microsoft.com/office/drawing/2014/main" xmlns=""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6" name="Google Shape;859;p31">
              <a:extLst>
                <a:ext uri="{FF2B5EF4-FFF2-40B4-BE49-F238E27FC236}">
                  <a16:creationId xmlns:a16="http://schemas.microsoft.com/office/drawing/2014/main" xmlns=""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7" name="Google Shape;860;p31">
              <a:extLst>
                <a:ext uri="{FF2B5EF4-FFF2-40B4-BE49-F238E27FC236}">
                  <a16:creationId xmlns:a16="http://schemas.microsoft.com/office/drawing/2014/main" xmlns=""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8" name="Google Shape;861;p31">
              <a:extLst>
                <a:ext uri="{FF2B5EF4-FFF2-40B4-BE49-F238E27FC236}">
                  <a16:creationId xmlns:a16="http://schemas.microsoft.com/office/drawing/2014/main" xmlns=""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9" name="Google Shape;862;p31">
              <a:extLst>
                <a:ext uri="{FF2B5EF4-FFF2-40B4-BE49-F238E27FC236}">
                  <a16:creationId xmlns:a16="http://schemas.microsoft.com/office/drawing/2014/main" xmlns=""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0" name="Google Shape;863;p31">
              <a:extLst>
                <a:ext uri="{FF2B5EF4-FFF2-40B4-BE49-F238E27FC236}">
                  <a16:creationId xmlns:a16="http://schemas.microsoft.com/office/drawing/2014/main" xmlns=""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1" name="Google Shape;864;p31">
              <a:extLst>
                <a:ext uri="{FF2B5EF4-FFF2-40B4-BE49-F238E27FC236}">
                  <a16:creationId xmlns:a16="http://schemas.microsoft.com/office/drawing/2014/main" xmlns=""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2" name="Google Shape;865;p31">
              <a:extLst>
                <a:ext uri="{FF2B5EF4-FFF2-40B4-BE49-F238E27FC236}">
                  <a16:creationId xmlns:a16="http://schemas.microsoft.com/office/drawing/2014/main" xmlns=""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3" name="Google Shape;866;p31">
              <a:extLst>
                <a:ext uri="{FF2B5EF4-FFF2-40B4-BE49-F238E27FC236}">
                  <a16:creationId xmlns:a16="http://schemas.microsoft.com/office/drawing/2014/main" xmlns=""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4" name="Google Shape;867;p31">
              <a:extLst>
                <a:ext uri="{FF2B5EF4-FFF2-40B4-BE49-F238E27FC236}">
                  <a16:creationId xmlns:a16="http://schemas.microsoft.com/office/drawing/2014/main" xmlns=""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5" name="Google Shape;868;p31">
              <a:extLst>
                <a:ext uri="{FF2B5EF4-FFF2-40B4-BE49-F238E27FC236}">
                  <a16:creationId xmlns:a16="http://schemas.microsoft.com/office/drawing/2014/main" xmlns=""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6" name="Google Shape;869;p31">
              <a:extLst>
                <a:ext uri="{FF2B5EF4-FFF2-40B4-BE49-F238E27FC236}">
                  <a16:creationId xmlns:a16="http://schemas.microsoft.com/office/drawing/2014/main" xmlns=""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7" name="Google Shape;870;p31">
              <a:extLst>
                <a:ext uri="{FF2B5EF4-FFF2-40B4-BE49-F238E27FC236}">
                  <a16:creationId xmlns:a16="http://schemas.microsoft.com/office/drawing/2014/main" xmlns=""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8" name="Google Shape;871;p31">
              <a:extLst>
                <a:ext uri="{FF2B5EF4-FFF2-40B4-BE49-F238E27FC236}">
                  <a16:creationId xmlns:a16="http://schemas.microsoft.com/office/drawing/2014/main" xmlns=""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69" name="Google Shape;872;p31">
              <a:extLst>
                <a:ext uri="{FF2B5EF4-FFF2-40B4-BE49-F238E27FC236}">
                  <a16:creationId xmlns:a16="http://schemas.microsoft.com/office/drawing/2014/main" xmlns=""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0" name="Google Shape;873;p31">
              <a:extLst>
                <a:ext uri="{FF2B5EF4-FFF2-40B4-BE49-F238E27FC236}">
                  <a16:creationId xmlns:a16="http://schemas.microsoft.com/office/drawing/2014/main" xmlns=""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1" name="Google Shape;874;p31">
              <a:extLst>
                <a:ext uri="{FF2B5EF4-FFF2-40B4-BE49-F238E27FC236}">
                  <a16:creationId xmlns:a16="http://schemas.microsoft.com/office/drawing/2014/main" xmlns=""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2" name="Google Shape;875;p31">
              <a:extLst>
                <a:ext uri="{FF2B5EF4-FFF2-40B4-BE49-F238E27FC236}">
                  <a16:creationId xmlns:a16="http://schemas.microsoft.com/office/drawing/2014/main" xmlns=""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3" name="Google Shape;876;p31">
              <a:extLst>
                <a:ext uri="{FF2B5EF4-FFF2-40B4-BE49-F238E27FC236}">
                  <a16:creationId xmlns:a16="http://schemas.microsoft.com/office/drawing/2014/main" xmlns=""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4" name="Google Shape;877;p31">
              <a:extLst>
                <a:ext uri="{FF2B5EF4-FFF2-40B4-BE49-F238E27FC236}">
                  <a16:creationId xmlns:a16="http://schemas.microsoft.com/office/drawing/2014/main" xmlns=""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5" name="Google Shape;878;p31">
              <a:extLst>
                <a:ext uri="{FF2B5EF4-FFF2-40B4-BE49-F238E27FC236}">
                  <a16:creationId xmlns:a16="http://schemas.microsoft.com/office/drawing/2014/main" xmlns=""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6" name="Google Shape;879;p31">
              <a:extLst>
                <a:ext uri="{FF2B5EF4-FFF2-40B4-BE49-F238E27FC236}">
                  <a16:creationId xmlns:a16="http://schemas.microsoft.com/office/drawing/2014/main" xmlns=""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7" name="Google Shape;880;p31">
              <a:extLst>
                <a:ext uri="{FF2B5EF4-FFF2-40B4-BE49-F238E27FC236}">
                  <a16:creationId xmlns:a16="http://schemas.microsoft.com/office/drawing/2014/main" xmlns=""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8" name="Google Shape;881;p31">
              <a:extLst>
                <a:ext uri="{FF2B5EF4-FFF2-40B4-BE49-F238E27FC236}">
                  <a16:creationId xmlns:a16="http://schemas.microsoft.com/office/drawing/2014/main" xmlns=""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236" name="TextBox 235">
            <a:extLst>
              <a:ext uri="{FF2B5EF4-FFF2-40B4-BE49-F238E27FC236}">
                <a16:creationId xmlns:a16="http://schemas.microsoft.com/office/drawing/2014/main" xmlns=""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28623112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80.xml><?xml version="1.0" encoding="utf-8"?>
<p:sldLayout xmlns:a="http://schemas.openxmlformats.org/drawingml/2006/main" xmlns:r="http://schemas.openxmlformats.org/officeDocument/2006/relationships" xmlns:p="http://schemas.openxmlformats.org/presentationml/2006/main" type="title">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914400" y="2130426"/>
            <a:ext cx="10363200" cy="1470025"/>
          </a:xfrm>
        </p:spPr>
        <p:txBody>
          <a:bodyPr/>
          <a:lstStyle/>
          <a:p>
            <a:r>
              <a:rPr lang="es-ES"/>
              <a:t>Haga clic para modificar el estilo de título del patrón</a:t>
            </a:r>
          </a:p>
        </p:txBody>
      </p:sp>
      <p:sp>
        <p:nvSpPr>
          <p:cNvPr id="3" name="2 Subtítulo"/>
          <p:cNvSpPr>
            <a:spLocks noGrp="1"/>
          </p:cNvSpPr>
          <p:nvPr>
            <p:ph type="subTitle" idx="1" hasCustomPrompt="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a:t>Haga clic para modificar el estilo de subtítulo del patrón</a:t>
            </a:r>
          </a:p>
        </p:txBody>
      </p:sp>
      <p:sp>
        <p:nvSpPr>
          <p:cNvPr id="4" name="3 Marcador de fecha"/>
          <p:cNvSpPr>
            <a:spLocks noGrp="1"/>
          </p:cNvSpPr>
          <p:nvPr>
            <p:ph type="dt" sz="half" idx="10"/>
          </p:nvPr>
        </p:nvSpPr>
        <p:spPr/>
        <p:txBody>
          <a:bodyPr/>
          <a:lstStyle/>
          <a:p>
            <a:fld id="{B7DBCAF7-9117-4B83-9BFA-3103DBC85BC2}" type="datetimeFigureOut">
              <a:rPr lang="es-ES" smtClean="0">
                <a:solidFill>
                  <a:prstClr val="black">
                    <a:tint val="75000"/>
                  </a:prstClr>
                </a:solidFill>
              </a:rPr>
              <a:t>06/12/2021</a:t>
            </a:fld>
            <a:endParaRPr lang="es-ES">
              <a:solidFill>
                <a:prstClr val="black">
                  <a:tint val="75000"/>
                </a:prstClr>
              </a:solidFill>
            </a:endParaRPr>
          </a:p>
        </p:txBody>
      </p:sp>
      <p:sp>
        <p:nvSpPr>
          <p:cNvPr id="5" name="4 Marcador de pie de página"/>
          <p:cNvSpPr>
            <a:spLocks noGrp="1"/>
          </p:cNvSpPr>
          <p:nvPr>
            <p:ph type="ftr" sz="quarter" idx="11"/>
          </p:nvPr>
        </p:nvSpPr>
        <p:spPr/>
        <p:txBody>
          <a:bodyPr/>
          <a:lstStyle/>
          <a:p>
            <a:endParaRPr lang="es-ES">
              <a:solidFill>
                <a:prstClr val="black">
                  <a:tint val="75000"/>
                </a:prstClr>
              </a:solidFill>
            </a:endParaRPr>
          </a:p>
        </p:txBody>
      </p:sp>
      <p:sp>
        <p:nvSpPr>
          <p:cNvPr id="6" name="5 Marcador de número de diapositiva"/>
          <p:cNvSpPr>
            <a:spLocks noGrp="1"/>
          </p:cNvSpPr>
          <p:nvPr>
            <p:ph type="sldNum" sz="quarter" idx="12"/>
          </p:nvPr>
        </p:nvSpPr>
        <p:spPr/>
        <p:txBody>
          <a:bodyPr/>
          <a:lstStyle/>
          <a:p>
            <a:fld id="{8754805E-6734-4F87-9870-BCD68E2B8570}" type="slidenum">
              <a:rPr lang="es-ES" smtClean="0">
                <a:solidFill>
                  <a:prstClr val="black">
                    <a:tint val="75000"/>
                  </a:prstClr>
                </a:solidFill>
              </a:rPr>
              <a:t>‹#›</a:t>
            </a:fld>
            <a:endParaRPr lang="es-ES">
              <a:solidFill>
                <a:prstClr val="black">
                  <a:tint val="75000"/>
                </a:prstClr>
              </a:solidFill>
            </a:endParaRPr>
          </a:p>
        </p:txBody>
      </p:sp>
    </p:spTree>
    <p:extLst>
      <p:ext uri="{BB962C8B-B14F-4D97-AF65-F5344CB8AC3E}">
        <p14:creationId xmlns:p14="http://schemas.microsoft.com/office/powerpoint/2010/main" val="453216299"/>
      </p:ext>
    </p:extLst>
  </p:cSld>
  <p:clrMapOvr>
    <a:masterClrMapping/>
  </p:clrMapOvr>
  <p:transition spd="slow">
    <p:wipe dir="d"/>
  </p:transition>
</p:sldLayout>
</file>

<file path=ppt/slideLayouts/slideLayout81.xml><?xml version="1.0" encoding="utf-8"?>
<p:sldLayout xmlns:a="http://schemas.openxmlformats.org/drawingml/2006/main" xmlns:r="http://schemas.openxmlformats.org/officeDocument/2006/relationships" xmlns:p="http://schemas.openxmlformats.org/presentationml/2006/main" type="blank">
  <p:cSld name="Trống">
    <p:spTree>
      <p:nvGrpSpPr>
        <p:cNvPr id="1" name=""/>
        <p:cNvGrpSpPr/>
        <p:nvPr/>
      </p:nvGrpSpPr>
      <p:grpSpPr>
        <a:xfrm>
          <a:off x="0" y="0"/>
          <a:ext cx="0" cy="0"/>
          <a:chOff x="0" y="0"/>
          <a:chExt cx="0" cy="0"/>
        </a:xfrm>
      </p:grpSpPr>
      <p:sp>
        <p:nvSpPr>
          <p:cNvPr id="2" name="Chỗ dành sẵn cho Ngày tháng 1">
            <a:extLst>
              <a:ext uri="{FF2B5EF4-FFF2-40B4-BE49-F238E27FC236}">
                <a16:creationId xmlns:a16="http://schemas.microsoft.com/office/drawing/2014/main" xmlns="" id="{1F7B06EF-739C-484D-9386-5BD244BF7DC3}"/>
              </a:ext>
            </a:extLst>
          </p:cNvPr>
          <p:cNvSpPr>
            <a:spLocks noGrp="1"/>
          </p:cNvSpPr>
          <p:nvPr>
            <p:ph type="dt" sz="half" idx="10"/>
          </p:nvPr>
        </p:nvSpPr>
        <p:spPr/>
        <p:txBody>
          <a:bodyPr/>
          <a:lstStyle/>
          <a:p>
            <a:fld id="{C6EF2163-3C4C-4B55-A699-9178E85E8A42}" type="datetimeFigureOut">
              <a:rPr lang="vi-VN" smtClean="0"/>
              <a:pPr/>
              <a:t>06/12/2021</a:t>
            </a:fld>
            <a:endParaRPr lang="vi-VN"/>
          </a:p>
        </p:txBody>
      </p:sp>
      <p:sp>
        <p:nvSpPr>
          <p:cNvPr id="3" name="Chỗ dành sẵn cho Chân trang 2">
            <a:extLst>
              <a:ext uri="{FF2B5EF4-FFF2-40B4-BE49-F238E27FC236}">
                <a16:creationId xmlns:a16="http://schemas.microsoft.com/office/drawing/2014/main" xmlns="" id="{5A93A1AE-83DD-41E7-A254-EEB70267545C}"/>
              </a:ext>
            </a:extLst>
          </p:cNvPr>
          <p:cNvSpPr>
            <a:spLocks noGrp="1"/>
          </p:cNvSpPr>
          <p:nvPr>
            <p:ph type="ftr" sz="quarter" idx="11"/>
          </p:nvPr>
        </p:nvSpPr>
        <p:spPr/>
        <p:txBody>
          <a:bodyPr/>
          <a:lstStyle/>
          <a:p>
            <a:endParaRPr lang="vi-VN"/>
          </a:p>
        </p:txBody>
      </p:sp>
      <p:sp>
        <p:nvSpPr>
          <p:cNvPr id="4" name="Chỗ dành sẵn cho Số hiệu Bản chiếu 3">
            <a:extLst>
              <a:ext uri="{FF2B5EF4-FFF2-40B4-BE49-F238E27FC236}">
                <a16:creationId xmlns:a16="http://schemas.microsoft.com/office/drawing/2014/main" xmlns="" id="{75AAFE15-561C-43CD-870B-AFB7CBF950E9}"/>
              </a:ext>
            </a:extLst>
          </p:cNvPr>
          <p:cNvSpPr>
            <a:spLocks noGrp="1"/>
          </p:cNvSpPr>
          <p:nvPr>
            <p:ph type="sldNum" sz="quarter" idx="12"/>
          </p:nvPr>
        </p:nvSpPr>
        <p:spPr/>
        <p:txBody>
          <a:bodyPr/>
          <a:lstStyle/>
          <a:p>
            <a:fld id="{D9F4C694-AE86-47D3-9ECA-69B67159F27C}" type="slidenum">
              <a:rPr lang="vi-VN" smtClean="0"/>
              <a:pPr/>
              <a:t>‹#›</a:t>
            </a:fld>
            <a:endParaRPr lang="vi-VN"/>
          </a:p>
        </p:txBody>
      </p:sp>
    </p:spTree>
    <p:extLst>
      <p:ext uri="{BB962C8B-B14F-4D97-AF65-F5344CB8AC3E}">
        <p14:creationId xmlns:p14="http://schemas.microsoft.com/office/powerpoint/2010/main" val="2890138798"/>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type="obj">
  <p:cSld name="20_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a:defRPr/>
            </a:pPr>
            <a:fld id="{C052E9E1-D97D-4C90-BB96-FA1ED58B786F}" type="datetime1">
              <a:rPr lang="en-US" altLang="zh-CN" smtClean="0">
                <a:solidFill>
                  <a:prstClr val="black">
                    <a:tint val="75000"/>
                  </a:prstClr>
                </a:solidFill>
              </a:rPr>
              <a:pPr>
                <a:defRPr/>
              </a:pPr>
              <a:t>12/6/2021</a:t>
            </a:fld>
            <a:endParaRPr lang="en-US" dirty="0">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en-US" dirty="0">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601EE9E8-4134-49B0-9AA7-3089E6521627}" type="slidenum">
              <a:rPr lang="en-US" smtClean="0">
                <a:solidFill>
                  <a:prstClr val="black">
                    <a:tint val="75000"/>
                  </a:prstClr>
                </a:solidFill>
              </a:rPr>
              <a:pPr>
                <a:defRPr/>
              </a:pPr>
              <a:t>‹#›</a:t>
            </a:fld>
            <a:endParaRPr lang="en-US" dirty="0">
              <a:solidFill>
                <a:prstClr val="black">
                  <a:tint val="75000"/>
                </a:prstClr>
              </a:solidFill>
            </a:endParaRPr>
          </a:p>
        </p:txBody>
      </p:sp>
    </p:spTree>
    <p:extLst>
      <p:ext uri="{BB962C8B-B14F-4D97-AF65-F5344CB8AC3E}">
        <p14:creationId xmlns:p14="http://schemas.microsoft.com/office/powerpoint/2010/main" val="3011518756"/>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074F2C4D-71A7-41CA-A3AB-87D2260E5DDF}" type="datetimeFigureOut">
              <a:rPr lang="en-US" smtClean="0"/>
              <a:t>12/6/2021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49CE49FF-88C6-49E7-92E3-FFE4B5F85113}" type="slidenum">
              <a:rPr lang="en-US" smtClean="0"/>
              <a:t>‹#›</a:t>
            </a:fld>
            <a:endParaRPr lang="en-US"/>
          </a:p>
        </p:txBody>
      </p:sp>
    </p:spTree>
    <p:extLst>
      <p:ext uri="{BB962C8B-B14F-4D97-AF65-F5344CB8AC3E}">
        <p14:creationId xmlns:p14="http://schemas.microsoft.com/office/powerpoint/2010/main" val="2557501265"/>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074F2C4D-71A7-41CA-A3AB-87D2260E5DDF}" type="datetimeFigureOut">
              <a:rPr lang="en-US" smtClean="0"/>
              <a:t>12/6/2021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49CE49FF-88C6-49E7-92E3-FFE4B5F85113}" type="slidenum">
              <a:rPr lang="en-US" smtClean="0"/>
              <a:t>‹#›</a:t>
            </a:fld>
            <a:endParaRPr lang="en-US"/>
          </a:p>
        </p:txBody>
      </p:sp>
    </p:spTree>
    <p:extLst>
      <p:ext uri="{BB962C8B-B14F-4D97-AF65-F5344CB8AC3E}">
        <p14:creationId xmlns:p14="http://schemas.microsoft.com/office/powerpoint/2010/main" val="3326144111"/>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074F2C4D-71A7-41CA-A3AB-87D2260E5DDF}" type="datetimeFigureOut">
              <a:rPr lang="en-US" smtClean="0"/>
              <a:t>12/6/2021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49CE49FF-88C6-49E7-92E3-FFE4B5F85113}" type="slidenum">
              <a:rPr lang="en-US" smtClean="0"/>
              <a:t>‹#›</a:t>
            </a:fld>
            <a:endParaRPr lang="en-US"/>
          </a:p>
        </p:txBody>
      </p:sp>
    </p:spTree>
    <p:extLst>
      <p:ext uri="{BB962C8B-B14F-4D97-AF65-F5344CB8AC3E}">
        <p14:creationId xmlns:p14="http://schemas.microsoft.com/office/powerpoint/2010/main" val="3934128355"/>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074F2C4D-71A7-41CA-A3AB-87D2260E5DDF}" type="datetimeFigureOut">
              <a:rPr lang="en-US" smtClean="0"/>
              <a:t>12/6/2021</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49CE49FF-88C6-49E7-92E3-FFE4B5F85113}" type="slidenum">
              <a:rPr lang="en-US" smtClean="0"/>
              <a:t>‹#›</a:t>
            </a:fld>
            <a:endParaRPr lang="en-US"/>
          </a:p>
        </p:txBody>
      </p:sp>
    </p:spTree>
    <p:extLst>
      <p:ext uri="{BB962C8B-B14F-4D97-AF65-F5344CB8AC3E}">
        <p14:creationId xmlns:p14="http://schemas.microsoft.com/office/powerpoint/2010/main" val="1914877986"/>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074F2C4D-71A7-41CA-A3AB-87D2260E5DDF}" type="datetimeFigureOut">
              <a:rPr lang="en-US" smtClean="0"/>
              <a:t>12/6/2021</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49CE49FF-88C6-49E7-92E3-FFE4B5F85113}" type="slidenum">
              <a:rPr lang="en-US" smtClean="0"/>
              <a:t>‹#›</a:t>
            </a:fld>
            <a:endParaRPr lang="en-US"/>
          </a:p>
        </p:txBody>
      </p:sp>
    </p:spTree>
    <p:extLst>
      <p:ext uri="{BB962C8B-B14F-4D97-AF65-F5344CB8AC3E}">
        <p14:creationId xmlns:p14="http://schemas.microsoft.com/office/powerpoint/2010/main" val="3505657162"/>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074F2C4D-71A7-41CA-A3AB-87D2260E5DDF}" type="datetimeFigureOut">
              <a:rPr lang="en-US" smtClean="0"/>
              <a:t>12/6/2021</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49CE49FF-88C6-49E7-92E3-FFE4B5F85113}" type="slidenum">
              <a:rPr lang="en-US" smtClean="0"/>
              <a:t>‹#›</a:t>
            </a:fld>
            <a:endParaRPr lang="en-US"/>
          </a:p>
        </p:txBody>
      </p:sp>
    </p:spTree>
    <p:extLst>
      <p:ext uri="{BB962C8B-B14F-4D97-AF65-F5344CB8AC3E}">
        <p14:creationId xmlns:p14="http://schemas.microsoft.com/office/powerpoint/2010/main" val="1808421140"/>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074F2C4D-71A7-41CA-A3AB-87D2260E5DDF}" type="datetimeFigureOut">
              <a:rPr lang="en-US" smtClean="0"/>
              <a:t>12/6/2021</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49CE49FF-88C6-49E7-92E3-FFE4B5F85113}" type="slidenum">
              <a:rPr lang="en-US" smtClean="0"/>
              <a:t>‹#›</a:t>
            </a:fld>
            <a:endParaRPr lang="en-US"/>
          </a:p>
        </p:txBody>
      </p:sp>
    </p:spTree>
    <p:extLst>
      <p:ext uri="{BB962C8B-B14F-4D97-AF65-F5344CB8AC3E}">
        <p14:creationId xmlns:p14="http://schemas.microsoft.com/office/powerpoint/2010/main" val="283147250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4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xmlns=""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xmlns=""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9" name="Google Shape;994;p14">
              <a:extLst>
                <a:ext uri="{FF2B5EF4-FFF2-40B4-BE49-F238E27FC236}">
                  <a16:creationId xmlns:a16="http://schemas.microsoft.com/office/drawing/2014/main" xmlns=""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xmlns=""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 name="Google Shape;996;p14">
                <a:extLst>
                  <a:ext uri="{FF2B5EF4-FFF2-40B4-BE49-F238E27FC236}">
                    <a16:creationId xmlns:a16="http://schemas.microsoft.com/office/drawing/2014/main" xmlns=""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0" name="Google Shape;997;p14">
              <a:extLst>
                <a:ext uri="{FF2B5EF4-FFF2-40B4-BE49-F238E27FC236}">
                  <a16:creationId xmlns:a16="http://schemas.microsoft.com/office/drawing/2014/main" xmlns=""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11" name="Google Shape;998;p14">
              <a:extLst>
                <a:ext uri="{FF2B5EF4-FFF2-40B4-BE49-F238E27FC236}">
                  <a16:creationId xmlns:a16="http://schemas.microsoft.com/office/drawing/2014/main" xmlns=""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xmlns=""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 name="Google Shape;1000;p14">
                <a:extLst>
                  <a:ext uri="{FF2B5EF4-FFF2-40B4-BE49-F238E27FC236}">
                    <a16:creationId xmlns:a16="http://schemas.microsoft.com/office/drawing/2014/main" xmlns=""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2" name="Google Shape;1001;p14">
              <a:extLst>
                <a:ext uri="{FF2B5EF4-FFF2-40B4-BE49-F238E27FC236}">
                  <a16:creationId xmlns:a16="http://schemas.microsoft.com/office/drawing/2014/main" xmlns=""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xmlns=""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 name="Google Shape;1003;p14">
                <a:extLst>
                  <a:ext uri="{FF2B5EF4-FFF2-40B4-BE49-F238E27FC236}">
                    <a16:creationId xmlns:a16="http://schemas.microsoft.com/office/drawing/2014/main" xmlns=""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3" name="Google Shape;1004;p14">
              <a:extLst>
                <a:ext uri="{FF2B5EF4-FFF2-40B4-BE49-F238E27FC236}">
                  <a16:creationId xmlns:a16="http://schemas.microsoft.com/office/drawing/2014/main" xmlns=""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xmlns=""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 name="Google Shape;1006;p14">
                <a:extLst>
                  <a:ext uri="{FF2B5EF4-FFF2-40B4-BE49-F238E27FC236}">
                    <a16:creationId xmlns:a16="http://schemas.microsoft.com/office/drawing/2014/main" xmlns=""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4" name="Google Shape;1007;p14">
              <a:extLst>
                <a:ext uri="{FF2B5EF4-FFF2-40B4-BE49-F238E27FC236}">
                  <a16:creationId xmlns:a16="http://schemas.microsoft.com/office/drawing/2014/main" xmlns=""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xmlns=""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 name="Google Shape;1009;p14">
                <a:extLst>
                  <a:ext uri="{FF2B5EF4-FFF2-40B4-BE49-F238E27FC236}">
                    <a16:creationId xmlns:a16="http://schemas.microsoft.com/office/drawing/2014/main" xmlns=""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15" name="Google Shape;1010;p14">
              <a:extLst>
                <a:ext uri="{FF2B5EF4-FFF2-40B4-BE49-F238E27FC236}">
                  <a16:creationId xmlns:a16="http://schemas.microsoft.com/office/drawing/2014/main" xmlns=""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xmlns=""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 name="Google Shape;1012;p14">
                <a:extLst>
                  <a:ext uri="{FF2B5EF4-FFF2-40B4-BE49-F238E27FC236}">
                    <a16:creationId xmlns:a16="http://schemas.microsoft.com/office/drawing/2014/main" xmlns=""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6" name="Google Shape;1013;p14">
              <a:extLst>
                <a:ext uri="{FF2B5EF4-FFF2-40B4-BE49-F238E27FC236}">
                  <a16:creationId xmlns:a16="http://schemas.microsoft.com/office/drawing/2014/main" xmlns=""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7" name="Google Shape;1014;p14">
              <a:extLst>
                <a:ext uri="{FF2B5EF4-FFF2-40B4-BE49-F238E27FC236}">
                  <a16:creationId xmlns:a16="http://schemas.microsoft.com/office/drawing/2014/main" xmlns=""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xmlns=""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3" name="Google Shape;1083;p14">
            <a:extLst>
              <a:ext uri="{FF2B5EF4-FFF2-40B4-BE49-F238E27FC236}">
                <a16:creationId xmlns:a16="http://schemas.microsoft.com/office/drawing/2014/main" xmlns=""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4" name="Google Shape;1084;p14">
            <a:extLst>
              <a:ext uri="{FF2B5EF4-FFF2-40B4-BE49-F238E27FC236}">
                <a16:creationId xmlns:a16="http://schemas.microsoft.com/office/drawing/2014/main" xmlns=""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5" name="Google Shape;1085;p14">
            <a:extLst>
              <a:ext uri="{FF2B5EF4-FFF2-40B4-BE49-F238E27FC236}">
                <a16:creationId xmlns:a16="http://schemas.microsoft.com/office/drawing/2014/main" xmlns=""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6" name="Google Shape;1086;p14">
            <a:extLst>
              <a:ext uri="{FF2B5EF4-FFF2-40B4-BE49-F238E27FC236}">
                <a16:creationId xmlns:a16="http://schemas.microsoft.com/office/drawing/2014/main" xmlns=""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7" name="Google Shape;1082;p14">
            <a:extLst>
              <a:ext uri="{FF2B5EF4-FFF2-40B4-BE49-F238E27FC236}">
                <a16:creationId xmlns:a16="http://schemas.microsoft.com/office/drawing/2014/main" xmlns=""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8" name="Google Shape;1083;p14">
            <a:extLst>
              <a:ext uri="{FF2B5EF4-FFF2-40B4-BE49-F238E27FC236}">
                <a16:creationId xmlns:a16="http://schemas.microsoft.com/office/drawing/2014/main" xmlns=""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59" name="Google Shape;1084;p14">
            <a:extLst>
              <a:ext uri="{FF2B5EF4-FFF2-40B4-BE49-F238E27FC236}">
                <a16:creationId xmlns:a16="http://schemas.microsoft.com/office/drawing/2014/main" xmlns=""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0" name="Google Shape;1085;p14">
            <a:extLst>
              <a:ext uri="{FF2B5EF4-FFF2-40B4-BE49-F238E27FC236}">
                <a16:creationId xmlns:a16="http://schemas.microsoft.com/office/drawing/2014/main" xmlns=""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1" name="Google Shape;1086;p14">
            <a:extLst>
              <a:ext uri="{FF2B5EF4-FFF2-40B4-BE49-F238E27FC236}">
                <a16:creationId xmlns:a16="http://schemas.microsoft.com/office/drawing/2014/main" xmlns=""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2" name="Google Shape;1082;p14">
            <a:extLst>
              <a:ext uri="{FF2B5EF4-FFF2-40B4-BE49-F238E27FC236}">
                <a16:creationId xmlns:a16="http://schemas.microsoft.com/office/drawing/2014/main" xmlns=""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3" name="Google Shape;1083;p14">
            <a:extLst>
              <a:ext uri="{FF2B5EF4-FFF2-40B4-BE49-F238E27FC236}">
                <a16:creationId xmlns:a16="http://schemas.microsoft.com/office/drawing/2014/main" xmlns=""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4" name="Google Shape;1084;p14">
            <a:extLst>
              <a:ext uri="{FF2B5EF4-FFF2-40B4-BE49-F238E27FC236}">
                <a16:creationId xmlns:a16="http://schemas.microsoft.com/office/drawing/2014/main" xmlns=""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5" name="Google Shape;1085;p14">
            <a:extLst>
              <a:ext uri="{FF2B5EF4-FFF2-40B4-BE49-F238E27FC236}">
                <a16:creationId xmlns:a16="http://schemas.microsoft.com/office/drawing/2014/main" xmlns=""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6" name="Google Shape;1086;p14">
            <a:extLst>
              <a:ext uri="{FF2B5EF4-FFF2-40B4-BE49-F238E27FC236}">
                <a16:creationId xmlns:a16="http://schemas.microsoft.com/office/drawing/2014/main" xmlns=""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7" name="Google Shape;1082;p14">
            <a:extLst>
              <a:ext uri="{FF2B5EF4-FFF2-40B4-BE49-F238E27FC236}">
                <a16:creationId xmlns:a16="http://schemas.microsoft.com/office/drawing/2014/main" xmlns=""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8" name="Google Shape;1083;p14">
            <a:extLst>
              <a:ext uri="{FF2B5EF4-FFF2-40B4-BE49-F238E27FC236}">
                <a16:creationId xmlns:a16="http://schemas.microsoft.com/office/drawing/2014/main" xmlns=""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69" name="Google Shape;1084;p14">
            <a:extLst>
              <a:ext uri="{FF2B5EF4-FFF2-40B4-BE49-F238E27FC236}">
                <a16:creationId xmlns:a16="http://schemas.microsoft.com/office/drawing/2014/main" xmlns=""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0" name="Google Shape;1085;p14">
            <a:extLst>
              <a:ext uri="{FF2B5EF4-FFF2-40B4-BE49-F238E27FC236}">
                <a16:creationId xmlns:a16="http://schemas.microsoft.com/office/drawing/2014/main" xmlns=""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1" name="Google Shape;1086;p14">
            <a:extLst>
              <a:ext uri="{FF2B5EF4-FFF2-40B4-BE49-F238E27FC236}">
                <a16:creationId xmlns:a16="http://schemas.microsoft.com/office/drawing/2014/main" xmlns=""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2" name="Google Shape;1082;p14">
            <a:extLst>
              <a:ext uri="{FF2B5EF4-FFF2-40B4-BE49-F238E27FC236}">
                <a16:creationId xmlns:a16="http://schemas.microsoft.com/office/drawing/2014/main" xmlns=""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3" name="Google Shape;1083;p14">
            <a:extLst>
              <a:ext uri="{FF2B5EF4-FFF2-40B4-BE49-F238E27FC236}">
                <a16:creationId xmlns:a16="http://schemas.microsoft.com/office/drawing/2014/main" xmlns=""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4" name="Google Shape;1084;p14">
            <a:extLst>
              <a:ext uri="{FF2B5EF4-FFF2-40B4-BE49-F238E27FC236}">
                <a16:creationId xmlns:a16="http://schemas.microsoft.com/office/drawing/2014/main" xmlns=""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5" name="Google Shape;1085;p14">
            <a:extLst>
              <a:ext uri="{FF2B5EF4-FFF2-40B4-BE49-F238E27FC236}">
                <a16:creationId xmlns:a16="http://schemas.microsoft.com/office/drawing/2014/main" xmlns=""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6" name="Google Shape;1086;p14">
            <a:extLst>
              <a:ext uri="{FF2B5EF4-FFF2-40B4-BE49-F238E27FC236}">
                <a16:creationId xmlns:a16="http://schemas.microsoft.com/office/drawing/2014/main" xmlns=""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7" name="Google Shape;1082;p14">
            <a:extLst>
              <a:ext uri="{FF2B5EF4-FFF2-40B4-BE49-F238E27FC236}">
                <a16:creationId xmlns:a16="http://schemas.microsoft.com/office/drawing/2014/main" xmlns=""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8" name="Google Shape;1083;p14">
            <a:extLst>
              <a:ext uri="{FF2B5EF4-FFF2-40B4-BE49-F238E27FC236}">
                <a16:creationId xmlns:a16="http://schemas.microsoft.com/office/drawing/2014/main" xmlns=""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9" name="Google Shape;1084;p14">
            <a:extLst>
              <a:ext uri="{FF2B5EF4-FFF2-40B4-BE49-F238E27FC236}">
                <a16:creationId xmlns:a16="http://schemas.microsoft.com/office/drawing/2014/main" xmlns=""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0" name="Google Shape;1085;p14">
            <a:extLst>
              <a:ext uri="{FF2B5EF4-FFF2-40B4-BE49-F238E27FC236}">
                <a16:creationId xmlns:a16="http://schemas.microsoft.com/office/drawing/2014/main" xmlns=""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1" name="Google Shape;1086;p14">
            <a:extLst>
              <a:ext uri="{FF2B5EF4-FFF2-40B4-BE49-F238E27FC236}">
                <a16:creationId xmlns:a16="http://schemas.microsoft.com/office/drawing/2014/main" xmlns=""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2" name="Google Shape;1082;p14">
            <a:extLst>
              <a:ext uri="{FF2B5EF4-FFF2-40B4-BE49-F238E27FC236}">
                <a16:creationId xmlns:a16="http://schemas.microsoft.com/office/drawing/2014/main" xmlns=""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3" name="Google Shape;1083;p14">
            <a:extLst>
              <a:ext uri="{FF2B5EF4-FFF2-40B4-BE49-F238E27FC236}">
                <a16:creationId xmlns:a16="http://schemas.microsoft.com/office/drawing/2014/main" xmlns=""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4" name="Google Shape;1084;p14">
            <a:extLst>
              <a:ext uri="{FF2B5EF4-FFF2-40B4-BE49-F238E27FC236}">
                <a16:creationId xmlns:a16="http://schemas.microsoft.com/office/drawing/2014/main" xmlns=""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5" name="Google Shape;1085;p14">
            <a:extLst>
              <a:ext uri="{FF2B5EF4-FFF2-40B4-BE49-F238E27FC236}">
                <a16:creationId xmlns:a16="http://schemas.microsoft.com/office/drawing/2014/main" xmlns=""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6" name="Google Shape;1086;p14">
            <a:extLst>
              <a:ext uri="{FF2B5EF4-FFF2-40B4-BE49-F238E27FC236}">
                <a16:creationId xmlns:a16="http://schemas.microsoft.com/office/drawing/2014/main" xmlns=""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7" name="Google Shape;1082;p14">
            <a:extLst>
              <a:ext uri="{FF2B5EF4-FFF2-40B4-BE49-F238E27FC236}">
                <a16:creationId xmlns:a16="http://schemas.microsoft.com/office/drawing/2014/main" xmlns=""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8" name="Google Shape;1083;p14">
            <a:extLst>
              <a:ext uri="{FF2B5EF4-FFF2-40B4-BE49-F238E27FC236}">
                <a16:creationId xmlns:a16="http://schemas.microsoft.com/office/drawing/2014/main" xmlns=""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89" name="Google Shape;1084;p14">
            <a:extLst>
              <a:ext uri="{FF2B5EF4-FFF2-40B4-BE49-F238E27FC236}">
                <a16:creationId xmlns:a16="http://schemas.microsoft.com/office/drawing/2014/main" xmlns=""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0" name="Google Shape;1085;p14">
            <a:extLst>
              <a:ext uri="{FF2B5EF4-FFF2-40B4-BE49-F238E27FC236}">
                <a16:creationId xmlns:a16="http://schemas.microsoft.com/office/drawing/2014/main" xmlns=""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1" name="Google Shape;1086;p14">
            <a:extLst>
              <a:ext uri="{FF2B5EF4-FFF2-40B4-BE49-F238E27FC236}">
                <a16:creationId xmlns:a16="http://schemas.microsoft.com/office/drawing/2014/main" xmlns=""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2" name="Google Shape;1082;p14">
            <a:extLst>
              <a:ext uri="{FF2B5EF4-FFF2-40B4-BE49-F238E27FC236}">
                <a16:creationId xmlns:a16="http://schemas.microsoft.com/office/drawing/2014/main" xmlns=""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3" name="Google Shape;1083;p14">
            <a:extLst>
              <a:ext uri="{FF2B5EF4-FFF2-40B4-BE49-F238E27FC236}">
                <a16:creationId xmlns:a16="http://schemas.microsoft.com/office/drawing/2014/main" xmlns=""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4" name="Google Shape;1084;p14">
            <a:extLst>
              <a:ext uri="{FF2B5EF4-FFF2-40B4-BE49-F238E27FC236}">
                <a16:creationId xmlns:a16="http://schemas.microsoft.com/office/drawing/2014/main" xmlns=""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5" name="Google Shape;1085;p14">
            <a:extLst>
              <a:ext uri="{FF2B5EF4-FFF2-40B4-BE49-F238E27FC236}">
                <a16:creationId xmlns:a16="http://schemas.microsoft.com/office/drawing/2014/main" xmlns=""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6" name="Google Shape;1086;p14">
            <a:extLst>
              <a:ext uri="{FF2B5EF4-FFF2-40B4-BE49-F238E27FC236}">
                <a16:creationId xmlns:a16="http://schemas.microsoft.com/office/drawing/2014/main" xmlns=""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97" name="Google Shape;1765;p26">
            <a:extLst>
              <a:ext uri="{FF2B5EF4-FFF2-40B4-BE49-F238E27FC236}">
                <a16:creationId xmlns:a16="http://schemas.microsoft.com/office/drawing/2014/main" xmlns=""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xmlns=""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9" name="Google Shape;1767;p26">
            <a:extLst>
              <a:ext uri="{FF2B5EF4-FFF2-40B4-BE49-F238E27FC236}">
                <a16:creationId xmlns:a16="http://schemas.microsoft.com/office/drawing/2014/main" xmlns=""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grpSp>
        <p:nvGrpSpPr>
          <p:cNvPr id="236" name="Google Shape;631;p30">
            <a:extLst>
              <a:ext uri="{FF2B5EF4-FFF2-40B4-BE49-F238E27FC236}">
                <a16:creationId xmlns:a16="http://schemas.microsoft.com/office/drawing/2014/main" xmlns=""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xmlns=""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8" name="Google Shape;633;p30">
              <a:extLst>
                <a:ext uri="{FF2B5EF4-FFF2-40B4-BE49-F238E27FC236}">
                  <a16:creationId xmlns:a16="http://schemas.microsoft.com/office/drawing/2014/main" xmlns=""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39" name="Google Shape;634;p30">
              <a:extLst>
                <a:ext uri="{FF2B5EF4-FFF2-40B4-BE49-F238E27FC236}">
                  <a16:creationId xmlns:a16="http://schemas.microsoft.com/office/drawing/2014/main" xmlns=""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0" name="Google Shape;635;p30">
              <a:extLst>
                <a:ext uri="{FF2B5EF4-FFF2-40B4-BE49-F238E27FC236}">
                  <a16:creationId xmlns:a16="http://schemas.microsoft.com/office/drawing/2014/main" xmlns=""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1" name="Google Shape;636;p30">
              <a:extLst>
                <a:ext uri="{FF2B5EF4-FFF2-40B4-BE49-F238E27FC236}">
                  <a16:creationId xmlns:a16="http://schemas.microsoft.com/office/drawing/2014/main" xmlns=""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2" name="Google Shape;637;p30">
              <a:extLst>
                <a:ext uri="{FF2B5EF4-FFF2-40B4-BE49-F238E27FC236}">
                  <a16:creationId xmlns:a16="http://schemas.microsoft.com/office/drawing/2014/main" xmlns=""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3" name="Google Shape;638;p30">
              <a:extLst>
                <a:ext uri="{FF2B5EF4-FFF2-40B4-BE49-F238E27FC236}">
                  <a16:creationId xmlns:a16="http://schemas.microsoft.com/office/drawing/2014/main" xmlns=""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4" name="Google Shape;639;p30">
              <a:extLst>
                <a:ext uri="{FF2B5EF4-FFF2-40B4-BE49-F238E27FC236}">
                  <a16:creationId xmlns:a16="http://schemas.microsoft.com/office/drawing/2014/main" xmlns=""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5" name="Google Shape;640;p30">
              <a:extLst>
                <a:ext uri="{FF2B5EF4-FFF2-40B4-BE49-F238E27FC236}">
                  <a16:creationId xmlns:a16="http://schemas.microsoft.com/office/drawing/2014/main" xmlns=""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6" name="Google Shape;641;p30">
              <a:extLst>
                <a:ext uri="{FF2B5EF4-FFF2-40B4-BE49-F238E27FC236}">
                  <a16:creationId xmlns:a16="http://schemas.microsoft.com/office/drawing/2014/main" xmlns=""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7" name="Google Shape;642;p30">
              <a:extLst>
                <a:ext uri="{FF2B5EF4-FFF2-40B4-BE49-F238E27FC236}">
                  <a16:creationId xmlns:a16="http://schemas.microsoft.com/office/drawing/2014/main" xmlns=""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8" name="Google Shape;643;p30">
              <a:extLst>
                <a:ext uri="{FF2B5EF4-FFF2-40B4-BE49-F238E27FC236}">
                  <a16:creationId xmlns:a16="http://schemas.microsoft.com/office/drawing/2014/main" xmlns=""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49" name="Google Shape;644;p30">
              <a:extLst>
                <a:ext uri="{FF2B5EF4-FFF2-40B4-BE49-F238E27FC236}">
                  <a16:creationId xmlns:a16="http://schemas.microsoft.com/office/drawing/2014/main" xmlns=""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0" name="Google Shape;645;p30">
              <a:extLst>
                <a:ext uri="{FF2B5EF4-FFF2-40B4-BE49-F238E27FC236}">
                  <a16:creationId xmlns:a16="http://schemas.microsoft.com/office/drawing/2014/main" xmlns=""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646;p30">
              <a:extLst>
                <a:ext uri="{FF2B5EF4-FFF2-40B4-BE49-F238E27FC236}">
                  <a16:creationId xmlns:a16="http://schemas.microsoft.com/office/drawing/2014/main" xmlns=""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2" name="Google Shape;647;p30">
              <a:extLst>
                <a:ext uri="{FF2B5EF4-FFF2-40B4-BE49-F238E27FC236}">
                  <a16:creationId xmlns:a16="http://schemas.microsoft.com/office/drawing/2014/main" xmlns=""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3" name="Google Shape;648;p30">
              <a:extLst>
                <a:ext uri="{FF2B5EF4-FFF2-40B4-BE49-F238E27FC236}">
                  <a16:creationId xmlns:a16="http://schemas.microsoft.com/office/drawing/2014/main" xmlns=""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4" name="Google Shape;649;p30">
              <a:extLst>
                <a:ext uri="{FF2B5EF4-FFF2-40B4-BE49-F238E27FC236}">
                  <a16:creationId xmlns:a16="http://schemas.microsoft.com/office/drawing/2014/main" xmlns=""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5" name="Google Shape;650;p30">
              <a:extLst>
                <a:ext uri="{FF2B5EF4-FFF2-40B4-BE49-F238E27FC236}">
                  <a16:creationId xmlns:a16="http://schemas.microsoft.com/office/drawing/2014/main" xmlns=""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6" name="Google Shape;651;p30">
              <a:extLst>
                <a:ext uri="{FF2B5EF4-FFF2-40B4-BE49-F238E27FC236}">
                  <a16:creationId xmlns:a16="http://schemas.microsoft.com/office/drawing/2014/main" xmlns=""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7" name="Google Shape;652;p30">
              <a:extLst>
                <a:ext uri="{FF2B5EF4-FFF2-40B4-BE49-F238E27FC236}">
                  <a16:creationId xmlns:a16="http://schemas.microsoft.com/office/drawing/2014/main" xmlns=""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8" name="Google Shape;653;p30">
              <a:extLst>
                <a:ext uri="{FF2B5EF4-FFF2-40B4-BE49-F238E27FC236}">
                  <a16:creationId xmlns:a16="http://schemas.microsoft.com/office/drawing/2014/main" xmlns=""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9" name="Google Shape;654;p30">
              <a:extLst>
                <a:ext uri="{FF2B5EF4-FFF2-40B4-BE49-F238E27FC236}">
                  <a16:creationId xmlns:a16="http://schemas.microsoft.com/office/drawing/2014/main" xmlns=""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0" name="Google Shape;655;p30">
              <a:extLst>
                <a:ext uri="{FF2B5EF4-FFF2-40B4-BE49-F238E27FC236}">
                  <a16:creationId xmlns:a16="http://schemas.microsoft.com/office/drawing/2014/main" xmlns=""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xmlns=""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2" name="Google Shape;657;p30">
              <a:extLst>
                <a:ext uri="{FF2B5EF4-FFF2-40B4-BE49-F238E27FC236}">
                  <a16:creationId xmlns:a16="http://schemas.microsoft.com/office/drawing/2014/main" xmlns=""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3" name="Google Shape;658;p30">
              <a:extLst>
                <a:ext uri="{FF2B5EF4-FFF2-40B4-BE49-F238E27FC236}">
                  <a16:creationId xmlns:a16="http://schemas.microsoft.com/office/drawing/2014/main" xmlns=""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4" name="Google Shape;659;p30">
              <a:extLst>
                <a:ext uri="{FF2B5EF4-FFF2-40B4-BE49-F238E27FC236}">
                  <a16:creationId xmlns:a16="http://schemas.microsoft.com/office/drawing/2014/main" xmlns=""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5" name="Google Shape;660;p30">
              <a:extLst>
                <a:ext uri="{FF2B5EF4-FFF2-40B4-BE49-F238E27FC236}">
                  <a16:creationId xmlns:a16="http://schemas.microsoft.com/office/drawing/2014/main" xmlns=""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6" name="Google Shape;661;p30">
              <a:extLst>
                <a:ext uri="{FF2B5EF4-FFF2-40B4-BE49-F238E27FC236}">
                  <a16:creationId xmlns:a16="http://schemas.microsoft.com/office/drawing/2014/main" xmlns=""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7" name="Google Shape;662;p30">
              <a:extLst>
                <a:ext uri="{FF2B5EF4-FFF2-40B4-BE49-F238E27FC236}">
                  <a16:creationId xmlns:a16="http://schemas.microsoft.com/office/drawing/2014/main" xmlns=""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8" name="Google Shape;663;p30">
              <a:extLst>
                <a:ext uri="{FF2B5EF4-FFF2-40B4-BE49-F238E27FC236}">
                  <a16:creationId xmlns:a16="http://schemas.microsoft.com/office/drawing/2014/main" xmlns=""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9" name="Google Shape;664;p30">
              <a:extLst>
                <a:ext uri="{FF2B5EF4-FFF2-40B4-BE49-F238E27FC236}">
                  <a16:creationId xmlns:a16="http://schemas.microsoft.com/office/drawing/2014/main" xmlns=""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0" name="Google Shape;665;p30">
              <a:extLst>
                <a:ext uri="{FF2B5EF4-FFF2-40B4-BE49-F238E27FC236}">
                  <a16:creationId xmlns:a16="http://schemas.microsoft.com/office/drawing/2014/main" xmlns=""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1" name="Google Shape;666;p30">
              <a:extLst>
                <a:ext uri="{FF2B5EF4-FFF2-40B4-BE49-F238E27FC236}">
                  <a16:creationId xmlns:a16="http://schemas.microsoft.com/office/drawing/2014/main" xmlns=""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2" name="Google Shape;667;p30">
              <a:extLst>
                <a:ext uri="{FF2B5EF4-FFF2-40B4-BE49-F238E27FC236}">
                  <a16:creationId xmlns:a16="http://schemas.microsoft.com/office/drawing/2014/main" xmlns=""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3" name="Google Shape;668;p30">
              <a:extLst>
                <a:ext uri="{FF2B5EF4-FFF2-40B4-BE49-F238E27FC236}">
                  <a16:creationId xmlns:a16="http://schemas.microsoft.com/office/drawing/2014/main" xmlns=""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4" name="Google Shape;669;p30">
              <a:extLst>
                <a:ext uri="{FF2B5EF4-FFF2-40B4-BE49-F238E27FC236}">
                  <a16:creationId xmlns:a16="http://schemas.microsoft.com/office/drawing/2014/main" xmlns=""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5" name="Google Shape;670;p30">
              <a:extLst>
                <a:ext uri="{FF2B5EF4-FFF2-40B4-BE49-F238E27FC236}">
                  <a16:creationId xmlns:a16="http://schemas.microsoft.com/office/drawing/2014/main" xmlns=""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6" name="Google Shape;671;p30">
              <a:extLst>
                <a:ext uri="{FF2B5EF4-FFF2-40B4-BE49-F238E27FC236}">
                  <a16:creationId xmlns:a16="http://schemas.microsoft.com/office/drawing/2014/main" xmlns=""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77" name="Google Shape;672;p30">
              <a:extLst>
                <a:ext uri="{FF2B5EF4-FFF2-40B4-BE49-F238E27FC236}">
                  <a16:creationId xmlns:a16="http://schemas.microsoft.com/office/drawing/2014/main" xmlns=""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78" name="Google Shape;211;p3">
            <a:extLst>
              <a:ext uri="{FF2B5EF4-FFF2-40B4-BE49-F238E27FC236}">
                <a16:creationId xmlns:a16="http://schemas.microsoft.com/office/drawing/2014/main" xmlns=""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xmlns=""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xmlns=""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81" name="Google Shape;214;p3">
            <a:extLst>
              <a:ext uri="{FF2B5EF4-FFF2-40B4-BE49-F238E27FC236}">
                <a16:creationId xmlns:a16="http://schemas.microsoft.com/office/drawing/2014/main" xmlns=""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xmlns=""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3" name="Google Shape;216;p3">
              <a:extLst>
                <a:ext uri="{FF2B5EF4-FFF2-40B4-BE49-F238E27FC236}">
                  <a16:creationId xmlns:a16="http://schemas.microsoft.com/office/drawing/2014/main" xmlns=""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4" name="Google Shape;217;p3">
              <a:extLst>
                <a:ext uri="{FF2B5EF4-FFF2-40B4-BE49-F238E27FC236}">
                  <a16:creationId xmlns:a16="http://schemas.microsoft.com/office/drawing/2014/main" xmlns=""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5" name="Google Shape;218;p3">
              <a:extLst>
                <a:ext uri="{FF2B5EF4-FFF2-40B4-BE49-F238E27FC236}">
                  <a16:creationId xmlns:a16="http://schemas.microsoft.com/office/drawing/2014/main" xmlns=""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6" name="Google Shape;219;p3">
              <a:extLst>
                <a:ext uri="{FF2B5EF4-FFF2-40B4-BE49-F238E27FC236}">
                  <a16:creationId xmlns:a16="http://schemas.microsoft.com/office/drawing/2014/main" xmlns=""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7" name="Google Shape;220;p3">
              <a:extLst>
                <a:ext uri="{FF2B5EF4-FFF2-40B4-BE49-F238E27FC236}">
                  <a16:creationId xmlns:a16="http://schemas.microsoft.com/office/drawing/2014/main" xmlns=""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8" name="Google Shape;221;p3">
              <a:extLst>
                <a:ext uri="{FF2B5EF4-FFF2-40B4-BE49-F238E27FC236}">
                  <a16:creationId xmlns:a16="http://schemas.microsoft.com/office/drawing/2014/main" xmlns=""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xmlns=""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0" name="Google Shape;223;p3">
              <a:extLst>
                <a:ext uri="{FF2B5EF4-FFF2-40B4-BE49-F238E27FC236}">
                  <a16:creationId xmlns:a16="http://schemas.microsoft.com/office/drawing/2014/main" xmlns=""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1" name="Google Shape;224;p3">
              <a:extLst>
                <a:ext uri="{FF2B5EF4-FFF2-40B4-BE49-F238E27FC236}">
                  <a16:creationId xmlns:a16="http://schemas.microsoft.com/office/drawing/2014/main" xmlns=""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292" name="Google Shape;225;p3">
            <a:extLst>
              <a:ext uri="{FF2B5EF4-FFF2-40B4-BE49-F238E27FC236}">
                <a16:creationId xmlns:a16="http://schemas.microsoft.com/office/drawing/2014/main" xmlns=""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xmlns=""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4" name="Google Shape;227;p3">
              <a:extLst>
                <a:ext uri="{FF2B5EF4-FFF2-40B4-BE49-F238E27FC236}">
                  <a16:creationId xmlns:a16="http://schemas.microsoft.com/office/drawing/2014/main" xmlns=""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295" name="Google Shape;228;p3">
            <a:extLst>
              <a:ext uri="{FF2B5EF4-FFF2-40B4-BE49-F238E27FC236}">
                <a16:creationId xmlns:a16="http://schemas.microsoft.com/office/drawing/2014/main" xmlns=""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6" name="Google Shape;229;p3">
            <a:extLst>
              <a:ext uri="{FF2B5EF4-FFF2-40B4-BE49-F238E27FC236}">
                <a16:creationId xmlns:a16="http://schemas.microsoft.com/office/drawing/2014/main" xmlns=""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297" name="Google Shape;230;p3">
            <a:extLst>
              <a:ext uri="{FF2B5EF4-FFF2-40B4-BE49-F238E27FC236}">
                <a16:creationId xmlns:a16="http://schemas.microsoft.com/office/drawing/2014/main" xmlns=""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xmlns=""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9" name="Google Shape;232;p3">
              <a:extLst>
                <a:ext uri="{FF2B5EF4-FFF2-40B4-BE49-F238E27FC236}">
                  <a16:creationId xmlns:a16="http://schemas.microsoft.com/office/drawing/2014/main" xmlns=""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38" name="TextBox 137">
            <a:extLst>
              <a:ext uri="{FF2B5EF4-FFF2-40B4-BE49-F238E27FC236}">
                <a16:creationId xmlns:a16="http://schemas.microsoft.com/office/drawing/2014/main" xmlns=""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11876765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9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074F2C4D-71A7-41CA-A3AB-87D2260E5DDF}" type="datetimeFigureOut">
              <a:rPr lang="en-US" smtClean="0"/>
              <a:t>12/6/2021</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49CE49FF-88C6-49E7-92E3-FFE4B5F85113}" type="slidenum">
              <a:rPr lang="en-US" smtClean="0"/>
              <a:t>‹#›</a:t>
            </a:fld>
            <a:endParaRPr lang="en-US"/>
          </a:p>
        </p:txBody>
      </p:sp>
    </p:spTree>
    <p:extLst>
      <p:ext uri="{BB962C8B-B14F-4D97-AF65-F5344CB8AC3E}">
        <p14:creationId xmlns:p14="http://schemas.microsoft.com/office/powerpoint/2010/main" val="2975832914"/>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074F2C4D-71A7-41CA-A3AB-87D2260E5DDF}" type="datetimeFigureOut">
              <a:rPr lang="en-US" smtClean="0"/>
              <a:t>12/6/2021</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49CE49FF-88C6-49E7-92E3-FFE4B5F85113}" type="slidenum">
              <a:rPr lang="en-US" smtClean="0"/>
              <a:t>‹#›</a:t>
            </a:fld>
            <a:endParaRPr lang="en-US"/>
          </a:p>
        </p:txBody>
      </p:sp>
    </p:spTree>
    <p:extLst>
      <p:ext uri="{BB962C8B-B14F-4D97-AF65-F5344CB8AC3E}">
        <p14:creationId xmlns:p14="http://schemas.microsoft.com/office/powerpoint/2010/main" val="1821589843"/>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074F2C4D-71A7-41CA-A3AB-87D2260E5DDF}" type="datetimeFigureOut">
              <a:rPr lang="en-US" smtClean="0"/>
              <a:t>12/6/2021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49CE49FF-88C6-49E7-92E3-FFE4B5F85113}" type="slidenum">
              <a:rPr lang="en-US" smtClean="0"/>
              <a:t>‹#›</a:t>
            </a:fld>
            <a:endParaRPr lang="en-US"/>
          </a:p>
        </p:txBody>
      </p:sp>
    </p:spTree>
    <p:extLst>
      <p:ext uri="{BB962C8B-B14F-4D97-AF65-F5344CB8AC3E}">
        <p14:creationId xmlns:p14="http://schemas.microsoft.com/office/powerpoint/2010/main" val="16617292"/>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074F2C4D-71A7-41CA-A3AB-87D2260E5DDF}" type="datetimeFigureOut">
              <a:rPr lang="en-US" smtClean="0"/>
              <a:t>12/6/2021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49CE49FF-88C6-49E7-92E3-FFE4B5F85113}" type="slidenum">
              <a:rPr lang="en-US" smtClean="0"/>
              <a:t>‹#›</a:t>
            </a:fld>
            <a:endParaRPr lang="en-US"/>
          </a:p>
        </p:txBody>
      </p:sp>
    </p:spTree>
    <p:extLst>
      <p:ext uri="{BB962C8B-B14F-4D97-AF65-F5344CB8AC3E}">
        <p14:creationId xmlns:p14="http://schemas.microsoft.com/office/powerpoint/2010/main" val="153194357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theme" Target="../theme/theme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35.xml"/><Relationship Id="rId13" Type="http://schemas.openxmlformats.org/officeDocument/2006/relationships/slideLayout" Target="../slideLayouts/slideLayout40.xml"/><Relationship Id="rId18" Type="http://schemas.openxmlformats.org/officeDocument/2006/relationships/slideLayout" Target="../slideLayouts/slideLayout45.xml"/><Relationship Id="rId26" Type="http://schemas.openxmlformats.org/officeDocument/2006/relationships/slideLayout" Target="../slideLayouts/slideLayout53.xml"/><Relationship Id="rId3" Type="http://schemas.openxmlformats.org/officeDocument/2006/relationships/slideLayout" Target="../slideLayouts/slideLayout30.xml"/><Relationship Id="rId21" Type="http://schemas.openxmlformats.org/officeDocument/2006/relationships/slideLayout" Target="../slideLayouts/slideLayout48.xml"/><Relationship Id="rId7" Type="http://schemas.openxmlformats.org/officeDocument/2006/relationships/slideLayout" Target="../slideLayouts/slideLayout34.xml"/><Relationship Id="rId12" Type="http://schemas.openxmlformats.org/officeDocument/2006/relationships/slideLayout" Target="../slideLayouts/slideLayout39.xml"/><Relationship Id="rId17" Type="http://schemas.openxmlformats.org/officeDocument/2006/relationships/slideLayout" Target="../slideLayouts/slideLayout44.xml"/><Relationship Id="rId25" Type="http://schemas.openxmlformats.org/officeDocument/2006/relationships/slideLayout" Target="../slideLayouts/slideLayout52.xml"/><Relationship Id="rId2" Type="http://schemas.openxmlformats.org/officeDocument/2006/relationships/slideLayout" Target="../slideLayouts/slideLayout29.xml"/><Relationship Id="rId16" Type="http://schemas.openxmlformats.org/officeDocument/2006/relationships/slideLayout" Target="../slideLayouts/slideLayout43.xml"/><Relationship Id="rId20" Type="http://schemas.openxmlformats.org/officeDocument/2006/relationships/slideLayout" Target="../slideLayouts/slideLayout47.xml"/><Relationship Id="rId1" Type="http://schemas.openxmlformats.org/officeDocument/2006/relationships/slideLayout" Target="../slideLayouts/slideLayout28.xml"/><Relationship Id="rId6" Type="http://schemas.openxmlformats.org/officeDocument/2006/relationships/slideLayout" Target="../slideLayouts/slideLayout33.xml"/><Relationship Id="rId11" Type="http://schemas.openxmlformats.org/officeDocument/2006/relationships/slideLayout" Target="../slideLayouts/slideLayout38.xml"/><Relationship Id="rId24" Type="http://schemas.openxmlformats.org/officeDocument/2006/relationships/slideLayout" Target="../slideLayouts/slideLayout51.xml"/><Relationship Id="rId5" Type="http://schemas.openxmlformats.org/officeDocument/2006/relationships/slideLayout" Target="../slideLayouts/slideLayout32.xml"/><Relationship Id="rId15" Type="http://schemas.openxmlformats.org/officeDocument/2006/relationships/slideLayout" Target="../slideLayouts/slideLayout42.xml"/><Relationship Id="rId23" Type="http://schemas.openxmlformats.org/officeDocument/2006/relationships/slideLayout" Target="../slideLayouts/slideLayout50.xml"/><Relationship Id="rId28" Type="http://schemas.openxmlformats.org/officeDocument/2006/relationships/theme" Target="../theme/theme2.xml"/><Relationship Id="rId10" Type="http://schemas.openxmlformats.org/officeDocument/2006/relationships/slideLayout" Target="../slideLayouts/slideLayout37.xml"/><Relationship Id="rId19" Type="http://schemas.openxmlformats.org/officeDocument/2006/relationships/slideLayout" Target="../slideLayouts/slideLayout46.xml"/><Relationship Id="rId4" Type="http://schemas.openxmlformats.org/officeDocument/2006/relationships/slideLayout" Target="../slideLayouts/slideLayout31.xml"/><Relationship Id="rId9" Type="http://schemas.openxmlformats.org/officeDocument/2006/relationships/slideLayout" Target="../slideLayouts/slideLayout36.xml"/><Relationship Id="rId14" Type="http://schemas.openxmlformats.org/officeDocument/2006/relationships/slideLayout" Target="../slideLayouts/slideLayout41.xml"/><Relationship Id="rId22" Type="http://schemas.openxmlformats.org/officeDocument/2006/relationships/slideLayout" Target="../slideLayouts/slideLayout49.xml"/><Relationship Id="rId27" Type="http://schemas.openxmlformats.org/officeDocument/2006/relationships/slideLayout" Target="../slideLayouts/slideLayout54.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62.xml"/><Relationship Id="rId13" Type="http://schemas.openxmlformats.org/officeDocument/2006/relationships/slideLayout" Target="../slideLayouts/slideLayout67.xml"/><Relationship Id="rId18" Type="http://schemas.openxmlformats.org/officeDocument/2006/relationships/slideLayout" Target="../slideLayouts/slideLayout72.xml"/><Relationship Id="rId26" Type="http://schemas.openxmlformats.org/officeDocument/2006/relationships/slideLayout" Target="../slideLayouts/slideLayout80.xml"/><Relationship Id="rId3" Type="http://schemas.openxmlformats.org/officeDocument/2006/relationships/slideLayout" Target="../slideLayouts/slideLayout57.xml"/><Relationship Id="rId21" Type="http://schemas.openxmlformats.org/officeDocument/2006/relationships/slideLayout" Target="../slideLayouts/slideLayout75.xml"/><Relationship Id="rId7" Type="http://schemas.openxmlformats.org/officeDocument/2006/relationships/slideLayout" Target="../slideLayouts/slideLayout61.xml"/><Relationship Id="rId12" Type="http://schemas.openxmlformats.org/officeDocument/2006/relationships/slideLayout" Target="../slideLayouts/slideLayout66.xml"/><Relationship Id="rId17" Type="http://schemas.openxmlformats.org/officeDocument/2006/relationships/slideLayout" Target="../slideLayouts/slideLayout71.xml"/><Relationship Id="rId25" Type="http://schemas.openxmlformats.org/officeDocument/2006/relationships/slideLayout" Target="../slideLayouts/slideLayout79.xml"/><Relationship Id="rId2" Type="http://schemas.openxmlformats.org/officeDocument/2006/relationships/slideLayout" Target="../slideLayouts/slideLayout56.xml"/><Relationship Id="rId16" Type="http://schemas.openxmlformats.org/officeDocument/2006/relationships/slideLayout" Target="../slideLayouts/slideLayout70.xml"/><Relationship Id="rId20" Type="http://schemas.openxmlformats.org/officeDocument/2006/relationships/slideLayout" Target="../slideLayouts/slideLayout74.xml"/><Relationship Id="rId29" Type="http://schemas.openxmlformats.org/officeDocument/2006/relationships/theme" Target="../theme/theme3.xml"/><Relationship Id="rId1" Type="http://schemas.openxmlformats.org/officeDocument/2006/relationships/slideLayout" Target="../slideLayouts/slideLayout55.xml"/><Relationship Id="rId6" Type="http://schemas.openxmlformats.org/officeDocument/2006/relationships/slideLayout" Target="../slideLayouts/slideLayout60.xml"/><Relationship Id="rId11" Type="http://schemas.openxmlformats.org/officeDocument/2006/relationships/slideLayout" Target="../slideLayouts/slideLayout65.xml"/><Relationship Id="rId24" Type="http://schemas.openxmlformats.org/officeDocument/2006/relationships/slideLayout" Target="../slideLayouts/slideLayout78.xml"/><Relationship Id="rId5" Type="http://schemas.openxmlformats.org/officeDocument/2006/relationships/slideLayout" Target="../slideLayouts/slideLayout59.xml"/><Relationship Id="rId15" Type="http://schemas.openxmlformats.org/officeDocument/2006/relationships/slideLayout" Target="../slideLayouts/slideLayout69.xml"/><Relationship Id="rId23" Type="http://schemas.openxmlformats.org/officeDocument/2006/relationships/slideLayout" Target="../slideLayouts/slideLayout77.xml"/><Relationship Id="rId28" Type="http://schemas.openxmlformats.org/officeDocument/2006/relationships/slideLayout" Target="../slideLayouts/slideLayout82.xml"/><Relationship Id="rId10" Type="http://schemas.openxmlformats.org/officeDocument/2006/relationships/slideLayout" Target="../slideLayouts/slideLayout64.xml"/><Relationship Id="rId19" Type="http://schemas.openxmlformats.org/officeDocument/2006/relationships/slideLayout" Target="../slideLayouts/slideLayout73.xml"/><Relationship Id="rId4" Type="http://schemas.openxmlformats.org/officeDocument/2006/relationships/slideLayout" Target="../slideLayouts/slideLayout58.xml"/><Relationship Id="rId9" Type="http://schemas.openxmlformats.org/officeDocument/2006/relationships/slideLayout" Target="../slideLayouts/slideLayout63.xml"/><Relationship Id="rId14" Type="http://schemas.openxmlformats.org/officeDocument/2006/relationships/slideLayout" Target="../slideLayouts/slideLayout68.xml"/><Relationship Id="rId22" Type="http://schemas.openxmlformats.org/officeDocument/2006/relationships/slideLayout" Target="../slideLayouts/slideLayout76.xml"/><Relationship Id="rId27" Type="http://schemas.openxmlformats.org/officeDocument/2006/relationships/slideLayout" Target="../slideLayouts/slideLayout81.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90.xml"/><Relationship Id="rId3" Type="http://schemas.openxmlformats.org/officeDocument/2006/relationships/slideLayout" Target="../slideLayouts/slideLayout85.xml"/><Relationship Id="rId7" Type="http://schemas.openxmlformats.org/officeDocument/2006/relationships/slideLayout" Target="../slideLayouts/slideLayout89.xml"/><Relationship Id="rId12" Type="http://schemas.openxmlformats.org/officeDocument/2006/relationships/theme" Target="../theme/theme4.xml"/><Relationship Id="rId2" Type="http://schemas.openxmlformats.org/officeDocument/2006/relationships/slideLayout" Target="../slideLayouts/slideLayout84.xml"/><Relationship Id="rId1" Type="http://schemas.openxmlformats.org/officeDocument/2006/relationships/slideLayout" Target="../slideLayouts/slideLayout83.xml"/><Relationship Id="rId6" Type="http://schemas.openxmlformats.org/officeDocument/2006/relationships/slideLayout" Target="../slideLayouts/slideLayout88.xml"/><Relationship Id="rId11" Type="http://schemas.openxmlformats.org/officeDocument/2006/relationships/slideLayout" Target="../slideLayouts/slideLayout93.xml"/><Relationship Id="rId5" Type="http://schemas.openxmlformats.org/officeDocument/2006/relationships/slideLayout" Target="../slideLayouts/slideLayout87.xml"/><Relationship Id="rId10" Type="http://schemas.openxmlformats.org/officeDocument/2006/relationships/slideLayout" Target="../slideLayouts/slideLayout92.xml"/><Relationship Id="rId4" Type="http://schemas.openxmlformats.org/officeDocument/2006/relationships/slideLayout" Target="../slideLayouts/slideLayout86.xml"/><Relationship Id="rId9" Type="http://schemas.openxmlformats.org/officeDocument/2006/relationships/slideLayout" Target="../slideLayouts/slideLayout9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xmlns="" id="{BE58C40B-6789-4E71-8632-AD2A12B6B881}"/>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a:t>Click to edit Master title style</a:t>
            </a:r>
            <a:endParaRPr lang="vi-VN" dirty="0"/>
          </a:p>
        </p:txBody>
      </p:sp>
      <p:sp>
        <p:nvSpPr>
          <p:cNvPr id="3" name="Text Placeholder 2">
            <a:extLst>
              <a:ext uri="{FF2B5EF4-FFF2-40B4-BE49-F238E27FC236}">
                <a16:creationId xmlns:a16="http://schemas.microsoft.com/office/drawing/2014/main" xmlns="" id="{00DD5742-5ACC-4D14-BBCB-E7E86382907D}"/>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vi-VN"/>
          </a:p>
        </p:txBody>
      </p:sp>
      <p:sp>
        <p:nvSpPr>
          <p:cNvPr id="7" name="Rectangle 6">
            <a:extLst>
              <a:ext uri="{FF2B5EF4-FFF2-40B4-BE49-F238E27FC236}">
                <a16:creationId xmlns:a16="http://schemas.microsoft.com/office/drawing/2014/main" xmlns="" id="{CFC913FC-2AA7-4D98-9459-C3E2D5824688}"/>
              </a:ext>
            </a:extLst>
          </p:cNvPr>
          <p:cNvSpPr/>
          <p:nvPr userDrawn="1"/>
        </p:nvSpPr>
        <p:spPr>
          <a:xfrm>
            <a:off x="9762629" y="6492875"/>
            <a:ext cx="1612942" cy="215444"/>
          </a:xfrm>
          <a:prstGeom prst="rect">
            <a:avLst/>
          </a:prstGeom>
        </p:spPr>
        <p:txBody>
          <a:bodyPr wrap="none">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vi-VN" sz="800" b="0" i="0" dirty="0">
                <a:solidFill>
                  <a:srgbClr val="000000"/>
                </a:solidFill>
                <a:effectLst/>
                <a:latin typeface="+mn-lt"/>
              </a:rPr>
              <a:t>FeistyForwarders_0968120672</a:t>
            </a:r>
            <a:endParaRPr lang="vi-VN" sz="800" dirty="0">
              <a:solidFill>
                <a:srgbClr val="000000"/>
              </a:solidFill>
              <a:latin typeface="+mn-lt"/>
            </a:endParaRPr>
          </a:p>
        </p:txBody>
      </p:sp>
    </p:spTree>
    <p:extLst>
      <p:ext uri="{BB962C8B-B14F-4D97-AF65-F5344CB8AC3E}">
        <p14:creationId xmlns:p14="http://schemas.microsoft.com/office/powerpoint/2010/main" val="1448355588"/>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60" r:id="rId3"/>
    <p:sldLayoutId id="2147483691" r:id="rId4"/>
    <p:sldLayoutId id="2147483661" r:id="rId5"/>
    <p:sldLayoutId id="2147483674" r:id="rId6"/>
    <p:sldLayoutId id="2147483662" r:id="rId7"/>
    <p:sldLayoutId id="2147483663" r:id="rId8"/>
    <p:sldLayoutId id="2147483664" r:id="rId9"/>
    <p:sldLayoutId id="2147483665" r:id="rId10"/>
    <p:sldLayoutId id="2147483675" r:id="rId11"/>
    <p:sldLayoutId id="2147483676" r:id="rId12"/>
    <p:sldLayoutId id="2147483677" r:id="rId13"/>
    <p:sldLayoutId id="2147483678" r:id="rId14"/>
    <p:sldLayoutId id="2147483679" r:id="rId15"/>
    <p:sldLayoutId id="2147483680" r:id="rId16"/>
    <p:sldLayoutId id="2147483681" r:id="rId17"/>
    <p:sldLayoutId id="2147483682" r:id="rId18"/>
    <p:sldLayoutId id="2147483683" r:id="rId19"/>
    <p:sldLayoutId id="2147483684" r:id="rId20"/>
    <p:sldLayoutId id="2147483685" r:id="rId21"/>
    <p:sldLayoutId id="2147483686" r:id="rId22"/>
    <p:sldLayoutId id="2147483687" r:id="rId23"/>
    <p:sldLayoutId id="2147483688" r:id="rId24"/>
    <p:sldLayoutId id="2147483689" r:id="rId25"/>
    <p:sldLayoutId id="2147483690" r:id="rId26"/>
    <p:sldLayoutId id="2147483720" r:id="rId27"/>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vi-V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xmlns="" id="{BE58C40B-6789-4E71-8632-AD2A12B6B881}"/>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a:t>Click to edit Master title style</a:t>
            </a:r>
            <a:endParaRPr lang="vi-VN" dirty="0"/>
          </a:p>
        </p:txBody>
      </p:sp>
      <p:sp>
        <p:nvSpPr>
          <p:cNvPr id="3" name="Text Placeholder 2">
            <a:extLst>
              <a:ext uri="{FF2B5EF4-FFF2-40B4-BE49-F238E27FC236}">
                <a16:creationId xmlns:a16="http://schemas.microsoft.com/office/drawing/2014/main" xmlns="" id="{00DD5742-5ACC-4D14-BBCB-E7E86382907D}"/>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vi-VN"/>
          </a:p>
        </p:txBody>
      </p:sp>
      <p:sp>
        <p:nvSpPr>
          <p:cNvPr id="7" name="Rectangle 6">
            <a:extLst>
              <a:ext uri="{FF2B5EF4-FFF2-40B4-BE49-F238E27FC236}">
                <a16:creationId xmlns:a16="http://schemas.microsoft.com/office/drawing/2014/main" xmlns="" id="{CFC913FC-2AA7-4D98-9459-C3E2D5824688}"/>
              </a:ext>
            </a:extLst>
          </p:cNvPr>
          <p:cNvSpPr/>
          <p:nvPr userDrawn="1"/>
        </p:nvSpPr>
        <p:spPr>
          <a:xfrm>
            <a:off x="9762629" y="6492875"/>
            <a:ext cx="1612942" cy="215444"/>
          </a:xfrm>
          <a:prstGeom prst="rect">
            <a:avLst/>
          </a:prstGeom>
        </p:spPr>
        <p:txBody>
          <a:bodyPr wrap="none">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vi-VN" sz="800" b="0" i="0" dirty="0">
                <a:solidFill>
                  <a:srgbClr val="000000"/>
                </a:solidFill>
                <a:effectLst/>
                <a:latin typeface="+mn-lt"/>
              </a:rPr>
              <a:t>FeistyForwarders_0968120672</a:t>
            </a:r>
            <a:endParaRPr lang="vi-VN" sz="800" dirty="0">
              <a:solidFill>
                <a:srgbClr val="000000"/>
              </a:solidFill>
              <a:latin typeface="+mn-lt"/>
            </a:endParaRPr>
          </a:p>
        </p:txBody>
      </p:sp>
    </p:spTree>
    <p:extLst>
      <p:ext uri="{BB962C8B-B14F-4D97-AF65-F5344CB8AC3E}">
        <p14:creationId xmlns:p14="http://schemas.microsoft.com/office/powerpoint/2010/main" val="1707949078"/>
      </p:ext>
    </p:extLst>
  </p:cSld>
  <p:clrMap bg1="lt1" tx1="dk1" bg2="lt2" tx2="dk2" accent1="accent1" accent2="accent2" accent3="accent3" accent4="accent4" accent5="accent5" accent6="accent6" hlink="hlink" folHlink="folHlink"/>
  <p:sldLayoutIdLst>
    <p:sldLayoutId id="2147483693" r:id="rId1"/>
    <p:sldLayoutId id="2147483694" r:id="rId2"/>
    <p:sldLayoutId id="2147483695" r:id="rId3"/>
    <p:sldLayoutId id="2147483696" r:id="rId4"/>
    <p:sldLayoutId id="2147483697" r:id="rId5"/>
    <p:sldLayoutId id="2147483698" r:id="rId6"/>
    <p:sldLayoutId id="2147483699" r:id="rId7"/>
    <p:sldLayoutId id="2147483700" r:id="rId8"/>
    <p:sldLayoutId id="2147483701" r:id="rId9"/>
    <p:sldLayoutId id="2147483702" r:id="rId10"/>
    <p:sldLayoutId id="2147483703" r:id="rId11"/>
    <p:sldLayoutId id="2147483704" r:id="rId12"/>
    <p:sldLayoutId id="2147483705" r:id="rId13"/>
    <p:sldLayoutId id="2147483706" r:id="rId14"/>
    <p:sldLayoutId id="2147483707" r:id="rId15"/>
    <p:sldLayoutId id="2147483708" r:id="rId16"/>
    <p:sldLayoutId id="2147483709" r:id="rId17"/>
    <p:sldLayoutId id="2147483710" r:id="rId18"/>
    <p:sldLayoutId id="2147483711" r:id="rId19"/>
    <p:sldLayoutId id="2147483712" r:id="rId20"/>
    <p:sldLayoutId id="2147483713" r:id="rId21"/>
    <p:sldLayoutId id="2147483714" r:id="rId22"/>
    <p:sldLayoutId id="2147483715" r:id="rId23"/>
    <p:sldLayoutId id="2147483716" r:id="rId24"/>
    <p:sldLayoutId id="2147483717" r:id="rId25"/>
    <p:sldLayoutId id="2147483718" r:id="rId26"/>
    <p:sldLayoutId id="2147483719" r:id="rId27"/>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vi-V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xmlns="" id="{BE58C40B-6789-4E71-8632-AD2A12B6B881}"/>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a:t>Click to edit Master title style</a:t>
            </a:r>
            <a:endParaRPr lang="vi-VN" dirty="0"/>
          </a:p>
        </p:txBody>
      </p:sp>
      <p:sp>
        <p:nvSpPr>
          <p:cNvPr id="3" name="Text Placeholder 2">
            <a:extLst>
              <a:ext uri="{FF2B5EF4-FFF2-40B4-BE49-F238E27FC236}">
                <a16:creationId xmlns:a16="http://schemas.microsoft.com/office/drawing/2014/main" xmlns="" id="{00DD5742-5ACC-4D14-BBCB-E7E86382907D}"/>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vi-VN"/>
          </a:p>
        </p:txBody>
      </p:sp>
      <p:sp>
        <p:nvSpPr>
          <p:cNvPr id="7" name="Rectangle 6">
            <a:extLst>
              <a:ext uri="{FF2B5EF4-FFF2-40B4-BE49-F238E27FC236}">
                <a16:creationId xmlns:a16="http://schemas.microsoft.com/office/drawing/2014/main" xmlns="" id="{CFC913FC-2AA7-4D98-9459-C3E2D5824688}"/>
              </a:ext>
            </a:extLst>
          </p:cNvPr>
          <p:cNvSpPr/>
          <p:nvPr userDrawn="1"/>
        </p:nvSpPr>
        <p:spPr>
          <a:xfrm>
            <a:off x="9762629" y="6492875"/>
            <a:ext cx="1612942" cy="215444"/>
          </a:xfrm>
          <a:prstGeom prst="rect">
            <a:avLst/>
          </a:prstGeom>
        </p:spPr>
        <p:txBody>
          <a:bodyPr wrap="none">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vi-VN" sz="800" b="0" i="0" dirty="0">
                <a:solidFill>
                  <a:srgbClr val="000000"/>
                </a:solidFill>
                <a:effectLst/>
                <a:latin typeface="+mn-lt"/>
              </a:rPr>
              <a:t>FeistyForwarders_0968120672</a:t>
            </a:r>
            <a:endParaRPr lang="vi-VN" sz="800" dirty="0">
              <a:solidFill>
                <a:srgbClr val="000000"/>
              </a:solidFill>
              <a:latin typeface="+mn-lt"/>
            </a:endParaRPr>
          </a:p>
        </p:txBody>
      </p:sp>
    </p:spTree>
    <p:extLst>
      <p:ext uri="{BB962C8B-B14F-4D97-AF65-F5344CB8AC3E}">
        <p14:creationId xmlns:p14="http://schemas.microsoft.com/office/powerpoint/2010/main" val="3612093727"/>
      </p:ext>
    </p:extLst>
  </p:cSld>
  <p:clrMap bg1="lt1" tx1="dk1" bg2="lt2" tx2="dk2" accent1="accent1" accent2="accent2" accent3="accent3" accent4="accent4" accent5="accent5" accent6="accent6" hlink="hlink" folHlink="folHlink"/>
  <p:sldLayoutIdLst>
    <p:sldLayoutId id="2147483722" r:id="rId1"/>
    <p:sldLayoutId id="2147483723" r:id="rId2"/>
    <p:sldLayoutId id="2147483724" r:id="rId3"/>
    <p:sldLayoutId id="2147483725" r:id="rId4"/>
    <p:sldLayoutId id="2147483726" r:id="rId5"/>
    <p:sldLayoutId id="2147483727" r:id="rId6"/>
    <p:sldLayoutId id="2147483728" r:id="rId7"/>
    <p:sldLayoutId id="2147483729" r:id="rId8"/>
    <p:sldLayoutId id="2147483730" r:id="rId9"/>
    <p:sldLayoutId id="2147483731" r:id="rId10"/>
    <p:sldLayoutId id="2147483732" r:id="rId11"/>
    <p:sldLayoutId id="2147483733" r:id="rId12"/>
    <p:sldLayoutId id="2147483734" r:id="rId13"/>
    <p:sldLayoutId id="2147483735" r:id="rId14"/>
    <p:sldLayoutId id="2147483736" r:id="rId15"/>
    <p:sldLayoutId id="2147483737" r:id="rId16"/>
    <p:sldLayoutId id="2147483738" r:id="rId17"/>
    <p:sldLayoutId id="2147483739" r:id="rId18"/>
    <p:sldLayoutId id="2147483740" r:id="rId19"/>
    <p:sldLayoutId id="2147483741" r:id="rId20"/>
    <p:sldLayoutId id="2147483742" r:id="rId21"/>
    <p:sldLayoutId id="2147483743" r:id="rId22"/>
    <p:sldLayoutId id="2147483744" r:id="rId23"/>
    <p:sldLayoutId id="2147483745" r:id="rId24"/>
    <p:sldLayoutId id="2147483746" r:id="rId25"/>
    <p:sldLayoutId id="2147483747" r:id="rId26"/>
    <p:sldLayoutId id="2147483748" r:id="rId27"/>
    <p:sldLayoutId id="2147483749" r:id="rId28"/>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vi-V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074F2C4D-71A7-41CA-A3AB-87D2260E5DDF}" type="datetimeFigureOut">
              <a:rPr lang="en-US" smtClean="0"/>
              <a:t>12/6/2021</a:t>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49CE49FF-88C6-49E7-92E3-FFE4B5F85113}" type="slidenum">
              <a:rPr lang="en-US" smtClean="0"/>
              <a:t>‹#›</a:t>
            </a:fld>
            <a:endParaRPr lang="en-US"/>
          </a:p>
        </p:txBody>
      </p:sp>
    </p:spTree>
    <p:extLst>
      <p:ext uri="{BB962C8B-B14F-4D97-AF65-F5344CB8AC3E}">
        <p14:creationId xmlns:p14="http://schemas.microsoft.com/office/powerpoint/2010/main" val="133777094"/>
      </p:ext>
    </p:extLst>
  </p:cSld>
  <p:clrMap bg1="lt1" tx1="dk1" bg2="lt2" tx2="dk2" accent1="accent1" accent2="accent2" accent3="accent3" accent4="accent4" accent5="accent5" accent6="accent6" hlink="hlink" folHlink="folHlink"/>
  <p:sldLayoutIdLst>
    <p:sldLayoutId id="2147483751" r:id="rId1"/>
    <p:sldLayoutId id="2147483752" r:id="rId2"/>
    <p:sldLayoutId id="2147483753" r:id="rId3"/>
    <p:sldLayoutId id="2147483754" r:id="rId4"/>
    <p:sldLayoutId id="2147483755" r:id="rId5"/>
    <p:sldLayoutId id="2147483756" r:id="rId6"/>
    <p:sldLayoutId id="2147483757" r:id="rId7"/>
    <p:sldLayoutId id="2147483758" r:id="rId8"/>
    <p:sldLayoutId id="2147483759" r:id="rId9"/>
    <p:sldLayoutId id="2147483760" r:id="rId10"/>
    <p:sldLayoutId id="2147483761"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6.png"/><Relationship Id="rId3" Type="http://schemas.openxmlformats.org/officeDocument/2006/relationships/notesSlide" Target="../notesSlides/notesSlide1.xml"/><Relationship Id="rId7" Type="http://schemas.openxmlformats.org/officeDocument/2006/relationships/image" Target="../media/image5.GIF"/><Relationship Id="rId2" Type="http://schemas.openxmlformats.org/officeDocument/2006/relationships/slideLayout" Target="../slideLayouts/slideLayout53.xml"/><Relationship Id="rId1" Type="http://schemas.openxmlformats.org/officeDocument/2006/relationships/tags" Target="../tags/tag1.xml"/><Relationship Id="rId6" Type="http://schemas.openxmlformats.org/officeDocument/2006/relationships/image" Target="../media/image4.GIF"/><Relationship Id="rId5" Type="http://schemas.openxmlformats.org/officeDocument/2006/relationships/image" Target="../media/image3.png"/><Relationship Id="rId4" Type="http://schemas.openxmlformats.org/officeDocument/2006/relationships/image" Target="../media/image2.jpeg"/></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81.xml"/></Relationships>
</file>

<file path=ppt/slides/_rels/slide11.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Layout" Target="../slideLayouts/slideLayout83.xml"/><Relationship Id="rId6" Type="http://schemas.openxmlformats.org/officeDocument/2006/relationships/image" Target="../media/image15.png"/><Relationship Id="rId5" Type="http://schemas.openxmlformats.org/officeDocument/2006/relationships/image" Target="../media/image14.png"/><Relationship Id="rId4" Type="http://schemas.openxmlformats.org/officeDocument/2006/relationships/image" Target="../media/image13.png"/></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54.xml"/></Relationships>
</file>

<file path=ppt/slides/_rels/slide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audio" Target="../media/audio1.wav"/><Relationship Id="rId1" Type="http://schemas.openxmlformats.org/officeDocument/2006/relationships/slideLayout" Target="../slideLayouts/slideLayout6.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7.xml"/></Relationships>
</file>

<file path=ppt/slides/_rels/slide5.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1.wav"/><Relationship Id="rId1" Type="http://schemas.openxmlformats.org/officeDocument/2006/relationships/slideLayout" Target="../slideLayouts/slideLayout6.xml"/></Relationships>
</file>

<file path=ppt/slides/_rels/slide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png"/><Relationship Id="rId1" Type="http://schemas.openxmlformats.org/officeDocument/2006/relationships/slideLayout" Target="../slideLayouts/slideLayout6.xml"/><Relationship Id="rId4" Type="http://schemas.microsoft.com/office/2007/relationships/hdphoto" Target="../media/hdphoto1.wdp"/></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7.xml"/></Relationships>
</file>

<file path=ppt/slides/_rels/slide8.xml.rels><?xml version="1.0" encoding="UTF-8" standalone="yes"?>
<Relationships xmlns="http://schemas.openxmlformats.org/package/2006/relationships"><Relationship Id="rId3" Type="http://schemas.openxmlformats.org/officeDocument/2006/relationships/audio" Target="../media/audio4.wav"/><Relationship Id="rId2" Type="http://schemas.openxmlformats.org/officeDocument/2006/relationships/audio" Target="../media/audio3.wav"/><Relationship Id="rId1" Type="http://schemas.openxmlformats.org/officeDocument/2006/relationships/slideLayout" Target="../slideLayouts/slideLayout6.xml"/><Relationship Id="rId6" Type="http://schemas.microsoft.com/office/2007/relationships/hdphoto" Target="../media/hdphoto2.wdp"/><Relationship Id="rId5" Type="http://schemas.openxmlformats.org/officeDocument/2006/relationships/image" Target="../media/image9.png"/><Relationship Id="rId4" Type="http://schemas.openxmlformats.org/officeDocument/2006/relationships/image" Target="../media/image7.png"/></Relationships>
</file>

<file path=ppt/slides/_rels/slide9.xml.rels><?xml version="1.0" encoding="UTF-8" standalone="yes"?>
<Relationships xmlns="http://schemas.openxmlformats.org/package/2006/relationships"><Relationship Id="rId3" Type="http://schemas.openxmlformats.org/officeDocument/2006/relationships/audio" Target="../media/audio3.wav"/><Relationship Id="rId2" Type="http://schemas.openxmlformats.org/officeDocument/2006/relationships/audio" Target="../media/audio1.wav"/><Relationship Id="rId1" Type="http://schemas.openxmlformats.org/officeDocument/2006/relationships/slideLayout" Target="../slideLayouts/slideLayout6.xml"/><Relationship Id="rId6" Type="http://schemas.microsoft.com/office/2007/relationships/hdphoto" Target="../media/hdphoto3.wdp"/><Relationship Id="rId5" Type="http://schemas.openxmlformats.org/officeDocument/2006/relationships/image" Target="../media/image10.png"/><Relationship Id="rId4" Type="http://schemas.openxmlformats.org/officeDocument/2006/relationships/audio" Target="../media/audio5.wav"/></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2"/>
          <p:cNvPicPr>
            <a:picLocks noChangeAspect="1" noChangeArrowheads="1"/>
          </p:cNvPicPr>
          <p:nvPr/>
        </p:nvPicPr>
        <p:blipFill>
          <a:blip r:embed="rId4">
            <a:extLst>
              <a:ext uri="{28A0092B-C50C-407E-A947-70E740481C1C}">
                <a14:useLocalDpi xmlns:a14="http://schemas.microsoft.com/office/drawing/2010/main" val="0"/>
              </a:ext>
            </a:extLst>
          </a:blip>
          <a:stretch>
            <a:fillRect/>
          </a:stretch>
        </p:blipFill>
        <p:spPr bwMode="auto">
          <a:xfrm>
            <a:off x="0" y="0"/>
            <a:ext cx="12192000" cy="6858000"/>
          </a:xfrm>
          <a:prstGeom prst="rect">
            <a:avLst/>
          </a:prstGeom>
          <a:noFill/>
        </p:spPr>
      </p:pic>
      <p:pic>
        <p:nvPicPr>
          <p:cNvPr id="5" name="图片 4"/>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754589" y="1583179"/>
            <a:ext cx="8809795" cy="1935747"/>
          </a:xfrm>
          <a:prstGeom prst="rect">
            <a:avLst/>
          </a:prstGeom>
        </p:spPr>
      </p:pic>
      <p:sp>
        <p:nvSpPr>
          <p:cNvPr id="7" name="TextBox 6"/>
          <p:cNvSpPr txBox="1"/>
          <p:nvPr/>
        </p:nvSpPr>
        <p:spPr>
          <a:xfrm>
            <a:off x="332267" y="4155870"/>
            <a:ext cx="11654438" cy="830997"/>
          </a:xfrm>
          <a:prstGeom prst="rect">
            <a:avLst/>
          </a:prstGeom>
          <a:noFill/>
        </p:spPr>
        <p:txBody>
          <a:bodyPr wrap="square" rtlCol="0">
            <a:prstTxWarp prst="textArchUp">
              <a:avLst/>
            </a:prstTxWarp>
            <a:spAutoFit/>
          </a:bodyPr>
          <a:lstStyle/>
          <a:p>
            <a:pPr marL="457200" marR="0" lvl="1" indent="0" algn="ctr" defTabSz="457200" rtl="0" eaLnBrk="1" fontAlgn="base" latinLnBrk="0" hangingPunct="1">
              <a:lnSpc>
                <a:spcPct val="100000"/>
              </a:lnSpc>
              <a:spcBef>
                <a:spcPts val="0"/>
              </a:spcBef>
              <a:spcAft>
                <a:spcPts val="0"/>
              </a:spcAft>
              <a:buClrTx/>
              <a:buSzTx/>
              <a:buFontTx/>
              <a:buNone/>
              <a:tabLst/>
              <a:defRPr/>
            </a:pPr>
            <a:r>
              <a:rPr kumimoji="0" lang="en-US" altLang="zh-CN" sz="4800" b="1" i="1" u="none" strike="noStrike" kern="1200" cap="none" spc="0" normalizeH="0" baseline="0" noProof="0">
                <a:ln w="12700">
                  <a:solidFill>
                    <a:srgbClr val="4F81BD"/>
                  </a:solidFill>
                  <a:prstDash val="solid"/>
                </a:ln>
                <a:solidFill>
                  <a:srgbClr val="FF0000"/>
                </a:solidFill>
                <a:effectLst>
                  <a:outerShdw dist="38100" dir="2640000" algn="bl" rotWithShape="0">
                    <a:srgbClr val="4F81BD"/>
                  </a:outerShdw>
                </a:effectLst>
                <a:uLnTx/>
                <a:uFillTx/>
                <a:latin typeface="UTM Cookies"/>
                <a:ea typeface="字魂17号-萌趣果冻体"/>
                <a:cs typeface="+mj-lt"/>
                <a:sym typeface="+mn-ea"/>
              </a:rPr>
              <a:t>Chào mừng các em đến với tiết Toán</a:t>
            </a:r>
            <a:endParaRPr kumimoji="0" lang="en-US" altLang="zh-CN" sz="4800" b="1" i="1" u="none" strike="noStrike" kern="1200" cap="none" spc="0" normalizeH="0" baseline="0" noProof="0" dirty="0">
              <a:ln w="12700">
                <a:solidFill>
                  <a:srgbClr val="4F81BD"/>
                </a:solidFill>
                <a:prstDash val="solid"/>
              </a:ln>
              <a:solidFill>
                <a:srgbClr val="FF0000"/>
              </a:solidFill>
              <a:effectLst>
                <a:outerShdw dist="38100" dir="2640000" algn="bl" rotWithShape="0">
                  <a:srgbClr val="4F81BD"/>
                </a:outerShdw>
              </a:effectLst>
              <a:uLnTx/>
              <a:uFillTx/>
              <a:latin typeface="UTM Cookies"/>
              <a:ea typeface="字魂17号-萌趣果冻体"/>
              <a:cs typeface="+mj-lt"/>
              <a:sym typeface="+mn-ea"/>
            </a:endParaRPr>
          </a:p>
        </p:txBody>
      </p:sp>
      <p:pic>
        <p:nvPicPr>
          <p:cNvPr id="9" name="Picture 158" descr="200712419435657_1"/>
          <p:cNvPicPr>
            <a:picLocks noChangeAspect="1" noChangeArrowheads="1" noCrop="1"/>
          </p:cNvPicPr>
          <p:nvPr/>
        </p:nvPicPr>
        <p:blipFill>
          <a:blip r:embed="rId6"/>
          <a:srcRect/>
          <a:stretch>
            <a:fillRect/>
          </a:stretch>
        </p:blipFill>
        <p:spPr bwMode="auto">
          <a:xfrm>
            <a:off x="-1392767" y="4650317"/>
            <a:ext cx="673100" cy="673100"/>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159" descr="10004015438746072987"/>
          <p:cNvPicPr>
            <a:picLocks noChangeAspect="1" noChangeArrowheads="1" noCrop="1"/>
          </p:cNvPicPr>
          <p:nvPr/>
        </p:nvPicPr>
        <p:blipFill>
          <a:blip r:embed="rId7"/>
          <a:srcRect/>
          <a:stretch>
            <a:fillRect/>
          </a:stretch>
        </p:blipFill>
        <p:spPr bwMode="auto">
          <a:xfrm rot="21401862" flipH="1">
            <a:off x="12496801" y="5925277"/>
            <a:ext cx="1322916" cy="1322916"/>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160" descr="200712419435657_1"/>
          <p:cNvPicPr>
            <a:picLocks noChangeAspect="1" noChangeArrowheads="1" noCrop="1"/>
          </p:cNvPicPr>
          <p:nvPr/>
        </p:nvPicPr>
        <p:blipFill>
          <a:blip r:embed="rId6"/>
          <a:srcRect/>
          <a:stretch>
            <a:fillRect/>
          </a:stretch>
        </p:blipFill>
        <p:spPr bwMode="auto">
          <a:xfrm flipH="1">
            <a:off x="13819717" y="3124200"/>
            <a:ext cx="711200" cy="711200"/>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2"/>
          <p:cNvPicPr>
            <a:picLocks noChangeAspect="1" noChangeArrowheads="1"/>
          </p:cNvPicPr>
          <p:nvPr/>
        </p:nvPicPr>
        <p:blipFill>
          <a:blip r:embed="rId8">
            <a:extLst>
              <a:ext uri="{28A0092B-C50C-407E-A947-70E740481C1C}">
                <a14:useLocalDpi xmlns:a14="http://schemas.microsoft.com/office/drawing/2010/main" val="0"/>
              </a:ext>
            </a:extLst>
          </a:blip>
          <a:stretch>
            <a:fillRect/>
          </a:stretch>
        </p:blipFill>
        <p:spPr bwMode="auto">
          <a:xfrm rot="20089245" flipH="1">
            <a:off x="1043855" y="4500603"/>
            <a:ext cx="1279101" cy="13595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 name="Picture 2"/>
          <p:cNvPicPr>
            <a:picLocks noChangeAspect="1" noChangeArrowheads="1"/>
          </p:cNvPicPr>
          <p:nvPr/>
        </p:nvPicPr>
        <p:blipFill>
          <a:blip r:embed="rId8">
            <a:extLst>
              <a:ext uri="{28A0092B-C50C-407E-A947-70E740481C1C}">
                <a14:useLocalDpi xmlns:a14="http://schemas.microsoft.com/office/drawing/2010/main" val="0"/>
              </a:ext>
            </a:extLst>
          </a:blip>
          <a:stretch>
            <a:fillRect/>
          </a:stretch>
        </p:blipFill>
        <p:spPr bwMode="auto">
          <a:xfrm rot="20089245" flipH="1">
            <a:off x="1043855" y="4535759"/>
            <a:ext cx="1279101" cy="13595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 name="Picture 158" descr="200712419435657_1"/>
          <p:cNvPicPr>
            <a:picLocks noChangeAspect="1" noChangeArrowheads="1" noCrop="1"/>
          </p:cNvPicPr>
          <p:nvPr/>
        </p:nvPicPr>
        <p:blipFill>
          <a:blip r:embed="rId6"/>
          <a:srcRect/>
          <a:stretch>
            <a:fillRect/>
          </a:stretch>
        </p:blipFill>
        <p:spPr bwMode="auto">
          <a:xfrm>
            <a:off x="-1182727" y="5551721"/>
            <a:ext cx="673100" cy="673100"/>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158" descr="200712419435657_1"/>
          <p:cNvPicPr>
            <a:picLocks noChangeAspect="1" noChangeArrowheads="1" noCrop="1"/>
          </p:cNvPicPr>
          <p:nvPr/>
        </p:nvPicPr>
        <p:blipFill>
          <a:blip r:embed="rId6"/>
          <a:srcRect/>
          <a:stretch>
            <a:fillRect/>
          </a:stretch>
        </p:blipFill>
        <p:spPr bwMode="auto">
          <a:xfrm>
            <a:off x="-699748" y="2214501"/>
            <a:ext cx="673100" cy="673100"/>
          </a:xfrm>
          <a:prstGeom prst="rect">
            <a:avLst/>
          </a:prstGeom>
          <a:noFill/>
          <a:extLst>
            <a:ext uri="{909E8E84-426E-40DD-AFC4-6F175D3DCCD1}">
              <a14:hiddenFill xmlns:a14="http://schemas.microsoft.com/office/drawing/2010/main">
                <a:solidFill>
                  <a:srgbClr val="FFFFFF"/>
                </a:solidFill>
              </a14:hiddenFill>
            </a:ext>
          </a:extLst>
        </p:spPr>
      </p:pic>
    </p:spTree>
    <p:custDataLst>
      <p:tags r:id="rId1"/>
    </p:custDataLst>
    <p:extLst>
      <p:ext uri="{BB962C8B-B14F-4D97-AF65-F5344CB8AC3E}">
        <p14:creationId xmlns:p14="http://schemas.microsoft.com/office/powerpoint/2010/main" val="47876342"/>
      </p:ext>
    </p:extLst>
  </p:cSld>
  <p:clrMapOvr>
    <a:masterClrMapping/>
  </p:clrMapOvr>
  <p:transition spd="slow" advClick="0" advTm="127949">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nodeType="after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2000" fill="hold"/>
                                        <p:tgtEl>
                                          <p:spTgt spid="12"/>
                                        </p:tgtEl>
                                        <p:attrNameLst>
                                          <p:attrName>ppt_w</p:attrName>
                                        </p:attrNameLst>
                                      </p:cBhvr>
                                      <p:tavLst>
                                        <p:tav tm="0">
                                          <p:val>
                                            <p:strVal val="4/3*#ppt_w"/>
                                          </p:val>
                                        </p:tav>
                                        <p:tav tm="100000">
                                          <p:val>
                                            <p:strVal val="#ppt_w"/>
                                          </p:val>
                                        </p:tav>
                                      </p:tavLst>
                                    </p:anim>
                                    <p:anim calcmode="lin" valueType="num">
                                      <p:cBhvr>
                                        <p:cTn id="8" dur="2000" fill="hold"/>
                                        <p:tgtEl>
                                          <p:spTgt spid="12"/>
                                        </p:tgtEl>
                                        <p:attrNameLst>
                                          <p:attrName>ppt_h</p:attrName>
                                        </p:attrNameLst>
                                      </p:cBhvr>
                                      <p:tavLst>
                                        <p:tav tm="0">
                                          <p:val>
                                            <p:strVal val="4/3*#ppt_h"/>
                                          </p:val>
                                        </p:tav>
                                        <p:tav tm="100000">
                                          <p:val>
                                            <p:strVal val="#ppt_h"/>
                                          </p:val>
                                        </p:tav>
                                      </p:tavLst>
                                    </p:anim>
                                  </p:childTnLst>
                                </p:cTn>
                              </p:par>
                              <p:par>
                                <p:cTn id="9" presetID="10" presetClass="entr" presetSubtype="0" fill="hold" nodeType="with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fade">
                                      <p:cBhvr>
                                        <p:cTn id="11" dur="2000"/>
                                        <p:tgtEl>
                                          <p:spTgt spid="12"/>
                                        </p:tgtEl>
                                      </p:cBhvr>
                                    </p:animEffect>
                                  </p:childTnLst>
                                </p:cTn>
                              </p:par>
                              <p:par>
                                <p:cTn id="12" presetID="53" presetClass="entr" presetSubtype="528" fill="hold" nodeType="withEffect">
                                  <p:stCondLst>
                                    <p:cond delay="1400"/>
                                  </p:stCondLst>
                                  <p:childTnLst>
                                    <p:set>
                                      <p:cBhvr>
                                        <p:cTn id="13" dur="1" fill="hold">
                                          <p:stCondLst>
                                            <p:cond delay="0"/>
                                          </p:stCondLst>
                                        </p:cTn>
                                        <p:tgtEl>
                                          <p:spTgt spid="5"/>
                                        </p:tgtEl>
                                        <p:attrNameLst>
                                          <p:attrName>style.visibility</p:attrName>
                                        </p:attrNameLst>
                                      </p:cBhvr>
                                      <p:to>
                                        <p:strVal val="visible"/>
                                      </p:to>
                                    </p:set>
                                    <p:anim calcmode="lin" valueType="num">
                                      <p:cBhvr>
                                        <p:cTn id="14" dur="3250" fill="hold"/>
                                        <p:tgtEl>
                                          <p:spTgt spid="5"/>
                                        </p:tgtEl>
                                        <p:attrNameLst>
                                          <p:attrName>ppt_w</p:attrName>
                                        </p:attrNameLst>
                                      </p:cBhvr>
                                      <p:tavLst>
                                        <p:tav tm="0">
                                          <p:val>
                                            <p:fltVal val="0"/>
                                          </p:val>
                                        </p:tav>
                                        <p:tav tm="100000">
                                          <p:val>
                                            <p:strVal val="#ppt_w"/>
                                          </p:val>
                                        </p:tav>
                                      </p:tavLst>
                                    </p:anim>
                                    <p:anim calcmode="lin" valueType="num">
                                      <p:cBhvr>
                                        <p:cTn id="15" dur="3250" fill="hold"/>
                                        <p:tgtEl>
                                          <p:spTgt spid="5"/>
                                        </p:tgtEl>
                                        <p:attrNameLst>
                                          <p:attrName>ppt_h</p:attrName>
                                        </p:attrNameLst>
                                      </p:cBhvr>
                                      <p:tavLst>
                                        <p:tav tm="0">
                                          <p:val>
                                            <p:fltVal val="0"/>
                                          </p:val>
                                        </p:tav>
                                        <p:tav tm="100000">
                                          <p:val>
                                            <p:strVal val="#ppt_h"/>
                                          </p:val>
                                        </p:tav>
                                      </p:tavLst>
                                    </p:anim>
                                    <p:animEffect transition="in" filter="fade">
                                      <p:cBhvr>
                                        <p:cTn id="16" dur="3250"/>
                                        <p:tgtEl>
                                          <p:spTgt spid="5"/>
                                        </p:tgtEl>
                                      </p:cBhvr>
                                    </p:animEffect>
                                    <p:anim calcmode="lin" valueType="num">
                                      <p:cBhvr>
                                        <p:cTn id="17" dur="3250" fill="hold"/>
                                        <p:tgtEl>
                                          <p:spTgt spid="5"/>
                                        </p:tgtEl>
                                        <p:attrNameLst>
                                          <p:attrName>ppt_x</p:attrName>
                                        </p:attrNameLst>
                                      </p:cBhvr>
                                      <p:tavLst>
                                        <p:tav tm="0">
                                          <p:val>
                                            <p:fltVal val="0.5"/>
                                          </p:val>
                                        </p:tav>
                                        <p:tav tm="100000">
                                          <p:val>
                                            <p:strVal val="#ppt_x"/>
                                          </p:val>
                                        </p:tav>
                                      </p:tavLst>
                                    </p:anim>
                                    <p:anim calcmode="lin" valueType="num">
                                      <p:cBhvr>
                                        <p:cTn id="18" dur="3250" fill="hold"/>
                                        <p:tgtEl>
                                          <p:spTgt spid="5"/>
                                        </p:tgtEl>
                                        <p:attrNameLst>
                                          <p:attrName>ppt_y</p:attrName>
                                        </p:attrNameLst>
                                      </p:cBhvr>
                                      <p:tavLst>
                                        <p:tav tm="0">
                                          <p:val>
                                            <p:fltVal val="0.5"/>
                                          </p:val>
                                        </p:tav>
                                        <p:tav tm="100000">
                                          <p:val>
                                            <p:strVal val="#ppt_y"/>
                                          </p:val>
                                        </p:tav>
                                      </p:tavLst>
                                    </p:anim>
                                  </p:childTnLst>
                                </p:cTn>
                              </p:par>
                              <p:par>
                                <p:cTn id="19" presetID="0" presetClass="path" presetSubtype="0" accel="50000" decel="50000" fill="hold" nodeType="withEffect">
                                  <p:stCondLst>
                                    <p:cond delay="0"/>
                                  </p:stCondLst>
                                  <p:childTnLst>
                                    <p:animMotion origin="layout" path="M 1.94444E-6 -4.93827E-7 C 0.04479 -0.0216 0.08246 -0.08704 0.13055 -0.10772 C 0.17951 -0.12778 0.22535 -0.12562 0.29219 -0.12346 C 0.35937 -0.1213 0.45139 -0.08611 0.53246 -0.09506 C 0.61389 -0.10401 0.71076 -0.12685 0.77899 -0.17716 C 0.84722 -0.22747 0.89253 -0.29475 0.94219 -0.3963 C 0.99184 -0.49784 1.04861 -0.70525 1.07656 -0.78642 " pathEditMode="relative" rAng="0" ptsTypes="aaaaaaa">
                                      <p:cBhvr>
                                        <p:cTn id="20" dur="4500" fill="hold"/>
                                        <p:tgtEl>
                                          <p:spTgt spid="9"/>
                                        </p:tgtEl>
                                        <p:attrNameLst>
                                          <p:attrName>ppt_x</p:attrName>
                                          <p:attrName>ppt_y</p:attrName>
                                        </p:attrNameLst>
                                      </p:cBhvr>
                                      <p:rCtr x="53819" y="-39321"/>
                                    </p:animMotion>
                                  </p:childTnLst>
                                </p:cTn>
                              </p:par>
                              <p:par>
                                <p:cTn id="21" presetID="0" presetClass="path" presetSubtype="0" accel="50000" decel="50000" fill="hold" nodeType="withEffect">
                                  <p:stCondLst>
                                    <p:cond delay="750"/>
                                  </p:stCondLst>
                                  <p:childTnLst>
                                    <p:animMotion origin="layout" path="M -0.00017 2.59259E-6 C -0.02673 -0.01605 -0.10139 -0.0784 -0.15885 -0.0963 C -0.21632 -0.1142 -0.27083 -0.10926 -0.34375 -0.10741 C -0.41684 -0.10556 -0.51319 -0.11389 -0.59635 -0.08519 C -0.67934 -0.05648 -0.73211 0.04074 -0.84323 0.06543 C -0.95434 0.09012 -1.17534 0.06358 -1.26267 0.06296 " pathEditMode="relative" rAng="0" ptsTypes="aaaaaa">
                                      <p:cBhvr>
                                        <p:cTn id="22" dur="4900" fill="hold"/>
                                        <p:tgtEl>
                                          <p:spTgt spid="11"/>
                                        </p:tgtEl>
                                        <p:attrNameLst>
                                          <p:attrName>ppt_x</p:attrName>
                                          <p:attrName>ppt_y</p:attrName>
                                        </p:attrNameLst>
                                      </p:cBhvr>
                                      <p:rCtr x="-63125" y="-1204"/>
                                    </p:animMotion>
                                  </p:childTnLst>
                                </p:cTn>
                              </p:par>
                              <p:par>
                                <p:cTn id="23" presetID="0" presetClass="path" presetSubtype="0" accel="50000" decel="50000" fill="hold" nodeType="withEffect">
                                  <p:stCondLst>
                                    <p:cond delay="2250"/>
                                  </p:stCondLst>
                                  <p:childTnLst>
                                    <p:animMotion origin="layout" path="M 3.33333E-6 4.81481E-6 C -0.02066 -0.00093 -0.08525 -0.00031 -0.12361 -0.00463 C -0.16198 -0.00896 -0.16268 0.02283 -0.23073 -0.02624 C -0.29879 -0.07531 -0.4375 -0.19538 -0.53229 -0.29908 C -0.62726 -0.40278 -0.72934 -0.52717 -0.80104 -0.64908 C -0.87275 -0.77099 -0.92882 -0.95124 -0.9625 -1.03056 " pathEditMode="relative" rAng="0" ptsTypes="aaaaaa">
                                      <p:cBhvr>
                                        <p:cTn id="24" dur="5000" fill="hold"/>
                                        <p:tgtEl>
                                          <p:spTgt spid="10"/>
                                        </p:tgtEl>
                                        <p:attrNameLst>
                                          <p:attrName>ppt_x</p:attrName>
                                          <p:attrName>ppt_y</p:attrName>
                                        </p:attrNameLst>
                                      </p:cBhvr>
                                      <p:rCtr x="-48125" y="-50401"/>
                                    </p:animMotion>
                                  </p:childTnLst>
                                </p:cTn>
                              </p:par>
                              <p:par>
                                <p:cTn id="25" presetID="42" presetClass="entr" presetSubtype="0" fill="hold" nodeType="withEffect">
                                  <p:stCondLst>
                                    <p:cond delay="880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1000"/>
                                        <p:tgtEl>
                                          <p:spTgt spid="13"/>
                                        </p:tgtEl>
                                      </p:cBhvr>
                                    </p:animEffect>
                                    <p:anim calcmode="lin" valueType="num">
                                      <p:cBhvr>
                                        <p:cTn id="28" dur="1000" fill="hold"/>
                                        <p:tgtEl>
                                          <p:spTgt spid="13"/>
                                        </p:tgtEl>
                                        <p:attrNameLst>
                                          <p:attrName>ppt_x</p:attrName>
                                        </p:attrNameLst>
                                      </p:cBhvr>
                                      <p:tavLst>
                                        <p:tav tm="0">
                                          <p:val>
                                            <p:strVal val="#ppt_x"/>
                                          </p:val>
                                        </p:tav>
                                        <p:tav tm="100000">
                                          <p:val>
                                            <p:strVal val="#ppt_x"/>
                                          </p:val>
                                        </p:tav>
                                      </p:tavLst>
                                    </p:anim>
                                    <p:anim calcmode="lin" valueType="num">
                                      <p:cBhvr>
                                        <p:cTn id="29" dur="1000" fill="hold"/>
                                        <p:tgtEl>
                                          <p:spTgt spid="13"/>
                                        </p:tgtEl>
                                        <p:attrNameLst>
                                          <p:attrName>ppt_y</p:attrName>
                                        </p:attrNameLst>
                                      </p:cBhvr>
                                      <p:tavLst>
                                        <p:tav tm="0">
                                          <p:val>
                                            <p:strVal val="#ppt_y+.1"/>
                                          </p:val>
                                        </p:tav>
                                        <p:tav tm="100000">
                                          <p:val>
                                            <p:strVal val="#ppt_y"/>
                                          </p:val>
                                        </p:tav>
                                      </p:tavLst>
                                    </p:anim>
                                  </p:childTnLst>
                                </p:cTn>
                              </p:par>
                              <p:par>
                                <p:cTn id="30" presetID="0" presetClass="path" presetSubtype="0" accel="50000" decel="50000" fill="hold" nodeType="withEffect">
                                  <p:stCondLst>
                                    <p:cond delay="9800"/>
                                  </p:stCondLst>
                                  <p:childTnLst>
                                    <p:animMotion origin="layout" path="M -8.33333E-7 -4.19753E-6 C 0.0191 -0.00092 0.03837 0.00154 0.05729 -0.0037 C 0.0599 -0.00432 0.06198 -0.00833 0.06459 -0.00926 C 0.07118 -0.01142 0.07778 -0.01173 0.08438 -0.01296 C 0.10538 -0.02222 0.1257 -0.03518 0.14688 -0.04259 C 0.15452 -0.04846 0.16163 -0.05185 0.16875 -0.05926 C 0.17222 -0.06296 0.17917 -0.07037 0.17917 -0.07037 C 0.18195 -0.10895 0.18941 -0.11636 0.20417 -0.14259 C 0.21702 -0.16543 0.23212 -0.18271 0.24584 -0.2037 C 0.25278 -0.21451 0.26163 -0.22099 0.26875 -0.23148 C 0.27934 -0.24722 0.29358 -0.26204 0.30729 -0.26667 C 0.32031 -0.28055 0.33386 -0.29413 0.34792 -0.3037 C 0.35382 -0.30802 0.35643 -0.31265 0.3625 -0.31512 C 0.38212 -0.33858 0.40886 -0.35988 0.43229 -0.36667 C 0.4382 -0.37222 0.4434 -0.37438 0.45 -0.37623 C 0.46788 -0.38796 0.4875 -0.3963 0.50625 -0.40185 C 0.51997 -0.4142 0.53594 -0.41759 0.55104 -0.42253 C 0.56077 -0.43086 0.57205 -0.43333 0.58229 -0.44074 C 0.59254 -0.44784 0.60174 -0.46111 0.6125 -0.46481 C 0.62327 -0.47623 0.6408 -0.49815 0.64896 -0.51667 C 0.65399 -0.52809 0.65886 -0.53981 0.66459 -0.55 C 0.66684 -0.56234 0.66389 -0.54907 0.66875 -0.56111 C 0.67379 -0.57376 0.67899 -0.6037 0.68542 -0.61111 C 0.6875 -0.62037 0.6882 -0.62438 0.69271 -0.62963 C 0.69757 -0.65586 0.71511 -0.68518 0.72604 -0.70185 C 0.73195 -0.7108 0.73403 -0.71883 0.74167 -0.72407 C 0.75104 -0.74599 0.73872 -0.72037 0.74896 -0.73333 C 0.75035 -0.73518 0.7507 -0.73858 0.75209 -0.74074 C 0.75486 -0.74537 0.75868 -0.74784 0.76146 -0.75185 C 0.76771 -0.76142 0.77344 -0.77284 0.78021 -0.78148 C 0.78715 -0.79012 0.79011 -0.78951 0.79688 -0.7963 C 0.80278 -0.80216 0.80834 -0.80926 0.81459 -0.81481 C 0.81684 -0.82099 0.82292 -0.83148 0.82292 -0.83148 C 0.82639 -0.85 0.8316 -0.84753 0.83542 -0.86111 " pathEditMode="relative" ptsTypes="fffffffffffffffffffffffffffffffffA">
                                      <p:cBhvr>
                                        <p:cTn id="31" dur="5750" fill="hold"/>
                                        <p:tgtEl>
                                          <p:spTgt spid="13"/>
                                        </p:tgtEl>
                                        <p:attrNameLst>
                                          <p:attrName>ppt_x</p:attrName>
                                          <p:attrName>ppt_y</p:attrName>
                                        </p:attrNameLst>
                                      </p:cBhvr>
                                    </p:animMotion>
                                  </p:childTnLst>
                                </p:cTn>
                              </p:par>
                              <p:par>
                                <p:cTn id="32" presetID="42" presetClass="entr" presetSubtype="0" fill="hold" nodeType="withEffect">
                                  <p:stCondLst>
                                    <p:cond delay="15600"/>
                                  </p:stCondLst>
                                  <p:childTnLst>
                                    <p:set>
                                      <p:cBhvr>
                                        <p:cTn id="33" dur="1" fill="hold">
                                          <p:stCondLst>
                                            <p:cond delay="0"/>
                                          </p:stCondLst>
                                        </p:cTn>
                                        <p:tgtEl>
                                          <p:spTgt spid="14"/>
                                        </p:tgtEl>
                                        <p:attrNameLst>
                                          <p:attrName>style.visibility</p:attrName>
                                        </p:attrNameLst>
                                      </p:cBhvr>
                                      <p:to>
                                        <p:strVal val="visible"/>
                                      </p:to>
                                    </p:set>
                                    <p:animEffect transition="in" filter="fade">
                                      <p:cBhvr>
                                        <p:cTn id="34" dur="1000"/>
                                        <p:tgtEl>
                                          <p:spTgt spid="14"/>
                                        </p:tgtEl>
                                      </p:cBhvr>
                                    </p:animEffect>
                                    <p:anim calcmode="lin" valueType="num">
                                      <p:cBhvr>
                                        <p:cTn id="35" dur="1000" fill="hold"/>
                                        <p:tgtEl>
                                          <p:spTgt spid="14"/>
                                        </p:tgtEl>
                                        <p:attrNameLst>
                                          <p:attrName>ppt_x</p:attrName>
                                        </p:attrNameLst>
                                      </p:cBhvr>
                                      <p:tavLst>
                                        <p:tav tm="0">
                                          <p:val>
                                            <p:strVal val="#ppt_x"/>
                                          </p:val>
                                        </p:tav>
                                        <p:tav tm="100000">
                                          <p:val>
                                            <p:strVal val="#ppt_x"/>
                                          </p:val>
                                        </p:tav>
                                      </p:tavLst>
                                    </p:anim>
                                    <p:anim calcmode="lin" valueType="num">
                                      <p:cBhvr>
                                        <p:cTn id="36" dur="1000" fill="hold"/>
                                        <p:tgtEl>
                                          <p:spTgt spid="14"/>
                                        </p:tgtEl>
                                        <p:attrNameLst>
                                          <p:attrName>ppt_y</p:attrName>
                                        </p:attrNameLst>
                                      </p:cBhvr>
                                      <p:tavLst>
                                        <p:tav tm="0">
                                          <p:val>
                                            <p:strVal val="#ppt_y+.1"/>
                                          </p:val>
                                        </p:tav>
                                        <p:tav tm="100000">
                                          <p:val>
                                            <p:strVal val="#ppt_y"/>
                                          </p:val>
                                        </p:tav>
                                      </p:tavLst>
                                    </p:anim>
                                  </p:childTnLst>
                                </p:cTn>
                              </p:par>
                              <p:par>
                                <p:cTn id="37" presetID="0" presetClass="path" presetSubtype="0" accel="50000" decel="50000" fill="hold" nodeType="withEffect">
                                  <p:stCondLst>
                                    <p:cond delay="0"/>
                                  </p:stCondLst>
                                  <p:childTnLst>
                                    <p:animMotion origin="layout" path="M 1.94444E-6 -4.93827E-7 C 0.04479 -0.0216 0.08246 -0.08704 0.13055 -0.10772 C 0.17951 -0.12778 0.22535 -0.12562 0.29219 -0.12346 C 0.35937 -0.1213 0.45139 -0.08611 0.53246 -0.09506 C 0.61389 -0.10401 0.71076 -0.12685 0.77899 -0.17716 C 0.84722 -0.22747 0.89253 -0.29475 0.94219 -0.3963 C 0.99184 -0.49784 1.04861 -0.70525 1.07656 -0.78642 " pathEditMode="relative" rAng="0" ptsTypes="aaaaaaa">
                                      <p:cBhvr>
                                        <p:cTn id="38" dur="4500" fill="hold"/>
                                        <p:tgtEl>
                                          <p:spTgt spid="15"/>
                                        </p:tgtEl>
                                        <p:attrNameLst>
                                          <p:attrName>ppt_x</p:attrName>
                                          <p:attrName>ppt_y</p:attrName>
                                        </p:attrNameLst>
                                      </p:cBhvr>
                                      <p:rCtr x="53819" y="-39321"/>
                                    </p:animMotion>
                                  </p:childTnLst>
                                </p:cTn>
                              </p:par>
                              <p:par>
                                <p:cTn id="39" presetID="0" presetClass="path" presetSubtype="0" accel="50000" decel="50000" fill="hold" nodeType="withEffect">
                                  <p:stCondLst>
                                    <p:cond delay="0"/>
                                  </p:stCondLst>
                                  <p:childTnLst>
                                    <p:animMotion origin="layout" path="M 1.94444E-6 -4.93827E-7 C 0.04479 -0.0216 0.08246 -0.08704 0.13055 -0.10772 C 0.17951 -0.12778 0.22535 -0.12562 0.29219 -0.12346 C 0.35937 -0.1213 0.45139 -0.08611 0.53246 -0.09506 C 0.61389 -0.10401 0.71076 -0.12685 0.77899 -0.17716 C 0.84722 -0.22747 0.89253 -0.29475 0.94219 -0.3963 C 0.99184 -0.49784 1.04861 -0.70525 1.07656 -0.78642 " pathEditMode="relative" rAng="0" ptsTypes="aaaaaaa">
                                      <p:cBhvr>
                                        <p:cTn id="40" dur="4500" fill="hold"/>
                                        <p:tgtEl>
                                          <p:spTgt spid="16"/>
                                        </p:tgtEl>
                                        <p:attrNameLst>
                                          <p:attrName>ppt_x</p:attrName>
                                          <p:attrName>ppt_y</p:attrName>
                                        </p:attrNameLst>
                                      </p:cBhvr>
                                      <p:rCtr x="53819" y="-39321"/>
                                    </p:animMotion>
                                  </p:childTnLst>
                                </p:cTn>
                              </p:par>
                              <p:par>
                                <p:cTn id="41" presetID="16" presetClass="entr" presetSubtype="21" fill="hold" grpId="0" nodeType="withEffect">
                                  <p:stCondLst>
                                    <p:cond delay="0"/>
                                  </p:stCondLst>
                                  <p:childTnLst>
                                    <p:set>
                                      <p:cBhvr>
                                        <p:cTn id="42" dur="1" fill="hold">
                                          <p:stCondLst>
                                            <p:cond delay="0"/>
                                          </p:stCondLst>
                                        </p:cTn>
                                        <p:tgtEl>
                                          <p:spTgt spid="7"/>
                                        </p:tgtEl>
                                        <p:attrNameLst>
                                          <p:attrName>style.visibility</p:attrName>
                                        </p:attrNameLst>
                                      </p:cBhvr>
                                      <p:to>
                                        <p:strVal val="visible"/>
                                      </p:to>
                                    </p:set>
                                    <p:animEffect transition="in" filter="barn(inVertical)">
                                      <p:cBhvr>
                                        <p:cTn id="4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7" grpId="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Hình chữ nhật 3">
            <a:extLst>
              <a:ext uri="{FF2B5EF4-FFF2-40B4-BE49-F238E27FC236}">
                <a16:creationId xmlns:a16="http://schemas.microsoft.com/office/drawing/2014/main" xmlns="" id="{2C928B64-B551-48FA-A7CC-C4CA5DB8871C}"/>
              </a:ext>
            </a:extLst>
          </p:cNvPr>
          <p:cNvSpPr/>
          <p:nvPr/>
        </p:nvSpPr>
        <p:spPr>
          <a:xfrm>
            <a:off x="86264" y="86264"/>
            <a:ext cx="11999344" cy="6685472"/>
          </a:xfrm>
          <a:prstGeom prst="rect">
            <a:avLst/>
          </a:prstGeom>
          <a:solidFill>
            <a:srgbClr val="333300"/>
          </a:solidFill>
          <a:ln w="254000">
            <a:solidFill>
              <a:srgbClr val="9933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5" name="Hộp Văn bản 4">
            <a:extLst>
              <a:ext uri="{FF2B5EF4-FFF2-40B4-BE49-F238E27FC236}">
                <a16:creationId xmlns:a16="http://schemas.microsoft.com/office/drawing/2014/main" xmlns="" id="{B072F6BB-5410-4602-924D-5FC0BB5D5CBE}"/>
              </a:ext>
            </a:extLst>
          </p:cNvPr>
          <p:cNvSpPr txBox="1"/>
          <p:nvPr/>
        </p:nvSpPr>
        <p:spPr>
          <a:xfrm>
            <a:off x="106932" y="361950"/>
            <a:ext cx="11999343" cy="6297108"/>
          </a:xfrm>
          <a:prstGeom prst="rect">
            <a:avLst/>
          </a:prstGeom>
          <a:noFill/>
        </p:spPr>
        <p:txBody>
          <a:bodyPr wrap="square" rtlCol="0">
            <a:spAutoFit/>
          </a:bodyPr>
          <a:lstStyle/>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p:txBody>
      </p:sp>
      <p:sp>
        <p:nvSpPr>
          <p:cNvPr id="12" name="TextBox 11">
            <a:extLst>
              <a:ext uri="{FF2B5EF4-FFF2-40B4-BE49-F238E27FC236}">
                <a16:creationId xmlns:a16="http://schemas.microsoft.com/office/drawing/2014/main" xmlns="" id="{9C65E73E-5BA3-4B4D-8755-FB074395EEDF}"/>
              </a:ext>
            </a:extLst>
          </p:cNvPr>
          <p:cNvSpPr txBox="1"/>
          <p:nvPr/>
        </p:nvSpPr>
        <p:spPr>
          <a:xfrm>
            <a:off x="298523" y="1851046"/>
            <a:ext cx="4020259"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1. Tiếng Việt    </a:t>
            </a:r>
          </a:p>
        </p:txBody>
      </p:sp>
      <p:sp>
        <p:nvSpPr>
          <p:cNvPr id="8" name="TextBox 7">
            <a:extLst>
              <a:ext uri="{FF2B5EF4-FFF2-40B4-BE49-F238E27FC236}">
                <a16:creationId xmlns:a16="http://schemas.microsoft.com/office/drawing/2014/main" xmlns="" id="{9C65E73E-5BA3-4B4D-8755-FB074395EEDF}"/>
              </a:ext>
            </a:extLst>
          </p:cNvPr>
          <p:cNvSpPr txBox="1"/>
          <p:nvPr/>
        </p:nvSpPr>
        <p:spPr>
          <a:xfrm>
            <a:off x="4701713" y="1189873"/>
            <a:ext cx="4020259"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Ngày 7/12/2021    </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11" name="TextBox 10">
            <a:extLst>
              <a:ext uri="{FF2B5EF4-FFF2-40B4-BE49-F238E27FC236}">
                <a16:creationId xmlns:a16="http://schemas.microsoft.com/office/drawing/2014/main" xmlns="" id="{9638EA11-1AAE-4C1B-AC8F-90AB071EB35E}"/>
              </a:ext>
            </a:extLst>
          </p:cNvPr>
          <p:cNvSpPr txBox="1"/>
          <p:nvPr/>
        </p:nvSpPr>
        <p:spPr>
          <a:xfrm>
            <a:off x="284428" y="3824120"/>
            <a:ext cx="4020259"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2</a:t>
            </a:r>
            <a:r>
              <a:rPr kumimoji="0" lang="vi-VN"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Toán   </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13" name="TextBox 12">
            <a:extLst>
              <a:ext uri="{FF2B5EF4-FFF2-40B4-BE49-F238E27FC236}">
                <a16:creationId xmlns:a16="http://schemas.microsoft.com/office/drawing/2014/main" xmlns="" id="{8CA3130B-7B5E-4F3F-A5F7-EE4780D91184}"/>
              </a:ext>
            </a:extLst>
          </p:cNvPr>
          <p:cNvSpPr txBox="1"/>
          <p:nvPr/>
        </p:nvSpPr>
        <p:spPr>
          <a:xfrm>
            <a:off x="238496" y="4336804"/>
            <a:ext cx="9554860"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4800" b="1" i="0" u="none" strike="noStrike" kern="1200" cap="none" spc="0" normalizeH="0" baseline="0" noProof="0" dirty="0">
                <a:ln>
                  <a:noFill/>
                </a:ln>
                <a:solidFill>
                  <a:srgbClr val="FFFF00"/>
                </a:solidFill>
                <a:effectLst/>
                <a:uLnTx/>
                <a:uFillTx/>
                <a:latin typeface="HP001 4 hàng" panose="020B0603050302020204" pitchFamily="34" charset="0"/>
                <a:ea typeface="+mn-ea"/>
                <a:cs typeface="+mn-cs"/>
              </a:rPr>
              <a:t>-  </a:t>
            </a:r>
            <a:r>
              <a:rPr kumimoji="0" lang="vi-VN" sz="3200" b="1" i="0" u="none" strike="noStrike" kern="1200" cap="none" spc="0" normalizeH="0" baseline="0" noProof="0" dirty="0">
                <a:ln>
                  <a:noFill/>
                </a:ln>
                <a:solidFill>
                  <a:srgbClr val="FFFF00"/>
                </a:solidFill>
                <a:effectLst/>
                <a:uLnTx/>
                <a:uFillTx/>
                <a:latin typeface="HP001 4 hàng" panose="020B0603050302020204" pitchFamily="34" charset="0"/>
                <a:ea typeface="+mn-ea"/>
                <a:cs typeface="+mn-cs"/>
              </a:rPr>
              <a:t>Làm </a:t>
            </a:r>
            <a:r>
              <a:rPr kumimoji="0" lang="vi-VN" sz="3200" b="1" i="0" u="none" strike="noStrike" kern="1200" cap="none" spc="0" normalizeH="0" baseline="0" noProof="0" dirty="0" smtClean="0">
                <a:ln>
                  <a:noFill/>
                </a:ln>
                <a:solidFill>
                  <a:srgbClr val="FFFF00"/>
                </a:solidFill>
                <a:effectLst/>
                <a:uLnTx/>
                <a:uFillTx/>
                <a:latin typeface="HP001 4 hàng" panose="020B0603050302020204" pitchFamily="34" charset="0"/>
                <a:ea typeface="+mn-ea"/>
                <a:cs typeface="+mn-cs"/>
              </a:rPr>
              <a:t>bài </a:t>
            </a:r>
            <a:r>
              <a:rPr kumimoji="0" lang="vi-VN" sz="3200" b="1" i="0" u="none" strike="noStrike" kern="1200" cap="none" spc="0" normalizeH="0" baseline="0" noProof="0" dirty="0">
                <a:ln>
                  <a:noFill/>
                </a:ln>
                <a:solidFill>
                  <a:srgbClr val="FFFF00"/>
                </a:solidFill>
                <a:effectLst/>
                <a:uLnTx/>
                <a:uFillTx/>
                <a:latin typeface="HP001 4 hàng" panose="020B0603050302020204" pitchFamily="34" charset="0"/>
                <a:ea typeface="+mn-ea"/>
                <a:cs typeface="+mn-cs"/>
              </a:rPr>
              <a:t>1, 2, 3, 4, 5 </a:t>
            </a:r>
            <a:r>
              <a:rPr lang="en-US" sz="3200" b="1" dirty="0" err="1" smtClean="0">
                <a:solidFill>
                  <a:srgbClr val="FFFF00"/>
                </a:solidFill>
                <a:latin typeface="HP001 4 hàng" panose="020B0603050302020204" pitchFamily="34" charset="0"/>
              </a:rPr>
              <a:t>tr</a:t>
            </a:r>
            <a:r>
              <a:rPr lang="en-US" sz="3200" b="1" dirty="0" smtClean="0">
                <a:solidFill>
                  <a:srgbClr val="FFFF00"/>
                </a:solidFill>
                <a:latin typeface="HP001 4 hàng" panose="020B0603050302020204" pitchFamily="34" charset="0"/>
              </a:rPr>
              <a:t> 91 + 92</a:t>
            </a:r>
            <a:endParaRPr kumimoji="0" lang="vi-VN" sz="3200" b="1" i="0" u="none" strike="noStrike" kern="1200" cap="none" spc="0" normalizeH="0" baseline="0" noProof="0" dirty="0">
              <a:ln>
                <a:noFill/>
              </a:ln>
              <a:solidFill>
                <a:srgbClr val="FFFF00"/>
              </a:solidFill>
              <a:effectLst/>
              <a:uLnTx/>
              <a:uFillTx/>
              <a:latin typeface="HP001 4 hàng" panose="020B0603050302020204" pitchFamily="34" charset="0"/>
              <a:ea typeface="+mn-ea"/>
              <a:cs typeface="+mn-cs"/>
            </a:endParaRPr>
          </a:p>
        </p:txBody>
      </p:sp>
      <p:sp>
        <p:nvSpPr>
          <p:cNvPr id="14" name="TextBox 13">
            <a:extLst>
              <a:ext uri="{FF2B5EF4-FFF2-40B4-BE49-F238E27FC236}">
                <a16:creationId xmlns:a16="http://schemas.microsoft.com/office/drawing/2014/main" xmlns="" id="{1AA7D5AB-1E5B-45B7-AE8E-5420563D2027}"/>
              </a:ext>
            </a:extLst>
          </p:cNvPr>
          <p:cNvSpPr txBox="1"/>
          <p:nvPr/>
        </p:nvSpPr>
        <p:spPr>
          <a:xfrm>
            <a:off x="4740350" y="5121695"/>
            <a:ext cx="3337826"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3200" b="1" i="0" u="none" strike="noStrike" kern="1200" cap="none" spc="0" normalizeH="0" baseline="0" noProof="0" dirty="0">
                <a:ln>
                  <a:noFill/>
                </a:ln>
                <a:solidFill>
                  <a:srgbClr val="EEECE1"/>
                </a:solidFill>
                <a:effectLst/>
                <a:uLnTx/>
                <a:uFillTx/>
                <a:latin typeface="HP001 4 hàng" panose="020B0603050302020204" pitchFamily="34" charset="0"/>
                <a:ea typeface="+mn-ea"/>
                <a:cs typeface="+mn-cs"/>
              </a:rPr>
              <a:t>Chữ ký </a:t>
            </a:r>
            <a:r>
              <a:rPr kumimoji="0" lang="en-US" sz="3200" b="1" i="0" u="none" strike="noStrike" kern="1200" cap="none" spc="0" normalizeH="0" baseline="0" noProof="0" dirty="0" smtClean="0">
                <a:ln>
                  <a:noFill/>
                </a:ln>
                <a:solidFill>
                  <a:srgbClr val="EEECE1"/>
                </a:solidFill>
                <a:effectLst/>
                <a:uLnTx/>
                <a:uFillTx/>
                <a:latin typeface="Times New Roman" pitchFamily="18" charset="0"/>
                <a:cs typeface="Times New Roman" pitchFamily="18" charset="0"/>
              </a:rPr>
              <a:t>PH</a:t>
            </a:r>
            <a:endParaRPr kumimoji="0" lang="vi-VN" sz="3200" b="1" i="0" u="none" strike="noStrike" kern="1200" cap="none" spc="0" normalizeH="0" baseline="0" noProof="0" dirty="0">
              <a:ln>
                <a:noFill/>
              </a:ln>
              <a:solidFill>
                <a:srgbClr val="EEECE1"/>
              </a:solidFill>
              <a:effectLst/>
              <a:uLnTx/>
              <a:uFillTx/>
              <a:latin typeface="Times New Roman" pitchFamily="18" charset="0"/>
              <a:cs typeface="Times New Roman" pitchFamily="18" charset="0"/>
            </a:endParaRPr>
          </a:p>
        </p:txBody>
      </p:sp>
      <p:sp>
        <p:nvSpPr>
          <p:cNvPr id="20" name="TextBox 19">
            <a:extLst>
              <a:ext uri="{FF2B5EF4-FFF2-40B4-BE49-F238E27FC236}">
                <a16:creationId xmlns:a16="http://schemas.microsoft.com/office/drawing/2014/main" xmlns="" id="{113393A4-124A-4962-B1C2-E94C373822F2}"/>
              </a:ext>
            </a:extLst>
          </p:cNvPr>
          <p:cNvSpPr txBox="1"/>
          <p:nvPr/>
        </p:nvSpPr>
        <p:spPr>
          <a:xfrm>
            <a:off x="224788" y="2860407"/>
            <a:ext cx="11742423" cy="1077218"/>
          </a:xfrm>
          <a:prstGeom prst="rect">
            <a:avLst/>
          </a:prstGeom>
          <a:noFill/>
        </p:spPr>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vi-VN" sz="6400" b="1" i="0" u="none" strike="noStrike" kern="1200" cap="none" spc="0" normalizeH="0" baseline="0" noProof="0" dirty="0">
                <a:ln>
                  <a:noFill/>
                </a:ln>
                <a:solidFill>
                  <a:srgbClr val="FFFF00"/>
                </a:solidFill>
                <a:effectLst/>
                <a:uLnTx/>
                <a:uFillTx/>
                <a:latin typeface="HP001 4 hàng" panose="020B0603050302020204" pitchFamily="34" charset="0"/>
                <a:ea typeface="+mn-ea"/>
                <a:cs typeface="+mn-cs"/>
              </a:rPr>
              <a:t>- </a:t>
            </a:r>
            <a:r>
              <a:rPr kumimoji="0" lang="vi-VN" sz="3200" b="1" i="0" u="none" strike="noStrike" kern="1200" cap="none" spc="0" normalizeH="0" baseline="0" noProof="0" dirty="0" smtClean="0">
                <a:ln>
                  <a:noFill/>
                </a:ln>
                <a:solidFill>
                  <a:srgbClr val="FFFF00"/>
                </a:solidFill>
                <a:effectLst/>
                <a:uLnTx/>
                <a:uFillTx/>
                <a:latin typeface="HP001 4 hàng" panose="020B0603050302020204" pitchFamily="34" charset="0"/>
                <a:ea typeface="+mn-ea"/>
                <a:cs typeface="+mn-cs"/>
              </a:rPr>
              <a:t>Làm </a:t>
            </a:r>
            <a:r>
              <a:rPr kumimoji="0" lang="vi-VN" sz="3200" b="1" i="0" u="none" strike="noStrike" kern="1200" cap="none" spc="0" normalizeH="0" baseline="0" noProof="0" dirty="0">
                <a:ln>
                  <a:noFill/>
                </a:ln>
                <a:solidFill>
                  <a:srgbClr val="FFFF00"/>
                </a:solidFill>
                <a:effectLst/>
                <a:uLnTx/>
                <a:uFillTx/>
                <a:latin typeface="HP001 4 hàng" panose="020B0603050302020204" pitchFamily="34" charset="0"/>
                <a:ea typeface="+mn-ea"/>
                <a:cs typeface="+mn-cs"/>
              </a:rPr>
              <a:t>bài </a:t>
            </a:r>
            <a:r>
              <a:rPr lang="vi-VN" sz="3200" b="1" dirty="0">
                <a:solidFill>
                  <a:srgbClr val="FFFF00"/>
                </a:solidFill>
                <a:latin typeface="HP001 4 hàng" panose="020B0603050302020204" pitchFamily="34" charset="0"/>
              </a:rPr>
              <a:t>4</a:t>
            </a:r>
            <a:r>
              <a:rPr kumimoji="0" lang="vi-VN" sz="3200" b="1" i="0" u="none" strike="noStrike" kern="1200" cap="none" spc="0" normalizeH="0" baseline="0" noProof="0" dirty="0">
                <a:ln>
                  <a:noFill/>
                </a:ln>
                <a:solidFill>
                  <a:srgbClr val="FFFF00"/>
                </a:solidFill>
                <a:effectLst/>
                <a:uLnTx/>
                <a:uFillTx/>
                <a:latin typeface="HP001 4 hàng" panose="020B0603050302020204" pitchFamily="34" charset="0"/>
                <a:ea typeface="+mn-ea"/>
                <a:cs typeface="+mn-cs"/>
              </a:rPr>
              <a:t> trang 57 .   </a:t>
            </a:r>
          </a:p>
        </p:txBody>
      </p:sp>
      <p:sp>
        <p:nvSpPr>
          <p:cNvPr id="16" name="TextBox 15">
            <a:extLst>
              <a:ext uri="{FF2B5EF4-FFF2-40B4-BE49-F238E27FC236}">
                <a16:creationId xmlns:a16="http://schemas.microsoft.com/office/drawing/2014/main" xmlns="" id="{7304AD03-770C-476B-AB5E-8B162DD73FB0}"/>
              </a:ext>
            </a:extLst>
          </p:cNvPr>
          <p:cNvSpPr txBox="1"/>
          <p:nvPr/>
        </p:nvSpPr>
        <p:spPr>
          <a:xfrm>
            <a:off x="61417" y="2352661"/>
            <a:ext cx="895074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4800" b="1" i="0" u="none" strike="noStrike" kern="1200" cap="none" spc="0" normalizeH="0" baseline="0" noProof="0" dirty="0">
                <a:ln>
                  <a:noFill/>
                </a:ln>
                <a:solidFill>
                  <a:srgbClr val="FFFF00"/>
                </a:solidFill>
                <a:effectLst/>
                <a:uLnTx/>
                <a:uFillTx/>
                <a:latin typeface="HP001 4 hàng" panose="020B0603050302020204" pitchFamily="34" charset="0"/>
                <a:ea typeface="+mn-ea"/>
                <a:cs typeface="+mn-cs"/>
              </a:rPr>
              <a:t> - </a:t>
            </a:r>
            <a:r>
              <a:rPr kumimoji="0" lang="vi-VN" sz="3200" b="1" i="0" u="none" strike="noStrike" kern="1200" cap="none" spc="0" normalizeH="0" baseline="0" noProof="0" dirty="0">
                <a:ln>
                  <a:noFill/>
                </a:ln>
                <a:solidFill>
                  <a:srgbClr val="FFFF00"/>
                </a:solidFill>
                <a:effectLst/>
                <a:uLnTx/>
                <a:uFillTx/>
                <a:latin typeface="HP001 4 hàng" panose="020B0603050302020204" pitchFamily="34" charset="0"/>
                <a:ea typeface="+mn-ea"/>
                <a:cs typeface="+mn-cs"/>
              </a:rPr>
              <a:t>Viết vở Tập viết trang </a:t>
            </a:r>
            <a:r>
              <a:rPr lang="vi-VN" sz="3200" b="1" dirty="0">
                <a:solidFill>
                  <a:srgbClr val="FFFF00"/>
                </a:solidFill>
                <a:latin typeface="HP001 4 hàng" panose="020B0603050302020204" pitchFamily="34" charset="0"/>
              </a:rPr>
              <a:t>30</a:t>
            </a:r>
            <a:r>
              <a:rPr kumimoji="0" lang="vi-VN" sz="3200" b="1" i="0" u="none" strike="noStrike" kern="1200" cap="none" spc="0" normalizeH="0" baseline="0" noProof="0" dirty="0">
                <a:ln>
                  <a:noFill/>
                </a:ln>
                <a:solidFill>
                  <a:srgbClr val="FFFF00"/>
                </a:solidFill>
                <a:effectLst/>
                <a:uLnTx/>
                <a:uFillTx/>
                <a:latin typeface="HP001 4 hàng" panose="020B0603050302020204" pitchFamily="34" charset="0"/>
                <a:ea typeface="+mn-ea"/>
                <a:cs typeface="+mn-cs"/>
              </a:rPr>
              <a:t> + </a:t>
            </a:r>
            <a:r>
              <a:rPr lang="vi-VN" sz="3200" b="1" dirty="0" smtClean="0">
                <a:solidFill>
                  <a:srgbClr val="FFFF00"/>
                </a:solidFill>
                <a:latin typeface="HP001 4 hàng" panose="020B0603050302020204" pitchFamily="34" charset="0"/>
              </a:rPr>
              <a:t>31</a:t>
            </a:r>
            <a:endParaRPr kumimoji="0" lang="vi-VN" sz="3200" b="1" i="0" u="none" strike="noStrike" kern="1200" cap="none" spc="0" normalizeH="0" baseline="0" noProof="0" dirty="0">
              <a:ln>
                <a:noFill/>
              </a:ln>
              <a:solidFill>
                <a:srgbClr val="FFFF00"/>
              </a:solidFill>
              <a:effectLst/>
              <a:uLnTx/>
              <a:uFillTx/>
              <a:latin typeface="HP001 4 hàng" panose="020B0603050302020204" pitchFamily="34" charset="0"/>
              <a:ea typeface="+mn-ea"/>
              <a:cs typeface="+mn-cs"/>
            </a:endParaRPr>
          </a:p>
        </p:txBody>
      </p:sp>
    </p:spTree>
    <p:extLst>
      <p:ext uri="{BB962C8B-B14F-4D97-AF65-F5344CB8AC3E}">
        <p14:creationId xmlns:p14="http://schemas.microsoft.com/office/powerpoint/2010/main" val="21460454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iterate type="lt">
                                    <p:tmPct val="5000"/>
                                  </p:iterate>
                                  <p:childTnLst>
                                    <p:set>
                                      <p:cBhvr>
                                        <p:cTn id="6" dur="1" fill="hold">
                                          <p:stCondLst>
                                            <p:cond delay="0"/>
                                          </p:stCondLst>
                                        </p:cTn>
                                        <p:tgtEl>
                                          <p:spTgt spid="11"/>
                                        </p:tgtEl>
                                        <p:attrNameLst>
                                          <p:attrName>style.visibility</p:attrName>
                                        </p:attrNameLst>
                                      </p:cBhvr>
                                      <p:to>
                                        <p:strVal val="visible"/>
                                      </p:to>
                                    </p:set>
                                    <p:anim calcmode="lin" valueType="num">
                                      <p:cBhvr>
                                        <p:cTn id="7" dur="1000" fill="hold"/>
                                        <p:tgtEl>
                                          <p:spTgt spid="11"/>
                                        </p:tgtEl>
                                        <p:attrNameLst>
                                          <p:attrName>ppt_w</p:attrName>
                                        </p:attrNameLst>
                                      </p:cBhvr>
                                      <p:tavLst>
                                        <p:tav tm="0">
                                          <p:val>
                                            <p:fltVal val="0"/>
                                          </p:val>
                                        </p:tav>
                                        <p:tav tm="100000">
                                          <p:val>
                                            <p:strVal val="#ppt_w"/>
                                          </p:val>
                                        </p:tav>
                                      </p:tavLst>
                                    </p:anim>
                                    <p:anim calcmode="lin" valueType="num">
                                      <p:cBhvr>
                                        <p:cTn id="8" dur="1000" fill="hold"/>
                                        <p:tgtEl>
                                          <p:spTgt spid="11"/>
                                        </p:tgtEl>
                                        <p:attrNameLst>
                                          <p:attrName>ppt_h</p:attrName>
                                        </p:attrNameLst>
                                      </p:cBhvr>
                                      <p:tavLst>
                                        <p:tav tm="0">
                                          <p:val>
                                            <p:fltVal val="0"/>
                                          </p:val>
                                        </p:tav>
                                        <p:tav tm="100000">
                                          <p:val>
                                            <p:strVal val="#ppt_h"/>
                                          </p:val>
                                        </p:tav>
                                      </p:tavLst>
                                    </p:anim>
                                    <p:anim calcmode="lin" valueType="num">
                                      <p:cBhvr>
                                        <p:cTn id="9" dur="1000" fill="hold"/>
                                        <p:tgtEl>
                                          <p:spTgt spid="11"/>
                                        </p:tgtEl>
                                        <p:attrNameLst>
                                          <p:attrName>style.rotation</p:attrName>
                                        </p:attrNameLst>
                                      </p:cBhvr>
                                      <p:tavLst>
                                        <p:tav tm="0">
                                          <p:val>
                                            <p:fltVal val="90"/>
                                          </p:val>
                                        </p:tav>
                                        <p:tav tm="100000">
                                          <p:val>
                                            <p:fltVal val="0"/>
                                          </p:val>
                                        </p:tav>
                                      </p:tavLst>
                                    </p:anim>
                                    <p:animEffect transition="in" filter="fade">
                                      <p:cBhvr>
                                        <p:cTn id="10" dur="1000"/>
                                        <p:tgtEl>
                                          <p:spTgt spid="11"/>
                                        </p:tgtEl>
                                      </p:cBhvr>
                                    </p:animEffect>
                                  </p:childTnLst>
                                </p:cTn>
                              </p:par>
                            </p:childTnLst>
                          </p:cTn>
                        </p:par>
                      </p:childTnLst>
                    </p:cTn>
                  </p:par>
                  <p:par>
                    <p:cTn id="11" fill="hold">
                      <p:stCondLst>
                        <p:cond delay="indefinite"/>
                      </p:stCondLst>
                      <p:childTnLst>
                        <p:par>
                          <p:cTn id="12" fill="hold">
                            <p:stCondLst>
                              <p:cond delay="0"/>
                            </p:stCondLst>
                            <p:childTnLst>
                              <p:par>
                                <p:cTn id="13" presetID="31" presetClass="entr" presetSubtype="0" fill="hold" grpId="0" nodeType="clickEffect">
                                  <p:stCondLst>
                                    <p:cond delay="0"/>
                                  </p:stCondLst>
                                  <p:iterate type="lt">
                                    <p:tmPct val="5000"/>
                                  </p:iterate>
                                  <p:childTnLst>
                                    <p:set>
                                      <p:cBhvr>
                                        <p:cTn id="14" dur="1" fill="hold">
                                          <p:stCondLst>
                                            <p:cond delay="0"/>
                                          </p:stCondLst>
                                        </p:cTn>
                                        <p:tgtEl>
                                          <p:spTgt spid="13"/>
                                        </p:tgtEl>
                                        <p:attrNameLst>
                                          <p:attrName>style.visibility</p:attrName>
                                        </p:attrNameLst>
                                      </p:cBhvr>
                                      <p:to>
                                        <p:strVal val="visible"/>
                                      </p:to>
                                    </p:set>
                                    <p:anim calcmode="lin" valueType="num">
                                      <p:cBhvr>
                                        <p:cTn id="15" dur="1000" fill="hold"/>
                                        <p:tgtEl>
                                          <p:spTgt spid="13"/>
                                        </p:tgtEl>
                                        <p:attrNameLst>
                                          <p:attrName>ppt_w</p:attrName>
                                        </p:attrNameLst>
                                      </p:cBhvr>
                                      <p:tavLst>
                                        <p:tav tm="0">
                                          <p:val>
                                            <p:fltVal val="0"/>
                                          </p:val>
                                        </p:tav>
                                        <p:tav tm="100000">
                                          <p:val>
                                            <p:strVal val="#ppt_w"/>
                                          </p:val>
                                        </p:tav>
                                      </p:tavLst>
                                    </p:anim>
                                    <p:anim calcmode="lin" valueType="num">
                                      <p:cBhvr>
                                        <p:cTn id="16" dur="1000" fill="hold"/>
                                        <p:tgtEl>
                                          <p:spTgt spid="13"/>
                                        </p:tgtEl>
                                        <p:attrNameLst>
                                          <p:attrName>ppt_h</p:attrName>
                                        </p:attrNameLst>
                                      </p:cBhvr>
                                      <p:tavLst>
                                        <p:tav tm="0">
                                          <p:val>
                                            <p:fltVal val="0"/>
                                          </p:val>
                                        </p:tav>
                                        <p:tav tm="100000">
                                          <p:val>
                                            <p:strVal val="#ppt_h"/>
                                          </p:val>
                                        </p:tav>
                                      </p:tavLst>
                                    </p:anim>
                                    <p:anim calcmode="lin" valueType="num">
                                      <p:cBhvr>
                                        <p:cTn id="17" dur="1000" fill="hold"/>
                                        <p:tgtEl>
                                          <p:spTgt spid="13"/>
                                        </p:tgtEl>
                                        <p:attrNameLst>
                                          <p:attrName>style.rotation</p:attrName>
                                        </p:attrNameLst>
                                      </p:cBhvr>
                                      <p:tavLst>
                                        <p:tav tm="0">
                                          <p:val>
                                            <p:fltVal val="90"/>
                                          </p:val>
                                        </p:tav>
                                        <p:tav tm="100000">
                                          <p:val>
                                            <p:fltVal val="0"/>
                                          </p:val>
                                        </p:tav>
                                      </p:tavLst>
                                    </p:anim>
                                    <p:animEffect transition="in" filter="fade">
                                      <p:cBhvr>
                                        <p:cTn id="18" dur="1000"/>
                                        <p:tgtEl>
                                          <p:spTgt spid="13"/>
                                        </p:tgtEl>
                                      </p:cBhvr>
                                    </p:animEffect>
                                  </p:childTnLst>
                                </p:cTn>
                              </p:par>
                            </p:childTnLst>
                          </p:cTn>
                        </p:par>
                      </p:childTnLst>
                    </p:cTn>
                  </p:par>
                  <p:par>
                    <p:cTn id="19" fill="hold">
                      <p:stCondLst>
                        <p:cond delay="indefinite"/>
                      </p:stCondLst>
                      <p:childTnLst>
                        <p:par>
                          <p:cTn id="20" fill="hold">
                            <p:stCondLst>
                              <p:cond delay="0"/>
                            </p:stCondLst>
                            <p:childTnLst>
                              <p:par>
                                <p:cTn id="21" presetID="31" presetClass="entr" presetSubtype="0" fill="hold" grpId="0" nodeType="clickEffect">
                                  <p:stCondLst>
                                    <p:cond delay="0"/>
                                  </p:stCondLst>
                                  <p:iterate type="lt">
                                    <p:tmPct val="5000"/>
                                  </p:iterate>
                                  <p:childTnLst>
                                    <p:set>
                                      <p:cBhvr>
                                        <p:cTn id="22" dur="1" fill="hold">
                                          <p:stCondLst>
                                            <p:cond delay="0"/>
                                          </p:stCondLst>
                                        </p:cTn>
                                        <p:tgtEl>
                                          <p:spTgt spid="14"/>
                                        </p:tgtEl>
                                        <p:attrNameLst>
                                          <p:attrName>style.visibility</p:attrName>
                                        </p:attrNameLst>
                                      </p:cBhvr>
                                      <p:to>
                                        <p:strVal val="visible"/>
                                      </p:to>
                                    </p:set>
                                    <p:anim calcmode="lin" valueType="num">
                                      <p:cBhvr>
                                        <p:cTn id="23" dur="1000" fill="hold"/>
                                        <p:tgtEl>
                                          <p:spTgt spid="14"/>
                                        </p:tgtEl>
                                        <p:attrNameLst>
                                          <p:attrName>ppt_w</p:attrName>
                                        </p:attrNameLst>
                                      </p:cBhvr>
                                      <p:tavLst>
                                        <p:tav tm="0">
                                          <p:val>
                                            <p:fltVal val="0"/>
                                          </p:val>
                                        </p:tav>
                                        <p:tav tm="100000">
                                          <p:val>
                                            <p:strVal val="#ppt_w"/>
                                          </p:val>
                                        </p:tav>
                                      </p:tavLst>
                                    </p:anim>
                                    <p:anim calcmode="lin" valueType="num">
                                      <p:cBhvr>
                                        <p:cTn id="24" dur="1000" fill="hold"/>
                                        <p:tgtEl>
                                          <p:spTgt spid="14"/>
                                        </p:tgtEl>
                                        <p:attrNameLst>
                                          <p:attrName>ppt_h</p:attrName>
                                        </p:attrNameLst>
                                      </p:cBhvr>
                                      <p:tavLst>
                                        <p:tav tm="0">
                                          <p:val>
                                            <p:fltVal val="0"/>
                                          </p:val>
                                        </p:tav>
                                        <p:tav tm="100000">
                                          <p:val>
                                            <p:strVal val="#ppt_h"/>
                                          </p:val>
                                        </p:tav>
                                      </p:tavLst>
                                    </p:anim>
                                    <p:anim calcmode="lin" valueType="num">
                                      <p:cBhvr>
                                        <p:cTn id="25" dur="1000" fill="hold"/>
                                        <p:tgtEl>
                                          <p:spTgt spid="14"/>
                                        </p:tgtEl>
                                        <p:attrNameLst>
                                          <p:attrName>style.rotation</p:attrName>
                                        </p:attrNameLst>
                                      </p:cBhvr>
                                      <p:tavLst>
                                        <p:tav tm="0">
                                          <p:val>
                                            <p:fltVal val="90"/>
                                          </p:val>
                                        </p:tav>
                                        <p:tav tm="100000">
                                          <p:val>
                                            <p:fltVal val="0"/>
                                          </p:val>
                                        </p:tav>
                                      </p:tavLst>
                                    </p:anim>
                                    <p:animEffect transition="in" filter="fade">
                                      <p:cBhvr>
                                        <p:cTn id="26" dur="1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3" grpId="0"/>
      <p:bldP spid="14"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Group 13"/>
          <p:cNvGrpSpPr/>
          <p:nvPr/>
        </p:nvGrpSpPr>
        <p:grpSpPr>
          <a:xfrm>
            <a:off x="134471" y="121024"/>
            <a:ext cx="11944115" cy="6602506"/>
            <a:chOff x="134471" y="121024"/>
            <a:chExt cx="11944115" cy="6602506"/>
          </a:xfrm>
        </p:grpSpPr>
        <p:cxnSp>
          <p:nvCxnSpPr>
            <p:cNvPr id="8" name="Straight Connector 7"/>
            <p:cNvCxnSpPr/>
            <p:nvPr/>
          </p:nvCxnSpPr>
          <p:spPr>
            <a:xfrm>
              <a:off x="134471" y="121024"/>
              <a:ext cx="11944115"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134471" y="6723530"/>
              <a:ext cx="11944115"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134471" y="121024"/>
              <a:ext cx="0" cy="6602506"/>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12078586" y="121024"/>
              <a:ext cx="0" cy="6602506"/>
            </a:xfrm>
            <a:prstGeom prst="line">
              <a:avLst/>
            </a:prstGeom>
            <a:ln w="19050"/>
          </p:spPr>
          <p:style>
            <a:lnRef idx="1">
              <a:schemeClr val="accent1"/>
            </a:lnRef>
            <a:fillRef idx="0">
              <a:schemeClr val="accent1"/>
            </a:fillRef>
            <a:effectRef idx="0">
              <a:schemeClr val="accent1"/>
            </a:effectRef>
            <a:fontRef idx="minor">
              <a:schemeClr val="tx1"/>
            </a:fontRef>
          </p:style>
        </p:cxnSp>
      </p:grpSp>
      <p:pic>
        <p:nvPicPr>
          <p:cNvPr id="3" name="Picture 2"/>
          <p:cNvPicPr>
            <a:picLocks noChangeAspect="1"/>
          </p:cNvPicPr>
          <p:nvPr/>
        </p:nvPicPr>
        <p:blipFill rotWithShape="1">
          <a:blip r:embed="rId2"/>
          <a:srcRect l="37348" t="19463" b="18295"/>
          <a:stretch/>
        </p:blipFill>
        <p:spPr>
          <a:xfrm rot="850378">
            <a:off x="9886941" y="193124"/>
            <a:ext cx="2730613" cy="698144"/>
          </a:xfrm>
          <a:prstGeom prst="rect">
            <a:avLst/>
          </a:prstGeom>
        </p:spPr>
      </p:pic>
      <p:pic>
        <p:nvPicPr>
          <p:cNvPr id="22" name="Picture 21"/>
          <p:cNvPicPr>
            <a:picLocks noChangeAspect="1"/>
          </p:cNvPicPr>
          <p:nvPr/>
        </p:nvPicPr>
        <p:blipFill rotWithShape="1">
          <a:blip r:embed="rId2"/>
          <a:srcRect l="37348" t="19463" b="18295"/>
          <a:stretch/>
        </p:blipFill>
        <p:spPr>
          <a:xfrm rot="2528252">
            <a:off x="10352627" y="524666"/>
            <a:ext cx="2215728" cy="698144"/>
          </a:xfrm>
          <a:prstGeom prst="rect">
            <a:avLst/>
          </a:prstGeom>
        </p:spPr>
      </p:pic>
      <p:pic>
        <p:nvPicPr>
          <p:cNvPr id="11" name="图片 1">
            <a:extLst>
              <a:ext uri="{FF2B5EF4-FFF2-40B4-BE49-F238E27FC236}">
                <a16:creationId xmlns:a16="http://schemas.microsoft.com/office/drawing/2014/main" xmlns="" id="{F9B1E222-CC32-440C-98F8-19F0DE61879E}"/>
              </a:ext>
            </a:extLst>
          </p:cNvPr>
          <p:cNvPicPr>
            <a:picLocks noChangeAspect="1"/>
          </p:cNvPicPr>
          <p:nvPr/>
        </p:nvPicPr>
        <p:blipFill rotWithShape="1">
          <a:blip r:embed="rId3">
            <a:extLst>
              <a:ext uri="{28A0092B-C50C-407E-A947-70E740481C1C}">
                <a14:useLocalDpi xmlns:a14="http://schemas.microsoft.com/office/drawing/2010/main" val="0"/>
              </a:ext>
            </a:extLst>
          </a:blip>
          <a:srcRect l="4193" t="2191" r="2694" b="6031"/>
          <a:stretch>
            <a:fillRect/>
          </a:stretch>
        </p:blipFill>
        <p:spPr>
          <a:xfrm>
            <a:off x="113413" y="2938716"/>
            <a:ext cx="3110704" cy="2827655"/>
          </a:xfrm>
          <a:prstGeom prst="rect">
            <a:avLst/>
          </a:prstGeom>
        </p:spPr>
      </p:pic>
      <p:pic>
        <p:nvPicPr>
          <p:cNvPr id="15" name="图片 9" descr="7025f93bab81e29a45dfc8ebfbf481b9">
            <a:extLst>
              <a:ext uri="{FF2B5EF4-FFF2-40B4-BE49-F238E27FC236}">
                <a16:creationId xmlns:a16="http://schemas.microsoft.com/office/drawing/2014/main" xmlns="" id="{00BDB984-40D7-4234-880B-2FB4E0045683}"/>
              </a:ext>
            </a:extLst>
          </p:cNvPr>
          <p:cNvPicPr>
            <a:picLocks noChangeAspect="1"/>
          </p:cNvPicPr>
          <p:nvPr/>
        </p:nvPicPr>
        <p:blipFill>
          <a:blip r:embed="rId4"/>
          <a:stretch>
            <a:fillRect/>
          </a:stretch>
        </p:blipFill>
        <p:spPr>
          <a:xfrm>
            <a:off x="9086348" y="1366434"/>
            <a:ext cx="3575118" cy="5052695"/>
          </a:xfrm>
          <a:prstGeom prst="rect">
            <a:avLst/>
          </a:prstGeom>
        </p:spPr>
      </p:pic>
      <p:grpSp>
        <p:nvGrpSpPr>
          <p:cNvPr id="16" name="组合 1">
            <a:extLst>
              <a:ext uri="{FF2B5EF4-FFF2-40B4-BE49-F238E27FC236}">
                <a16:creationId xmlns:a16="http://schemas.microsoft.com/office/drawing/2014/main" xmlns="" id="{1B35DE66-016A-410A-979C-63C5A2406C47}"/>
              </a:ext>
            </a:extLst>
          </p:cNvPr>
          <p:cNvGrpSpPr/>
          <p:nvPr/>
        </p:nvGrpSpPr>
        <p:grpSpPr>
          <a:xfrm>
            <a:off x="0" y="4352544"/>
            <a:ext cx="12283440" cy="2505456"/>
            <a:chOff x="-91440" y="4352544"/>
            <a:chExt cx="12283440" cy="2505456"/>
          </a:xfrm>
        </p:grpSpPr>
        <p:pic>
          <p:nvPicPr>
            <p:cNvPr id="17" name="图片 4">
              <a:extLst>
                <a:ext uri="{FF2B5EF4-FFF2-40B4-BE49-F238E27FC236}">
                  <a16:creationId xmlns:a16="http://schemas.microsoft.com/office/drawing/2014/main" xmlns="" id="{4D5E2628-E1F5-4D4D-A894-32D33C8F47A2}"/>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t="45600" r="48883"/>
            <a:stretch/>
          </p:blipFill>
          <p:spPr>
            <a:xfrm flipH="1">
              <a:off x="-91440" y="4352544"/>
              <a:ext cx="4185322" cy="2505456"/>
            </a:xfrm>
            <a:prstGeom prst="rect">
              <a:avLst/>
            </a:prstGeom>
          </p:spPr>
        </p:pic>
        <p:pic>
          <p:nvPicPr>
            <p:cNvPr id="18" name="图片 7">
              <a:extLst>
                <a:ext uri="{FF2B5EF4-FFF2-40B4-BE49-F238E27FC236}">
                  <a16:creationId xmlns:a16="http://schemas.microsoft.com/office/drawing/2014/main" xmlns="" id="{81851B51-E69F-44B2-9DCA-7D08FEFA5D5F}"/>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t="49968"/>
            <a:stretch/>
          </p:blipFill>
          <p:spPr>
            <a:xfrm>
              <a:off x="4004236" y="4553712"/>
              <a:ext cx="8187764" cy="2304288"/>
            </a:xfrm>
            <a:prstGeom prst="rect">
              <a:avLst/>
            </a:prstGeom>
          </p:spPr>
        </p:pic>
      </p:grpSp>
      <p:pic>
        <p:nvPicPr>
          <p:cNvPr id="19" name="图片 22">
            <a:extLst>
              <a:ext uri="{FF2B5EF4-FFF2-40B4-BE49-F238E27FC236}">
                <a16:creationId xmlns:a16="http://schemas.microsoft.com/office/drawing/2014/main" xmlns="" id="{A470F45D-437D-4A79-8511-6FDF65B0D58A}"/>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rot="20485934">
            <a:off x="201898" y="471815"/>
            <a:ext cx="2032463" cy="724065"/>
          </a:xfrm>
          <a:prstGeom prst="rect">
            <a:avLst/>
          </a:prstGeom>
        </p:spPr>
      </p:pic>
      <p:sp>
        <p:nvSpPr>
          <p:cNvPr id="20" name="TextBox 19">
            <a:extLst>
              <a:ext uri="{FF2B5EF4-FFF2-40B4-BE49-F238E27FC236}">
                <a16:creationId xmlns:a16="http://schemas.microsoft.com/office/drawing/2014/main" xmlns="" id="{CFBB8685-4316-45F5-9929-8BC6BC049418}"/>
              </a:ext>
            </a:extLst>
          </p:cNvPr>
          <p:cNvSpPr txBox="1"/>
          <p:nvPr/>
        </p:nvSpPr>
        <p:spPr>
          <a:xfrm>
            <a:off x="1974779" y="1920864"/>
            <a:ext cx="8727564" cy="2175596"/>
          </a:xfrm>
          <a:prstGeom prst="rect">
            <a:avLst/>
          </a:prstGeom>
          <a:noFill/>
        </p:spPr>
        <p:txBody>
          <a:bodyPr wrap="square" rtlCol="0">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en-US" sz="4800" b="1" i="0" u="none" strike="noStrike" kern="1200" cap="none" spc="0" normalizeH="0" baseline="0" noProof="0" dirty="0" err="1">
                <a:ln>
                  <a:noFill/>
                </a:ln>
                <a:solidFill>
                  <a:srgbClr val="FF0000"/>
                </a:solidFill>
                <a:effectLst/>
                <a:uLnTx/>
                <a:uFillTx/>
                <a:latin typeface="Times New Roman" pitchFamily="18" charset="0"/>
                <a:cs typeface="Times New Roman" pitchFamily="18" charset="0"/>
              </a:rPr>
              <a:t>Tạm</a:t>
            </a:r>
            <a:r>
              <a:rPr kumimoji="0" lang="en-US" sz="4800" b="1" i="0" u="none" strike="noStrike" kern="1200" cap="none" spc="0" normalizeH="0" baseline="0" noProof="0" dirty="0">
                <a:ln>
                  <a:noFill/>
                </a:ln>
                <a:solidFill>
                  <a:srgbClr val="FF0000"/>
                </a:solidFill>
                <a:effectLst/>
                <a:uLnTx/>
                <a:uFillTx/>
                <a:latin typeface="Times New Roman" pitchFamily="18" charset="0"/>
                <a:cs typeface="Times New Roman" pitchFamily="18" charset="0"/>
              </a:rPr>
              <a:t> </a:t>
            </a:r>
            <a:r>
              <a:rPr kumimoji="0" lang="en-US" sz="4800" b="1" i="0" u="none" strike="noStrike" kern="1200" cap="none" spc="0" normalizeH="0" baseline="0" noProof="0" dirty="0" err="1">
                <a:ln>
                  <a:noFill/>
                </a:ln>
                <a:solidFill>
                  <a:srgbClr val="FF0000"/>
                </a:solidFill>
                <a:effectLst/>
                <a:uLnTx/>
                <a:uFillTx/>
                <a:latin typeface="Times New Roman" pitchFamily="18" charset="0"/>
                <a:cs typeface="Times New Roman" pitchFamily="18" charset="0"/>
              </a:rPr>
              <a:t>biệt</a:t>
            </a:r>
            <a:r>
              <a:rPr kumimoji="0" lang="en-US" sz="4800" b="1" i="0" u="none" strike="noStrike" kern="1200" cap="none" spc="0" normalizeH="0" baseline="0" noProof="0" dirty="0">
                <a:ln>
                  <a:noFill/>
                </a:ln>
                <a:solidFill>
                  <a:srgbClr val="FF0000"/>
                </a:solidFill>
                <a:effectLst/>
                <a:uLnTx/>
                <a:uFillTx/>
                <a:latin typeface="Times New Roman" pitchFamily="18" charset="0"/>
                <a:cs typeface="Times New Roman" pitchFamily="18" charset="0"/>
              </a:rPr>
              <a:t> </a:t>
            </a:r>
            <a:r>
              <a:rPr kumimoji="0" lang="en-US" sz="4800" b="1" i="0" u="none" strike="noStrike" kern="1200" cap="none" spc="0" normalizeH="0" baseline="0" noProof="0" dirty="0" err="1">
                <a:ln>
                  <a:noFill/>
                </a:ln>
                <a:solidFill>
                  <a:srgbClr val="FF0000"/>
                </a:solidFill>
                <a:effectLst/>
                <a:uLnTx/>
                <a:uFillTx/>
                <a:latin typeface="Times New Roman" pitchFamily="18" charset="0"/>
                <a:cs typeface="Times New Roman" pitchFamily="18" charset="0"/>
              </a:rPr>
              <a:t>và</a:t>
            </a:r>
            <a:r>
              <a:rPr kumimoji="0" lang="en-US" sz="4800" b="1" i="0" u="none" strike="noStrike" kern="1200" cap="none" spc="0" normalizeH="0" baseline="0" noProof="0" dirty="0">
                <a:ln>
                  <a:noFill/>
                </a:ln>
                <a:solidFill>
                  <a:srgbClr val="FF0000"/>
                </a:solidFill>
                <a:effectLst/>
                <a:uLnTx/>
                <a:uFillTx/>
                <a:latin typeface="Times New Roman" pitchFamily="18" charset="0"/>
                <a:cs typeface="Times New Roman" pitchFamily="18" charset="0"/>
              </a:rPr>
              <a:t> </a:t>
            </a:r>
            <a:r>
              <a:rPr kumimoji="0" lang="en-US" sz="4800" b="1" i="0" u="none" strike="noStrike" kern="1200" cap="none" spc="0" normalizeH="0" baseline="0" noProof="0" dirty="0" err="1">
                <a:ln>
                  <a:noFill/>
                </a:ln>
                <a:solidFill>
                  <a:srgbClr val="FF0000"/>
                </a:solidFill>
                <a:effectLst/>
                <a:uLnTx/>
                <a:uFillTx/>
                <a:latin typeface="Times New Roman" pitchFamily="18" charset="0"/>
                <a:cs typeface="Times New Roman" pitchFamily="18" charset="0"/>
              </a:rPr>
              <a:t>hẹn</a:t>
            </a:r>
            <a:r>
              <a:rPr kumimoji="0" lang="en-US" sz="4800" b="1" i="0" u="none" strike="noStrike" kern="1200" cap="none" spc="0" normalizeH="0" baseline="0" noProof="0" dirty="0">
                <a:ln>
                  <a:noFill/>
                </a:ln>
                <a:solidFill>
                  <a:srgbClr val="FF0000"/>
                </a:solidFill>
                <a:effectLst/>
                <a:uLnTx/>
                <a:uFillTx/>
                <a:latin typeface="Times New Roman" pitchFamily="18" charset="0"/>
                <a:cs typeface="Times New Roman" pitchFamily="18" charset="0"/>
              </a:rPr>
              <a:t> </a:t>
            </a:r>
            <a:r>
              <a:rPr kumimoji="0" lang="en-US" sz="4800" b="1" i="0" u="none" strike="noStrike" kern="1200" cap="none" spc="0" normalizeH="0" baseline="0" noProof="0" dirty="0" err="1">
                <a:ln>
                  <a:noFill/>
                </a:ln>
                <a:solidFill>
                  <a:srgbClr val="FF0000"/>
                </a:solidFill>
                <a:effectLst/>
                <a:uLnTx/>
                <a:uFillTx/>
                <a:latin typeface="Times New Roman" pitchFamily="18" charset="0"/>
                <a:cs typeface="Times New Roman" pitchFamily="18" charset="0"/>
              </a:rPr>
              <a:t>gặp</a:t>
            </a:r>
            <a:r>
              <a:rPr kumimoji="0" lang="en-US" sz="4800" b="1" i="0" u="none" strike="noStrike" kern="1200" cap="none" spc="0" normalizeH="0" baseline="0" noProof="0" dirty="0">
                <a:ln>
                  <a:noFill/>
                </a:ln>
                <a:solidFill>
                  <a:srgbClr val="FF0000"/>
                </a:solidFill>
                <a:effectLst/>
                <a:uLnTx/>
                <a:uFillTx/>
                <a:latin typeface="Times New Roman" pitchFamily="18" charset="0"/>
                <a:cs typeface="Times New Roman" pitchFamily="18" charset="0"/>
              </a:rPr>
              <a:t> </a:t>
            </a:r>
            <a:r>
              <a:rPr kumimoji="0" lang="en-US" sz="4800" b="1" i="0" u="none" strike="noStrike" kern="1200" cap="none" spc="0" normalizeH="0" baseline="0" noProof="0" dirty="0" err="1">
                <a:ln>
                  <a:noFill/>
                </a:ln>
                <a:solidFill>
                  <a:srgbClr val="FF0000"/>
                </a:solidFill>
                <a:effectLst/>
                <a:uLnTx/>
                <a:uFillTx/>
                <a:latin typeface="Times New Roman" pitchFamily="18" charset="0"/>
                <a:cs typeface="Times New Roman" pitchFamily="18" charset="0"/>
              </a:rPr>
              <a:t>lại</a:t>
            </a:r>
            <a:r>
              <a:rPr kumimoji="0" lang="en-US" sz="4800" b="1" i="0" u="none" strike="noStrike" kern="1200" cap="none" spc="0" normalizeH="0" baseline="0" noProof="0" dirty="0">
                <a:ln>
                  <a:noFill/>
                </a:ln>
                <a:solidFill>
                  <a:srgbClr val="FF0000"/>
                </a:solidFill>
                <a:effectLst/>
                <a:uLnTx/>
                <a:uFillTx/>
                <a:latin typeface="Times New Roman" pitchFamily="18" charset="0"/>
                <a:cs typeface="Times New Roman" pitchFamily="18" charset="0"/>
              </a:rPr>
              <a:t> </a:t>
            </a:r>
          </a:p>
          <a:p>
            <a:pPr marL="0" marR="0" lvl="0" indent="0" algn="ctr" defTabSz="914400" rtl="0" eaLnBrk="1" fontAlgn="auto" latinLnBrk="0" hangingPunct="1">
              <a:lnSpc>
                <a:spcPct val="150000"/>
              </a:lnSpc>
              <a:spcBef>
                <a:spcPts val="0"/>
              </a:spcBef>
              <a:spcAft>
                <a:spcPts val="0"/>
              </a:spcAft>
              <a:buClrTx/>
              <a:buSzTx/>
              <a:buFontTx/>
              <a:buNone/>
              <a:tabLst/>
              <a:defRPr/>
            </a:pPr>
            <a:r>
              <a:rPr kumimoji="0" lang="en-US" sz="4800" b="1" i="0" u="none" strike="noStrike" kern="1200" cap="none" spc="0" normalizeH="0" baseline="0" noProof="0" dirty="0" err="1">
                <a:ln>
                  <a:noFill/>
                </a:ln>
                <a:solidFill>
                  <a:srgbClr val="FF0000"/>
                </a:solidFill>
                <a:effectLst/>
                <a:uLnTx/>
                <a:uFillTx/>
                <a:latin typeface="Times New Roman" pitchFamily="18" charset="0"/>
                <a:cs typeface="Times New Roman" pitchFamily="18" charset="0"/>
              </a:rPr>
              <a:t>các</a:t>
            </a:r>
            <a:r>
              <a:rPr kumimoji="0" lang="en-US" sz="4800" b="1" i="0" u="none" strike="noStrike" kern="1200" cap="none" spc="0" normalizeH="0" baseline="0" noProof="0" dirty="0">
                <a:ln>
                  <a:noFill/>
                </a:ln>
                <a:solidFill>
                  <a:srgbClr val="FF0000"/>
                </a:solidFill>
                <a:effectLst/>
                <a:uLnTx/>
                <a:uFillTx/>
                <a:latin typeface="Times New Roman" pitchFamily="18" charset="0"/>
                <a:cs typeface="Times New Roman" pitchFamily="18" charset="0"/>
              </a:rPr>
              <a:t> con </a:t>
            </a:r>
            <a:r>
              <a:rPr kumimoji="0" lang="en-US" sz="4800" b="1" i="0" u="none" strike="noStrike" kern="1200" cap="none" spc="0" normalizeH="0" baseline="0" noProof="0" dirty="0" err="1">
                <a:ln>
                  <a:noFill/>
                </a:ln>
                <a:solidFill>
                  <a:srgbClr val="FF0000"/>
                </a:solidFill>
                <a:effectLst/>
                <a:uLnTx/>
                <a:uFillTx/>
                <a:latin typeface="Times New Roman" pitchFamily="18" charset="0"/>
                <a:cs typeface="Times New Roman" pitchFamily="18" charset="0"/>
              </a:rPr>
              <a:t>vào</a:t>
            </a:r>
            <a:r>
              <a:rPr kumimoji="0" lang="en-US" sz="4800" b="1" i="0" u="none" strike="noStrike" kern="1200" cap="none" spc="0" normalizeH="0" baseline="0" noProof="0" dirty="0">
                <a:ln>
                  <a:noFill/>
                </a:ln>
                <a:solidFill>
                  <a:srgbClr val="FF0000"/>
                </a:solidFill>
                <a:effectLst/>
                <a:uLnTx/>
                <a:uFillTx/>
                <a:latin typeface="Times New Roman" pitchFamily="18" charset="0"/>
                <a:cs typeface="Times New Roman" pitchFamily="18" charset="0"/>
              </a:rPr>
              <a:t> </a:t>
            </a:r>
            <a:r>
              <a:rPr kumimoji="0" lang="en-US" sz="4800" b="1" i="0" u="none" strike="noStrike" kern="1200" cap="none" spc="0" normalizeH="0" baseline="0" noProof="0" dirty="0" err="1">
                <a:ln>
                  <a:noFill/>
                </a:ln>
                <a:solidFill>
                  <a:srgbClr val="FF0000"/>
                </a:solidFill>
                <a:effectLst/>
                <a:uLnTx/>
                <a:uFillTx/>
                <a:latin typeface="Times New Roman" pitchFamily="18" charset="0"/>
                <a:cs typeface="Times New Roman" pitchFamily="18" charset="0"/>
              </a:rPr>
              <a:t>những</a:t>
            </a:r>
            <a:r>
              <a:rPr kumimoji="0" lang="en-US" sz="4800" b="1" i="0" u="none" strike="noStrike" kern="1200" cap="none" spc="0" normalizeH="0" baseline="0" noProof="0" dirty="0">
                <a:ln>
                  <a:noFill/>
                </a:ln>
                <a:solidFill>
                  <a:srgbClr val="FF0000"/>
                </a:solidFill>
                <a:effectLst/>
                <a:uLnTx/>
                <a:uFillTx/>
                <a:latin typeface="Times New Roman" pitchFamily="18" charset="0"/>
                <a:cs typeface="Times New Roman" pitchFamily="18" charset="0"/>
              </a:rPr>
              <a:t> </a:t>
            </a:r>
            <a:r>
              <a:rPr kumimoji="0" lang="en-US" sz="4800" b="1" i="0" u="none" strike="noStrike" kern="1200" cap="none" spc="0" normalizeH="0" baseline="0" noProof="0" dirty="0" err="1">
                <a:ln>
                  <a:noFill/>
                </a:ln>
                <a:solidFill>
                  <a:srgbClr val="FF0000"/>
                </a:solidFill>
                <a:effectLst/>
                <a:uLnTx/>
                <a:uFillTx/>
                <a:latin typeface="Times New Roman" pitchFamily="18" charset="0"/>
                <a:cs typeface="Times New Roman" pitchFamily="18" charset="0"/>
              </a:rPr>
              <a:t>tiết</a:t>
            </a:r>
            <a:r>
              <a:rPr kumimoji="0" lang="en-US" sz="4800" b="1" i="0" u="none" strike="noStrike" kern="1200" cap="none" spc="0" normalizeH="0" baseline="0" noProof="0" dirty="0">
                <a:ln>
                  <a:noFill/>
                </a:ln>
                <a:solidFill>
                  <a:srgbClr val="FF0000"/>
                </a:solidFill>
                <a:effectLst/>
                <a:uLnTx/>
                <a:uFillTx/>
                <a:latin typeface="Times New Roman" pitchFamily="18" charset="0"/>
                <a:cs typeface="Times New Roman" pitchFamily="18" charset="0"/>
              </a:rPr>
              <a:t> </a:t>
            </a:r>
            <a:r>
              <a:rPr kumimoji="0" lang="en-US" sz="4800" b="1" i="0" u="none" strike="noStrike" kern="1200" cap="none" spc="0" normalizeH="0" baseline="0" noProof="0" dirty="0" err="1">
                <a:ln>
                  <a:noFill/>
                </a:ln>
                <a:solidFill>
                  <a:srgbClr val="FF0000"/>
                </a:solidFill>
                <a:effectLst/>
                <a:uLnTx/>
                <a:uFillTx/>
                <a:latin typeface="Times New Roman" pitchFamily="18" charset="0"/>
                <a:cs typeface="Times New Roman" pitchFamily="18" charset="0"/>
              </a:rPr>
              <a:t>học</a:t>
            </a:r>
            <a:r>
              <a:rPr kumimoji="0" lang="en-US" sz="4800" b="1" i="0" u="none" strike="noStrike" kern="1200" cap="none" spc="0" normalizeH="0" baseline="0" noProof="0" dirty="0">
                <a:ln>
                  <a:noFill/>
                </a:ln>
                <a:solidFill>
                  <a:srgbClr val="FF0000"/>
                </a:solidFill>
                <a:effectLst/>
                <a:uLnTx/>
                <a:uFillTx/>
                <a:latin typeface="Times New Roman" pitchFamily="18" charset="0"/>
                <a:cs typeface="Times New Roman" pitchFamily="18" charset="0"/>
              </a:rPr>
              <a:t> </a:t>
            </a:r>
            <a:r>
              <a:rPr kumimoji="0" lang="en-US" sz="4800" b="1" i="0" u="none" strike="noStrike" kern="1200" cap="none" spc="0" normalizeH="0" baseline="0" noProof="0" dirty="0" err="1">
                <a:ln>
                  <a:noFill/>
                </a:ln>
                <a:solidFill>
                  <a:srgbClr val="FF0000"/>
                </a:solidFill>
                <a:effectLst/>
                <a:uLnTx/>
                <a:uFillTx/>
                <a:latin typeface="Times New Roman" pitchFamily="18" charset="0"/>
                <a:cs typeface="Times New Roman" pitchFamily="18" charset="0"/>
              </a:rPr>
              <a:t>sau</a:t>
            </a:r>
            <a:r>
              <a:rPr kumimoji="0" lang="en-US" sz="4800" b="1" i="0" u="none" strike="noStrike" kern="1200" cap="none" spc="0" normalizeH="0" baseline="0" noProof="0" dirty="0">
                <a:ln>
                  <a:noFill/>
                </a:ln>
                <a:solidFill>
                  <a:srgbClr val="FF0000"/>
                </a:solidFill>
                <a:effectLst/>
                <a:uLnTx/>
                <a:uFillTx/>
                <a:latin typeface="Times New Roman" pitchFamily="18" charset="0"/>
                <a:cs typeface="Times New Roman" pitchFamily="18" charset="0"/>
              </a:rPr>
              <a:t>!</a:t>
            </a:r>
          </a:p>
        </p:txBody>
      </p:sp>
    </p:spTree>
    <p:extLst>
      <p:ext uri="{BB962C8B-B14F-4D97-AF65-F5344CB8AC3E}">
        <p14:creationId xmlns:p14="http://schemas.microsoft.com/office/powerpoint/2010/main" val="33571532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par>
                                <p:cTn id="8" presetID="22" presetClass="entr" presetSubtype="8" fill="hold" nodeType="withEffect">
                                  <p:stCondLst>
                                    <p:cond delay="0"/>
                                  </p:stCondLst>
                                  <p:childTnLst>
                                    <p:set>
                                      <p:cBhvr>
                                        <p:cTn id="9" dur="1" fill="hold">
                                          <p:stCondLst>
                                            <p:cond delay="0"/>
                                          </p:stCondLst>
                                        </p:cTn>
                                        <p:tgtEl>
                                          <p:spTgt spid="22"/>
                                        </p:tgtEl>
                                        <p:attrNameLst>
                                          <p:attrName>style.visibility</p:attrName>
                                        </p:attrNameLst>
                                      </p:cBhvr>
                                      <p:to>
                                        <p:strVal val="visible"/>
                                      </p:to>
                                    </p:set>
                                    <p:animEffect transition="in" filter="wipe(left)">
                                      <p:cBhvr>
                                        <p:cTn id="10" dur="500"/>
                                        <p:tgtEl>
                                          <p:spTgt spid="22"/>
                                        </p:tgtEl>
                                      </p:cBhvr>
                                    </p:animEffect>
                                  </p:childTnLst>
                                </p:cTn>
                              </p:par>
                            </p:childTnLst>
                          </p:cTn>
                        </p:par>
                        <p:par>
                          <p:cTn id="11" fill="hold">
                            <p:stCondLst>
                              <p:cond delay="500"/>
                            </p:stCondLst>
                            <p:childTnLst>
                              <p:par>
                                <p:cTn id="12" presetID="42" presetClass="entr" presetSubtype="0" fill="hold" nodeType="afterEffect">
                                  <p:stCondLst>
                                    <p:cond delay="0"/>
                                  </p:stCondLst>
                                  <p:childTnLst>
                                    <p:set>
                                      <p:cBhvr>
                                        <p:cTn id="13" dur="1" fill="hold">
                                          <p:stCondLst>
                                            <p:cond delay="0"/>
                                          </p:stCondLst>
                                        </p:cTn>
                                        <p:tgtEl>
                                          <p:spTgt spid="16"/>
                                        </p:tgtEl>
                                        <p:attrNameLst>
                                          <p:attrName>style.visibility</p:attrName>
                                        </p:attrNameLst>
                                      </p:cBhvr>
                                      <p:to>
                                        <p:strVal val="visible"/>
                                      </p:to>
                                    </p:set>
                                    <p:animEffect transition="in" filter="fade">
                                      <p:cBhvr>
                                        <p:cTn id="14" dur="1250"/>
                                        <p:tgtEl>
                                          <p:spTgt spid="16"/>
                                        </p:tgtEl>
                                      </p:cBhvr>
                                    </p:animEffect>
                                    <p:anim calcmode="lin" valueType="num">
                                      <p:cBhvr>
                                        <p:cTn id="15" dur="1250" fill="hold"/>
                                        <p:tgtEl>
                                          <p:spTgt spid="16"/>
                                        </p:tgtEl>
                                        <p:attrNameLst>
                                          <p:attrName>ppt_x</p:attrName>
                                        </p:attrNameLst>
                                      </p:cBhvr>
                                      <p:tavLst>
                                        <p:tav tm="0">
                                          <p:val>
                                            <p:strVal val="#ppt_x"/>
                                          </p:val>
                                        </p:tav>
                                        <p:tav tm="100000">
                                          <p:val>
                                            <p:strVal val="#ppt_x"/>
                                          </p:val>
                                        </p:tav>
                                      </p:tavLst>
                                    </p:anim>
                                    <p:anim calcmode="lin" valueType="num">
                                      <p:cBhvr>
                                        <p:cTn id="16" dur="1250" fill="hold"/>
                                        <p:tgtEl>
                                          <p:spTgt spid="16"/>
                                        </p:tgtEl>
                                        <p:attrNameLst>
                                          <p:attrName>ppt_y</p:attrName>
                                        </p:attrNameLst>
                                      </p:cBhvr>
                                      <p:tavLst>
                                        <p:tav tm="0">
                                          <p:val>
                                            <p:strVal val="#ppt_y+.1"/>
                                          </p:val>
                                        </p:tav>
                                        <p:tav tm="100000">
                                          <p:val>
                                            <p:strVal val="#ppt_y"/>
                                          </p:val>
                                        </p:tav>
                                      </p:tavLst>
                                    </p:anim>
                                  </p:childTnLst>
                                </p:cTn>
                              </p:par>
                            </p:childTnLst>
                          </p:cTn>
                        </p:par>
                        <p:par>
                          <p:cTn id="17" fill="hold">
                            <p:stCondLst>
                              <p:cond delay="1750"/>
                            </p:stCondLst>
                            <p:childTnLst>
                              <p:par>
                                <p:cTn id="18" presetID="18" presetClass="entr" presetSubtype="3" fill="hold" nodeType="afterEffect">
                                  <p:stCondLst>
                                    <p:cond delay="0"/>
                                  </p:stCondLst>
                                  <p:childTnLst>
                                    <p:set>
                                      <p:cBhvr>
                                        <p:cTn id="19" dur="1" fill="hold">
                                          <p:stCondLst>
                                            <p:cond delay="0"/>
                                          </p:stCondLst>
                                        </p:cTn>
                                        <p:tgtEl>
                                          <p:spTgt spid="19"/>
                                        </p:tgtEl>
                                        <p:attrNameLst>
                                          <p:attrName>style.visibility</p:attrName>
                                        </p:attrNameLst>
                                      </p:cBhvr>
                                      <p:to>
                                        <p:strVal val="visible"/>
                                      </p:to>
                                    </p:set>
                                    <p:animEffect transition="in" filter="strips(upRight)">
                                      <p:cBhvr>
                                        <p:cTn id="20" dur="1000"/>
                                        <p:tgtEl>
                                          <p:spTgt spid="19"/>
                                        </p:tgtEl>
                                      </p:cBhvr>
                                    </p:animEffect>
                                  </p:childTnLst>
                                </p:cTn>
                              </p:par>
                            </p:childTnLst>
                          </p:cTn>
                        </p:par>
                        <p:par>
                          <p:cTn id="21" fill="hold">
                            <p:stCondLst>
                              <p:cond delay="2750"/>
                            </p:stCondLst>
                            <p:childTnLst>
                              <p:par>
                                <p:cTn id="22" presetID="6" presetClass="entr" presetSubtype="16" fill="hold" grpId="0" nodeType="afterEffect">
                                  <p:stCondLst>
                                    <p:cond delay="0"/>
                                  </p:stCondLst>
                                  <p:childTnLst>
                                    <p:set>
                                      <p:cBhvr>
                                        <p:cTn id="23" dur="1" fill="hold">
                                          <p:stCondLst>
                                            <p:cond delay="0"/>
                                          </p:stCondLst>
                                        </p:cTn>
                                        <p:tgtEl>
                                          <p:spTgt spid="20"/>
                                        </p:tgtEl>
                                        <p:attrNameLst>
                                          <p:attrName>style.visibility</p:attrName>
                                        </p:attrNameLst>
                                      </p:cBhvr>
                                      <p:to>
                                        <p:strVal val="visible"/>
                                      </p:to>
                                    </p:set>
                                    <p:animEffect transition="in" filter="circle(in)">
                                      <p:cBhvr>
                                        <p:cTn id="24" dur="20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Hình chữ nhật 3">
            <a:extLst>
              <a:ext uri="{FF2B5EF4-FFF2-40B4-BE49-F238E27FC236}">
                <a16:creationId xmlns:a16="http://schemas.microsoft.com/office/drawing/2014/main" xmlns="" id="{2C928B64-B551-48FA-A7CC-C4CA5DB8871C}"/>
              </a:ext>
            </a:extLst>
          </p:cNvPr>
          <p:cNvSpPr/>
          <p:nvPr/>
        </p:nvSpPr>
        <p:spPr>
          <a:xfrm>
            <a:off x="86264" y="86264"/>
            <a:ext cx="11999344" cy="6685472"/>
          </a:xfrm>
          <a:prstGeom prst="rect">
            <a:avLst/>
          </a:prstGeom>
          <a:solidFill>
            <a:srgbClr val="333300"/>
          </a:solidFill>
          <a:ln w="254000">
            <a:solidFill>
              <a:srgbClr val="9933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5" name="Hộp Văn bản 4">
            <a:extLst>
              <a:ext uri="{FF2B5EF4-FFF2-40B4-BE49-F238E27FC236}">
                <a16:creationId xmlns:a16="http://schemas.microsoft.com/office/drawing/2014/main" xmlns="" id="{B072F6BB-5410-4602-924D-5FC0BB5D5CBE}"/>
              </a:ext>
            </a:extLst>
          </p:cNvPr>
          <p:cNvSpPr txBox="1"/>
          <p:nvPr/>
        </p:nvSpPr>
        <p:spPr>
          <a:xfrm>
            <a:off x="106932" y="361950"/>
            <a:ext cx="11999343" cy="6297108"/>
          </a:xfrm>
          <a:prstGeom prst="rect">
            <a:avLst/>
          </a:prstGeom>
          <a:noFill/>
        </p:spPr>
        <p:txBody>
          <a:bodyPr wrap="square" rtlCol="0">
            <a:spAutoFit/>
          </a:bodyPr>
          <a:lstStyle/>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ǮǮǮǮǮǮǮǮǮǮǮǮǮǮǮǮǮǮ</a:t>
            </a:r>
            <a:endPar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p:txBody>
      </p:sp>
      <p:sp>
        <p:nvSpPr>
          <p:cNvPr id="7" name="TextBox 6">
            <a:extLst>
              <a:ext uri="{FF2B5EF4-FFF2-40B4-BE49-F238E27FC236}">
                <a16:creationId xmlns:a16="http://schemas.microsoft.com/office/drawing/2014/main" xmlns="" id="{57061964-B223-418F-A3B5-E8C52D619C95}"/>
              </a:ext>
            </a:extLst>
          </p:cNvPr>
          <p:cNvSpPr txBox="1"/>
          <p:nvPr/>
        </p:nvSpPr>
        <p:spPr>
          <a:xfrm>
            <a:off x="96626" y="1160790"/>
            <a:ext cx="10058399"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400" b="1" i="0" u="none" strike="noStrike" kern="1200" cap="none" spc="0" normalizeH="0" baseline="0" noProof="0" err="1">
                <a:ln>
                  <a:noFill/>
                </a:ln>
                <a:solidFill>
                  <a:srgbClr val="FCFAF8"/>
                </a:solidFill>
                <a:effectLst/>
                <a:uLnTx/>
                <a:uFillTx/>
                <a:latin typeface="HP001 4 hàng" pitchFamily="34" charset="0"/>
                <a:ea typeface="+mn-ea"/>
                <a:cs typeface="+mn-cs"/>
              </a:rPr>
              <a:t>Thứ</a:t>
            </a:r>
            <a:r>
              <a:rPr kumimoji="0" lang="en-US" sz="3400" b="1" i="0" u="none" strike="noStrike" kern="1200" cap="none" spc="0" normalizeH="0" baseline="0" noProof="0">
                <a:ln>
                  <a:noFill/>
                </a:ln>
                <a:solidFill>
                  <a:srgbClr val="FCFAF8"/>
                </a:solidFill>
                <a:effectLst/>
                <a:uLnTx/>
                <a:uFillTx/>
                <a:latin typeface="HP001 4 hàng" pitchFamily="34" charset="0"/>
                <a:ea typeface="+mn-ea"/>
                <a:cs typeface="+mn-cs"/>
              </a:rPr>
              <a:t> </a:t>
            </a:r>
            <a:r>
              <a:rPr lang="en-US" sz="3400" b="1">
                <a:solidFill>
                  <a:srgbClr val="FCFAF8"/>
                </a:solidFill>
                <a:latin typeface="HP001 4 hàng" pitchFamily="34" charset="0"/>
              </a:rPr>
              <a:t>Ba</a:t>
            </a:r>
            <a:r>
              <a:rPr kumimoji="0" lang="en-US" sz="3400" b="1" i="0" u="none" strike="noStrike" kern="1200" cap="none" spc="0" normalizeH="0" baseline="0" noProof="0">
                <a:ln>
                  <a:noFill/>
                </a:ln>
                <a:solidFill>
                  <a:srgbClr val="FCFAF8"/>
                </a:solidFill>
                <a:effectLst/>
                <a:uLnTx/>
                <a:uFillTx/>
                <a:latin typeface="HP001 4 hàng" pitchFamily="34" charset="0"/>
                <a:ea typeface="+mn-ea"/>
                <a:cs typeface="+mn-cs"/>
              </a:rPr>
              <a:t> </a:t>
            </a:r>
            <a:r>
              <a:rPr kumimoji="0" lang="en-US" sz="3400" b="1" i="0" u="none" strike="noStrike" kern="1200" cap="none" spc="0" normalizeH="0" baseline="0" noProof="0" err="1">
                <a:ln>
                  <a:noFill/>
                </a:ln>
                <a:solidFill>
                  <a:srgbClr val="FCFAF8"/>
                </a:solidFill>
                <a:effectLst/>
                <a:uLnTx/>
                <a:uFillTx/>
                <a:latin typeface="HP001 4 hàng" pitchFamily="34" charset="0"/>
                <a:ea typeface="+mn-ea"/>
                <a:cs typeface="+mn-cs"/>
              </a:rPr>
              <a:t>ngày</a:t>
            </a:r>
            <a:r>
              <a:rPr kumimoji="0" lang="en-US" sz="3400" b="1" i="0" u="none" strike="noStrike" kern="1200" cap="none" spc="0" normalizeH="0" baseline="0" noProof="0">
                <a:ln>
                  <a:noFill/>
                </a:ln>
                <a:solidFill>
                  <a:srgbClr val="FCFAF8"/>
                </a:solidFill>
                <a:effectLst/>
                <a:uLnTx/>
                <a:uFillTx/>
                <a:latin typeface="HP001 4 hàng" pitchFamily="34" charset="0"/>
                <a:ea typeface="+mn-ea"/>
                <a:cs typeface="+mn-cs"/>
              </a:rPr>
              <a:t> </a:t>
            </a:r>
            <a:r>
              <a:rPr lang="en-US" sz="3400" b="1">
                <a:solidFill>
                  <a:srgbClr val="FCFAF8"/>
                </a:solidFill>
                <a:latin typeface="HP001 4 hàng" pitchFamily="34" charset="0"/>
              </a:rPr>
              <a:t>7</a:t>
            </a:r>
            <a:r>
              <a:rPr kumimoji="0" lang="en-US" sz="3400" b="1" i="0" u="none" strike="noStrike" kern="1200" cap="none" spc="0" normalizeH="0" baseline="0" noProof="0">
                <a:ln>
                  <a:noFill/>
                </a:ln>
                <a:solidFill>
                  <a:srgbClr val="FCFAF8"/>
                </a:solidFill>
                <a:effectLst/>
                <a:uLnTx/>
                <a:uFillTx/>
                <a:latin typeface="HP001 4 hàng" pitchFamily="34" charset="0"/>
                <a:ea typeface="+mn-ea"/>
                <a:cs typeface="+mn-cs"/>
              </a:rPr>
              <a:t> </a:t>
            </a:r>
            <a:r>
              <a:rPr kumimoji="0" lang="en-US" sz="3400" b="1" i="0" u="none" strike="noStrike" kern="1200" cap="none" spc="0" normalizeH="0" baseline="0" noProof="0" dirty="0" err="1">
                <a:ln>
                  <a:noFill/>
                </a:ln>
                <a:solidFill>
                  <a:srgbClr val="FCFAF8"/>
                </a:solidFill>
                <a:effectLst/>
                <a:uLnTx/>
                <a:uFillTx/>
                <a:latin typeface="HP001 4 hàng" pitchFamily="34" charset="0"/>
                <a:ea typeface="+mn-ea"/>
                <a:cs typeface="+mn-cs"/>
              </a:rPr>
              <a:t>tháng</a:t>
            </a:r>
            <a:r>
              <a:rPr kumimoji="0" lang="en-US" sz="3400" b="1" i="0" u="none" strike="noStrike" kern="1200" cap="none" spc="0" normalizeH="0" baseline="0" noProof="0" dirty="0">
                <a:ln>
                  <a:noFill/>
                </a:ln>
                <a:solidFill>
                  <a:srgbClr val="FCFAF8"/>
                </a:solidFill>
                <a:effectLst/>
                <a:uLnTx/>
                <a:uFillTx/>
                <a:latin typeface="HP001 4 hàng" pitchFamily="34" charset="0"/>
                <a:ea typeface="+mn-ea"/>
                <a:cs typeface="+mn-cs"/>
              </a:rPr>
              <a:t> 12 </a:t>
            </a:r>
            <a:r>
              <a:rPr kumimoji="0" lang="en-US" sz="3400" b="1" i="0" u="none" strike="noStrike" kern="1200" cap="none" spc="0" normalizeH="0" baseline="0" noProof="0" dirty="0" err="1">
                <a:ln>
                  <a:noFill/>
                </a:ln>
                <a:solidFill>
                  <a:srgbClr val="FCFAF8"/>
                </a:solidFill>
                <a:effectLst/>
                <a:uLnTx/>
                <a:uFillTx/>
                <a:latin typeface="HP001 4 hàng" pitchFamily="34" charset="0"/>
                <a:ea typeface="+mn-ea"/>
                <a:cs typeface="+mn-cs"/>
              </a:rPr>
              <a:t>năm</a:t>
            </a:r>
            <a:r>
              <a:rPr kumimoji="0" lang="en-US" sz="3400" b="1" i="0" u="none" strike="noStrike" kern="1200" cap="none" spc="0" normalizeH="0" baseline="0" noProof="0" dirty="0">
                <a:ln>
                  <a:noFill/>
                </a:ln>
                <a:solidFill>
                  <a:srgbClr val="FCFAF8"/>
                </a:solidFill>
                <a:effectLst/>
                <a:uLnTx/>
                <a:uFillTx/>
                <a:latin typeface="HP001 4 hàng" pitchFamily="34" charset="0"/>
                <a:ea typeface="+mn-ea"/>
                <a:cs typeface="+mn-cs"/>
              </a:rPr>
              <a:t> 2021</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mn-cs"/>
            </a:endParaRPr>
          </a:p>
        </p:txBody>
      </p:sp>
      <p:sp>
        <p:nvSpPr>
          <p:cNvPr id="8" name="TextBox 7">
            <a:extLst>
              <a:ext uri="{FF2B5EF4-FFF2-40B4-BE49-F238E27FC236}">
                <a16:creationId xmlns:a16="http://schemas.microsoft.com/office/drawing/2014/main" xmlns="" id="{0488BECD-9B29-41C1-9204-DD5F7032539E}"/>
              </a:ext>
            </a:extLst>
          </p:cNvPr>
          <p:cNvSpPr txBox="1"/>
          <p:nvPr/>
        </p:nvSpPr>
        <p:spPr>
          <a:xfrm>
            <a:off x="3415070" y="1813100"/>
            <a:ext cx="418713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400" b="1" i="0" u="none" strike="noStrike" kern="1200" cap="none" spc="0" normalizeH="0" baseline="0" noProof="0" dirty="0" err="1">
                <a:ln>
                  <a:noFill/>
                </a:ln>
                <a:solidFill>
                  <a:srgbClr val="FCFAF8"/>
                </a:solidFill>
                <a:effectLst/>
                <a:uLnTx/>
                <a:uFillTx/>
                <a:latin typeface="HP001 4 hàng" pitchFamily="34" charset="0"/>
                <a:ea typeface="+mn-ea"/>
                <a:cs typeface="+mn-cs"/>
              </a:rPr>
              <a:t>Toán</a:t>
            </a:r>
            <a:endParaRPr kumimoji="0" lang="en-US" sz="3400" b="1" i="0" u="none" strike="noStrike" kern="1200" cap="none" spc="0" normalizeH="0" baseline="0" noProof="0" dirty="0">
              <a:ln>
                <a:noFill/>
              </a:ln>
              <a:solidFill>
                <a:srgbClr val="FCFAF8"/>
              </a:solidFill>
              <a:effectLst/>
              <a:uLnTx/>
              <a:uFillTx/>
              <a:latin typeface="HP001 4 hàng"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mn-cs"/>
            </a:endParaRPr>
          </a:p>
        </p:txBody>
      </p:sp>
      <p:sp>
        <p:nvSpPr>
          <p:cNvPr id="9" name="TextBox 8">
            <a:extLst>
              <a:ext uri="{FF2B5EF4-FFF2-40B4-BE49-F238E27FC236}">
                <a16:creationId xmlns:a16="http://schemas.microsoft.com/office/drawing/2014/main" xmlns="" id="{CBE02AE3-43BC-4B62-93BD-60C661824590}"/>
              </a:ext>
            </a:extLst>
          </p:cNvPr>
          <p:cNvSpPr txBox="1"/>
          <p:nvPr/>
        </p:nvSpPr>
        <p:spPr>
          <a:xfrm>
            <a:off x="1448727" y="2472828"/>
            <a:ext cx="7354196" cy="61555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400" b="1" i="0" u="none" strike="noStrike" kern="1200" cap="none" spc="0" normalizeH="0" baseline="0" noProof="0" err="1">
                <a:ln>
                  <a:noFill/>
                </a:ln>
                <a:solidFill>
                  <a:srgbClr val="FFFF00"/>
                </a:solidFill>
                <a:effectLst/>
                <a:uLnTx/>
                <a:uFillTx/>
                <a:latin typeface="HP001 4 hàng" pitchFamily="34" charset="0"/>
                <a:ea typeface="+mn-ea"/>
                <a:cs typeface="+mn-cs"/>
              </a:rPr>
              <a:t>Bài</a:t>
            </a:r>
            <a:r>
              <a:rPr kumimoji="0" lang="en-US" sz="3400" b="1" i="0" u="none" strike="noStrike" kern="1200" cap="none" spc="0" normalizeH="0" baseline="0" noProof="0">
                <a:ln>
                  <a:noFill/>
                </a:ln>
                <a:solidFill>
                  <a:srgbClr val="FFFF00"/>
                </a:solidFill>
                <a:effectLst/>
                <a:uLnTx/>
                <a:uFillTx/>
                <a:latin typeface="HP001 4 hàng" pitchFamily="34" charset="0"/>
                <a:ea typeface="+mn-ea"/>
                <a:cs typeface="+mn-cs"/>
              </a:rPr>
              <a:t> 24: </a:t>
            </a:r>
            <a:r>
              <a:rPr kumimoji="0" lang="en-US" sz="3400" b="1" i="0" u="none" strike="noStrike" kern="1200" cap="none" spc="0" normalizeH="0" baseline="0" noProof="0" dirty="0" err="1">
                <a:ln>
                  <a:noFill/>
                </a:ln>
                <a:solidFill>
                  <a:srgbClr val="FFFF00"/>
                </a:solidFill>
                <a:effectLst/>
                <a:uLnTx/>
                <a:uFillTx/>
                <a:latin typeface="HP001 4 hàng" pitchFamily="34" charset="0"/>
                <a:ea typeface="+mn-ea"/>
                <a:cs typeface="+mn-cs"/>
              </a:rPr>
              <a:t>Luyện</a:t>
            </a:r>
            <a:r>
              <a:rPr kumimoji="0" lang="en-US" sz="3400" b="1" i="0" u="none" strike="noStrike" kern="1200" cap="none" spc="0" normalizeH="0" baseline="0" noProof="0" dirty="0">
                <a:ln>
                  <a:noFill/>
                </a:ln>
                <a:solidFill>
                  <a:srgbClr val="FFFF00"/>
                </a:solidFill>
                <a:effectLst/>
                <a:uLnTx/>
                <a:uFillTx/>
                <a:latin typeface="HP001 4 hàng" pitchFamily="34" charset="0"/>
                <a:ea typeface="+mn-ea"/>
                <a:cs typeface="+mn-cs"/>
              </a:rPr>
              <a:t> </a:t>
            </a:r>
            <a:r>
              <a:rPr kumimoji="0" lang="en-US" sz="3400" b="1" i="0" u="none" strike="noStrike" kern="1200" cap="none" spc="0" normalizeH="0" baseline="0" noProof="0" dirty="0" err="1">
                <a:ln>
                  <a:noFill/>
                </a:ln>
                <a:solidFill>
                  <a:srgbClr val="FFFF00"/>
                </a:solidFill>
                <a:effectLst/>
                <a:uLnTx/>
                <a:uFillTx/>
                <a:latin typeface="HP001 4 hàng" pitchFamily="34" charset="0"/>
                <a:ea typeface="+mn-ea"/>
                <a:cs typeface="+mn-cs"/>
              </a:rPr>
              <a:t>tập</a:t>
            </a:r>
            <a:r>
              <a:rPr kumimoji="0" lang="en-US" sz="3400" b="1" i="0" u="none" strike="noStrike" kern="1200" cap="none" spc="0" normalizeH="0" baseline="0" noProof="0" dirty="0">
                <a:ln>
                  <a:noFill/>
                </a:ln>
                <a:solidFill>
                  <a:srgbClr val="FFFF00"/>
                </a:solidFill>
                <a:effectLst/>
                <a:uLnTx/>
                <a:uFillTx/>
                <a:latin typeface="HP001 4 hàng" pitchFamily="34" charset="0"/>
                <a:ea typeface="+mn-ea"/>
                <a:cs typeface="+mn-cs"/>
              </a:rPr>
              <a:t> ( </a:t>
            </a:r>
            <a:r>
              <a:rPr kumimoji="0" lang="en-US" sz="3400" b="1" i="0" u="none" strike="noStrike" kern="1200" cap="none" spc="0" normalizeH="0" baseline="0" noProof="0" err="1">
                <a:ln>
                  <a:noFill/>
                </a:ln>
                <a:solidFill>
                  <a:srgbClr val="FFFF00"/>
                </a:solidFill>
                <a:effectLst/>
                <a:uLnTx/>
                <a:uFillTx/>
                <a:latin typeface="HP001 4 hàng" pitchFamily="34" charset="0"/>
                <a:ea typeface="+mn-ea"/>
                <a:cs typeface="+mn-cs"/>
              </a:rPr>
              <a:t>Tiết</a:t>
            </a:r>
            <a:r>
              <a:rPr kumimoji="0" lang="en-US" sz="3400" b="1" i="0" u="none" strike="noStrike" kern="1200" cap="none" spc="0" normalizeH="0" baseline="0" noProof="0">
                <a:ln>
                  <a:noFill/>
                </a:ln>
                <a:solidFill>
                  <a:srgbClr val="FFFF00"/>
                </a:solidFill>
                <a:effectLst/>
                <a:uLnTx/>
                <a:uFillTx/>
                <a:latin typeface="HP001 4 hàng" pitchFamily="34" charset="0"/>
                <a:ea typeface="+mn-ea"/>
                <a:cs typeface="+mn-cs"/>
              </a:rPr>
              <a:t> </a:t>
            </a:r>
            <a:r>
              <a:rPr lang="en-US" sz="3400" b="1">
                <a:solidFill>
                  <a:srgbClr val="FFFF00"/>
                </a:solidFill>
                <a:latin typeface="HP001 4 hàng" pitchFamily="34" charset="0"/>
              </a:rPr>
              <a:t>1</a:t>
            </a:r>
            <a:r>
              <a:rPr kumimoji="0" lang="en-US" sz="3400" b="1" i="0" u="none" strike="noStrike" kern="1200" cap="none" spc="0" normalizeH="0" baseline="0" noProof="0">
                <a:ln>
                  <a:noFill/>
                </a:ln>
                <a:solidFill>
                  <a:srgbClr val="FFFF00"/>
                </a:solidFill>
                <a:effectLst/>
                <a:uLnTx/>
                <a:uFillTx/>
                <a:latin typeface="HP001 4 hàng" pitchFamily="34" charset="0"/>
                <a:ea typeface="+mn-ea"/>
                <a:cs typeface="+mn-cs"/>
              </a:rPr>
              <a:t>)</a:t>
            </a:r>
            <a:endParaRPr kumimoji="0" lang="en-US" sz="3400" b="1" i="0" u="none" strike="noStrike" kern="1200" cap="none" spc="0" normalizeH="0" baseline="0" noProof="0" dirty="0">
              <a:ln>
                <a:noFill/>
              </a:ln>
              <a:solidFill>
                <a:srgbClr val="FFFF00"/>
              </a:solidFill>
              <a:effectLst/>
              <a:uLnTx/>
              <a:uFillTx/>
              <a:latin typeface="HP001 4 hàng" pitchFamily="34" charset="0"/>
              <a:ea typeface="+mn-ea"/>
              <a:cs typeface="+mn-cs"/>
            </a:endParaRPr>
          </a:p>
        </p:txBody>
      </p:sp>
    </p:spTree>
    <p:extLst>
      <p:ext uri="{BB962C8B-B14F-4D97-AF65-F5344CB8AC3E}">
        <p14:creationId xmlns:p14="http://schemas.microsoft.com/office/powerpoint/2010/main" val="2942199714"/>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C:\Users\TUAN\Downloads\Luyện tập 1.png">
            <a:extLst>
              <a:ext uri="{FF2B5EF4-FFF2-40B4-BE49-F238E27FC236}">
                <a16:creationId xmlns:a16="http://schemas.microsoft.com/office/drawing/2014/main" xmlns="" id="{439545A9-2DD8-4B85-AB11-A53FA02BA774}"/>
              </a:ext>
            </a:extLst>
          </p:cNvPr>
          <p:cNvPicPr>
            <a:picLocks noChangeAspect="1" noChangeArrowheads="1"/>
          </p:cNvPicPr>
          <p:nvPr/>
        </p:nvPicPr>
        <p:blipFill>
          <a:blip r:embed="rId3" cstate="print"/>
          <a:srcRect/>
          <a:stretch>
            <a:fillRect/>
          </a:stretch>
        </p:blipFill>
        <p:spPr bwMode="auto">
          <a:xfrm>
            <a:off x="730152" y="328812"/>
            <a:ext cx="2237784" cy="863493"/>
          </a:xfrm>
          <a:prstGeom prst="rect">
            <a:avLst/>
          </a:prstGeom>
          <a:noFill/>
        </p:spPr>
      </p:pic>
      <p:sp>
        <p:nvSpPr>
          <p:cNvPr id="6" name="Oval 5">
            <a:extLst>
              <a:ext uri="{FF2B5EF4-FFF2-40B4-BE49-F238E27FC236}">
                <a16:creationId xmlns:a16="http://schemas.microsoft.com/office/drawing/2014/main" xmlns="" id="{CED91646-F433-4E33-9259-5D3151798DE5}"/>
              </a:ext>
            </a:extLst>
          </p:cNvPr>
          <p:cNvSpPr/>
          <p:nvPr/>
        </p:nvSpPr>
        <p:spPr>
          <a:xfrm>
            <a:off x="900793" y="1362440"/>
            <a:ext cx="437322" cy="437322"/>
          </a:xfrm>
          <a:prstGeom prst="ellipse">
            <a:avLst/>
          </a:prstGeom>
          <a:solidFill>
            <a:srgbClr val="92D050"/>
          </a:solidFill>
          <a:ln>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t>1</a:t>
            </a:r>
            <a:endParaRPr lang="vi-VN" sz="3200" b="1" dirty="0"/>
          </a:p>
        </p:txBody>
      </p:sp>
      <p:sp>
        <p:nvSpPr>
          <p:cNvPr id="39" name="TextBox 38">
            <a:extLst>
              <a:ext uri="{FF2B5EF4-FFF2-40B4-BE49-F238E27FC236}">
                <a16:creationId xmlns:a16="http://schemas.microsoft.com/office/drawing/2014/main" xmlns="" id="{AF7A1AA6-91B3-4920-84F3-B036A5168571}"/>
              </a:ext>
            </a:extLst>
          </p:cNvPr>
          <p:cNvSpPr txBox="1"/>
          <p:nvPr/>
        </p:nvSpPr>
        <p:spPr>
          <a:xfrm>
            <a:off x="1435048" y="1351769"/>
            <a:ext cx="2741456" cy="523220"/>
          </a:xfrm>
          <a:prstGeom prst="rect">
            <a:avLst/>
          </a:prstGeom>
          <a:noFill/>
        </p:spPr>
        <p:txBody>
          <a:bodyPr wrap="none" rtlCol="0">
            <a:spAutoFit/>
          </a:bodyPr>
          <a:lstStyle/>
          <a:p>
            <a:r>
              <a:rPr lang="vi-VN" sz="2800" dirty="0"/>
              <a:t>Đặt tính rồi tính.</a:t>
            </a:r>
          </a:p>
        </p:txBody>
      </p:sp>
      <p:grpSp>
        <p:nvGrpSpPr>
          <p:cNvPr id="31" name="Group 30">
            <a:extLst>
              <a:ext uri="{FF2B5EF4-FFF2-40B4-BE49-F238E27FC236}">
                <a16:creationId xmlns:a16="http://schemas.microsoft.com/office/drawing/2014/main" xmlns="" id="{FC4FB2C0-60BD-4AE4-A449-6B0C7DC5C398}"/>
              </a:ext>
            </a:extLst>
          </p:cNvPr>
          <p:cNvGrpSpPr/>
          <p:nvPr/>
        </p:nvGrpSpPr>
        <p:grpSpPr>
          <a:xfrm>
            <a:off x="2402882" y="2189200"/>
            <a:ext cx="7616049" cy="658838"/>
            <a:chOff x="1824226" y="3918823"/>
            <a:chExt cx="7616049" cy="658838"/>
          </a:xfrm>
        </p:grpSpPr>
        <p:sp>
          <p:nvSpPr>
            <p:cNvPr id="32" name="Rectangle 31">
              <a:extLst>
                <a:ext uri="{FF2B5EF4-FFF2-40B4-BE49-F238E27FC236}">
                  <a16:creationId xmlns:a16="http://schemas.microsoft.com/office/drawing/2014/main" xmlns="" id="{2D9B47A6-21A6-4BE6-A557-51E501E29F21}"/>
                </a:ext>
              </a:extLst>
            </p:cNvPr>
            <p:cNvSpPr/>
            <p:nvPr/>
          </p:nvSpPr>
          <p:spPr>
            <a:xfrm>
              <a:off x="1824226" y="3918826"/>
              <a:ext cx="1184940" cy="658835"/>
            </a:xfrm>
            <a:prstGeom prst="rect">
              <a:avLst/>
            </a:prstGeom>
            <a:solidFill>
              <a:srgbClr val="D8E8BA"/>
            </a:solidFill>
            <a:effectLst>
              <a:softEdge rad="127000"/>
            </a:effectLst>
          </p:spPr>
          <p:txBody>
            <a:bodyPr wrap="none">
              <a:spAutoFit/>
            </a:bodyPr>
            <a:lstStyle/>
            <a:p>
              <a:pPr>
                <a:lnSpc>
                  <a:spcPct val="150000"/>
                </a:lnSpc>
              </a:pPr>
              <a:r>
                <a:rPr lang="vi-VN" sz="2800" dirty="0"/>
                <a:t>34 – 7</a:t>
              </a:r>
            </a:p>
          </p:txBody>
        </p:sp>
        <p:sp>
          <p:nvSpPr>
            <p:cNvPr id="33" name="Rectangle 32">
              <a:extLst>
                <a:ext uri="{FF2B5EF4-FFF2-40B4-BE49-F238E27FC236}">
                  <a16:creationId xmlns:a16="http://schemas.microsoft.com/office/drawing/2014/main" xmlns="" id="{D3FACB2E-BCEE-4830-8DA1-DF13F325CDE1}"/>
                </a:ext>
              </a:extLst>
            </p:cNvPr>
            <p:cNvSpPr/>
            <p:nvPr/>
          </p:nvSpPr>
          <p:spPr>
            <a:xfrm>
              <a:off x="3901137" y="3918825"/>
              <a:ext cx="1184940" cy="658835"/>
            </a:xfrm>
            <a:prstGeom prst="rect">
              <a:avLst/>
            </a:prstGeom>
            <a:solidFill>
              <a:srgbClr val="D8E8BA"/>
            </a:solidFill>
            <a:effectLst>
              <a:softEdge rad="127000"/>
            </a:effectLst>
          </p:spPr>
          <p:txBody>
            <a:bodyPr wrap="none">
              <a:spAutoFit/>
            </a:bodyPr>
            <a:lstStyle/>
            <a:p>
              <a:pPr>
                <a:lnSpc>
                  <a:spcPct val="150000"/>
                </a:lnSpc>
              </a:pPr>
              <a:r>
                <a:rPr lang="vi-VN" sz="2800" dirty="0"/>
                <a:t>45 – 8</a:t>
              </a:r>
            </a:p>
          </p:txBody>
        </p:sp>
        <p:sp>
          <p:nvSpPr>
            <p:cNvPr id="34" name="Rectangle 33">
              <a:extLst>
                <a:ext uri="{FF2B5EF4-FFF2-40B4-BE49-F238E27FC236}">
                  <a16:creationId xmlns:a16="http://schemas.microsoft.com/office/drawing/2014/main" xmlns="" id="{5F67655A-BAD3-411E-A19D-C2B0325824D5}"/>
                </a:ext>
              </a:extLst>
            </p:cNvPr>
            <p:cNvSpPr/>
            <p:nvPr/>
          </p:nvSpPr>
          <p:spPr>
            <a:xfrm>
              <a:off x="5978048" y="3918824"/>
              <a:ext cx="1385316" cy="658835"/>
            </a:xfrm>
            <a:prstGeom prst="rect">
              <a:avLst/>
            </a:prstGeom>
            <a:solidFill>
              <a:srgbClr val="D8E8BA"/>
            </a:solidFill>
            <a:effectLst>
              <a:softEdge rad="127000"/>
            </a:effectLst>
          </p:spPr>
          <p:txBody>
            <a:bodyPr wrap="none">
              <a:spAutoFit/>
            </a:bodyPr>
            <a:lstStyle/>
            <a:p>
              <a:pPr>
                <a:lnSpc>
                  <a:spcPct val="150000"/>
                </a:lnSpc>
              </a:pPr>
              <a:r>
                <a:rPr lang="vi-VN" sz="2800" dirty="0"/>
                <a:t>60 – 12</a:t>
              </a:r>
            </a:p>
          </p:txBody>
        </p:sp>
        <p:sp>
          <p:nvSpPr>
            <p:cNvPr id="35" name="Rectangle 34">
              <a:extLst>
                <a:ext uri="{FF2B5EF4-FFF2-40B4-BE49-F238E27FC236}">
                  <a16:creationId xmlns:a16="http://schemas.microsoft.com/office/drawing/2014/main" xmlns="" id="{D2D78115-AD10-45A6-B65A-340CE916C0A8}"/>
                </a:ext>
              </a:extLst>
            </p:cNvPr>
            <p:cNvSpPr/>
            <p:nvPr/>
          </p:nvSpPr>
          <p:spPr>
            <a:xfrm>
              <a:off x="8054959" y="3918823"/>
              <a:ext cx="1385316" cy="658835"/>
            </a:xfrm>
            <a:prstGeom prst="rect">
              <a:avLst/>
            </a:prstGeom>
            <a:solidFill>
              <a:srgbClr val="D8E8BA"/>
            </a:solidFill>
            <a:effectLst>
              <a:softEdge rad="127000"/>
            </a:effectLst>
          </p:spPr>
          <p:txBody>
            <a:bodyPr wrap="none">
              <a:spAutoFit/>
            </a:bodyPr>
            <a:lstStyle/>
            <a:p>
              <a:pPr>
                <a:lnSpc>
                  <a:spcPct val="150000"/>
                </a:lnSpc>
              </a:pPr>
              <a:r>
                <a:rPr lang="vi-VN" sz="2800" dirty="0"/>
                <a:t>51 – 19</a:t>
              </a:r>
            </a:p>
          </p:txBody>
        </p:sp>
      </p:grpSp>
      <p:grpSp>
        <p:nvGrpSpPr>
          <p:cNvPr id="36" name="Group 35">
            <a:extLst>
              <a:ext uri="{FF2B5EF4-FFF2-40B4-BE49-F238E27FC236}">
                <a16:creationId xmlns:a16="http://schemas.microsoft.com/office/drawing/2014/main" xmlns="" id="{5AA4E028-3C30-426A-99C0-31352E8EEAC5}"/>
              </a:ext>
            </a:extLst>
          </p:cNvPr>
          <p:cNvGrpSpPr/>
          <p:nvPr/>
        </p:nvGrpSpPr>
        <p:grpSpPr>
          <a:xfrm>
            <a:off x="2608446" y="2950641"/>
            <a:ext cx="837249" cy="1312215"/>
            <a:chOff x="1933616" y="4498692"/>
            <a:chExt cx="837249" cy="1312215"/>
          </a:xfrm>
        </p:grpSpPr>
        <p:sp>
          <p:nvSpPr>
            <p:cNvPr id="37" name="TextBox 36">
              <a:extLst>
                <a:ext uri="{FF2B5EF4-FFF2-40B4-BE49-F238E27FC236}">
                  <a16:creationId xmlns:a16="http://schemas.microsoft.com/office/drawing/2014/main" xmlns="" id="{B7FC68B1-5944-4658-8EE8-17C963B7E3AC}"/>
                </a:ext>
              </a:extLst>
            </p:cNvPr>
            <p:cNvSpPr txBox="1"/>
            <p:nvPr/>
          </p:nvSpPr>
          <p:spPr>
            <a:xfrm>
              <a:off x="2185448" y="4498692"/>
              <a:ext cx="585417" cy="1305165"/>
            </a:xfrm>
            <a:prstGeom prst="rect">
              <a:avLst/>
            </a:prstGeom>
            <a:noFill/>
          </p:spPr>
          <p:txBody>
            <a:bodyPr wrap="none" rtlCol="0">
              <a:spAutoFit/>
            </a:bodyPr>
            <a:lstStyle/>
            <a:p>
              <a:pPr>
                <a:lnSpc>
                  <a:spcPct val="150000"/>
                </a:lnSpc>
              </a:pPr>
              <a:r>
                <a:rPr lang="vi-VN" sz="2800" dirty="0"/>
                <a:t>34</a:t>
              </a:r>
            </a:p>
            <a:p>
              <a:pPr>
                <a:lnSpc>
                  <a:spcPct val="150000"/>
                </a:lnSpc>
              </a:pPr>
              <a:r>
                <a:rPr lang="vi-VN" sz="2800" dirty="0"/>
                <a:t>  7</a:t>
              </a:r>
            </a:p>
          </p:txBody>
        </p:sp>
        <p:sp>
          <p:nvSpPr>
            <p:cNvPr id="38" name="TextBox 37">
              <a:extLst>
                <a:ext uri="{FF2B5EF4-FFF2-40B4-BE49-F238E27FC236}">
                  <a16:creationId xmlns:a16="http://schemas.microsoft.com/office/drawing/2014/main" xmlns="" id="{60689D7C-AC0C-4C6A-A3C8-945000CFA7FA}"/>
                </a:ext>
              </a:extLst>
            </p:cNvPr>
            <p:cNvSpPr txBox="1"/>
            <p:nvPr/>
          </p:nvSpPr>
          <p:spPr>
            <a:xfrm>
              <a:off x="1933616" y="4966423"/>
              <a:ext cx="394660" cy="523220"/>
            </a:xfrm>
            <a:prstGeom prst="rect">
              <a:avLst/>
            </a:prstGeom>
            <a:noFill/>
          </p:spPr>
          <p:txBody>
            <a:bodyPr wrap="none" rtlCol="0">
              <a:spAutoFit/>
            </a:bodyPr>
            <a:lstStyle/>
            <a:p>
              <a:r>
                <a:rPr lang="vi-VN" sz="2800" dirty="0"/>
                <a:t>–</a:t>
              </a:r>
            </a:p>
          </p:txBody>
        </p:sp>
        <p:cxnSp>
          <p:nvCxnSpPr>
            <p:cNvPr id="44" name="Straight Connector 43">
              <a:extLst>
                <a:ext uri="{FF2B5EF4-FFF2-40B4-BE49-F238E27FC236}">
                  <a16:creationId xmlns:a16="http://schemas.microsoft.com/office/drawing/2014/main" xmlns="" id="{44691B79-DD71-4897-8F6F-91C110583034}"/>
                </a:ext>
              </a:extLst>
            </p:cNvPr>
            <p:cNvCxnSpPr/>
            <p:nvPr/>
          </p:nvCxnSpPr>
          <p:spPr>
            <a:xfrm>
              <a:off x="2024879" y="5810907"/>
              <a:ext cx="74598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7" name="Group 56">
            <a:extLst>
              <a:ext uri="{FF2B5EF4-FFF2-40B4-BE49-F238E27FC236}">
                <a16:creationId xmlns:a16="http://schemas.microsoft.com/office/drawing/2014/main" xmlns="" id="{A20C98FE-A19D-4525-84A3-68F3EB20C4E8}"/>
              </a:ext>
            </a:extLst>
          </p:cNvPr>
          <p:cNvGrpSpPr/>
          <p:nvPr/>
        </p:nvGrpSpPr>
        <p:grpSpPr>
          <a:xfrm>
            <a:off x="4691287" y="2943591"/>
            <a:ext cx="837249" cy="1312215"/>
            <a:chOff x="1933616" y="4498692"/>
            <a:chExt cx="837249" cy="1312215"/>
          </a:xfrm>
        </p:grpSpPr>
        <p:sp>
          <p:nvSpPr>
            <p:cNvPr id="58" name="TextBox 57">
              <a:extLst>
                <a:ext uri="{FF2B5EF4-FFF2-40B4-BE49-F238E27FC236}">
                  <a16:creationId xmlns:a16="http://schemas.microsoft.com/office/drawing/2014/main" xmlns="" id="{D1FA4383-6900-45CE-89BF-DB47C3070454}"/>
                </a:ext>
              </a:extLst>
            </p:cNvPr>
            <p:cNvSpPr txBox="1"/>
            <p:nvPr/>
          </p:nvSpPr>
          <p:spPr>
            <a:xfrm>
              <a:off x="2185448" y="4498692"/>
              <a:ext cx="585417" cy="1305165"/>
            </a:xfrm>
            <a:prstGeom prst="rect">
              <a:avLst/>
            </a:prstGeom>
            <a:noFill/>
          </p:spPr>
          <p:txBody>
            <a:bodyPr wrap="none" rtlCol="0">
              <a:spAutoFit/>
            </a:bodyPr>
            <a:lstStyle/>
            <a:p>
              <a:pPr>
                <a:lnSpc>
                  <a:spcPct val="150000"/>
                </a:lnSpc>
              </a:pPr>
              <a:r>
                <a:rPr lang="vi-VN" sz="2800" dirty="0"/>
                <a:t>45</a:t>
              </a:r>
            </a:p>
            <a:p>
              <a:pPr>
                <a:lnSpc>
                  <a:spcPct val="150000"/>
                </a:lnSpc>
              </a:pPr>
              <a:r>
                <a:rPr lang="vi-VN" sz="2800" dirty="0"/>
                <a:t>  8</a:t>
              </a:r>
            </a:p>
          </p:txBody>
        </p:sp>
        <p:sp>
          <p:nvSpPr>
            <p:cNvPr id="59" name="TextBox 58">
              <a:extLst>
                <a:ext uri="{FF2B5EF4-FFF2-40B4-BE49-F238E27FC236}">
                  <a16:creationId xmlns:a16="http://schemas.microsoft.com/office/drawing/2014/main" xmlns="" id="{25E14854-4826-4CC1-BEB5-2EBC56FC29A7}"/>
                </a:ext>
              </a:extLst>
            </p:cNvPr>
            <p:cNvSpPr txBox="1"/>
            <p:nvPr/>
          </p:nvSpPr>
          <p:spPr>
            <a:xfrm>
              <a:off x="1933616" y="4966423"/>
              <a:ext cx="394660" cy="523220"/>
            </a:xfrm>
            <a:prstGeom prst="rect">
              <a:avLst/>
            </a:prstGeom>
            <a:noFill/>
          </p:spPr>
          <p:txBody>
            <a:bodyPr wrap="none" rtlCol="0">
              <a:spAutoFit/>
            </a:bodyPr>
            <a:lstStyle/>
            <a:p>
              <a:r>
                <a:rPr lang="vi-VN" sz="2800" dirty="0"/>
                <a:t>–</a:t>
              </a:r>
            </a:p>
          </p:txBody>
        </p:sp>
        <p:cxnSp>
          <p:nvCxnSpPr>
            <p:cNvPr id="60" name="Straight Connector 59">
              <a:extLst>
                <a:ext uri="{FF2B5EF4-FFF2-40B4-BE49-F238E27FC236}">
                  <a16:creationId xmlns:a16="http://schemas.microsoft.com/office/drawing/2014/main" xmlns="" id="{AA242EE0-3032-471C-A226-D2E7AD0CAAFE}"/>
                </a:ext>
              </a:extLst>
            </p:cNvPr>
            <p:cNvCxnSpPr/>
            <p:nvPr/>
          </p:nvCxnSpPr>
          <p:spPr>
            <a:xfrm>
              <a:off x="2024879" y="5810907"/>
              <a:ext cx="74598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xmlns="" id="{DFFF8C5E-A10E-4B97-A5B9-7A888119532E}"/>
              </a:ext>
            </a:extLst>
          </p:cNvPr>
          <p:cNvGrpSpPr/>
          <p:nvPr/>
        </p:nvGrpSpPr>
        <p:grpSpPr>
          <a:xfrm>
            <a:off x="6774128" y="2950641"/>
            <a:ext cx="837249" cy="1312215"/>
            <a:chOff x="1933616" y="4498692"/>
            <a:chExt cx="837249" cy="1312215"/>
          </a:xfrm>
        </p:grpSpPr>
        <p:sp>
          <p:nvSpPr>
            <p:cNvPr id="65" name="TextBox 64">
              <a:extLst>
                <a:ext uri="{FF2B5EF4-FFF2-40B4-BE49-F238E27FC236}">
                  <a16:creationId xmlns:a16="http://schemas.microsoft.com/office/drawing/2014/main" xmlns="" id="{6E3764E9-449F-44AE-8C4C-88623AB4F19E}"/>
                </a:ext>
              </a:extLst>
            </p:cNvPr>
            <p:cNvSpPr txBox="1"/>
            <p:nvPr/>
          </p:nvSpPr>
          <p:spPr>
            <a:xfrm>
              <a:off x="2185448" y="4498692"/>
              <a:ext cx="585417" cy="1305165"/>
            </a:xfrm>
            <a:prstGeom prst="rect">
              <a:avLst/>
            </a:prstGeom>
            <a:noFill/>
          </p:spPr>
          <p:txBody>
            <a:bodyPr wrap="none" rtlCol="0">
              <a:spAutoFit/>
            </a:bodyPr>
            <a:lstStyle/>
            <a:p>
              <a:pPr>
                <a:lnSpc>
                  <a:spcPct val="150000"/>
                </a:lnSpc>
              </a:pPr>
              <a:r>
                <a:rPr lang="vi-VN" sz="2800" dirty="0"/>
                <a:t>60</a:t>
              </a:r>
            </a:p>
            <a:p>
              <a:pPr>
                <a:lnSpc>
                  <a:spcPct val="150000"/>
                </a:lnSpc>
              </a:pPr>
              <a:r>
                <a:rPr lang="vi-VN" sz="2800" dirty="0"/>
                <a:t>12</a:t>
              </a:r>
            </a:p>
          </p:txBody>
        </p:sp>
        <p:sp>
          <p:nvSpPr>
            <p:cNvPr id="66" name="TextBox 65">
              <a:extLst>
                <a:ext uri="{FF2B5EF4-FFF2-40B4-BE49-F238E27FC236}">
                  <a16:creationId xmlns:a16="http://schemas.microsoft.com/office/drawing/2014/main" xmlns="" id="{831D28AE-202E-4DB9-B450-5CB064D0E909}"/>
                </a:ext>
              </a:extLst>
            </p:cNvPr>
            <p:cNvSpPr txBox="1"/>
            <p:nvPr/>
          </p:nvSpPr>
          <p:spPr>
            <a:xfrm>
              <a:off x="1933616" y="4966423"/>
              <a:ext cx="394660" cy="523220"/>
            </a:xfrm>
            <a:prstGeom prst="rect">
              <a:avLst/>
            </a:prstGeom>
            <a:noFill/>
          </p:spPr>
          <p:txBody>
            <a:bodyPr wrap="none" rtlCol="0">
              <a:spAutoFit/>
            </a:bodyPr>
            <a:lstStyle/>
            <a:p>
              <a:r>
                <a:rPr lang="vi-VN" sz="2800" dirty="0"/>
                <a:t>–</a:t>
              </a:r>
            </a:p>
          </p:txBody>
        </p:sp>
        <p:cxnSp>
          <p:nvCxnSpPr>
            <p:cNvPr id="67" name="Straight Connector 66">
              <a:extLst>
                <a:ext uri="{FF2B5EF4-FFF2-40B4-BE49-F238E27FC236}">
                  <a16:creationId xmlns:a16="http://schemas.microsoft.com/office/drawing/2014/main" xmlns="" id="{72A7039D-1F11-4D38-A87C-F13C4555C2F2}"/>
                </a:ext>
              </a:extLst>
            </p:cNvPr>
            <p:cNvCxnSpPr/>
            <p:nvPr/>
          </p:nvCxnSpPr>
          <p:spPr>
            <a:xfrm>
              <a:off x="2024879" y="5810907"/>
              <a:ext cx="74598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8" name="Group 67">
            <a:extLst>
              <a:ext uri="{FF2B5EF4-FFF2-40B4-BE49-F238E27FC236}">
                <a16:creationId xmlns:a16="http://schemas.microsoft.com/office/drawing/2014/main" xmlns="" id="{23BA5BDD-B7E5-4F18-8B7D-526658BFEF33}"/>
              </a:ext>
            </a:extLst>
          </p:cNvPr>
          <p:cNvGrpSpPr/>
          <p:nvPr/>
        </p:nvGrpSpPr>
        <p:grpSpPr>
          <a:xfrm>
            <a:off x="8856969" y="2943591"/>
            <a:ext cx="837249" cy="1312215"/>
            <a:chOff x="1933616" y="4498692"/>
            <a:chExt cx="837249" cy="1312215"/>
          </a:xfrm>
        </p:grpSpPr>
        <p:sp>
          <p:nvSpPr>
            <p:cNvPr id="69" name="TextBox 68">
              <a:extLst>
                <a:ext uri="{FF2B5EF4-FFF2-40B4-BE49-F238E27FC236}">
                  <a16:creationId xmlns:a16="http://schemas.microsoft.com/office/drawing/2014/main" xmlns="" id="{0008F696-FDB2-46B6-A658-7E1D98931914}"/>
                </a:ext>
              </a:extLst>
            </p:cNvPr>
            <p:cNvSpPr txBox="1"/>
            <p:nvPr/>
          </p:nvSpPr>
          <p:spPr>
            <a:xfrm>
              <a:off x="2185448" y="4498692"/>
              <a:ext cx="585417" cy="1305165"/>
            </a:xfrm>
            <a:prstGeom prst="rect">
              <a:avLst/>
            </a:prstGeom>
            <a:noFill/>
          </p:spPr>
          <p:txBody>
            <a:bodyPr wrap="none" rtlCol="0">
              <a:spAutoFit/>
            </a:bodyPr>
            <a:lstStyle/>
            <a:p>
              <a:pPr>
                <a:lnSpc>
                  <a:spcPct val="150000"/>
                </a:lnSpc>
              </a:pPr>
              <a:r>
                <a:rPr lang="vi-VN" sz="2800" dirty="0"/>
                <a:t>51</a:t>
              </a:r>
            </a:p>
            <a:p>
              <a:pPr>
                <a:lnSpc>
                  <a:spcPct val="150000"/>
                </a:lnSpc>
              </a:pPr>
              <a:r>
                <a:rPr lang="vi-VN" sz="2800" dirty="0"/>
                <a:t>19</a:t>
              </a:r>
            </a:p>
          </p:txBody>
        </p:sp>
        <p:sp>
          <p:nvSpPr>
            <p:cNvPr id="70" name="TextBox 69">
              <a:extLst>
                <a:ext uri="{FF2B5EF4-FFF2-40B4-BE49-F238E27FC236}">
                  <a16:creationId xmlns:a16="http://schemas.microsoft.com/office/drawing/2014/main" xmlns="" id="{071AA502-C925-42C2-8234-00441F0E377A}"/>
                </a:ext>
              </a:extLst>
            </p:cNvPr>
            <p:cNvSpPr txBox="1"/>
            <p:nvPr/>
          </p:nvSpPr>
          <p:spPr>
            <a:xfrm>
              <a:off x="1933616" y="4966423"/>
              <a:ext cx="394660" cy="523220"/>
            </a:xfrm>
            <a:prstGeom prst="rect">
              <a:avLst/>
            </a:prstGeom>
            <a:noFill/>
          </p:spPr>
          <p:txBody>
            <a:bodyPr wrap="none" rtlCol="0">
              <a:spAutoFit/>
            </a:bodyPr>
            <a:lstStyle/>
            <a:p>
              <a:r>
                <a:rPr lang="vi-VN" sz="2800" dirty="0"/>
                <a:t>–</a:t>
              </a:r>
            </a:p>
          </p:txBody>
        </p:sp>
        <p:cxnSp>
          <p:nvCxnSpPr>
            <p:cNvPr id="71" name="Straight Connector 70">
              <a:extLst>
                <a:ext uri="{FF2B5EF4-FFF2-40B4-BE49-F238E27FC236}">
                  <a16:creationId xmlns:a16="http://schemas.microsoft.com/office/drawing/2014/main" xmlns="" id="{B9255261-4E4D-4EEA-A2B5-47B3946DE71C}"/>
                </a:ext>
              </a:extLst>
            </p:cNvPr>
            <p:cNvCxnSpPr/>
            <p:nvPr/>
          </p:nvCxnSpPr>
          <p:spPr>
            <a:xfrm>
              <a:off x="2024879" y="5810907"/>
              <a:ext cx="74598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17276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9"/>
                                        </p:tgtEl>
                                        <p:attrNameLst>
                                          <p:attrName>style.visibility</p:attrName>
                                        </p:attrNameLst>
                                      </p:cBhvr>
                                      <p:to>
                                        <p:strVal val="visible"/>
                                      </p:to>
                                    </p:set>
                                    <p:animEffect transition="in" filter="fade">
                                      <p:cBhvr>
                                        <p:cTn id="10" dur="500"/>
                                        <p:tgtEl>
                                          <p:spTgt spid="39"/>
                                        </p:tgtEl>
                                      </p:cBhvr>
                                    </p:animEffect>
                                  </p:childTnLst>
                                  <p:subTnLst>
                                    <p:audio>
                                      <p:cMediaNode>
                                        <p:cTn display="0" masterRel="sameClick">
                                          <p:stCondLst>
                                            <p:cond evt="begin" delay="0">
                                              <p:tn val="8"/>
                                            </p:cond>
                                          </p:stCondLst>
                                          <p:endCondLst>
                                            <p:cond evt="onStopAudio" delay="0">
                                              <p:tgtEl>
                                                <p:sldTgt/>
                                              </p:tgtEl>
                                            </p:cond>
                                          </p:endCondLst>
                                        </p:cTn>
                                        <p:tgtEl>
                                          <p:sndTgt r:embed="rId2" name="cashreg.wav"/>
                                        </p:tgtEl>
                                      </p:cMediaNode>
                                    </p:audio>
                                  </p:subTnLst>
                                </p:cTn>
                              </p:par>
                            </p:childTnLst>
                          </p:cTn>
                        </p:par>
                      </p:childTnLst>
                    </p:cTn>
                  </p:par>
                  <p:par>
                    <p:cTn id="11" fill="hold">
                      <p:stCondLst>
                        <p:cond delay="indefinite"/>
                      </p:stCondLst>
                      <p:childTnLst>
                        <p:par>
                          <p:cTn id="12" fill="hold">
                            <p:stCondLst>
                              <p:cond delay="0"/>
                            </p:stCondLst>
                            <p:childTnLst>
                              <p:par>
                                <p:cTn id="13" presetID="14" presetClass="entr" presetSubtype="10" fill="hold" nodeType="click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randombar(horizontal)">
                                      <p:cBhvr>
                                        <p:cTn id="15" dur="500"/>
                                        <p:tgtEl>
                                          <p:spTgt spid="31"/>
                                        </p:tgtEl>
                                      </p:cBhvr>
                                    </p:animEffect>
                                  </p:childTnLst>
                                </p:cTn>
                              </p:par>
                              <p:par>
                                <p:cTn id="16" presetID="22" presetClass="entr" presetSubtype="1" fill="hold" nodeType="withEffect">
                                  <p:stCondLst>
                                    <p:cond delay="0"/>
                                  </p:stCondLst>
                                  <p:childTnLst>
                                    <p:set>
                                      <p:cBhvr>
                                        <p:cTn id="17" dur="1" fill="hold">
                                          <p:stCondLst>
                                            <p:cond delay="0"/>
                                          </p:stCondLst>
                                        </p:cTn>
                                        <p:tgtEl>
                                          <p:spTgt spid="36"/>
                                        </p:tgtEl>
                                        <p:attrNameLst>
                                          <p:attrName>style.visibility</p:attrName>
                                        </p:attrNameLst>
                                      </p:cBhvr>
                                      <p:to>
                                        <p:strVal val="visible"/>
                                      </p:to>
                                    </p:set>
                                    <p:animEffect transition="in" filter="wipe(up)">
                                      <p:cBhvr>
                                        <p:cTn id="18" dur="500"/>
                                        <p:tgtEl>
                                          <p:spTgt spid="36"/>
                                        </p:tgtEl>
                                      </p:cBhvr>
                                    </p:animEffect>
                                  </p:childTnLst>
                                </p:cTn>
                              </p:par>
                              <p:par>
                                <p:cTn id="19" presetID="22" presetClass="entr" presetSubtype="1" fill="hold" nodeType="withEffect">
                                  <p:stCondLst>
                                    <p:cond delay="0"/>
                                  </p:stCondLst>
                                  <p:childTnLst>
                                    <p:set>
                                      <p:cBhvr>
                                        <p:cTn id="20" dur="1" fill="hold">
                                          <p:stCondLst>
                                            <p:cond delay="0"/>
                                          </p:stCondLst>
                                        </p:cTn>
                                        <p:tgtEl>
                                          <p:spTgt spid="57"/>
                                        </p:tgtEl>
                                        <p:attrNameLst>
                                          <p:attrName>style.visibility</p:attrName>
                                        </p:attrNameLst>
                                      </p:cBhvr>
                                      <p:to>
                                        <p:strVal val="visible"/>
                                      </p:to>
                                    </p:set>
                                    <p:animEffect transition="in" filter="wipe(up)">
                                      <p:cBhvr>
                                        <p:cTn id="21" dur="500"/>
                                        <p:tgtEl>
                                          <p:spTgt spid="57"/>
                                        </p:tgtEl>
                                      </p:cBhvr>
                                    </p:animEffect>
                                  </p:childTnLst>
                                </p:cTn>
                              </p:par>
                              <p:par>
                                <p:cTn id="22" presetID="22" presetClass="entr" presetSubtype="1" fill="hold" nodeType="withEffect">
                                  <p:stCondLst>
                                    <p:cond delay="0"/>
                                  </p:stCondLst>
                                  <p:childTnLst>
                                    <p:set>
                                      <p:cBhvr>
                                        <p:cTn id="23" dur="1" fill="hold">
                                          <p:stCondLst>
                                            <p:cond delay="0"/>
                                          </p:stCondLst>
                                        </p:cTn>
                                        <p:tgtEl>
                                          <p:spTgt spid="64"/>
                                        </p:tgtEl>
                                        <p:attrNameLst>
                                          <p:attrName>style.visibility</p:attrName>
                                        </p:attrNameLst>
                                      </p:cBhvr>
                                      <p:to>
                                        <p:strVal val="visible"/>
                                      </p:to>
                                    </p:set>
                                    <p:animEffect transition="in" filter="wipe(up)">
                                      <p:cBhvr>
                                        <p:cTn id="24" dur="500"/>
                                        <p:tgtEl>
                                          <p:spTgt spid="64"/>
                                        </p:tgtEl>
                                      </p:cBhvr>
                                    </p:animEffect>
                                  </p:childTnLst>
                                </p:cTn>
                              </p:par>
                              <p:par>
                                <p:cTn id="25" presetID="22" presetClass="entr" presetSubtype="1" fill="hold" nodeType="withEffect">
                                  <p:stCondLst>
                                    <p:cond delay="0"/>
                                  </p:stCondLst>
                                  <p:childTnLst>
                                    <p:set>
                                      <p:cBhvr>
                                        <p:cTn id="26" dur="1" fill="hold">
                                          <p:stCondLst>
                                            <p:cond delay="0"/>
                                          </p:stCondLst>
                                        </p:cTn>
                                        <p:tgtEl>
                                          <p:spTgt spid="68"/>
                                        </p:tgtEl>
                                        <p:attrNameLst>
                                          <p:attrName>style.visibility</p:attrName>
                                        </p:attrNameLst>
                                      </p:cBhvr>
                                      <p:to>
                                        <p:strVal val="visible"/>
                                      </p:to>
                                    </p:set>
                                    <p:animEffect transition="in" filter="wipe(up)">
                                      <p:cBhvr>
                                        <p:cTn id="27" dur="500"/>
                                        <p:tgtEl>
                                          <p:spTgt spid="68"/>
                                        </p:tgtEl>
                                      </p:cBhvr>
                                    </p:animEffect>
                                  </p:childTnLst>
                                </p:cTn>
                              </p:par>
                              <p:par>
                                <p:cTn id="28" presetID="1" presetClass="exit" presetSubtype="0" fill="hold" nodeType="withEffect">
                                  <p:stCondLst>
                                    <p:cond delay="0"/>
                                  </p:stCondLst>
                                  <p:childTnLst>
                                    <p:set>
                                      <p:cBhvr>
                                        <p:cTn id="29" dur="1" fill="hold">
                                          <p:stCondLst>
                                            <p:cond delay="0"/>
                                          </p:stCondLst>
                                        </p:cTn>
                                        <p:tgtEl>
                                          <p:spTgt spid="36"/>
                                        </p:tgtEl>
                                        <p:attrNameLst>
                                          <p:attrName>style.visibility</p:attrName>
                                        </p:attrNameLst>
                                      </p:cBhvr>
                                      <p:to>
                                        <p:strVal val="hidden"/>
                                      </p:to>
                                    </p:set>
                                  </p:childTnLst>
                                </p:cTn>
                              </p:par>
                              <p:par>
                                <p:cTn id="30" presetID="1" presetClass="exit" presetSubtype="0" fill="hold" nodeType="withEffect">
                                  <p:stCondLst>
                                    <p:cond delay="0"/>
                                  </p:stCondLst>
                                  <p:childTnLst>
                                    <p:set>
                                      <p:cBhvr>
                                        <p:cTn id="31" dur="1" fill="hold">
                                          <p:stCondLst>
                                            <p:cond delay="0"/>
                                          </p:stCondLst>
                                        </p:cTn>
                                        <p:tgtEl>
                                          <p:spTgt spid="57"/>
                                        </p:tgtEl>
                                        <p:attrNameLst>
                                          <p:attrName>style.visibility</p:attrName>
                                        </p:attrNameLst>
                                      </p:cBhvr>
                                      <p:to>
                                        <p:strVal val="hidden"/>
                                      </p:to>
                                    </p:set>
                                  </p:childTnLst>
                                </p:cTn>
                              </p:par>
                              <p:par>
                                <p:cTn id="32" presetID="1" presetClass="exit" presetSubtype="0" fill="hold" nodeType="withEffect">
                                  <p:stCondLst>
                                    <p:cond delay="0"/>
                                  </p:stCondLst>
                                  <p:childTnLst>
                                    <p:set>
                                      <p:cBhvr>
                                        <p:cTn id="33" dur="1" fill="hold">
                                          <p:stCondLst>
                                            <p:cond delay="0"/>
                                          </p:stCondLst>
                                        </p:cTn>
                                        <p:tgtEl>
                                          <p:spTgt spid="64"/>
                                        </p:tgtEl>
                                        <p:attrNameLst>
                                          <p:attrName>style.visibility</p:attrName>
                                        </p:attrNameLst>
                                      </p:cBhvr>
                                      <p:to>
                                        <p:strVal val="hidden"/>
                                      </p:to>
                                    </p:set>
                                  </p:childTnLst>
                                </p:cTn>
                              </p:par>
                              <p:par>
                                <p:cTn id="34" presetID="1" presetClass="exit" presetSubtype="0" fill="hold" nodeType="withEffect">
                                  <p:stCondLst>
                                    <p:cond delay="0"/>
                                  </p:stCondLst>
                                  <p:childTnLst>
                                    <p:set>
                                      <p:cBhvr>
                                        <p:cTn id="35" dur="1" fill="hold">
                                          <p:stCondLst>
                                            <p:cond delay="0"/>
                                          </p:stCondLst>
                                        </p:cTn>
                                        <p:tgtEl>
                                          <p:spTgt spid="6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39"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Hình chữ nhật 3">
            <a:extLst>
              <a:ext uri="{FF2B5EF4-FFF2-40B4-BE49-F238E27FC236}">
                <a16:creationId xmlns:a16="http://schemas.microsoft.com/office/drawing/2014/main" xmlns="" id="{2C928B64-B551-48FA-A7CC-C4CA5DB8871C}"/>
              </a:ext>
            </a:extLst>
          </p:cNvPr>
          <p:cNvSpPr/>
          <p:nvPr/>
        </p:nvSpPr>
        <p:spPr>
          <a:xfrm>
            <a:off x="86264" y="86264"/>
            <a:ext cx="11999344" cy="6685472"/>
          </a:xfrm>
          <a:prstGeom prst="rect">
            <a:avLst/>
          </a:prstGeom>
          <a:solidFill>
            <a:srgbClr val="333300"/>
          </a:solidFill>
          <a:ln w="254000">
            <a:solidFill>
              <a:srgbClr val="9933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5" name="Hộp Văn bản 4">
            <a:extLst>
              <a:ext uri="{FF2B5EF4-FFF2-40B4-BE49-F238E27FC236}">
                <a16:creationId xmlns:a16="http://schemas.microsoft.com/office/drawing/2014/main" xmlns="" id="{B072F6BB-5410-4602-924D-5FC0BB5D5CBE}"/>
              </a:ext>
            </a:extLst>
          </p:cNvPr>
          <p:cNvSpPr txBox="1"/>
          <p:nvPr/>
        </p:nvSpPr>
        <p:spPr>
          <a:xfrm>
            <a:off x="106932" y="361950"/>
            <a:ext cx="11999343" cy="6297108"/>
          </a:xfrm>
          <a:prstGeom prst="rect">
            <a:avLst/>
          </a:prstGeom>
          <a:noFill/>
        </p:spPr>
        <p:txBody>
          <a:bodyPr wrap="square" rtlCol="0">
            <a:spAutoFit/>
          </a:bodyPr>
          <a:lstStyle/>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ǮǮǮǮǮǮǮǮǮǮǮǮǮǮǮǮǮǮ</a:t>
            </a:r>
            <a:endPar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p:txBody>
      </p:sp>
      <p:sp>
        <p:nvSpPr>
          <p:cNvPr id="7" name="TextBox 6">
            <a:extLst>
              <a:ext uri="{FF2B5EF4-FFF2-40B4-BE49-F238E27FC236}">
                <a16:creationId xmlns:a16="http://schemas.microsoft.com/office/drawing/2014/main" xmlns="" id="{57061964-B223-418F-A3B5-E8C52D619C95}"/>
              </a:ext>
            </a:extLst>
          </p:cNvPr>
          <p:cNvSpPr txBox="1"/>
          <p:nvPr/>
        </p:nvSpPr>
        <p:spPr>
          <a:xfrm>
            <a:off x="96626" y="1160790"/>
            <a:ext cx="10058399"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400" b="1" i="0" u="none" strike="noStrike" kern="1200" cap="none" spc="0" normalizeH="0" baseline="0" noProof="0" err="1">
                <a:ln>
                  <a:noFill/>
                </a:ln>
                <a:solidFill>
                  <a:srgbClr val="FCFAF8"/>
                </a:solidFill>
                <a:effectLst/>
                <a:uLnTx/>
                <a:uFillTx/>
                <a:latin typeface="HP001 4 hàng" pitchFamily="34" charset="0"/>
                <a:ea typeface="+mn-ea"/>
                <a:cs typeface="+mn-cs"/>
              </a:rPr>
              <a:t>Thứ</a:t>
            </a:r>
            <a:r>
              <a:rPr kumimoji="0" lang="en-US" sz="3400" b="1" i="0" u="none" strike="noStrike" kern="1200" cap="none" spc="0" normalizeH="0" baseline="0" noProof="0">
                <a:ln>
                  <a:noFill/>
                </a:ln>
                <a:solidFill>
                  <a:srgbClr val="FCFAF8"/>
                </a:solidFill>
                <a:effectLst/>
                <a:uLnTx/>
                <a:uFillTx/>
                <a:latin typeface="HP001 4 hàng" pitchFamily="34" charset="0"/>
                <a:ea typeface="+mn-ea"/>
                <a:cs typeface="+mn-cs"/>
              </a:rPr>
              <a:t> </a:t>
            </a:r>
            <a:r>
              <a:rPr lang="en-US" sz="3400" b="1">
                <a:solidFill>
                  <a:srgbClr val="FCFAF8"/>
                </a:solidFill>
                <a:latin typeface="HP001 4 hàng" pitchFamily="34" charset="0"/>
              </a:rPr>
              <a:t>Ba</a:t>
            </a:r>
            <a:r>
              <a:rPr kumimoji="0" lang="en-US" sz="3400" b="1" i="0" u="none" strike="noStrike" kern="1200" cap="none" spc="0" normalizeH="0" baseline="0" noProof="0">
                <a:ln>
                  <a:noFill/>
                </a:ln>
                <a:solidFill>
                  <a:srgbClr val="FCFAF8"/>
                </a:solidFill>
                <a:effectLst/>
                <a:uLnTx/>
                <a:uFillTx/>
                <a:latin typeface="HP001 4 hàng" pitchFamily="34" charset="0"/>
                <a:ea typeface="+mn-ea"/>
                <a:cs typeface="+mn-cs"/>
              </a:rPr>
              <a:t> </a:t>
            </a:r>
            <a:r>
              <a:rPr kumimoji="0" lang="en-US" sz="3400" b="1" i="0" u="none" strike="noStrike" kern="1200" cap="none" spc="0" normalizeH="0" baseline="0" noProof="0" err="1">
                <a:ln>
                  <a:noFill/>
                </a:ln>
                <a:solidFill>
                  <a:srgbClr val="FCFAF8"/>
                </a:solidFill>
                <a:effectLst/>
                <a:uLnTx/>
                <a:uFillTx/>
                <a:latin typeface="HP001 4 hàng" pitchFamily="34" charset="0"/>
                <a:ea typeface="+mn-ea"/>
                <a:cs typeface="+mn-cs"/>
              </a:rPr>
              <a:t>ngày</a:t>
            </a:r>
            <a:r>
              <a:rPr kumimoji="0" lang="en-US" sz="3400" b="1" i="0" u="none" strike="noStrike" kern="1200" cap="none" spc="0" normalizeH="0" baseline="0" noProof="0">
                <a:ln>
                  <a:noFill/>
                </a:ln>
                <a:solidFill>
                  <a:srgbClr val="FCFAF8"/>
                </a:solidFill>
                <a:effectLst/>
                <a:uLnTx/>
                <a:uFillTx/>
                <a:latin typeface="HP001 4 hàng" pitchFamily="34" charset="0"/>
                <a:ea typeface="+mn-ea"/>
                <a:cs typeface="+mn-cs"/>
              </a:rPr>
              <a:t> </a:t>
            </a:r>
            <a:r>
              <a:rPr lang="en-US" sz="3400" b="1">
                <a:solidFill>
                  <a:srgbClr val="FCFAF8"/>
                </a:solidFill>
                <a:latin typeface="HP001 4 hàng" pitchFamily="34" charset="0"/>
              </a:rPr>
              <a:t>7</a:t>
            </a:r>
            <a:r>
              <a:rPr kumimoji="0" lang="en-US" sz="3400" b="1" i="0" u="none" strike="noStrike" kern="1200" cap="none" spc="0" normalizeH="0" baseline="0" noProof="0">
                <a:ln>
                  <a:noFill/>
                </a:ln>
                <a:solidFill>
                  <a:srgbClr val="FCFAF8"/>
                </a:solidFill>
                <a:effectLst/>
                <a:uLnTx/>
                <a:uFillTx/>
                <a:latin typeface="HP001 4 hàng" pitchFamily="34" charset="0"/>
                <a:ea typeface="+mn-ea"/>
                <a:cs typeface="+mn-cs"/>
              </a:rPr>
              <a:t> </a:t>
            </a:r>
            <a:r>
              <a:rPr kumimoji="0" lang="en-US" sz="3400" b="1" i="0" u="none" strike="noStrike" kern="1200" cap="none" spc="0" normalizeH="0" baseline="0" noProof="0" dirty="0" err="1">
                <a:ln>
                  <a:noFill/>
                </a:ln>
                <a:solidFill>
                  <a:srgbClr val="FCFAF8"/>
                </a:solidFill>
                <a:effectLst/>
                <a:uLnTx/>
                <a:uFillTx/>
                <a:latin typeface="HP001 4 hàng" pitchFamily="34" charset="0"/>
                <a:ea typeface="+mn-ea"/>
                <a:cs typeface="+mn-cs"/>
              </a:rPr>
              <a:t>tháng</a:t>
            </a:r>
            <a:r>
              <a:rPr kumimoji="0" lang="en-US" sz="3400" b="1" i="0" u="none" strike="noStrike" kern="1200" cap="none" spc="0" normalizeH="0" baseline="0" noProof="0" dirty="0">
                <a:ln>
                  <a:noFill/>
                </a:ln>
                <a:solidFill>
                  <a:srgbClr val="FCFAF8"/>
                </a:solidFill>
                <a:effectLst/>
                <a:uLnTx/>
                <a:uFillTx/>
                <a:latin typeface="HP001 4 hàng" pitchFamily="34" charset="0"/>
                <a:ea typeface="+mn-ea"/>
                <a:cs typeface="+mn-cs"/>
              </a:rPr>
              <a:t> 12 </a:t>
            </a:r>
            <a:r>
              <a:rPr kumimoji="0" lang="en-US" sz="3400" b="1" i="0" u="none" strike="noStrike" kern="1200" cap="none" spc="0" normalizeH="0" baseline="0" noProof="0" dirty="0" err="1">
                <a:ln>
                  <a:noFill/>
                </a:ln>
                <a:solidFill>
                  <a:srgbClr val="FCFAF8"/>
                </a:solidFill>
                <a:effectLst/>
                <a:uLnTx/>
                <a:uFillTx/>
                <a:latin typeface="HP001 4 hàng" pitchFamily="34" charset="0"/>
                <a:ea typeface="+mn-ea"/>
                <a:cs typeface="+mn-cs"/>
              </a:rPr>
              <a:t>năm</a:t>
            </a:r>
            <a:r>
              <a:rPr kumimoji="0" lang="en-US" sz="3400" b="1" i="0" u="none" strike="noStrike" kern="1200" cap="none" spc="0" normalizeH="0" baseline="0" noProof="0" dirty="0">
                <a:ln>
                  <a:noFill/>
                </a:ln>
                <a:solidFill>
                  <a:srgbClr val="FCFAF8"/>
                </a:solidFill>
                <a:effectLst/>
                <a:uLnTx/>
                <a:uFillTx/>
                <a:latin typeface="HP001 4 hàng" pitchFamily="34" charset="0"/>
                <a:ea typeface="+mn-ea"/>
                <a:cs typeface="+mn-cs"/>
              </a:rPr>
              <a:t> 2021</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mn-cs"/>
            </a:endParaRPr>
          </a:p>
        </p:txBody>
      </p:sp>
      <p:sp>
        <p:nvSpPr>
          <p:cNvPr id="8" name="TextBox 7">
            <a:extLst>
              <a:ext uri="{FF2B5EF4-FFF2-40B4-BE49-F238E27FC236}">
                <a16:creationId xmlns:a16="http://schemas.microsoft.com/office/drawing/2014/main" xmlns="" id="{0488BECD-9B29-41C1-9204-DD5F7032539E}"/>
              </a:ext>
            </a:extLst>
          </p:cNvPr>
          <p:cNvSpPr txBox="1"/>
          <p:nvPr/>
        </p:nvSpPr>
        <p:spPr>
          <a:xfrm>
            <a:off x="3415070" y="1813100"/>
            <a:ext cx="4187138"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400" b="1" i="0" u="none" strike="noStrike" kern="1200" cap="none" spc="0" normalizeH="0" baseline="0" noProof="0" dirty="0" err="1">
                <a:ln>
                  <a:noFill/>
                </a:ln>
                <a:solidFill>
                  <a:srgbClr val="FCFAF8"/>
                </a:solidFill>
                <a:effectLst/>
                <a:uLnTx/>
                <a:uFillTx/>
                <a:latin typeface="HP001 4 hàng" pitchFamily="34" charset="0"/>
                <a:ea typeface="+mn-ea"/>
                <a:cs typeface="+mn-cs"/>
              </a:rPr>
              <a:t>Toán</a:t>
            </a:r>
            <a:endParaRPr kumimoji="0" lang="en-US" sz="3400" b="1" i="0" u="none" strike="noStrike" kern="1200" cap="none" spc="0" normalizeH="0" baseline="0" noProof="0" dirty="0">
              <a:ln>
                <a:noFill/>
              </a:ln>
              <a:solidFill>
                <a:srgbClr val="FCFAF8"/>
              </a:solidFill>
              <a:effectLst/>
              <a:uLnTx/>
              <a:uFillTx/>
              <a:latin typeface="HP001 4 hàng"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a:ea typeface="+mn-ea"/>
              <a:cs typeface="+mn-cs"/>
            </a:endParaRPr>
          </a:p>
        </p:txBody>
      </p:sp>
      <p:sp>
        <p:nvSpPr>
          <p:cNvPr id="9" name="TextBox 8">
            <a:extLst>
              <a:ext uri="{FF2B5EF4-FFF2-40B4-BE49-F238E27FC236}">
                <a16:creationId xmlns:a16="http://schemas.microsoft.com/office/drawing/2014/main" xmlns="" id="{CBE02AE3-43BC-4B62-93BD-60C661824590}"/>
              </a:ext>
            </a:extLst>
          </p:cNvPr>
          <p:cNvSpPr txBox="1"/>
          <p:nvPr/>
        </p:nvSpPr>
        <p:spPr>
          <a:xfrm>
            <a:off x="1448727" y="2472828"/>
            <a:ext cx="7354196" cy="61555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400" b="1" i="0" u="none" strike="noStrike" kern="1200" cap="none" spc="0" normalizeH="0" baseline="0" noProof="0" err="1">
                <a:ln>
                  <a:noFill/>
                </a:ln>
                <a:solidFill>
                  <a:srgbClr val="FFFF00"/>
                </a:solidFill>
                <a:effectLst/>
                <a:uLnTx/>
                <a:uFillTx/>
                <a:latin typeface="HP001 4 hàng" pitchFamily="34" charset="0"/>
                <a:ea typeface="+mn-ea"/>
                <a:cs typeface="+mn-cs"/>
              </a:rPr>
              <a:t>Bài</a:t>
            </a:r>
            <a:r>
              <a:rPr kumimoji="0" lang="en-US" sz="3400" b="1" i="0" u="none" strike="noStrike" kern="1200" cap="none" spc="0" normalizeH="0" baseline="0" noProof="0">
                <a:ln>
                  <a:noFill/>
                </a:ln>
                <a:solidFill>
                  <a:srgbClr val="FFFF00"/>
                </a:solidFill>
                <a:effectLst/>
                <a:uLnTx/>
                <a:uFillTx/>
                <a:latin typeface="HP001 4 hàng" pitchFamily="34" charset="0"/>
                <a:ea typeface="+mn-ea"/>
                <a:cs typeface="+mn-cs"/>
              </a:rPr>
              <a:t> 24: </a:t>
            </a:r>
            <a:r>
              <a:rPr kumimoji="0" lang="en-US" sz="3400" b="1" i="0" u="none" strike="noStrike" kern="1200" cap="none" spc="0" normalizeH="0" baseline="0" noProof="0" dirty="0" err="1">
                <a:ln>
                  <a:noFill/>
                </a:ln>
                <a:solidFill>
                  <a:srgbClr val="FFFF00"/>
                </a:solidFill>
                <a:effectLst/>
                <a:uLnTx/>
                <a:uFillTx/>
                <a:latin typeface="HP001 4 hàng" pitchFamily="34" charset="0"/>
                <a:ea typeface="+mn-ea"/>
                <a:cs typeface="+mn-cs"/>
              </a:rPr>
              <a:t>Luyện</a:t>
            </a:r>
            <a:r>
              <a:rPr kumimoji="0" lang="en-US" sz="3400" b="1" i="0" u="none" strike="noStrike" kern="1200" cap="none" spc="0" normalizeH="0" baseline="0" noProof="0" dirty="0">
                <a:ln>
                  <a:noFill/>
                </a:ln>
                <a:solidFill>
                  <a:srgbClr val="FFFF00"/>
                </a:solidFill>
                <a:effectLst/>
                <a:uLnTx/>
                <a:uFillTx/>
                <a:latin typeface="HP001 4 hàng" pitchFamily="34" charset="0"/>
                <a:ea typeface="+mn-ea"/>
                <a:cs typeface="+mn-cs"/>
              </a:rPr>
              <a:t> </a:t>
            </a:r>
            <a:r>
              <a:rPr kumimoji="0" lang="en-US" sz="3400" b="1" i="0" u="none" strike="noStrike" kern="1200" cap="none" spc="0" normalizeH="0" baseline="0" noProof="0" dirty="0" err="1">
                <a:ln>
                  <a:noFill/>
                </a:ln>
                <a:solidFill>
                  <a:srgbClr val="FFFF00"/>
                </a:solidFill>
                <a:effectLst/>
                <a:uLnTx/>
                <a:uFillTx/>
                <a:latin typeface="HP001 4 hàng" pitchFamily="34" charset="0"/>
                <a:ea typeface="+mn-ea"/>
                <a:cs typeface="+mn-cs"/>
              </a:rPr>
              <a:t>tập</a:t>
            </a:r>
            <a:r>
              <a:rPr kumimoji="0" lang="en-US" sz="3400" b="1" i="0" u="none" strike="noStrike" kern="1200" cap="none" spc="0" normalizeH="0" baseline="0" noProof="0" dirty="0">
                <a:ln>
                  <a:noFill/>
                </a:ln>
                <a:solidFill>
                  <a:srgbClr val="FFFF00"/>
                </a:solidFill>
                <a:effectLst/>
                <a:uLnTx/>
                <a:uFillTx/>
                <a:latin typeface="HP001 4 hàng" pitchFamily="34" charset="0"/>
                <a:ea typeface="+mn-ea"/>
                <a:cs typeface="+mn-cs"/>
              </a:rPr>
              <a:t> ( </a:t>
            </a:r>
            <a:r>
              <a:rPr kumimoji="0" lang="en-US" sz="3400" b="1" i="0" u="none" strike="noStrike" kern="1200" cap="none" spc="0" normalizeH="0" baseline="0" noProof="0" err="1">
                <a:ln>
                  <a:noFill/>
                </a:ln>
                <a:solidFill>
                  <a:srgbClr val="FFFF00"/>
                </a:solidFill>
                <a:effectLst/>
                <a:uLnTx/>
                <a:uFillTx/>
                <a:latin typeface="HP001 4 hàng" pitchFamily="34" charset="0"/>
                <a:ea typeface="+mn-ea"/>
                <a:cs typeface="+mn-cs"/>
              </a:rPr>
              <a:t>Tiết</a:t>
            </a:r>
            <a:r>
              <a:rPr kumimoji="0" lang="en-US" sz="3400" b="1" i="0" u="none" strike="noStrike" kern="1200" cap="none" spc="0" normalizeH="0" baseline="0" noProof="0">
                <a:ln>
                  <a:noFill/>
                </a:ln>
                <a:solidFill>
                  <a:srgbClr val="FFFF00"/>
                </a:solidFill>
                <a:effectLst/>
                <a:uLnTx/>
                <a:uFillTx/>
                <a:latin typeface="HP001 4 hàng" pitchFamily="34" charset="0"/>
                <a:ea typeface="+mn-ea"/>
                <a:cs typeface="+mn-cs"/>
              </a:rPr>
              <a:t> </a:t>
            </a:r>
            <a:r>
              <a:rPr lang="en-US" sz="3400" b="1">
                <a:solidFill>
                  <a:srgbClr val="FFFF00"/>
                </a:solidFill>
                <a:latin typeface="HP001 4 hàng" pitchFamily="34" charset="0"/>
              </a:rPr>
              <a:t>1</a:t>
            </a:r>
            <a:r>
              <a:rPr kumimoji="0" lang="en-US" sz="3400" b="1" i="0" u="none" strike="noStrike" kern="1200" cap="none" spc="0" normalizeH="0" baseline="0" noProof="0">
                <a:ln>
                  <a:noFill/>
                </a:ln>
                <a:solidFill>
                  <a:srgbClr val="FFFF00"/>
                </a:solidFill>
                <a:effectLst/>
                <a:uLnTx/>
                <a:uFillTx/>
                <a:latin typeface="HP001 4 hàng" pitchFamily="34" charset="0"/>
                <a:ea typeface="+mn-ea"/>
                <a:cs typeface="+mn-cs"/>
              </a:rPr>
              <a:t>)</a:t>
            </a:r>
            <a:endParaRPr kumimoji="0" lang="en-US" sz="3400" b="1" i="0" u="none" strike="noStrike" kern="1200" cap="none" spc="0" normalizeH="0" baseline="0" noProof="0" dirty="0">
              <a:ln>
                <a:noFill/>
              </a:ln>
              <a:solidFill>
                <a:srgbClr val="FFFF00"/>
              </a:solidFill>
              <a:effectLst/>
              <a:uLnTx/>
              <a:uFillTx/>
              <a:latin typeface="HP001 4 hàng" pitchFamily="34" charset="0"/>
              <a:ea typeface="+mn-ea"/>
              <a:cs typeface="+mn-cs"/>
            </a:endParaRPr>
          </a:p>
        </p:txBody>
      </p:sp>
      <p:sp>
        <p:nvSpPr>
          <p:cNvPr id="10" name="TextBox 9">
            <a:extLst>
              <a:ext uri="{FF2B5EF4-FFF2-40B4-BE49-F238E27FC236}">
                <a16:creationId xmlns:a16="http://schemas.microsoft.com/office/drawing/2014/main" xmlns="" id="{A52C2E93-6011-4E13-813C-8466B9A2B81B}"/>
              </a:ext>
            </a:extLst>
          </p:cNvPr>
          <p:cNvSpPr txBox="1"/>
          <p:nvPr/>
        </p:nvSpPr>
        <p:spPr>
          <a:xfrm>
            <a:off x="180910" y="3157227"/>
            <a:ext cx="3039368"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Bài 1 ( tr 95)</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11" name="TextBox 10">
            <a:extLst>
              <a:ext uri="{FF2B5EF4-FFF2-40B4-BE49-F238E27FC236}">
                <a16:creationId xmlns:a16="http://schemas.microsoft.com/office/drawing/2014/main" xmlns="" id="{7F45B1CE-5DA7-4C38-8BB7-1F7C024F20C9}"/>
              </a:ext>
            </a:extLst>
          </p:cNvPr>
          <p:cNvSpPr txBox="1"/>
          <p:nvPr/>
        </p:nvSpPr>
        <p:spPr>
          <a:xfrm>
            <a:off x="763637" y="3846564"/>
            <a:ext cx="954156"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vi-VN" sz="3200" b="1">
                <a:solidFill>
                  <a:prstClr val="white"/>
                </a:solidFill>
                <a:latin typeface="HP001 4 hàng" panose="020B0603050302020204" pitchFamily="34" charset="0"/>
              </a:rPr>
              <a:t>34</a:t>
            </a:r>
            <a:endParaRPr kumimoji="0" lang="vi-VN"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endParaRPr>
          </a:p>
        </p:txBody>
      </p:sp>
      <p:sp>
        <p:nvSpPr>
          <p:cNvPr id="12" name="TextBox 11">
            <a:extLst>
              <a:ext uri="{FF2B5EF4-FFF2-40B4-BE49-F238E27FC236}">
                <a16:creationId xmlns:a16="http://schemas.microsoft.com/office/drawing/2014/main" xmlns="" id="{7F78479E-7F3D-4177-9B2E-220EDA2E3B15}"/>
              </a:ext>
            </a:extLst>
          </p:cNvPr>
          <p:cNvSpPr txBox="1"/>
          <p:nvPr/>
        </p:nvSpPr>
        <p:spPr>
          <a:xfrm>
            <a:off x="570418" y="4493935"/>
            <a:ext cx="1008458"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a:t>
            </a:r>
            <a:r>
              <a:rPr lang="vi-VN" sz="3200" b="1" noProof="0">
                <a:solidFill>
                  <a:prstClr val="white"/>
                </a:solidFill>
                <a:latin typeface="HP001 4 hàng" panose="020B0603050302020204" pitchFamily="34" charset="0"/>
              </a:rPr>
              <a:t>7</a:t>
            </a:r>
            <a:endParaRPr kumimoji="0" lang="vi-VN"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endParaRPr>
          </a:p>
        </p:txBody>
      </p:sp>
      <p:sp>
        <p:nvSpPr>
          <p:cNvPr id="13" name="TextBox 12">
            <a:extLst>
              <a:ext uri="{FF2B5EF4-FFF2-40B4-BE49-F238E27FC236}">
                <a16:creationId xmlns:a16="http://schemas.microsoft.com/office/drawing/2014/main" xmlns="" id="{80D39B2D-6DCA-4732-B3BA-125FD76E5878}"/>
              </a:ext>
            </a:extLst>
          </p:cNvPr>
          <p:cNvSpPr txBox="1"/>
          <p:nvPr/>
        </p:nvSpPr>
        <p:spPr>
          <a:xfrm>
            <a:off x="450834" y="3870442"/>
            <a:ext cx="516833"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60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a:t>
            </a:r>
          </a:p>
        </p:txBody>
      </p:sp>
      <p:cxnSp>
        <p:nvCxnSpPr>
          <p:cNvPr id="14" name="Straight Connector 13">
            <a:extLst>
              <a:ext uri="{FF2B5EF4-FFF2-40B4-BE49-F238E27FC236}">
                <a16:creationId xmlns:a16="http://schemas.microsoft.com/office/drawing/2014/main" xmlns="" id="{6E0104D3-567E-452E-8D20-0569D4132AC0}"/>
              </a:ext>
            </a:extLst>
          </p:cNvPr>
          <p:cNvCxnSpPr>
            <a:cxnSpLocks/>
          </p:cNvCxnSpPr>
          <p:nvPr/>
        </p:nvCxnSpPr>
        <p:spPr>
          <a:xfrm>
            <a:off x="821636" y="4983806"/>
            <a:ext cx="728869"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xmlns="" id="{8273469D-6AB4-403F-B50A-8102F2A94DE6}"/>
              </a:ext>
            </a:extLst>
          </p:cNvPr>
          <p:cNvSpPr txBox="1"/>
          <p:nvPr/>
        </p:nvSpPr>
        <p:spPr>
          <a:xfrm>
            <a:off x="2734412" y="3816905"/>
            <a:ext cx="954156"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vi-VN" sz="3200" b="1" noProof="0">
                <a:solidFill>
                  <a:prstClr val="white"/>
                </a:solidFill>
                <a:latin typeface="HP001 4 hàng" panose="020B0603050302020204" pitchFamily="34" charset="0"/>
              </a:rPr>
              <a:t>45</a:t>
            </a:r>
            <a:endParaRPr kumimoji="0" lang="vi-VN"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endParaRPr>
          </a:p>
        </p:txBody>
      </p:sp>
      <p:sp>
        <p:nvSpPr>
          <p:cNvPr id="17" name="TextBox 16">
            <a:extLst>
              <a:ext uri="{FF2B5EF4-FFF2-40B4-BE49-F238E27FC236}">
                <a16:creationId xmlns:a16="http://schemas.microsoft.com/office/drawing/2014/main" xmlns="" id="{CB2FF9BF-2A82-4EDF-9D0E-3FE5E07C7E13}"/>
              </a:ext>
            </a:extLst>
          </p:cNvPr>
          <p:cNvSpPr txBox="1"/>
          <p:nvPr/>
        </p:nvSpPr>
        <p:spPr>
          <a:xfrm>
            <a:off x="3024858" y="4493935"/>
            <a:ext cx="474710"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vi-VN" sz="3200" b="1" noProof="0">
                <a:solidFill>
                  <a:prstClr val="white"/>
                </a:solidFill>
                <a:latin typeface="HP001 4 hàng" panose="020B0603050302020204" pitchFamily="34" charset="0"/>
              </a:rPr>
              <a:t>8</a:t>
            </a:r>
            <a:endParaRPr kumimoji="0" lang="vi-VN"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endParaRPr>
          </a:p>
        </p:txBody>
      </p:sp>
      <p:cxnSp>
        <p:nvCxnSpPr>
          <p:cNvPr id="18" name="Straight Connector 17">
            <a:extLst>
              <a:ext uri="{FF2B5EF4-FFF2-40B4-BE49-F238E27FC236}">
                <a16:creationId xmlns:a16="http://schemas.microsoft.com/office/drawing/2014/main" xmlns="" id="{C270B9A0-C13D-4638-B5C0-61371709D31F}"/>
              </a:ext>
            </a:extLst>
          </p:cNvPr>
          <p:cNvCxnSpPr>
            <a:cxnSpLocks/>
          </p:cNvCxnSpPr>
          <p:nvPr/>
        </p:nvCxnSpPr>
        <p:spPr>
          <a:xfrm flipV="1">
            <a:off x="2763080" y="4982885"/>
            <a:ext cx="728869" cy="7548"/>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xmlns="" id="{2C970424-4F9B-4E98-B1B7-2EF67A6936C9}"/>
              </a:ext>
            </a:extLst>
          </p:cNvPr>
          <p:cNvSpPr txBox="1"/>
          <p:nvPr/>
        </p:nvSpPr>
        <p:spPr>
          <a:xfrm>
            <a:off x="4721878" y="3816009"/>
            <a:ext cx="954156"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vi-VN" sz="3200" b="1">
                <a:solidFill>
                  <a:prstClr val="white"/>
                </a:solidFill>
                <a:latin typeface="HP001 4 hàng" panose="020B0603050302020204" pitchFamily="34" charset="0"/>
              </a:rPr>
              <a:t>60</a:t>
            </a:r>
            <a:endParaRPr kumimoji="0" lang="vi-VN"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endParaRPr>
          </a:p>
        </p:txBody>
      </p:sp>
      <p:sp>
        <p:nvSpPr>
          <p:cNvPr id="21" name="TextBox 20">
            <a:extLst>
              <a:ext uri="{FF2B5EF4-FFF2-40B4-BE49-F238E27FC236}">
                <a16:creationId xmlns:a16="http://schemas.microsoft.com/office/drawing/2014/main" xmlns="" id="{3C0B42CB-DA87-4864-A99C-07CE3F5029C7}"/>
              </a:ext>
            </a:extLst>
          </p:cNvPr>
          <p:cNvSpPr txBox="1"/>
          <p:nvPr/>
        </p:nvSpPr>
        <p:spPr>
          <a:xfrm>
            <a:off x="4796906" y="4487307"/>
            <a:ext cx="918024"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vi-VN" sz="3200" b="1">
                <a:solidFill>
                  <a:prstClr val="white"/>
                </a:solidFill>
                <a:latin typeface="HP001 4 hàng" panose="020B0603050302020204" pitchFamily="34" charset="0"/>
              </a:rPr>
              <a:t>12</a:t>
            </a:r>
            <a:endParaRPr kumimoji="0" lang="vi-VN"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endParaRPr>
          </a:p>
        </p:txBody>
      </p:sp>
      <p:cxnSp>
        <p:nvCxnSpPr>
          <p:cNvPr id="22" name="Straight Connector 21">
            <a:extLst>
              <a:ext uri="{FF2B5EF4-FFF2-40B4-BE49-F238E27FC236}">
                <a16:creationId xmlns:a16="http://schemas.microsoft.com/office/drawing/2014/main" xmlns="" id="{1F164578-DEF6-405A-B672-56A8A613704D}"/>
              </a:ext>
            </a:extLst>
          </p:cNvPr>
          <p:cNvCxnSpPr>
            <a:cxnSpLocks/>
          </p:cNvCxnSpPr>
          <p:nvPr/>
        </p:nvCxnSpPr>
        <p:spPr>
          <a:xfrm flipV="1">
            <a:off x="4784034" y="4982885"/>
            <a:ext cx="609601" cy="924"/>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xmlns="" id="{E138647D-7028-4014-9D59-15ADD317E2B7}"/>
              </a:ext>
            </a:extLst>
          </p:cNvPr>
          <p:cNvSpPr txBox="1"/>
          <p:nvPr/>
        </p:nvSpPr>
        <p:spPr>
          <a:xfrm>
            <a:off x="6691630" y="3808567"/>
            <a:ext cx="954156"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vi-VN" sz="3200" b="1" noProof="0">
                <a:solidFill>
                  <a:prstClr val="white"/>
                </a:solidFill>
                <a:latin typeface="HP001 4 hàng" panose="020B0603050302020204" pitchFamily="34" charset="0"/>
              </a:rPr>
              <a:t>51</a:t>
            </a:r>
            <a:endParaRPr kumimoji="0" lang="vi-VN"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endParaRPr>
          </a:p>
        </p:txBody>
      </p:sp>
      <p:sp>
        <p:nvSpPr>
          <p:cNvPr id="25" name="TextBox 24">
            <a:extLst>
              <a:ext uri="{FF2B5EF4-FFF2-40B4-BE49-F238E27FC236}">
                <a16:creationId xmlns:a16="http://schemas.microsoft.com/office/drawing/2014/main" xmlns="" id="{12EB88BB-B20B-42B3-A88B-C27D8CF24F37}"/>
              </a:ext>
            </a:extLst>
          </p:cNvPr>
          <p:cNvSpPr txBox="1"/>
          <p:nvPr/>
        </p:nvSpPr>
        <p:spPr>
          <a:xfrm>
            <a:off x="6731793" y="4510018"/>
            <a:ext cx="781880"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vi-VN" sz="3200" b="1" noProof="0">
                <a:solidFill>
                  <a:prstClr val="white"/>
                </a:solidFill>
                <a:latin typeface="HP001 4 hàng" panose="020B0603050302020204" pitchFamily="34" charset="0"/>
              </a:rPr>
              <a:t>19</a:t>
            </a:r>
            <a:endParaRPr kumimoji="0" lang="vi-VN"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endParaRPr>
          </a:p>
        </p:txBody>
      </p:sp>
      <p:cxnSp>
        <p:nvCxnSpPr>
          <p:cNvPr id="26" name="Straight Connector 25">
            <a:extLst>
              <a:ext uri="{FF2B5EF4-FFF2-40B4-BE49-F238E27FC236}">
                <a16:creationId xmlns:a16="http://schemas.microsoft.com/office/drawing/2014/main" xmlns="" id="{899ACB14-F916-4EEB-88A0-D4A154A277C0}"/>
              </a:ext>
            </a:extLst>
          </p:cNvPr>
          <p:cNvCxnSpPr>
            <a:cxnSpLocks/>
          </p:cNvCxnSpPr>
          <p:nvPr/>
        </p:nvCxnSpPr>
        <p:spPr>
          <a:xfrm flipV="1">
            <a:off x="6778486" y="4989511"/>
            <a:ext cx="609601" cy="924"/>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xmlns="" id="{63A8F671-4AAA-4B57-8424-3019742BB662}"/>
              </a:ext>
            </a:extLst>
          </p:cNvPr>
          <p:cNvSpPr txBox="1"/>
          <p:nvPr/>
        </p:nvSpPr>
        <p:spPr>
          <a:xfrm>
            <a:off x="2394341" y="3879278"/>
            <a:ext cx="516833"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60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a:t>
            </a:r>
          </a:p>
        </p:txBody>
      </p:sp>
      <p:sp>
        <p:nvSpPr>
          <p:cNvPr id="33" name="TextBox 32">
            <a:extLst>
              <a:ext uri="{FF2B5EF4-FFF2-40B4-BE49-F238E27FC236}">
                <a16:creationId xmlns:a16="http://schemas.microsoft.com/office/drawing/2014/main" xmlns="" id="{6EA8EDF3-F116-4FCD-A04E-3A168BB94D08}"/>
              </a:ext>
            </a:extLst>
          </p:cNvPr>
          <p:cNvSpPr txBox="1"/>
          <p:nvPr/>
        </p:nvSpPr>
        <p:spPr>
          <a:xfrm>
            <a:off x="4340039" y="3877905"/>
            <a:ext cx="516833"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60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a:t>
            </a:r>
          </a:p>
        </p:txBody>
      </p:sp>
      <p:sp>
        <p:nvSpPr>
          <p:cNvPr id="34" name="TextBox 33">
            <a:extLst>
              <a:ext uri="{FF2B5EF4-FFF2-40B4-BE49-F238E27FC236}">
                <a16:creationId xmlns:a16="http://schemas.microsoft.com/office/drawing/2014/main" xmlns="" id="{963CF9DF-5E00-4A38-B33D-2ACE73A318CB}"/>
              </a:ext>
            </a:extLst>
          </p:cNvPr>
          <p:cNvSpPr txBox="1"/>
          <p:nvPr/>
        </p:nvSpPr>
        <p:spPr>
          <a:xfrm>
            <a:off x="6310956" y="3870442"/>
            <a:ext cx="516833"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60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a:t>
            </a:r>
          </a:p>
        </p:txBody>
      </p:sp>
    </p:spTree>
    <p:extLst>
      <p:ext uri="{BB962C8B-B14F-4D97-AF65-F5344CB8AC3E}">
        <p14:creationId xmlns:p14="http://schemas.microsoft.com/office/powerpoint/2010/main" val="4231161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3"/>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4"/>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2"/>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7"/>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18"/>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0"/>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3"/>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21"/>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22"/>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24"/>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4"/>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25"/>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2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13" grpId="0"/>
      <p:bldP spid="16" grpId="0"/>
      <p:bldP spid="17" grpId="0"/>
      <p:bldP spid="20" grpId="0"/>
      <p:bldP spid="21" grpId="0"/>
      <p:bldP spid="24" grpId="0"/>
      <p:bldP spid="25" grpId="0"/>
      <p:bldP spid="32" grpId="0"/>
      <p:bldP spid="33" grpId="0"/>
      <p:bldP spid="34"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xmlns="" id="{906478A7-0389-4484-B97B-0930E78AAA44}"/>
              </a:ext>
            </a:extLst>
          </p:cNvPr>
          <p:cNvSpPr/>
          <p:nvPr/>
        </p:nvSpPr>
        <p:spPr>
          <a:xfrm>
            <a:off x="939524" y="821675"/>
            <a:ext cx="437322" cy="437322"/>
          </a:xfrm>
          <a:prstGeom prst="ellipse">
            <a:avLst/>
          </a:prstGeom>
          <a:solidFill>
            <a:srgbClr val="92D050"/>
          </a:solidFill>
          <a:ln>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t>2</a:t>
            </a:r>
            <a:endParaRPr lang="vi-VN" sz="3200" b="1" dirty="0"/>
          </a:p>
        </p:txBody>
      </p:sp>
      <p:grpSp>
        <p:nvGrpSpPr>
          <p:cNvPr id="3" name="Group 2">
            <a:extLst>
              <a:ext uri="{FF2B5EF4-FFF2-40B4-BE49-F238E27FC236}">
                <a16:creationId xmlns:a16="http://schemas.microsoft.com/office/drawing/2014/main" xmlns="" id="{37830827-D4CE-4537-B638-CD4DABD20457}"/>
              </a:ext>
            </a:extLst>
          </p:cNvPr>
          <p:cNvGrpSpPr/>
          <p:nvPr/>
        </p:nvGrpSpPr>
        <p:grpSpPr>
          <a:xfrm>
            <a:off x="1502304" y="759337"/>
            <a:ext cx="1118054" cy="661379"/>
            <a:chOff x="1868776" y="1379097"/>
            <a:chExt cx="1118054" cy="584775"/>
          </a:xfrm>
        </p:grpSpPr>
        <p:grpSp>
          <p:nvGrpSpPr>
            <p:cNvPr id="4" name="Group 3">
              <a:extLst>
                <a:ext uri="{FF2B5EF4-FFF2-40B4-BE49-F238E27FC236}">
                  <a16:creationId xmlns:a16="http://schemas.microsoft.com/office/drawing/2014/main" xmlns="" id="{95716CDE-6BC7-4E70-ADC9-5BDAABC8E345}"/>
                </a:ext>
              </a:extLst>
            </p:cNvPr>
            <p:cNvGrpSpPr/>
            <p:nvPr/>
          </p:nvGrpSpPr>
          <p:grpSpPr>
            <a:xfrm>
              <a:off x="1868776" y="1379097"/>
              <a:ext cx="760124" cy="584775"/>
              <a:chOff x="1868776" y="1379097"/>
              <a:chExt cx="760124" cy="584775"/>
            </a:xfrm>
          </p:grpSpPr>
          <p:sp>
            <p:nvSpPr>
              <p:cNvPr id="6" name="Rectangle: Rounded Corners 5">
                <a:extLst>
                  <a:ext uri="{FF2B5EF4-FFF2-40B4-BE49-F238E27FC236}">
                    <a16:creationId xmlns:a16="http://schemas.microsoft.com/office/drawing/2014/main" xmlns="" id="{DDFB2ECF-512E-4C61-874D-5D720CB0156A}"/>
                  </a:ext>
                </a:extLst>
              </p:cNvPr>
              <p:cNvSpPr/>
              <p:nvPr/>
            </p:nvSpPr>
            <p:spPr>
              <a:xfrm>
                <a:off x="1870518" y="1440654"/>
                <a:ext cx="758382" cy="382154"/>
              </a:xfrm>
              <a:prstGeom prst="roundRect">
                <a:avLst/>
              </a:prstGeom>
              <a:solidFill>
                <a:srgbClr val="FFD974"/>
              </a:solidFill>
              <a:ln>
                <a:solidFill>
                  <a:srgbClr val="FFD97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dirty="0"/>
              </a:p>
            </p:txBody>
          </p:sp>
          <p:sp>
            <p:nvSpPr>
              <p:cNvPr id="7" name="TextBox 6">
                <a:extLst>
                  <a:ext uri="{FF2B5EF4-FFF2-40B4-BE49-F238E27FC236}">
                    <a16:creationId xmlns:a16="http://schemas.microsoft.com/office/drawing/2014/main" xmlns="" id="{84AF2CC3-944E-4905-BE1C-DE738DA4E211}"/>
                  </a:ext>
                </a:extLst>
              </p:cNvPr>
              <p:cNvSpPr txBox="1"/>
              <p:nvPr/>
            </p:nvSpPr>
            <p:spPr>
              <a:xfrm>
                <a:off x="1868776" y="1379097"/>
                <a:ext cx="686406" cy="584775"/>
              </a:xfrm>
              <a:prstGeom prst="rect">
                <a:avLst/>
              </a:prstGeom>
              <a:noFill/>
            </p:spPr>
            <p:txBody>
              <a:bodyPr wrap="none" rtlCol="0">
                <a:spAutoFit/>
              </a:bodyPr>
              <a:lstStyle/>
              <a:p>
                <a:r>
                  <a:rPr lang="vi-VN" sz="3200" dirty="0"/>
                  <a:t>Số</a:t>
                </a:r>
              </a:p>
            </p:txBody>
          </p:sp>
        </p:grpSp>
        <p:sp>
          <p:nvSpPr>
            <p:cNvPr id="5" name="TextBox 4">
              <a:extLst>
                <a:ext uri="{FF2B5EF4-FFF2-40B4-BE49-F238E27FC236}">
                  <a16:creationId xmlns:a16="http://schemas.microsoft.com/office/drawing/2014/main" xmlns="" id="{A2F96407-9BE9-4969-9F79-0731E9500ED2}"/>
                </a:ext>
              </a:extLst>
            </p:cNvPr>
            <p:cNvSpPr txBox="1"/>
            <p:nvPr/>
          </p:nvSpPr>
          <p:spPr>
            <a:xfrm>
              <a:off x="2630642" y="1440653"/>
              <a:ext cx="356188" cy="461665"/>
            </a:xfrm>
            <a:prstGeom prst="rect">
              <a:avLst/>
            </a:prstGeom>
            <a:noFill/>
          </p:spPr>
          <p:txBody>
            <a:bodyPr wrap="none" rtlCol="0">
              <a:spAutoFit/>
            </a:bodyPr>
            <a:lstStyle/>
            <a:p>
              <a:r>
                <a:rPr lang="vi-VN" sz="2400" dirty="0"/>
                <a:t>?</a:t>
              </a:r>
            </a:p>
          </p:txBody>
        </p:sp>
      </p:grpSp>
      <p:grpSp>
        <p:nvGrpSpPr>
          <p:cNvPr id="8" name="Group 7">
            <a:extLst>
              <a:ext uri="{FF2B5EF4-FFF2-40B4-BE49-F238E27FC236}">
                <a16:creationId xmlns:a16="http://schemas.microsoft.com/office/drawing/2014/main" xmlns="" id="{2A551A49-969B-4E9F-8477-D25620441B8B}"/>
              </a:ext>
            </a:extLst>
          </p:cNvPr>
          <p:cNvGrpSpPr/>
          <p:nvPr/>
        </p:nvGrpSpPr>
        <p:grpSpPr>
          <a:xfrm>
            <a:off x="1502689" y="2385737"/>
            <a:ext cx="8676309" cy="1332547"/>
            <a:chOff x="1774155" y="3838500"/>
            <a:chExt cx="8676309" cy="1332547"/>
          </a:xfrm>
        </p:grpSpPr>
        <p:sp>
          <p:nvSpPr>
            <p:cNvPr id="9" name="Oval 8">
              <a:extLst>
                <a:ext uri="{FF2B5EF4-FFF2-40B4-BE49-F238E27FC236}">
                  <a16:creationId xmlns:a16="http://schemas.microsoft.com/office/drawing/2014/main" xmlns="" id="{063EF7B2-4870-4040-9786-CAA094F9CE45}"/>
                </a:ext>
              </a:extLst>
            </p:cNvPr>
            <p:cNvSpPr/>
            <p:nvPr/>
          </p:nvSpPr>
          <p:spPr>
            <a:xfrm>
              <a:off x="1774155" y="4081670"/>
              <a:ext cx="1299474" cy="846208"/>
            </a:xfrm>
            <a:prstGeom prst="ellipse">
              <a:avLst/>
            </a:prstGeom>
            <a:solidFill>
              <a:srgbClr val="FDDAD8"/>
            </a:solidFill>
            <a:ln>
              <a:solidFill>
                <a:srgbClr val="FDDA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tx1"/>
                  </a:solidFill>
                </a:rPr>
                <a:t>88</a:t>
              </a:r>
              <a:endParaRPr lang="vi-VN" sz="2800" dirty="0">
                <a:solidFill>
                  <a:schemeClr val="tx1"/>
                </a:solidFill>
              </a:endParaRPr>
            </a:p>
          </p:txBody>
        </p:sp>
        <p:sp>
          <p:nvSpPr>
            <p:cNvPr id="10" name="Octagon 9">
              <a:extLst>
                <a:ext uri="{FF2B5EF4-FFF2-40B4-BE49-F238E27FC236}">
                  <a16:creationId xmlns:a16="http://schemas.microsoft.com/office/drawing/2014/main" xmlns="" id="{DF3AE1F1-3374-4D6F-91EA-B405709B83D1}"/>
                </a:ext>
              </a:extLst>
            </p:cNvPr>
            <p:cNvSpPr/>
            <p:nvPr/>
          </p:nvSpPr>
          <p:spPr>
            <a:xfrm>
              <a:off x="4204373" y="4081670"/>
              <a:ext cx="1299474" cy="846208"/>
            </a:xfrm>
            <a:prstGeom prst="octagon">
              <a:avLst>
                <a:gd name="adj" fmla="val 37168"/>
              </a:avLst>
            </a:prstGeom>
            <a:solidFill>
              <a:srgbClr val="DBE58C"/>
            </a:solidFill>
            <a:ln>
              <a:solidFill>
                <a:srgbClr val="DBE58C"/>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tx1"/>
                  </a:solidFill>
                </a:rPr>
                <a:t>?</a:t>
              </a:r>
              <a:endParaRPr lang="vi-VN" sz="2800" dirty="0">
                <a:solidFill>
                  <a:schemeClr val="tx1"/>
                </a:solidFill>
              </a:endParaRPr>
            </a:p>
          </p:txBody>
        </p:sp>
        <p:sp>
          <p:nvSpPr>
            <p:cNvPr id="11" name="Star: 12 Points 10">
              <a:extLst>
                <a:ext uri="{FF2B5EF4-FFF2-40B4-BE49-F238E27FC236}">
                  <a16:creationId xmlns:a16="http://schemas.microsoft.com/office/drawing/2014/main" xmlns="" id="{A3045A4F-1E93-4189-8893-64F920ABA4AF}"/>
                </a:ext>
              </a:extLst>
            </p:cNvPr>
            <p:cNvSpPr/>
            <p:nvPr/>
          </p:nvSpPr>
          <p:spPr>
            <a:xfrm>
              <a:off x="6634592" y="3973859"/>
              <a:ext cx="1295384" cy="1061829"/>
            </a:xfrm>
            <a:prstGeom prst="star12">
              <a:avLst/>
            </a:prstGeom>
            <a:solidFill>
              <a:srgbClr val="D2EDFA"/>
            </a:solidFill>
            <a:ln>
              <a:solidFill>
                <a:srgbClr val="D2EDF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tx1"/>
                  </a:solidFill>
                </a:rPr>
                <a:t>?</a:t>
              </a:r>
              <a:endParaRPr lang="vi-VN" sz="2800" dirty="0">
                <a:solidFill>
                  <a:schemeClr val="tx1"/>
                </a:solidFill>
              </a:endParaRPr>
            </a:p>
          </p:txBody>
        </p:sp>
        <p:sp>
          <p:nvSpPr>
            <p:cNvPr id="12" name="Star: 5 Points 11">
              <a:extLst>
                <a:ext uri="{FF2B5EF4-FFF2-40B4-BE49-F238E27FC236}">
                  <a16:creationId xmlns:a16="http://schemas.microsoft.com/office/drawing/2014/main" xmlns="" id="{13B36DE0-5213-4EB8-AFD0-3302DCE78354}"/>
                </a:ext>
              </a:extLst>
            </p:cNvPr>
            <p:cNvSpPr/>
            <p:nvPr/>
          </p:nvSpPr>
          <p:spPr>
            <a:xfrm>
              <a:off x="8872081" y="3838500"/>
              <a:ext cx="1578383" cy="1332547"/>
            </a:xfrm>
            <a:prstGeom prst="star5">
              <a:avLst/>
            </a:prstGeom>
            <a:solidFill>
              <a:srgbClr val="FFD863"/>
            </a:solidFill>
            <a:ln>
              <a:solidFill>
                <a:srgbClr val="FFD86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tx1"/>
                  </a:solidFill>
                </a:rPr>
                <a:t>?</a:t>
              </a:r>
              <a:endParaRPr lang="vi-VN" sz="2800" dirty="0">
                <a:solidFill>
                  <a:schemeClr val="tx1"/>
                </a:solidFill>
              </a:endParaRPr>
            </a:p>
          </p:txBody>
        </p:sp>
        <p:cxnSp>
          <p:nvCxnSpPr>
            <p:cNvPr id="13" name="Straight Arrow Connector 12">
              <a:extLst>
                <a:ext uri="{FF2B5EF4-FFF2-40B4-BE49-F238E27FC236}">
                  <a16:creationId xmlns:a16="http://schemas.microsoft.com/office/drawing/2014/main" xmlns="" id="{4D29F261-38B9-42D5-91F7-CE6EBFB9DFFD}"/>
                </a:ext>
              </a:extLst>
            </p:cNvPr>
            <p:cNvCxnSpPr/>
            <p:nvPr/>
          </p:nvCxnSpPr>
          <p:spPr>
            <a:xfrm>
              <a:off x="3171825" y="4504773"/>
              <a:ext cx="944465" cy="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 name="Straight Arrow Connector 13">
              <a:extLst>
                <a:ext uri="{FF2B5EF4-FFF2-40B4-BE49-F238E27FC236}">
                  <a16:creationId xmlns:a16="http://schemas.microsoft.com/office/drawing/2014/main" xmlns="" id="{F61979C2-29DB-4CA6-9AA5-E0E82C9B5EFE}"/>
                </a:ext>
              </a:extLst>
            </p:cNvPr>
            <p:cNvCxnSpPr/>
            <p:nvPr/>
          </p:nvCxnSpPr>
          <p:spPr>
            <a:xfrm>
              <a:off x="5584070" y="4504773"/>
              <a:ext cx="944465" cy="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 name="Straight Arrow Connector 14">
              <a:extLst>
                <a:ext uri="{FF2B5EF4-FFF2-40B4-BE49-F238E27FC236}">
                  <a16:creationId xmlns:a16="http://schemas.microsoft.com/office/drawing/2014/main" xmlns="" id="{9BE035D7-32DD-4B60-A219-25DAB9819475}"/>
                </a:ext>
              </a:extLst>
            </p:cNvPr>
            <p:cNvCxnSpPr/>
            <p:nvPr/>
          </p:nvCxnSpPr>
          <p:spPr>
            <a:xfrm>
              <a:off x="7996315" y="4504773"/>
              <a:ext cx="944465" cy="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xmlns="" id="{43B3C2FC-FCAF-4E58-9D61-3A4D6DEE65A9}"/>
                </a:ext>
              </a:extLst>
            </p:cNvPr>
            <p:cNvSpPr txBox="1"/>
            <p:nvPr/>
          </p:nvSpPr>
          <p:spPr>
            <a:xfrm>
              <a:off x="3291790" y="3973859"/>
              <a:ext cx="694421" cy="523220"/>
            </a:xfrm>
            <a:prstGeom prst="rect">
              <a:avLst/>
            </a:prstGeom>
            <a:noFill/>
          </p:spPr>
          <p:txBody>
            <a:bodyPr wrap="none" rtlCol="0">
              <a:spAutoFit/>
            </a:bodyPr>
            <a:lstStyle/>
            <a:p>
              <a:r>
                <a:rPr lang="en-US" sz="2800" dirty="0"/>
                <a:t>+ 4</a:t>
              </a:r>
              <a:endParaRPr lang="vi-VN" sz="2800" dirty="0"/>
            </a:p>
          </p:txBody>
        </p:sp>
        <p:sp>
          <p:nvSpPr>
            <p:cNvPr id="17" name="TextBox 16">
              <a:extLst>
                <a:ext uri="{FF2B5EF4-FFF2-40B4-BE49-F238E27FC236}">
                  <a16:creationId xmlns:a16="http://schemas.microsoft.com/office/drawing/2014/main" xmlns="" id="{01FFCCB7-06F1-4FE1-8C63-193CC7E27AC3}"/>
                </a:ext>
              </a:extLst>
            </p:cNvPr>
            <p:cNvSpPr txBox="1"/>
            <p:nvPr/>
          </p:nvSpPr>
          <p:spPr>
            <a:xfrm>
              <a:off x="5698994" y="3973859"/>
              <a:ext cx="684803" cy="523220"/>
            </a:xfrm>
            <a:prstGeom prst="rect">
              <a:avLst/>
            </a:prstGeom>
            <a:noFill/>
          </p:spPr>
          <p:txBody>
            <a:bodyPr wrap="none" rtlCol="0">
              <a:spAutoFit/>
            </a:bodyPr>
            <a:lstStyle/>
            <a:p>
              <a:r>
                <a:rPr lang="en-US" sz="2800" dirty="0"/>
                <a:t>– 7</a:t>
              </a:r>
              <a:endParaRPr lang="vi-VN" sz="2800" dirty="0"/>
            </a:p>
          </p:txBody>
        </p:sp>
        <p:sp>
          <p:nvSpPr>
            <p:cNvPr id="18" name="TextBox 17">
              <a:extLst>
                <a:ext uri="{FF2B5EF4-FFF2-40B4-BE49-F238E27FC236}">
                  <a16:creationId xmlns:a16="http://schemas.microsoft.com/office/drawing/2014/main" xmlns="" id="{A447724E-7A98-4AF9-899B-91C9F644E61E}"/>
                </a:ext>
              </a:extLst>
            </p:cNvPr>
            <p:cNvSpPr txBox="1"/>
            <p:nvPr/>
          </p:nvSpPr>
          <p:spPr>
            <a:xfrm>
              <a:off x="7978575" y="3954134"/>
              <a:ext cx="984565" cy="523220"/>
            </a:xfrm>
            <a:prstGeom prst="rect">
              <a:avLst/>
            </a:prstGeom>
            <a:noFill/>
          </p:spPr>
          <p:txBody>
            <a:bodyPr wrap="none" rtlCol="0">
              <a:spAutoFit/>
            </a:bodyPr>
            <a:lstStyle/>
            <a:p>
              <a:r>
                <a:rPr lang="en-US" sz="2800" dirty="0"/>
                <a:t>– 26 </a:t>
              </a:r>
              <a:endParaRPr lang="vi-VN" sz="2800" dirty="0"/>
            </a:p>
          </p:txBody>
        </p:sp>
      </p:grpSp>
      <p:sp>
        <p:nvSpPr>
          <p:cNvPr id="19" name="Octagon 18">
            <a:extLst>
              <a:ext uri="{FF2B5EF4-FFF2-40B4-BE49-F238E27FC236}">
                <a16:creationId xmlns:a16="http://schemas.microsoft.com/office/drawing/2014/main" xmlns="" id="{72811CDC-6082-42D4-B63C-CCB397E8D146}"/>
              </a:ext>
            </a:extLst>
          </p:cNvPr>
          <p:cNvSpPr/>
          <p:nvPr/>
        </p:nvSpPr>
        <p:spPr>
          <a:xfrm>
            <a:off x="3932906" y="2628907"/>
            <a:ext cx="1299474" cy="846208"/>
          </a:xfrm>
          <a:prstGeom prst="octagon">
            <a:avLst>
              <a:gd name="adj" fmla="val 37168"/>
            </a:avLst>
          </a:prstGeom>
          <a:solidFill>
            <a:srgbClr val="DBE58C"/>
          </a:solidFill>
          <a:ln>
            <a:solidFill>
              <a:srgbClr val="DBE58C"/>
            </a:solid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a:solidFill>
                  <a:srgbClr val="FF0000"/>
                </a:solidFill>
              </a:rPr>
              <a:t>92</a:t>
            </a:r>
            <a:endParaRPr lang="vi-VN" sz="2800" b="1" dirty="0">
              <a:solidFill>
                <a:srgbClr val="FF0000"/>
              </a:solidFill>
            </a:endParaRPr>
          </a:p>
        </p:txBody>
      </p:sp>
      <p:sp>
        <p:nvSpPr>
          <p:cNvPr id="20" name="Star: 12 Points 19">
            <a:extLst>
              <a:ext uri="{FF2B5EF4-FFF2-40B4-BE49-F238E27FC236}">
                <a16:creationId xmlns:a16="http://schemas.microsoft.com/office/drawing/2014/main" xmlns="" id="{A5B2EA5A-2416-4536-953A-E4DC3A1A06A9}"/>
              </a:ext>
            </a:extLst>
          </p:cNvPr>
          <p:cNvSpPr/>
          <p:nvPr/>
        </p:nvSpPr>
        <p:spPr>
          <a:xfrm>
            <a:off x="6363126" y="2521096"/>
            <a:ext cx="1295384" cy="1061829"/>
          </a:xfrm>
          <a:prstGeom prst="star12">
            <a:avLst/>
          </a:prstGeom>
          <a:solidFill>
            <a:srgbClr val="D2EDFA"/>
          </a:solidFill>
          <a:ln>
            <a:solidFill>
              <a:srgbClr val="D2EDF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a:solidFill>
                  <a:srgbClr val="FF0000"/>
                </a:solidFill>
              </a:rPr>
              <a:t>85</a:t>
            </a:r>
            <a:endParaRPr lang="vi-VN" sz="2800" b="1" dirty="0">
              <a:solidFill>
                <a:srgbClr val="FF0000"/>
              </a:solidFill>
            </a:endParaRPr>
          </a:p>
        </p:txBody>
      </p:sp>
      <p:sp>
        <p:nvSpPr>
          <p:cNvPr id="21" name="Star: 5 Points 20">
            <a:extLst>
              <a:ext uri="{FF2B5EF4-FFF2-40B4-BE49-F238E27FC236}">
                <a16:creationId xmlns:a16="http://schemas.microsoft.com/office/drawing/2014/main" xmlns="" id="{1A4AF1F1-FF63-4917-8AC6-0A7E371A8E94}"/>
              </a:ext>
            </a:extLst>
          </p:cNvPr>
          <p:cNvSpPr/>
          <p:nvPr/>
        </p:nvSpPr>
        <p:spPr>
          <a:xfrm>
            <a:off x="8600615" y="2385737"/>
            <a:ext cx="1578383" cy="1332547"/>
          </a:xfrm>
          <a:prstGeom prst="star5">
            <a:avLst/>
          </a:prstGeom>
          <a:solidFill>
            <a:srgbClr val="FFD863"/>
          </a:solidFill>
          <a:ln>
            <a:solidFill>
              <a:srgbClr val="FFD86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a:solidFill>
                  <a:srgbClr val="FF0000"/>
                </a:solidFill>
              </a:rPr>
              <a:t>59</a:t>
            </a:r>
            <a:endParaRPr lang="vi-VN" sz="2800" b="1" dirty="0">
              <a:solidFill>
                <a:srgbClr val="FF0000"/>
              </a:solidFill>
            </a:endParaRPr>
          </a:p>
        </p:txBody>
      </p:sp>
    </p:spTree>
    <p:extLst>
      <p:ext uri="{BB962C8B-B14F-4D97-AF65-F5344CB8AC3E}">
        <p14:creationId xmlns:p14="http://schemas.microsoft.com/office/powerpoint/2010/main" val="8107934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par>
                                <p:cTn id="8" presetID="10" presetClass="entr" presetSubtype="0"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fade">
                                      <p:cBhvr>
                                        <p:cTn id="10" dur="500"/>
                                        <p:tgtEl>
                                          <p:spTgt spid="3"/>
                                        </p:tgtEl>
                                      </p:cBhvr>
                                    </p:animEffect>
                                  </p:childTnLst>
                                  <p:subTnLst>
                                    <p:audio>
                                      <p:cMediaNode>
                                        <p:cTn display="0" masterRel="sameClick">
                                          <p:stCondLst>
                                            <p:cond evt="begin" delay="0">
                                              <p:tn val="8"/>
                                            </p:cond>
                                          </p:stCondLst>
                                          <p:endCondLst>
                                            <p:cond evt="onStopAudio" delay="0">
                                              <p:tgtEl>
                                                <p:sldTgt/>
                                              </p:tgtEl>
                                            </p:cond>
                                          </p:endCondLst>
                                        </p:cTn>
                                        <p:tgtEl>
                                          <p:sndTgt r:embed="rId2" name="cashreg.wav"/>
                                        </p:tgtEl>
                                      </p:cMediaNode>
                                    </p:audio>
                                  </p:subTnLst>
                                </p:cTn>
                              </p:par>
                            </p:childTnLst>
                          </p:cTn>
                        </p:par>
                      </p:childTnLst>
                    </p:cTn>
                  </p:par>
                  <p:par>
                    <p:cTn id="11" fill="hold">
                      <p:stCondLst>
                        <p:cond delay="indefinite"/>
                      </p:stCondLst>
                      <p:childTnLst>
                        <p:par>
                          <p:cTn id="12" fill="hold">
                            <p:stCondLst>
                              <p:cond delay="0"/>
                            </p:stCondLst>
                            <p:childTnLst>
                              <p:par>
                                <p:cTn id="13" presetID="16" presetClass="entr" presetSubtype="37" fill="hold"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barn(outVertical)">
                                      <p:cBhvr>
                                        <p:cTn id="15" dur="500"/>
                                        <p:tgtEl>
                                          <p:spTgt spid="8"/>
                                        </p:tgtEl>
                                      </p:cBhvr>
                                    </p:animEffect>
                                  </p:childTnLst>
                                </p:cTn>
                              </p:par>
                            </p:childTnLst>
                          </p:cTn>
                        </p:par>
                      </p:childTnLst>
                    </p:cTn>
                  </p:par>
                  <p:par>
                    <p:cTn id="16" fill="hold">
                      <p:stCondLst>
                        <p:cond delay="indefinite"/>
                      </p:stCondLst>
                      <p:childTnLst>
                        <p:par>
                          <p:cTn id="17" fill="hold">
                            <p:stCondLst>
                              <p:cond delay="0"/>
                            </p:stCondLst>
                            <p:childTnLst>
                              <p:par>
                                <p:cTn id="18" presetID="53" presetClass="entr" presetSubtype="16" fill="hold" grpId="0" nodeType="clickEffect">
                                  <p:stCondLst>
                                    <p:cond delay="0"/>
                                  </p:stCondLst>
                                  <p:childTnLst>
                                    <p:set>
                                      <p:cBhvr>
                                        <p:cTn id="19" dur="1" fill="hold">
                                          <p:stCondLst>
                                            <p:cond delay="0"/>
                                          </p:stCondLst>
                                        </p:cTn>
                                        <p:tgtEl>
                                          <p:spTgt spid="19"/>
                                        </p:tgtEl>
                                        <p:attrNameLst>
                                          <p:attrName>style.visibility</p:attrName>
                                        </p:attrNameLst>
                                      </p:cBhvr>
                                      <p:to>
                                        <p:strVal val="visible"/>
                                      </p:to>
                                    </p:set>
                                    <p:anim calcmode="lin" valueType="num">
                                      <p:cBhvr>
                                        <p:cTn id="20" dur="500" fill="hold"/>
                                        <p:tgtEl>
                                          <p:spTgt spid="19"/>
                                        </p:tgtEl>
                                        <p:attrNameLst>
                                          <p:attrName>ppt_w</p:attrName>
                                        </p:attrNameLst>
                                      </p:cBhvr>
                                      <p:tavLst>
                                        <p:tav tm="0">
                                          <p:val>
                                            <p:fltVal val="0"/>
                                          </p:val>
                                        </p:tav>
                                        <p:tav tm="100000">
                                          <p:val>
                                            <p:strVal val="#ppt_w"/>
                                          </p:val>
                                        </p:tav>
                                      </p:tavLst>
                                    </p:anim>
                                    <p:anim calcmode="lin" valueType="num">
                                      <p:cBhvr>
                                        <p:cTn id="21" dur="500" fill="hold"/>
                                        <p:tgtEl>
                                          <p:spTgt spid="19"/>
                                        </p:tgtEl>
                                        <p:attrNameLst>
                                          <p:attrName>ppt_h</p:attrName>
                                        </p:attrNameLst>
                                      </p:cBhvr>
                                      <p:tavLst>
                                        <p:tav tm="0">
                                          <p:val>
                                            <p:fltVal val="0"/>
                                          </p:val>
                                        </p:tav>
                                        <p:tav tm="100000">
                                          <p:val>
                                            <p:strVal val="#ppt_h"/>
                                          </p:val>
                                        </p:tav>
                                      </p:tavLst>
                                    </p:anim>
                                    <p:animEffect transition="in" filter="fade">
                                      <p:cBhvr>
                                        <p:cTn id="22" dur="500"/>
                                        <p:tgtEl>
                                          <p:spTgt spid="19"/>
                                        </p:tgtEl>
                                      </p:cBhvr>
                                    </p:animEffect>
                                  </p:childTnLst>
                                  <p:subTnLst>
                                    <p:audio>
                                      <p:cMediaNode>
                                        <p:cTn display="0" masterRel="sameClick">
                                          <p:stCondLst>
                                            <p:cond evt="begin" delay="0">
                                              <p:tn val="18"/>
                                            </p:cond>
                                          </p:stCondLst>
                                          <p:endCondLst>
                                            <p:cond evt="onStopAudio" delay="0">
                                              <p:tgtEl>
                                                <p:sldTgt/>
                                              </p:tgtEl>
                                            </p:cond>
                                          </p:endCondLst>
                                        </p:cTn>
                                        <p:tgtEl>
                                          <p:sndTgt r:embed="rId3" name="chimes.wav"/>
                                        </p:tgtEl>
                                      </p:cMediaNode>
                                    </p:audio>
                                  </p:subTnLst>
                                </p:cTn>
                              </p:par>
                            </p:childTnLst>
                          </p:cTn>
                        </p:par>
                      </p:childTnLst>
                    </p:cTn>
                  </p:par>
                  <p:par>
                    <p:cTn id="23" fill="hold">
                      <p:stCondLst>
                        <p:cond delay="indefinite"/>
                      </p:stCondLst>
                      <p:childTnLst>
                        <p:par>
                          <p:cTn id="24" fill="hold">
                            <p:stCondLst>
                              <p:cond delay="0"/>
                            </p:stCondLst>
                            <p:childTnLst>
                              <p:par>
                                <p:cTn id="25" presetID="53" presetClass="entr" presetSubtype="16" fill="hold" grpId="0" nodeType="clickEffect">
                                  <p:stCondLst>
                                    <p:cond delay="0"/>
                                  </p:stCondLst>
                                  <p:childTnLst>
                                    <p:set>
                                      <p:cBhvr>
                                        <p:cTn id="26" dur="1" fill="hold">
                                          <p:stCondLst>
                                            <p:cond delay="0"/>
                                          </p:stCondLst>
                                        </p:cTn>
                                        <p:tgtEl>
                                          <p:spTgt spid="20"/>
                                        </p:tgtEl>
                                        <p:attrNameLst>
                                          <p:attrName>style.visibility</p:attrName>
                                        </p:attrNameLst>
                                      </p:cBhvr>
                                      <p:to>
                                        <p:strVal val="visible"/>
                                      </p:to>
                                    </p:set>
                                    <p:anim calcmode="lin" valueType="num">
                                      <p:cBhvr>
                                        <p:cTn id="27" dur="500" fill="hold"/>
                                        <p:tgtEl>
                                          <p:spTgt spid="20"/>
                                        </p:tgtEl>
                                        <p:attrNameLst>
                                          <p:attrName>ppt_w</p:attrName>
                                        </p:attrNameLst>
                                      </p:cBhvr>
                                      <p:tavLst>
                                        <p:tav tm="0">
                                          <p:val>
                                            <p:fltVal val="0"/>
                                          </p:val>
                                        </p:tav>
                                        <p:tav tm="100000">
                                          <p:val>
                                            <p:strVal val="#ppt_w"/>
                                          </p:val>
                                        </p:tav>
                                      </p:tavLst>
                                    </p:anim>
                                    <p:anim calcmode="lin" valueType="num">
                                      <p:cBhvr>
                                        <p:cTn id="28" dur="500" fill="hold"/>
                                        <p:tgtEl>
                                          <p:spTgt spid="20"/>
                                        </p:tgtEl>
                                        <p:attrNameLst>
                                          <p:attrName>ppt_h</p:attrName>
                                        </p:attrNameLst>
                                      </p:cBhvr>
                                      <p:tavLst>
                                        <p:tav tm="0">
                                          <p:val>
                                            <p:fltVal val="0"/>
                                          </p:val>
                                        </p:tav>
                                        <p:tav tm="100000">
                                          <p:val>
                                            <p:strVal val="#ppt_h"/>
                                          </p:val>
                                        </p:tav>
                                      </p:tavLst>
                                    </p:anim>
                                    <p:animEffect transition="in" filter="fade">
                                      <p:cBhvr>
                                        <p:cTn id="29" dur="500"/>
                                        <p:tgtEl>
                                          <p:spTgt spid="20"/>
                                        </p:tgtEl>
                                      </p:cBhvr>
                                    </p:animEffect>
                                  </p:childTnLst>
                                  <p:subTnLst>
                                    <p:audio>
                                      <p:cMediaNode>
                                        <p:cTn display="0" masterRel="sameClick">
                                          <p:stCondLst>
                                            <p:cond evt="begin" delay="0">
                                              <p:tn val="25"/>
                                            </p:cond>
                                          </p:stCondLst>
                                          <p:endCondLst>
                                            <p:cond evt="onStopAudio" delay="0">
                                              <p:tgtEl>
                                                <p:sldTgt/>
                                              </p:tgtEl>
                                            </p:cond>
                                          </p:endCondLst>
                                        </p:cTn>
                                        <p:tgtEl>
                                          <p:sndTgt r:embed="rId3" name="chimes.wav"/>
                                        </p:tgtEl>
                                      </p:cMediaNode>
                                    </p:audio>
                                  </p:subTnLst>
                                </p:cTn>
                              </p:par>
                            </p:childTnLst>
                          </p:cTn>
                        </p:par>
                      </p:childTnLst>
                    </p:cTn>
                  </p:par>
                  <p:par>
                    <p:cTn id="30" fill="hold">
                      <p:stCondLst>
                        <p:cond delay="indefinite"/>
                      </p:stCondLst>
                      <p:childTnLst>
                        <p:par>
                          <p:cTn id="31" fill="hold">
                            <p:stCondLst>
                              <p:cond delay="0"/>
                            </p:stCondLst>
                            <p:childTnLst>
                              <p:par>
                                <p:cTn id="32" presetID="53" presetClass="entr" presetSubtype="16" fill="hold" grpId="0" nodeType="clickEffect">
                                  <p:stCondLst>
                                    <p:cond delay="0"/>
                                  </p:stCondLst>
                                  <p:childTnLst>
                                    <p:set>
                                      <p:cBhvr>
                                        <p:cTn id="33" dur="1" fill="hold">
                                          <p:stCondLst>
                                            <p:cond delay="0"/>
                                          </p:stCondLst>
                                        </p:cTn>
                                        <p:tgtEl>
                                          <p:spTgt spid="21"/>
                                        </p:tgtEl>
                                        <p:attrNameLst>
                                          <p:attrName>style.visibility</p:attrName>
                                        </p:attrNameLst>
                                      </p:cBhvr>
                                      <p:to>
                                        <p:strVal val="visible"/>
                                      </p:to>
                                    </p:set>
                                    <p:anim calcmode="lin" valueType="num">
                                      <p:cBhvr>
                                        <p:cTn id="34" dur="500" fill="hold"/>
                                        <p:tgtEl>
                                          <p:spTgt spid="21"/>
                                        </p:tgtEl>
                                        <p:attrNameLst>
                                          <p:attrName>ppt_w</p:attrName>
                                        </p:attrNameLst>
                                      </p:cBhvr>
                                      <p:tavLst>
                                        <p:tav tm="0">
                                          <p:val>
                                            <p:fltVal val="0"/>
                                          </p:val>
                                        </p:tav>
                                        <p:tav tm="100000">
                                          <p:val>
                                            <p:strVal val="#ppt_w"/>
                                          </p:val>
                                        </p:tav>
                                      </p:tavLst>
                                    </p:anim>
                                    <p:anim calcmode="lin" valueType="num">
                                      <p:cBhvr>
                                        <p:cTn id="35" dur="500" fill="hold"/>
                                        <p:tgtEl>
                                          <p:spTgt spid="21"/>
                                        </p:tgtEl>
                                        <p:attrNameLst>
                                          <p:attrName>ppt_h</p:attrName>
                                        </p:attrNameLst>
                                      </p:cBhvr>
                                      <p:tavLst>
                                        <p:tav tm="0">
                                          <p:val>
                                            <p:fltVal val="0"/>
                                          </p:val>
                                        </p:tav>
                                        <p:tav tm="100000">
                                          <p:val>
                                            <p:strVal val="#ppt_h"/>
                                          </p:val>
                                        </p:tav>
                                      </p:tavLst>
                                    </p:anim>
                                    <p:animEffect transition="in" filter="fade">
                                      <p:cBhvr>
                                        <p:cTn id="36" dur="500"/>
                                        <p:tgtEl>
                                          <p:spTgt spid="21"/>
                                        </p:tgtEl>
                                      </p:cBhvr>
                                    </p:animEffect>
                                  </p:childTnLst>
                                  <p:subTnLst>
                                    <p:audio>
                                      <p:cMediaNode>
                                        <p:cTn display="0" masterRel="sameClick">
                                          <p:stCondLst>
                                            <p:cond evt="begin" delay="0">
                                              <p:tn val="32"/>
                                            </p:cond>
                                          </p:stCondLst>
                                          <p:endCondLst>
                                            <p:cond evt="onStopAudio" delay="0">
                                              <p:tgtEl>
                                                <p:sldTgt/>
                                              </p:tgtEl>
                                            </p:cond>
                                          </p:endCondLst>
                                        </p:cTn>
                                        <p:tgtEl>
                                          <p:sndTgt r:embed="rId3" name="chimes.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9" grpId="0" animBg="1"/>
      <p:bldP spid="20" grpId="0" animBg="1"/>
      <p:bldP spid="21"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C:\Users\TUAN\Downloads\Luyện tập 1.png">
            <a:extLst>
              <a:ext uri="{FF2B5EF4-FFF2-40B4-BE49-F238E27FC236}">
                <a16:creationId xmlns:a16="http://schemas.microsoft.com/office/drawing/2014/main" xmlns="" id="{439545A9-2DD8-4B85-AB11-A53FA02BA774}"/>
              </a:ext>
            </a:extLst>
          </p:cNvPr>
          <p:cNvPicPr>
            <a:picLocks noChangeAspect="1" noChangeArrowheads="1"/>
          </p:cNvPicPr>
          <p:nvPr/>
        </p:nvPicPr>
        <p:blipFill>
          <a:blip r:embed="rId2" cstate="print"/>
          <a:srcRect/>
          <a:stretch>
            <a:fillRect/>
          </a:stretch>
        </p:blipFill>
        <p:spPr bwMode="auto">
          <a:xfrm>
            <a:off x="730152" y="328812"/>
            <a:ext cx="2237784" cy="863493"/>
          </a:xfrm>
          <a:prstGeom prst="rect">
            <a:avLst/>
          </a:prstGeom>
          <a:noFill/>
        </p:spPr>
      </p:pic>
      <p:sp>
        <p:nvSpPr>
          <p:cNvPr id="6" name="Oval 5">
            <a:extLst>
              <a:ext uri="{FF2B5EF4-FFF2-40B4-BE49-F238E27FC236}">
                <a16:creationId xmlns:a16="http://schemas.microsoft.com/office/drawing/2014/main" xmlns="" id="{CED91646-F433-4E33-9259-5D3151798DE5}"/>
              </a:ext>
            </a:extLst>
          </p:cNvPr>
          <p:cNvSpPr/>
          <p:nvPr/>
        </p:nvSpPr>
        <p:spPr>
          <a:xfrm>
            <a:off x="939248" y="1271347"/>
            <a:ext cx="437322" cy="437322"/>
          </a:xfrm>
          <a:prstGeom prst="ellipse">
            <a:avLst/>
          </a:prstGeom>
          <a:solidFill>
            <a:srgbClr val="92D050"/>
          </a:solidFill>
          <a:ln>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t>3</a:t>
            </a:r>
            <a:endParaRPr lang="vi-VN" sz="3200" b="1" dirty="0"/>
          </a:p>
        </p:txBody>
      </p:sp>
      <p:sp>
        <p:nvSpPr>
          <p:cNvPr id="8" name="TextBox 7">
            <a:extLst>
              <a:ext uri="{FF2B5EF4-FFF2-40B4-BE49-F238E27FC236}">
                <a16:creationId xmlns:a16="http://schemas.microsoft.com/office/drawing/2014/main" xmlns="" id="{A68259A6-7178-4239-B4B2-F47B84EF0690}"/>
              </a:ext>
            </a:extLst>
          </p:cNvPr>
          <p:cNvSpPr txBox="1"/>
          <p:nvPr/>
        </p:nvSpPr>
        <p:spPr>
          <a:xfrm>
            <a:off x="1443576" y="1232693"/>
            <a:ext cx="9809176" cy="830997"/>
          </a:xfrm>
          <a:prstGeom prst="rect">
            <a:avLst/>
          </a:prstGeom>
          <a:noFill/>
        </p:spPr>
        <p:txBody>
          <a:bodyPr wrap="square" rtlCol="0">
            <a:spAutoFit/>
          </a:bodyPr>
          <a:lstStyle/>
          <a:p>
            <a:pPr algn="just"/>
            <a:r>
              <a:rPr lang="vi-VN" sz="2400" dirty="0"/>
              <a:t>Cầu thang lên nhà sóc có tất cả 32 bậc thang. Sóc đã leo được 9 bậc thang. Hỏi sóc cần leo thêm bao nhiêu bậc thang nữa để vào nhà?</a:t>
            </a:r>
          </a:p>
        </p:txBody>
      </p:sp>
      <p:pic>
        <p:nvPicPr>
          <p:cNvPr id="2" name="Picture 1">
            <a:extLst>
              <a:ext uri="{FF2B5EF4-FFF2-40B4-BE49-F238E27FC236}">
                <a16:creationId xmlns:a16="http://schemas.microsoft.com/office/drawing/2014/main" xmlns="" id="{EE05D0D4-8D7C-4CE4-B103-11C737841B8A}"/>
              </a:ext>
            </a:extLst>
          </p:cNvPr>
          <p:cNvPicPr>
            <a:picLocks noChangeAspect="1"/>
          </p:cNvPicPr>
          <p:nvPr/>
        </p:nvPicPr>
        <p:blipFill>
          <a:blip r:embed="rId3">
            <a:clrChange>
              <a:clrFrom>
                <a:srgbClr val="FFFFFF"/>
              </a:clrFrom>
              <a:clrTo>
                <a:srgbClr val="FFFFFF">
                  <a:alpha val="0"/>
                </a:srgbClr>
              </a:clrTo>
            </a:clrChange>
            <a:extLst>
              <a:ext uri="{BEBA8EAE-BF5A-486C-A8C5-ECC9F3942E4B}">
                <a14:imgProps xmlns:a14="http://schemas.microsoft.com/office/drawing/2010/main">
                  <a14:imgLayer r:embed="rId4">
                    <a14:imgEffect>
                      <a14:sharpenSoften amount="25000"/>
                    </a14:imgEffect>
                    <a14:imgEffect>
                      <a14:saturation sat="200000"/>
                    </a14:imgEffect>
                  </a14:imgLayer>
                </a14:imgProps>
              </a:ext>
            </a:extLst>
          </a:blip>
          <a:stretch>
            <a:fillRect/>
          </a:stretch>
        </p:blipFill>
        <p:spPr>
          <a:xfrm>
            <a:off x="5723219" y="2459504"/>
            <a:ext cx="5667375" cy="3810000"/>
          </a:xfrm>
          <a:prstGeom prst="rect">
            <a:avLst/>
          </a:prstGeom>
        </p:spPr>
      </p:pic>
      <p:sp>
        <p:nvSpPr>
          <p:cNvPr id="25" name="TextBox 24">
            <a:extLst>
              <a:ext uri="{FF2B5EF4-FFF2-40B4-BE49-F238E27FC236}">
                <a16:creationId xmlns:a16="http://schemas.microsoft.com/office/drawing/2014/main" xmlns="" id="{37C38B79-7D22-4A97-A2F3-4E1C23A0DCEE}"/>
              </a:ext>
            </a:extLst>
          </p:cNvPr>
          <p:cNvSpPr txBox="1"/>
          <p:nvPr/>
        </p:nvSpPr>
        <p:spPr>
          <a:xfrm>
            <a:off x="1684236" y="3034508"/>
            <a:ext cx="4350750" cy="1631216"/>
          </a:xfrm>
          <a:prstGeom prst="rect">
            <a:avLst/>
          </a:prstGeom>
          <a:noFill/>
        </p:spPr>
        <p:txBody>
          <a:bodyPr wrap="square" rtlCol="0">
            <a:spAutoFit/>
          </a:bodyPr>
          <a:lstStyle/>
          <a:p>
            <a:r>
              <a:rPr lang="vi-VN" sz="2800" i="1"/>
              <a:t>        </a:t>
            </a:r>
            <a:r>
              <a:rPr lang="vi-VN" sz="2400">
                <a:solidFill>
                  <a:srgbClr val="002060"/>
                </a:solidFill>
              </a:rPr>
              <a:t>Tóm tắt</a:t>
            </a:r>
            <a:endParaRPr lang="vi-VN" sz="2400" dirty="0">
              <a:solidFill>
                <a:srgbClr val="002060"/>
              </a:solidFill>
            </a:endParaRPr>
          </a:p>
          <a:p>
            <a:r>
              <a:rPr lang="vi-VN" sz="2400">
                <a:solidFill>
                  <a:srgbClr val="002060"/>
                </a:solidFill>
              </a:rPr>
              <a:t>Có          : 32 bậc thang</a:t>
            </a:r>
          </a:p>
          <a:p>
            <a:r>
              <a:rPr lang="vi-VN" sz="2400">
                <a:solidFill>
                  <a:srgbClr val="002060"/>
                </a:solidFill>
              </a:rPr>
              <a:t>Đã leo    : 9 bậc thang</a:t>
            </a:r>
          </a:p>
          <a:p>
            <a:r>
              <a:rPr lang="vi-VN" sz="2400">
                <a:solidFill>
                  <a:srgbClr val="002060"/>
                </a:solidFill>
              </a:rPr>
              <a:t>Leo thêm:...bậc thang?</a:t>
            </a:r>
          </a:p>
        </p:txBody>
      </p:sp>
    </p:spTree>
    <p:extLst>
      <p:ext uri="{BB962C8B-B14F-4D97-AF65-F5344CB8AC3E}">
        <p14:creationId xmlns:p14="http://schemas.microsoft.com/office/powerpoint/2010/main" val="42628519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fade">
                                      <p:cBhvr>
                                        <p:cTn id="11" dur="500"/>
                                        <p:tgtEl>
                                          <p:spTgt spid="8"/>
                                        </p:tgtEl>
                                      </p:cBhvr>
                                    </p:animEffect>
                                  </p:childTnLst>
                                </p:cTn>
                              </p:par>
                            </p:childTnLst>
                          </p:cTn>
                        </p:par>
                      </p:childTnLst>
                    </p:cTn>
                  </p:par>
                  <p:par>
                    <p:cTn id="12" fill="hold">
                      <p:stCondLst>
                        <p:cond delay="indefinite"/>
                      </p:stCondLst>
                      <p:childTnLst>
                        <p:par>
                          <p:cTn id="13" fill="hold">
                            <p:stCondLst>
                              <p:cond delay="0"/>
                            </p:stCondLst>
                            <p:childTnLst>
                              <p:par>
                                <p:cTn id="14" presetID="16" presetClass="entr" presetSubtype="21" fill="hold" grpId="0" nodeType="clickEffect">
                                  <p:stCondLst>
                                    <p:cond delay="0"/>
                                  </p:stCondLst>
                                  <p:childTnLst>
                                    <p:set>
                                      <p:cBhvr>
                                        <p:cTn id="15" dur="1" fill="hold">
                                          <p:stCondLst>
                                            <p:cond delay="0"/>
                                          </p:stCondLst>
                                        </p:cTn>
                                        <p:tgtEl>
                                          <p:spTgt spid="25"/>
                                        </p:tgtEl>
                                        <p:attrNameLst>
                                          <p:attrName>style.visibility</p:attrName>
                                        </p:attrNameLst>
                                      </p:cBhvr>
                                      <p:to>
                                        <p:strVal val="visible"/>
                                      </p:to>
                                    </p:set>
                                    <p:animEffect transition="in" filter="barn(inVertical)">
                                      <p:cBhvr>
                                        <p:cTn id="16"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8" grpId="0"/>
      <p:bldP spid="25"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Hình chữ nhật 3">
            <a:extLst>
              <a:ext uri="{FF2B5EF4-FFF2-40B4-BE49-F238E27FC236}">
                <a16:creationId xmlns:a16="http://schemas.microsoft.com/office/drawing/2014/main" xmlns="" id="{2C928B64-B551-48FA-A7CC-C4CA5DB8871C}"/>
              </a:ext>
            </a:extLst>
          </p:cNvPr>
          <p:cNvSpPr/>
          <p:nvPr/>
        </p:nvSpPr>
        <p:spPr>
          <a:xfrm>
            <a:off x="86264" y="86264"/>
            <a:ext cx="11999344" cy="6685472"/>
          </a:xfrm>
          <a:prstGeom prst="rect">
            <a:avLst/>
          </a:prstGeom>
          <a:solidFill>
            <a:srgbClr val="333300"/>
          </a:solidFill>
          <a:ln w="254000">
            <a:solidFill>
              <a:srgbClr val="9933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5" name="Hộp Văn bản 4">
            <a:extLst>
              <a:ext uri="{FF2B5EF4-FFF2-40B4-BE49-F238E27FC236}">
                <a16:creationId xmlns:a16="http://schemas.microsoft.com/office/drawing/2014/main" xmlns="" id="{B072F6BB-5410-4602-924D-5FC0BB5D5CBE}"/>
              </a:ext>
            </a:extLst>
          </p:cNvPr>
          <p:cNvSpPr txBox="1"/>
          <p:nvPr/>
        </p:nvSpPr>
        <p:spPr>
          <a:xfrm>
            <a:off x="106932" y="361950"/>
            <a:ext cx="11999343" cy="6297108"/>
          </a:xfrm>
          <a:prstGeom prst="rect">
            <a:avLst/>
          </a:prstGeom>
          <a:noFill/>
        </p:spPr>
        <p:txBody>
          <a:bodyPr wrap="square" rtlCol="0">
            <a:spAutoFit/>
          </a:bodyPr>
          <a:lstStyle/>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p:txBody>
      </p:sp>
      <p:sp>
        <p:nvSpPr>
          <p:cNvPr id="8" name="TextBox 7">
            <a:extLst>
              <a:ext uri="{FF2B5EF4-FFF2-40B4-BE49-F238E27FC236}">
                <a16:creationId xmlns:a16="http://schemas.microsoft.com/office/drawing/2014/main" xmlns="" id="{296D633C-E75D-490D-A34A-FB8F16DFEC53}"/>
              </a:ext>
            </a:extLst>
          </p:cNvPr>
          <p:cNvSpPr txBox="1"/>
          <p:nvPr/>
        </p:nvSpPr>
        <p:spPr>
          <a:xfrm>
            <a:off x="210297" y="511650"/>
            <a:ext cx="3717646"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Bài 3 ( tr 95)</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13" name="Rectangle 12">
            <a:extLst>
              <a:ext uri="{FF2B5EF4-FFF2-40B4-BE49-F238E27FC236}">
                <a16:creationId xmlns:a16="http://schemas.microsoft.com/office/drawing/2014/main" xmlns="" id="{93D53E26-A5B9-4BD0-8F4D-296B79A8FC83}"/>
              </a:ext>
            </a:extLst>
          </p:cNvPr>
          <p:cNvSpPr/>
          <p:nvPr/>
        </p:nvSpPr>
        <p:spPr>
          <a:xfrm>
            <a:off x="2570828" y="4431755"/>
            <a:ext cx="3889858" cy="1832800"/>
          </a:xfrm>
          <a:prstGeom prst="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a:ln>
                <a:noFill/>
              </a:ln>
              <a:solidFill>
                <a:prstClr val="white"/>
              </a:solidFill>
              <a:effectLst/>
              <a:uLnTx/>
              <a:uFillTx/>
              <a:latin typeface="Arial"/>
              <a:ea typeface="+mn-ea"/>
              <a:cs typeface="+mn-cs"/>
            </a:endParaRPr>
          </a:p>
        </p:txBody>
      </p:sp>
      <p:sp>
        <p:nvSpPr>
          <p:cNvPr id="14" name="TextBox 13">
            <a:extLst>
              <a:ext uri="{FF2B5EF4-FFF2-40B4-BE49-F238E27FC236}">
                <a16:creationId xmlns:a16="http://schemas.microsoft.com/office/drawing/2014/main" xmlns="" id="{35038951-B225-4125-BCBC-1E55B61B7E48}"/>
              </a:ext>
            </a:extLst>
          </p:cNvPr>
          <p:cNvSpPr txBox="1"/>
          <p:nvPr/>
        </p:nvSpPr>
        <p:spPr>
          <a:xfrm>
            <a:off x="3125344" y="1184231"/>
            <a:ext cx="2281543"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Bài giải</a:t>
            </a:r>
          </a:p>
        </p:txBody>
      </p:sp>
      <p:sp>
        <p:nvSpPr>
          <p:cNvPr id="22" name="TextBox 21">
            <a:extLst>
              <a:ext uri="{FF2B5EF4-FFF2-40B4-BE49-F238E27FC236}">
                <a16:creationId xmlns:a16="http://schemas.microsoft.com/office/drawing/2014/main" xmlns="" id="{F7270387-6B16-481D-955F-ECA4DF4AC907}"/>
              </a:ext>
            </a:extLst>
          </p:cNvPr>
          <p:cNvSpPr txBox="1"/>
          <p:nvPr/>
        </p:nvSpPr>
        <p:spPr>
          <a:xfrm>
            <a:off x="2591497" y="4448673"/>
            <a:ext cx="4350750" cy="1815882"/>
          </a:xfrm>
          <a:prstGeom prst="rect">
            <a:avLst/>
          </a:prstGeom>
          <a:noFill/>
        </p:spPr>
        <p:txBody>
          <a:bodyPr wrap="square" rtlCol="0">
            <a:spAutoFit/>
          </a:bodyPr>
          <a:lstStyle/>
          <a:p>
            <a:r>
              <a:rPr lang="vi-VN" sz="2800" i="1"/>
              <a:t>          </a:t>
            </a:r>
            <a:r>
              <a:rPr lang="vi-VN" sz="2800">
                <a:solidFill>
                  <a:schemeClr val="bg1"/>
                </a:solidFill>
              </a:rPr>
              <a:t>Tóm tắt</a:t>
            </a:r>
            <a:endParaRPr lang="vi-VN" sz="2800" dirty="0">
              <a:solidFill>
                <a:schemeClr val="bg1"/>
              </a:solidFill>
            </a:endParaRPr>
          </a:p>
          <a:p>
            <a:r>
              <a:rPr lang="vi-VN" sz="2800">
                <a:solidFill>
                  <a:schemeClr val="bg1"/>
                </a:solidFill>
              </a:rPr>
              <a:t>Có          : 32 bậc thang</a:t>
            </a:r>
          </a:p>
          <a:p>
            <a:r>
              <a:rPr lang="vi-VN" sz="2800">
                <a:solidFill>
                  <a:schemeClr val="bg1"/>
                </a:solidFill>
              </a:rPr>
              <a:t>Đã leo    : 9 bậc thang</a:t>
            </a:r>
          </a:p>
          <a:p>
            <a:r>
              <a:rPr lang="vi-VN" sz="2800">
                <a:solidFill>
                  <a:schemeClr val="bg1"/>
                </a:solidFill>
              </a:rPr>
              <a:t>Leo thêm:...bậc thang?</a:t>
            </a:r>
            <a:endParaRPr lang="vi-VN" sz="2400">
              <a:solidFill>
                <a:schemeClr val="bg1"/>
              </a:solidFill>
            </a:endParaRPr>
          </a:p>
        </p:txBody>
      </p:sp>
    </p:spTree>
    <p:extLst>
      <p:ext uri="{BB962C8B-B14F-4D97-AF65-F5344CB8AC3E}">
        <p14:creationId xmlns:p14="http://schemas.microsoft.com/office/powerpoint/2010/main" val="3407679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barn(inVertical)">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barn(inVertical)">
                                      <p:cBhvr>
                                        <p:cTn id="1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4"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val 3">
            <a:extLst>
              <a:ext uri="{FF2B5EF4-FFF2-40B4-BE49-F238E27FC236}">
                <a16:creationId xmlns:a16="http://schemas.microsoft.com/office/drawing/2014/main" xmlns="" id="{13EA1F3E-5853-47D1-BC70-F3C5656E2117}"/>
              </a:ext>
            </a:extLst>
          </p:cNvPr>
          <p:cNvSpPr/>
          <p:nvPr/>
        </p:nvSpPr>
        <p:spPr>
          <a:xfrm>
            <a:off x="2967936" y="709395"/>
            <a:ext cx="437322" cy="437322"/>
          </a:xfrm>
          <a:prstGeom prst="ellipse">
            <a:avLst/>
          </a:prstGeom>
          <a:solidFill>
            <a:srgbClr val="92D050"/>
          </a:solidFill>
          <a:ln>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t>4</a:t>
            </a:r>
            <a:endParaRPr lang="vi-VN" sz="3200" b="1" dirty="0"/>
          </a:p>
        </p:txBody>
      </p:sp>
      <p:sp>
        <p:nvSpPr>
          <p:cNvPr id="5" name="TextBox 4">
            <a:extLst>
              <a:ext uri="{FF2B5EF4-FFF2-40B4-BE49-F238E27FC236}">
                <a16:creationId xmlns:a16="http://schemas.microsoft.com/office/drawing/2014/main" xmlns="" id="{699392C6-494A-4B59-A6A2-4DDD7D22A582}"/>
              </a:ext>
            </a:extLst>
          </p:cNvPr>
          <p:cNvSpPr txBox="1"/>
          <p:nvPr/>
        </p:nvSpPr>
        <p:spPr>
          <a:xfrm>
            <a:off x="3405259" y="709395"/>
            <a:ext cx="7580794" cy="461665"/>
          </a:xfrm>
          <a:prstGeom prst="rect">
            <a:avLst/>
          </a:prstGeom>
          <a:noFill/>
        </p:spPr>
        <p:txBody>
          <a:bodyPr wrap="square" rtlCol="0">
            <a:spAutoFit/>
          </a:bodyPr>
          <a:lstStyle/>
          <a:p>
            <a:r>
              <a:rPr lang="vi-VN" sz="2400" dirty="0"/>
              <a:t>Chọn câu trả lời đúng.</a:t>
            </a:r>
          </a:p>
        </p:txBody>
      </p:sp>
      <p:pic>
        <p:nvPicPr>
          <p:cNvPr id="61" name="Picture 60" descr="C:\Users\TUAN\Downloads\Luyện tập 1.png">
            <a:extLst>
              <a:ext uri="{FF2B5EF4-FFF2-40B4-BE49-F238E27FC236}">
                <a16:creationId xmlns:a16="http://schemas.microsoft.com/office/drawing/2014/main" xmlns="" id="{3C466207-BCE1-4610-B150-1A172EB3F73D}"/>
              </a:ext>
            </a:extLst>
          </p:cNvPr>
          <p:cNvPicPr>
            <a:picLocks noChangeAspect="1" noChangeArrowheads="1"/>
          </p:cNvPicPr>
          <p:nvPr/>
        </p:nvPicPr>
        <p:blipFill>
          <a:blip r:embed="rId4" cstate="print"/>
          <a:srcRect/>
          <a:stretch>
            <a:fillRect/>
          </a:stretch>
        </p:blipFill>
        <p:spPr bwMode="auto">
          <a:xfrm>
            <a:off x="730152" y="328812"/>
            <a:ext cx="2237784" cy="863493"/>
          </a:xfrm>
          <a:prstGeom prst="rect">
            <a:avLst/>
          </a:prstGeom>
          <a:noFill/>
        </p:spPr>
      </p:pic>
      <p:pic>
        <p:nvPicPr>
          <p:cNvPr id="2" name="Picture 1">
            <a:extLst>
              <a:ext uri="{FF2B5EF4-FFF2-40B4-BE49-F238E27FC236}">
                <a16:creationId xmlns:a16="http://schemas.microsoft.com/office/drawing/2014/main" xmlns="" id="{3EAC6CC9-A7C8-4736-8C3D-EEE22ECF5DA9}"/>
              </a:ext>
            </a:extLst>
          </p:cNvPr>
          <p:cNvPicPr>
            <a:picLocks noChangeAspect="1"/>
          </p:cNvPicPr>
          <p:nvPr/>
        </p:nvPicPr>
        <p:blipFill>
          <a:blip r:embed="rId5">
            <a:clrChange>
              <a:clrFrom>
                <a:srgbClr val="FFFFFF"/>
              </a:clrFrom>
              <a:clrTo>
                <a:srgbClr val="FFFFFF">
                  <a:alpha val="0"/>
                </a:srgbClr>
              </a:clrTo>
            </a:clrChange>
            <a:extLst>
              <a:ext uri="{BEBA8EAE-BF5A-486C-A8C5-ECC9F3942E4B}">
                <a14:imgProps xmlns:a14="http://schemas.microsoft.com/office/drawing/2010/main">
                  <a14:imgLayer r:embed="rId6">
                    <a14:imgEffect>
                      <a14:sharpenSoften amount="25000"/>
                    </a14:imgEffect>
                    <a14:imgEffect>
                      <a14:saturation sat="200000"/>
                    </a14:imgEffect>
                  </a14:imgLayer>
                </a14:imgProps>
              </a:ext>
            </a:extLst>
          </a:blip>
          <a:stretch>
            <a:fillRect/>
          </a:stretch>
        </p:blipFill>
        <p:spPr>
          <a:xfrm>
            <a:off x="457820" y="2163657"/>
            <a:ext cx="7307954" cy="4304551"/>
          </a:xfrm>
          <a:prstGeom prst="rect">
            <a:avLst/>
          </a:prstGeom>
        </p:spPr>
      </p:pic>
      <p:grpSp>
        <p:nvGrpSpPr>
          <p:cNvPr id="25" name="Group 24">
            <a:extLst>
              <a:ext uri="{FF2B5EF4-FFF2-40B4-BE49-F238E27FC236}">
                <a16:creationId xmlns:a16="http://schemas.microsoft.com/office/drawing/2014/main" xmlns="" id="{BAFF780D-3685-4526-A655-E295930E331D}"/>
              </a:ext>
            </a:extLst>
          </p:cNvPr>
          <p:cNvGrpSpPr/>
          <p:nvPr/>
        </p:nvGrpSpPr>
        <p:grpSpPr>
          <a:xfrm>
            <a:off x="866165" y="1527300"/>
            <a:ext cx="2101771" cy="957566"/>
            <a:chOff x="2641600" y="2733430"/>
            <a:chExt cx="1553428" cy="957566"/>
          </a:xfrm>
        </p:grpSpPr>
        <p:sp>
          <p:nvSpPr>
            <p:cNvPr id="28" name="Speech Bubble: Oval 27">
              <a:extLst>
                <a:ext uri="{FF2B5EF4-FFF2-40B4-BE49-F238E27FC236}">
                  <a16:creationId xmlns:a16="http://schemas.microsoft.com/office/drawing/2014/main" xmlns="" id="{0BA3531E-CAE2-49CA-A75A-D919DAEDBA27}"/>
                </a:ext>
              </a:extLst>
            </p:cNvPr>
            <p:cNvSpPr/>
            <p:nvPr/>
          </p:nvSpPr>
          <p:spPr>
            <a:xfrm>
              <a:off x="2641600" y="2733430"/>
              <a:ext cx="1534245" cy="957566"/>
            </a:xfrm>
            <a:prstGeom prst="wedgeEllipseCallout">
              <a:avLst>
                <a:gd name="adj1" fmla="val 26996"/>
                <a:gd name="adj2" fmla="val 77663"/>
              </a:avLst>
            </a:prstGeom>
            <a:solidFill>
              <a:schemeClr val="bg1"/>
            </a:solidFill>
            <a:ln w="285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dirty="0"/>
            </a:p>
          </p:txBody>
        </p:sp>
        <p:sp>
          <p:nvSpPr>
            <p:cNvPr id="31" name="TextBox 30">
              <a:extLst>
                <a:ext uri="{FF2B5EF4-FFF2-40B4-BE49-F238E27FC236}">
                  <a16:creationId xmlns:a16="http://schemas.microsoft.com/office/drawing/2014/main" xmlns="" id="{A25AFA97-1BCC-4B39-A7BA-200D0AFA9304}"/>
                </a:ext>
              </a:extLst>
            </p:cNvPr>
            <p:cNvSpPr txBox="1"/>
            <p:nvPr/>
          </p:nvSpPr>
          <p:spPr>
            <a:xfrm>
              <a:off x="2660783" y="2779018"/>
              <a:ext cx="1534245" cy="830997"/>
            </a:xfrm>
            <a:prstGeom prst="rect">
              <a:avLst/>
            </a:prstGeom>
            <a:noFill/>
          </p:spPr>
          <p:txBody>
            <a:bodyPr wrap="square" rtlCol="0">
              <a:spAutoFit/>
            </a:bodyPr>
            <a:lstStyle/>
            <a:p>
              <a:pPr algn="ctr"/>
              <a:r>
                <a:rPr lang="vi-VN" sz="2400" i="1" dirty="0">
                  <a:latin typeface="Arial" panose="020B0604020202020204" pitchFamily="34" charset="0"/>
                  <a:cs typeface="Arial" panose="020B0604020202020204" pitchFamily="34" charset="0"/>
                </a:rPr>
                <a:t>Tớ có 20</a:t>
              </a:r>
            </a:p>
            <a:p>
              <a:pPr algn="ctr"/>
              <a:r>
                <a:rPr lang="vi-VN" sz="2400" i="1" dirty="0">
                  <a:latin typeface="Arial" panose="020B0604020202020204" pitchFamily="34" charset="0"/>
                  <a:cs typeface="Arial" panose="020B0604020202020204" pitchFamily="34" charset="0"/>
                </a:rPr>
                <a:t>cái nhãn vở.</a:t>
              </a:r>
            </a:p>
          </p:txBody>
        </p:sp>
      </p:grpSp>
      <p:grpSp>
        <p:nvGrpSpPr>
          <p:cNvPr id="32" name="Group 31">
            <a:extLst>
              <a:ext uri="{FF2B5EF4-FFF2-40B4-BE49-F238E27FC236}">
                <a16:creationId xmlns:a16="http://schemas.microsoft.com/office/drawing/2014/main" xmlns="" id="{03CFC222-F062-4686-8323-B9233542F701}"/>
              </a:ext>
            </a:extLst>
          </p:cNvPr>
          <p:cNvGrpSpPr/>
          <p:nvPr/>
        </p:nvGrpSpPr>
        <p:grpSpPr>
          <a:xfrm>
            <a:off x="3239129" y="1328634"/>
            <a:ext cx="2101771" cy="957566"/>
            <a:chOff x="2641600" y="2733430"/>
            <a:chExt cx="1553428" cy="957566"/>
          </a:xfrm>
        </p:grpSpPr>
        <p:sp>
          <p:nvSpPr>
            <p:cNvPr id="33" name="Speech Bubble: Oval 32">
              <a:extLst>
                <a:ext uri="{FF2B5EF4-FFF2-40B4-BE49-F238E27FC236}">
                  <a16:creationId xmlns:a16="http://schemas.microsoft.com/office/drawing/2014/main" xmlns="" id="{B8E19E02-78EB-4666-8829-90EF47DBF7FB}"/>
                </a:ext>
              </a:extLst>
            </p:cNvPr>
            <p:cNvSpPr/>
            <p:nvPr/>
          </p:nvSpPr>
          <p:spPr>
            <a:xfrm>
              <a:off x="2641600" y="2733430"/>
              <a:ext cx="1534245" cy="957566"/>
            </a:xfrm>
            <a:prstGeom prst="wedgeEllipseCallout">
              <a:avLst>
                <a:gd name="adj1" fmla="val 8801"/>
                <a:gd name="adj2" fmla="val 88042"/>
              </a:avLst>
            </a:prstGeom>
            <a:solidFill>
              <a:schemeClr val="bg1"/>
            </a:solidFill>
            <a:ln w="285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dirty="0"/>
            </a:p>
          </p:txBody>
        </p:sp>
        <p:sp>
          <p:nvSpPr>
            <p:cNvPr id="34" name="TextBox 33">
              <a:extLst>
                <a:ext uri="{FF2B5EF4-FFF2-40B4-BE49-F238E27FC236}">
                  <a16:creationId xmlns:a16="http://schemas.microsoft.com/office/drawing/2014/main" xmlns="" id="{5F846AB9-6FE1-4B75-BFA2-936D63B5136C}"/>
                </a:ext>
              </a:extLst>
            </p:cNvPr>
            <p:cNvSpPr txBox="1"/>
            <p:nvPr/>
          </p:nvSpPr>
          <p:spPr>
            <a:xfrm>
              <a:off x="2660783" y="2779018"/>
              <a:ext cx="1534245" cy="830997"/>
            </a:xfrm>
            <a:prstGeom prst="rect">
              <a:avLst/>
            </a:prstGeom>
            <a:noFill/>
          </p:spPr>
          <p:txBody>
            <a:bodyPr wrap="square" rtlCol="0">
              <a:spAutoFit/>
            </a:bodyPr>
            <a:lstStyle/>
            <a:p>
              <a:pPr algn="ctr"/>
              <a:r>
                <a:rPr lang="vi-VN" sz="2400" i="1" dirty="0">
                  <a:latin typeface="Arial" panose="020B0604020202020204" pitchFamily="34" charset="0"/>
                  <a:cs typeface="Arial" panose="020B0604020202020204" pitchFamily="34" charset="0"/>
                </a:rPr>
                <a:t>Tớ có 15</a:t>
              </a:r>
            </a:p>
            <a:p>
              <a:pPr algn="ctr"/>
              <a:r>
                <a:rPr lang="vi-VN" sz="2400" i="1" dirty="0">
                  <a:latin typeface="Arial" panose="020B0604020202020204" pitchFamily="34" charset="0"/>
                  <a:cs typeface="Arial" panose="020B0604020202020204" pitchFamily="34" charset="0"/>
                </a:rPr>
                <a:t>cái nhãn vở.</a:t>
              </a:r>
            </a:p>
          </p:txBody>
        </p:sp>
      </p:grpSp>
      <p:grpSp>
        <p:nvGrpSpPr>
          <p:cNvPr id="35" name="Group 34">
            <a:extLst>
              <a:ext uri="{FF2B5EF4-FFF2-40B4-BE49-F238E27FC236}">
                <a16:creationId xmlns:a16="http://schemas.microsoft.com/office/drawing/2014/main" xmlns="" id="{87B1AB01-7F11-454E-A428-BD0B2121B85C}"/>
              </a:ext>
            </a:extLst>
          </p:cNvPr>
          <p:cNvGrpSpPr/>
          <p:nvPr/>
        </p:nvGrpSpPr>
        <p:grpSpPr>
          <a:xfrm>
            <a:off x="5666271" y="1095893"/>
            <a:ext cx="3066108" cy="1890424"/>
            <a:chOff x="2641599" y="2733429"/>
            <a:chExt cx="2266174" cy="1890424"/>
          </a:xfrm>
        </p:grpSpPr>
        <p:sp>
          <p:nvSpPr>
            <p:cNvPr id="36" name="Speech Bubble: Oval 35">
              <a:extLst>
                <a:ext uri="{FF2B5EF4-FFF2-40B4-BE49-F238E27FC236}">
                  <a16:creationId xmlns:a16="http://schemas.microsoft.com/office/drawing/2014/main" xmlns="" id="{0408AFC3-BFDA-4764-9798-D3F558BFF5EA}"/>
                </a:ext>
              </a:extLst>
            </p:cNvPr>
            <p:cNvSpPr/>
            <p:nvPr/>
          </p:nvSpPr>
          <p:spPr>
            <a:xfrm>
              <a:off x="2641599" y="2733429"/>
              <a:ext cx="2266174" cy="1890424"/>
            </a:xfrm>
            <a:prstGeom prst="wedgeEllipseCallout">
              <a:avLst>
                <a:gd name="adj1" fmla="val -21670"/>
                <a:gd name="adj2" fmla="val 93300"/>
              </a:avLst>
            </a:prstGeom>
            <a:solidFill>
              <a:schemeClr val="bg1"/>
            </a:solidFill>
            <a:ln w="28575">
              <a:solidFill>
                <a:schemeClr val="tx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dirty="0"/>
            </a:p>
          </p:txBody>
        </p:sp>
        <p:sp>
          <p:nvSpPr>
            <p:cNvPr id="37" name="TextBox 36">
              <a:extLst>
                <a:ext uri="{FF2B5EF4-FFF2-40B4-BE49-F238E27FC236}">
                  <a16:creationId xmlns:a16="http://schemas.microsoft.com/office/drawing/2014/main" xmlns="" id="{EC8D8A98-5181-4B62-877B-F733FD035F69}"/>
                </a:ext>
              </a:extLst>
            </p:cNvPr>
            <p:cNvSpPr txBox="1"/>
            <p:nvPr/>
          </p:nvSpPr>
          <p:spPr>
            <a:xfrm>
              <a:off x="2860672" y="2910996"/>
              <a:ext cx="1873272" cy="1569660"/>
            </a:xfrm>
            <a:prstGeom prst="rect">
              <a:avLst/>
            </a:prstGeom>
            <a:noFill/>
          </p:spPr>
          <p:txBody>
            <a:bodyPr wrap="square" rtlCol="0">
              <a:spAutoFit/>
            </a:bodyPr>
            <a:lstStyle/>
            <a:p>
              <a:pPr algn="ctr"/>
              <a:r>
                <a:rPr lang="vi-VN" sz="2400" i="1" dirty="0">
                  <a:latin typeface="Arial" panose="020B0604020202020204" pitchFamily="34" charset="0"/>
                  <a:cs typeface="Arial" panose="020B0604020202020204" pitchFamily="34" charset="0"/>
                </a:rPr>
                <a:t>Số nhãn vở của tớ nhiều hơn của Nam nhưng ít hơn của Mai.</a:t>
              </a:r>
            </a:p>
          </p:txBody>
        </p:sp>
      </p:grpSp>
      <p:sp>
        <p:nvSpPr>
          <p:cNvPr id="40" name="TextBox 39">
            <a:extLst>
              <a:ext uri="{FF2B5EF4-FFF2-40B4-BE49-F238E27FC236}">
                <a16:creationId xmlns:a16="http://schemas.microsoft.com/office/drawing/2014/main" xmlns="" id="{562BEC35-19A4-4C9A-8CFC-540D24B2D421}"/>
              </a:ext>
            </a:extLst>
          </p:cNvPr>
          <p:cNvSpPr txBox="1"/>
          <p:nvPr/>
        </p:nvSpPr>
        <p:spPr>
          <a:xfrm>
            <a:off x="7478186" y="3043724"/>
            <a:ext cx="3673518" cy="1200329"/>
          </a:xfrm>
          <a:prstGeom prst="rect">
            <a:avLst/>
          </a:prstGeom>
          <a:noFill/>
        </p:spPr>
        <p:txBody>
          <a:bodyPr wrap="square" rtlCol="0">
            <a:spAutoFit/>
          </a:bodyPr>
          <a:lstStyle/>
          <a:p>
            <a:pPr algn="just"/>
            <a:r>
              <a:rPr lang="vi-VN" sz="2400" dirty="0"/>
              <a:t>Kết quả của phép tính nào sau đây là số nhãn vở của Rô-bốt?</a:t>
            </a:r>
          </a:p>
        </p:txBody>
      </p:sp>
      <p:sp>
        <p:nvSpPr>
          <p:cNvPr id="3" name="TextBox 2">
            <a:extLst>
              <a:ext uri="{FF2B5EF4-FFF2-40B4-BE49-F238E27FC236}">
                <a16:creationId xmlns:a16="http://schemas.microsoft.com/office/drawing/2014/main" xmlns="" id="{666A09D4-D1D9-4ADF-8D93-BB74140035FF}"/>
              </a:ext>
            </a:extLst>
          </p:cNvPr>
          <p:cNvSpPr txBox="1"/>
          <p:nvPr/>
        </p:nvSpPr>
        <p:spPr>
          <a:xfrm>
            <a:off x="7860185" y="4078534"/>
            <a:ext cx="1558440" cy="2193677"/>
          </a:xfrm>
          <a:prstGeom prst="rect">
            <a:avLst/>
          </a:prstGeom>
          <a:noFill/>
        </p:spPr>
        <p:txBody>
          <a:bodyPr wrap="none" rtlCol="0">
            <a:spAutoFit/>
          </a:bodyPr>
          <a:lstStyle/>
          <a:p>
            <a:pPr marL="342900" indent="-342900">
              <a:lnSpc>
                <a:spcPct val="200000"/>
              </a:lnSpc>
              <a:buClr>
                <a:srgbClr val="DF1BA7"/>
              </a:buClr>
              <a:buAutoNum type="alphaUcPeriod"/>
            </a:pPr>
            <a:r>
              <a:rPr lang="vi-VN" sz="2400" dirty="0"/>
              <a:t>32 – 17</a:t>
            </a:r>
          </a:p>
          <a:p>
            <a:pPr marL="342900" indent="-342900">
              <a:lnSpc>
                <a:spcPct val="200000"/>
              </a:lnSpc>
              <a:buClr>
                <a:srgbClr val="DF1BA7"/>
              </a:buClr>
              <a:buAutoNum type="alphaUcPeriod"/>
            </a:pPr>
            <a:r>
              <a:rPr lang="vi-VN" sz="2400" dirty="0"/>
              <a:t>62 – 42</a:t>
            </a:r>
          </a:p>
          <a:p>
            <a:pPr marL="342900" indent="-342900">
              <a:lnSpc>
                <a:spcPct val="200000"/>
              </a:lnSpc>
              <a:buClr>
                <a:srgbClr val="DF1BA7"/>
              </a:buClr>
              <a:buAutoNum type="alphaUcPeriod"/>
            </a:pPr>
            <a:r>
              <a:rPr lang="vi-VN" sz="2400" dirty="0"/>
              <a:t>51 – 33</a:t>
            </a:r>
          </a:p>
        </p:txBody>
      </p:sp>
      <p:grpSp>
        <p:nvGrpSpPr>
          <p:cNvPr id="44" name="Group 43">
            <a:extLst>
              <a:ext uri="{FF2B5EF4-FFF2-40B4-BE49-F238E27FC236}">
                <a16:creationId xmlns:a16="http://schemas.microsoft.com/office/drawing/2014/main" xmlns="" id="{8FFA4B3F-1350-4002-8BB2-C5A78C686EEA}"/>
              </a:ext>
            </a:extLst>
          </p:cNvPr>
          <p:cNvGrpSpPr/>
          <p:nvPr/>
        </p:nvGrpSpPr>
        <p:grpSpPr>
          <a:xfrm>
            <a:off x="9513036" y="4258981"/>
            <a:ext cx="793899" cy="585121"/>
            <a:chOff x="1750173" y="2926500"/>
            <a:chExt cx="793899" cy="585121"/>
          </a:xfrm>
        </p:grpSpPr>
        <p:sp>
          <p:nvSpPr>
            <p:cNvPr id="45" name="Oval 44">
              <a:extLst>
                <a:ext uri="{FF2B5EF4-FFF2-40B4-BE49-F238E27FC236}">
                  <a16:creationId xmlns:a16="http://schemas.microsoft.com/office/drawing/2014/main" xmlns="" id="{2051FA93-7524-40DC-8241-C1FE147D7958}"/>
                </a:ext>
              </a:extLst>
            </p:cNvPr>
            <p:cNvSpPr/>
            <p:nvPr/>
          </p:nvSpPr>
          <p:spPr>
            <a:xfrm>
              <a:off x="1750173" y="2926500"/>
              <a:ext cx="585121" cy="585121"/>
            </a:xfrm>
            <a:prstGeom prst="ellipse">
              <a:avLst/>
            </a:prstGeom>
            <a:solidFill>
              <a:schemeClr val="bg1"/>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t>26</a:t>
              </a:r>
              <a:endParaRPr lang="vi-VN" sz="2000" dirty="0"/>
            </a:p>
          </p:txBody>
        </p:sp>
        <p:sp>
          <p:nvSpPr>
            <p:cNvPr id="46" name="TextBox 45">
              <a:extLst>
                <a:ext uri="{FF2B5EF4-FFF2-40B4-BE49-F238E27FC236}">
                  <a16:creationId xmlns:a16="http://schemas.microsoft.com/office/drawing/2014/main" xmlns="" id="{2F4CC530-1B9B-4F73-ADDC-8664EBF5DD50}"/>
                </a:ext>
              </a:extLst>
            </p:cNvPr>
            <p:cNvSpPr txBox="1"/>
            <p:nvPr/>
          </p:nvSpPr>
          <p:spPr>
            <a:xfrm>
              <a:off x="1763424" y="2967336"/>
              <a:ext cx="780648" cy="523220"/>
            </a:xfrm>
            <a:prstGeom prst="rect">
              <a:avLst/>
            </a:prstGeom>
            <a:noFill/>
          </p:spPr>
          <p:txBody>
            <a:bodyPr wrap="square" rtlCol="0">
              <a:spAutoFit/>
            </a:bodyPr>
            <a:lstStyle/>
            <a:p>
              <a:r>
                <a:rPr lang="en-US" sz="2800" b="1" dirty="0">
                  <a:solidFill>
                    <a:srgbClr val="FF0000"/>
                  </a:solidFill>
                </a:rPr>
                <a:t>15</a:t>
              </a:r>
              <a:endParaRPr lang="vi-VN" sz="2800" b="1" dirty="0">
                <a:solidFill>
                  <a:srgbClr val="FF0000"/>
                </a:solidFill>
              </a:endParaRPr>
            </a:p>
          </p:txBody>
        </p:sp>
      </p:grpSp>
      <p:grpSp>
        <p:nvGrpSpPr>
          <p:cNvPr id="47" name="Group 46">
            <a:extLst>
              <a:ext uri="{FF2B5EF4-FFF2-40B4-BE49-F238E27FC236}">
                <a16:creationId xmlns:a16="http://schemas.microsoft.com/office/drawing/2014/main" xmlns="" id="{7D72BC48-9F10-4DF7-B665-15B3D5B361A6}"/>
              </a:ext>
            </a:extLst>
          </p:cNvPr>
          <p:cNvGrpSpPr/>
          <p:nvPr/>
        </p:nvGrpSpPr>
        <p:grpSpPr>
          <a:xfrm>
            <a:off x="9526287" y="4988226"/>
            <a:ext cx="793899" cy="585121"/>
            <a:chOff x="1750173" y="2926500"/>
            <a:chExt cx="793899" cy="585121"/>
          </a:xfrm>
        </p:grpSpPr>
        <p:sp>
          <p:nvSpPr>
            <p:cNvPr id="48" name="Oval 47">
              <a:extLst>
                <a:ext uri="{FF2B5EF4-FFF2-40B4-BE49-F238E27FC236}">
                  <a16:creationId xmlns:a16="http://schemas.microsoft.com/office/drawing/2014/main" xmlns="" id="{3C21B69F-49BA-4641-878A-7055EC2DF6E3}"/>
                </a:ext>
              </a:extLst>
            </p:cNvPr>
            <p:cNvSpPr/>
            <p:nvPr/>
          </p:nvSpPr>
          <p:spPr>
            <a:xfrm>
              <a:off x="1750173" y="2926500"/>
              <a:ext cx="585121" cy="585121"/>
            </a:xfrm>
            <a:prstGeom prst="ellipse">
              <a:avLst/>
            </a:prstGeom>
            <a:solidFill>
              <a:schemeClr val="bg1"/>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t>26</a:t>
              </a:r>
              <a:endParaRPr lang="vi-VN" sz="2000" dirty="0"/>
            </a:p>
          </p:txBody>
        </p:sp>
        <p:sp>
          <p:nvSpPr>
            <p:cNvPr id="49" name="TextBox 48">
              <a:extLst>
                <a:ext uri="{FF2B5EF4-FFF2-40B4-BE49-F238E27FC236}">
                  <a16:creationId xmlns:a16="http://schemas.microsoft.com/office/drawing/2014/main" xmlns="" id="{859D09FA-6597-47E2-AE57-F80945643DA4}"/>
                </a:ext>
              </a:extLst>
            </p:cNvPr>
            <p:cNvSpPr txBox="1"/>
            <p:nvPr/>
          </p:nvSpPr>
          <p:spPr>
            <a:xfrm>
              <a:off x="1763424" y="2967336"/>
              <a:ext cx="780648" cy="523220"/>
            </a:xfrm>
            <a:prstGeom prst="rect">
              <a:avLst/>
            </a:prstGeom>
            <a:noFill/>
          </p:spPr>
          <p:txBody>
            <a:bodyPr wrap="square" rtlCol="0">
              <a:spAutoFit/>
            </a:bodyPr>
            <a:lstStyle/>
            <a:p>
              <a:r>
                <a:rPr lang="en-US" sz="2800" b="1" dirty="0">
                  <a:solidFill>
                    <a:srgbClr val="FF0000"/>
                  </a:solidFill>
                </a:rPr>
                <a:t>20</a:t>
              </a:r>
              <a:endParaRPr lang="vi-VN" sz="2800" b="1" dirty="0">
                <a:solidFill>
                  <a:srgbClr val="FF0000"/>
                </a:solidFill>
              </a:endParaRPr>
            </a:p>
          </p:txBody>
        </p:sp>
      </p:grpSp>
      <p:grpSp>
        <p:nvGrpSpPr>
          <p:cNvPr id="54" name="Group 53">
            <a:extLst>
              <a:ext uri="{FF2B5EF4-FFF2-40B4-BE49-F238E27FC236}">
                <a16:creationId xmlns:a16="http://schemas.microsoft.com/office/drawing/2014/main" xmlns="" id="{82EA31B0-F55C-4E46-B42A-B35258A510A2}"/>
              </a:ext>
            </a:extLst>
          </p:cNvPr>
          <p:cNvGrpSpPr/>
          <p:nvPr/>
        </p:nvGrpSpPr>
        <p:grpSpPr>
          <a:xfrm>
            <a:off x="9539538" y="5693286"/>
            <a:ext cx="793899" cy="585121"/>
            <a:chOff x="1750173" y="2926500"/>
            <a:chExt cx="793899" cy="585121"/>
          </a:xfrm>
        </p:grpSpPr>
        <p:sp>
          <p:nvSpPr>
            <p:cNvPr id="55" name="Oval 54">
              <a:extLst>
                <a:ext uri="{FF2B5EF4-FFF2-40B4-BE49-F238E27FC236}">
                  <a16:creationId xmlns:a16="http://schemas.microsoft.com/office/drawing/2014/main" xmlns="" id="{78DEBA66-3F15-4818-9286-B3340CEBDE3B}"/>
                </a:ext>
              </a:extLst>
            </p:cNvPr>
            <p:cNvSpPr/>
            <p:nvPr/>
          </p:nvSpPr>
          <p:spPr>
            <a:xfrm>
              <a:off x="1750173" y="2926500"/>
              <a:ext cx="585121" cy="585121"/>
            </a:xfrm>
            <a:prstGeom prst="ellipse">
              <a:avLst/>
            </a:prstGeom>
            <a:solidFill>
              <a:schemeClr val="bg1"/>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a:t>26</a:t>
              </a:r>
              <a:endParaRPr lang="vi-VN" sz="2000" dirty="0"/>
            </a:p>
          </p:txBody>
        </p:sp>
        <p:sp>
          <p:nvSpPr>
            <p:cNvPr id="56" name="TextBox 55">
              <a:extLst>
                <a:ext uri="{FF2B5EF4-FFF2-40B4-BE49-F238E27FC236}">
                  <a16:creationId xmlns:a16="http://schemas.microsoft.com/office/drawing/2014/main" xmlns="" id="{C7A53C14-106A-47EB-9393-C8C3538A7D8C}"/>
                </a:ext>
              </a:extLst>
            </p:cNvPr>
            <p:cNvSpPr txBox="1"/>
            <p:nvPr/>
          </p:nvSpPr>
          <p:spPr>
            <a:xfrm>
              <a:off x="1763424" y="2967336"/>
              <a:ext cx="780648" cy="523220"/>
            </a:xfrm>
            <a:prstGeom prst="rect">
              <a:avLst/>
            </a:prstGeom>
            <a:noFill/>
          </p:spPr>
          <p:txBody>
            <a:bodyPr wrap="square" rtlCol="0">
              <a:spAutoFit/>
            </a:bodyPr>
            <a:lstStyle/>
            <a:p>
              <a:r>
                <a:rPr lang="en-US" sz="2800" b="1" dirty="0">
                  <a:solidFill>
                    <a:srgbClr val="FF0000"/>
                  </a:solidFill>
                </a:rPr>
                <a:t>18</a:t>
              </a:r>
              <a:endParaRPr lang="vi-VN" sz="2800" b="1" dirty="0">
                <a:solidFill>
                  <a:srgbClr val="FF0000"/>
                </a:solidFill>
              </a:endParaRPr>
            </a:p>
          </p:txBody>
        </p:sp>
      </p:grpSp>
      <p:sp>
        <p:nvSpPr>
          <p:cNvPr id="57" name="Oval 56">
            <a:extLst>
              <a:ext uri="{FF2B5EF4-FFF2-40B4-BE49-F238E27FC236}">
                <a16:creationId xmlns:a16="http://schemas.microsoft.com/office/drawing/2014/main" xmlns="" id="{35CF08E2-2A4C-4BBA-95E8-4FE00BDB0701}"/>
              </a:ext>
            </a:extLst>
          </p:cNvPr>
          <p:cNvSpPr/>
          <p:nvPr/>
        </p:nvSpPr>
        <p:spPr>
          <a:xfrm>
            <a:off x="7755601" y="5694849"/>
            <a:ext cx="583093" cy="642677"/>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dirty="0"/>
          </a:p>
        </p:txBody>
      </p:sp>
    </p:spTree>
    <p:extLst>
      <p:ext uri="{BB962C8B-B14F-4D97-AF65-F5344CB8AC3E}">
        <p14:creationId xmlns:p14="http://schemas.microsoft.com/office/powerpoint/2010/main" val="9880655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25"/>
                                        </p:tgtEl>
                                        <p:attrNameLst>
                                          <p:attrName>style.visibility</p:attrName>
                                        </p:attrNameLst>
                                      </p:cBhvr>
                                      <p:to>
                                        <p:strVal val="visible"/>
                                      </p:to>
                                    </p:set>
                                    <p:animEffect transition="in" filter="wipe(down)">
                                      <p:cBhvr>
                                        <p:cTn id="12" dur="500"/>
                                        <p:tgtEl>
                                          <p:spTgt spid="25"/>
                                        </p:tgtEl>
                                      </p:cBhvr>
                                    </p:animEffect>
                                  </p:childTnLst>
                                  <p:subTnLst>
                                    <p:audio>
                                      <p:cMediaNode>
                                        <p:cTn display="0" masterRel="sameClick">
                                          <p:stCondLst>
                                            <p:cond evt="begin" delay="0">
                                              <p:tn val="10"/>
                                            </p:cond>
                                          </p:stCondLst>
                                          <p:endCondLst>
                                            <p:cond evt="onStopAudio" delay="0">
                                              <p:tgtEl>
                                                <p:sldTgt/>
                                              </p:tgtEl>
                                            </p:cond>
                                          </p:endCondLst>
                                        </p:cTn>
                                        <p:tgtEl>
                                          <p:sndTgt r:embed="rId2" name="click.wav"/>
                                        </p:tgtEl>
                                      </p:cMediaNode>
                                    </p:audio>
                                  </p:subTnLst>
                                </p:cTn>
                              </p:par>
                            </p:childTnLst>
                          </p:cTn>
                        </p:par>
                      </p:childTnLst>
                    </p:cTn>
                  </p:par>
                  <p:par>
                    <p:cTn id="13" fill="hold">
                      <p:stCondLst>
                        <p:cond delay="indefinite"/>
                      </p:stCondLst>
                      <p:childTnLst>
                        <p:par>
                          <p:cTn id="14" fill="hold">
                            <p:stCondLst>
                              <p:cond delay="0"/>
                            </p:stCondLst>
                            <p:childTnLst>
                              <p:par>
                                <p:cTn id="15" presetID="22" presetClass="entr" presetSubtype="4" fill="hold" nodeType="clickEffect">
                                  <p:stCondLst>
                                    <p:cond delay="0"/>
                                  </p:stCondLst>
                                  <p:childTnLst>
                                    <p:set>
                                      <p:cBhvr>
                                        <p:cTn id="16" dur="1" fill="hold">
                                          <p:stCondLst>
                                            <p:cond delay="0"/>
                                          </p:stCondLst>
                                        </p:cTn>
                                        <p:tgtEl>
                                          <p:spTgt spid="32"/>
                                        </p:tgtEl>
                                        <p:attrNameLst>
                                          <p:attrName>style.visibility</p:attrName>
                                        </p:attrNameLst>
                                      </p:cBhvr>
                                      <p:to>
                                        <p:strVal val="visible"/>
                                      </p:to>
                                    </p:set>
                                    <p:animEffect transition="in" filter="wipe(down)">
                                      <p:cBhvr>
                                        <p:cTn id="17" dur="500"/>
                                        <p:tgtEl>
                                          <p:spTgt spid="32"/>
                                        </p:tgtEl>
                                      </p:cBhvr>
                                    </p:animEffect>
                                  </p:childTnLst>
                                  <p:subTnLst>
                                    <p:audio>
                                      <p:cMediaNode>
                                        <p:cTn display="0" masterRel="sameClick">
                                          <p:stCondLst>
                                            <p:cond evt="begin" delay="0">
                                              <p:tn val="15"/>
                                            </p:cond>
                                          </p:stCondLst>
                                          <p:endCondLst>
                                            <p:cond evt="onStopAudio" delay="0">
                                              <p:tgtEl>
                                                <p:sldTgt/>
                                              </p:tgtEl>
                                            </p:cond>
                                          </p:endCondLst>
                                        </p:cTn>
                                        <p:tgtEl>
                                          <p:sndTgt r:embed="rId2" name="click.wav"/>
                                        </p:tgtEl>
                                      </p:cMediaNode>
                                    </p:audio>
                                  </p:subTnLst>
                                </p:cTn>
                              </p:par>
                            </p:childTnLst>
                          </p:cTn>
                        </p:par>
                      </p:childTnLst>
                    </p:cTn>
                  </p:par>
                  <p:par>
                    <p:cTn id="18" fill="hold">
                      <p:stCondLst>
                        <p:cond delay="indefinite"/>
                      </p:stCondLst>
                      <p:childTnLst>
                        <p:par>
                          <p:cTn id="19" fill="hold">
                            <p:stCondLst>
                              <p:cond delay="0"/>
                            </p:stCondLst>
                            <p:childTnLst>
                              <p:par>
                                <p:cTn id="20" presetID="22" presetClass="entr" presetSubtype="4" fill="hold" nodeType="clickEffect">
                                  <p:stCondLst>
                                    <p:cond delay="0"/>
                                  </p:stCondLst>
                                  <p:childTnLst>
                                    <p:set>
                                      <p:cBhvr>
                                        <p:cTn id="21" dur="1" fill="hold">
                                          <p:stCondLst>
                                            <p:cond delay="0"/>
                                          </p:stCondLst>
                                        </p:cTn>
                                        <p:tgtEl>
                                          <p:spTgt spid="35"/>
                                        </p:tgtEl>
                                        <p:attrNameLst>
                                          <p:attrName>style.visibility</p:attrName>
                                        </p:attrNameLst>
                                      </p:cBhvr>
                                      <p:to>
                                        <p:strVal val="visible"/>
                                      </p:to>
                                    </p:set>
                                    <p:animEffect transition="in" filter="wipe(down)">
                                      <p:cBhvr>
                                        <p:cTn id="22" dur="500"/>
                                        <p:tgtEl>
                                          <p:spTgt spid="35"/>
                                        </p:tgtEl>
                                      </p:cBhvr>
                                    </p:animEffect>
                                  </p:childTnLst>
                                  <p:subTnLst>
                                    <p:audio>
                                      <p:cMediaNode>
                                        <p:cTn display="0" masterRel="sameClick">
                                          <p:stCondLst>
                                            <p:cond evt="begin" delay="0">
                                              <p:tn val="20"/>
                                            </p:cond>
                                          </p:stCondLst>
                                          <p:endCondLst>
                                            <p:cond evt="onStopAudio" delay="0">
                                              <p:tgtEl>
                                                <p:sldTgt/>
                                              </p:tgtEl>
                                            </p:cond>
                                          </p:endCondLst>
                                        </p:cTn>
                                        <p:tgtEl>
                                          <p:sndTgt r:embed="rId2" name="click.wav"/>
                                        </p:tgtEl>
                                      </p:cMediaNode>
                                    </p:audio>
                                  </p:sub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fade">
                                      <p:cBhvr>
                                        <p:cTn id="27" dur="500"/>
                                        <p:tgtEl>
                                          <p:spTgt spid="4"/>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5"/>
                                        </p:tgtEl>
                                        <p:attrNameLst>
                                          <p:attrName>style.visibility</p:attrName>
                                        </p:attrNameLst>
                                      </p:cBhvr>
                                      <p:to>
                                        <p:strVal val="visible"/>
                                      </p:to>
                                    </p:set>
                                    <p:animEffect transition="in" filter="fade">
                                      <p:cBhvr>
                                        <p:cTn id="30" dur="500"/>
                                        <p:tgtEl>
                                          <p:spTgt spid="5"/>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40"/>
                                        </p:tgtEl>
                                        <p:attrNameLst>
                                          <p:attrName>style.visibility</p:attrName>
                                        </p:attrNameLst>
                                      </p:cBhvr>
                                      <p:to>
                                        <p:strVal val="visible"/>
                                      </p:to>
                                    </p:set>
                                    <p:animEffect transition="in" filter="fade">
                                      <p:cBhvr>
                                        <p:cTn id="35" dur="500"/>
                                        <p:tgtEl>
                                          <p:spTgt spid="40"/>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grpId="0" nodeType="clickEffect">
                                  <p:stCondLst>
                                    <p:cond delay="0"/>
                                  </p:stCondLst>
                                  <p:childTnLst>
                                    <p:set>
                                      <p:cBhvr>
                                        <p:cTn id="39" dur="1" fill="hold">
                                          <p:stCondLst>
                                            <p:cond delay="0"/>
                                          </p:stCondLst>
                                        </p:cTn>
                                        <p:tgtEl>
                                          <p:spTgt spid="3"/>
                                        </p:tgtEl>
                                        <p:attrNameLst>
                                          <p:attrName>style.visibility</p:attrName>
                                        </p:attrNameLst>
                                      </p:cBhvr>
                                      <p:to>
                                        <p:strVal val="visible"/>
                                      </p:to>
                                    </p:set>
                                    <p:animEffect transition="in" filter="wipe(left)">
                                      <p:cBhvr>
                                        <p:cTn id="40" dur="500"/>
                                        <p:tgtEl>
                                          <p:spTgt spid="3"/>
                                        </p:tgtEl>
                                      </p:cBhvr>
                                    </p:animEffect>
                                  </p:childTnLst>
                                </p:cTn>
                              </p:par>
                            </p:childTnLst>
                          </p:cTn>
                        </p:par>
                      </p:childTnLst>
                    </p:cTn>
                  </p:par>
                  <p:par>
                    <p:cTn id="41" fill="hold">
                      <p:stCondLst>
                        <p:cond delay="indefinite"/>
                      </p:stCondLst>
                      <p:childTnLst>
                        <p:par>
                          <p:cTn id="42" fill="hold">
                            <p:stCondLst>
                              <p:cond delay="0"/>
                            </p:stCondLst>
                            <p:childTnLst>
                              <p:par>
                                <p:cTn id="43" presetID="12" presetClass="entr" presetSubtype="8" fill="hold" nodeType="clickEffect">
                                  <p:stCondLst>
                                    <p:cond delay="0"/>
                                  </p:stCondLst>
                                  <p:childTnLst>
                                    <p:set>
                                      <p:cBhvr>
                                        <p:cTn id="44" dur="1" fill="hold">
                                          <p:stCondLst>
                                            <p:cond delay="0"/>
                                          </p:stCondLst>
                                        </p:cTn>
                                        <p:tgtEl>
                                          <p:spTgt spid="44"/>
                                        </p:tgtEl>
                                        <p:attrNameLst>
                                          <p:attrName>style.visibility</p:attrName>
                                        </p:attrNameLst>
                                      </p:cBhvr>
                                      <p:to>
                                        <p:strVal val="visible"/>
                                      </p:to>
                                    </p:set>
                                    <p:anim calcmode="lin" valueType="num">
                                      <p:cBhvr additive="base">
                                        <p:cTn id="45" dur="500"/>
                                        <p:tgtEl>
                                          <p:spTgt spid="44"/>
                                        </p:tgtEl>
                                        <p:attrNameLst>
                                          <p:attrName>ppt_x</p:attrName>
                                        </p:attrNameLst>
                                      </p:cBhvr>
                                      <p:tavLst>
                                        <p:tav tm="0">
                                          <p:val>
                                            <p:strVal val="#ppt_x-#ppt_w*1.125000"/>
                                          </p:val>
                                        </p:tav>
                                        <p:tav tm="100000">
                                          <p:val>
                                            <p:strVal val="#ppt_x"/>
                                          </p:val>
                                        </p:tav>
                                      </p:tavLst>
                                    </p:anim>
                                    <p:animEffect transition="in" filter="wipe(right)">
                                      <p:cBhvr>
                                        <p:cTn id="46" dur="500"/>
                                        <p:tgtEl>
                                          <p:spTgt spid="44"/>
                                        </p:tgtEl>
                                      </p:cBhvr>
                                    </p:animEffect>
                                  </p:childTnLst>
                                </p:cTn>
                              </p:par>
                            </p:childTnLst>
                          </p:cTn>
                        </p:par>
                      </p:childTnLst>
                    </p:cTn>
                  </p:par>
                  <p:par>
                    <p:cTn id="47" fill="hold">
                      <p:stCondLst>
                        <p:cond delay="indefinite"/>
                      </p:stCondLst>
                      <p:childTnLst>
                        <p:par>
                          <p:cTn id="48" fill="hold">
                            <p:stCondLst>
                              <p:cond delay="0"/>
                            </p:stCondLst>
                            <p:childTnLst>
                              <p:par>
                                <p:cTn id="49" presetID="12" presetClass="entr" presetSubtype="8" fill="hold" nodeType="clickEffect">
                                  <p:stCondLst>
                                    <p:cond delay="0"/>
                                  </p:stCondLst>
                                  <p:childTnLst>
                                    <p:set>
                                      <p:cBhvr>
                                        <p:cTn id="50" dur="1" fill="hold">
                                          <p:stCondLst>
                                            <p:cond delay="0"/>
                                          </p:stCondLst>
                                        </p:cTn>
                                        <p:tgtEl>
                                          <p:spTgt spid="47"/>
                                        </p:tgtEl>
                                        <p:attrNameLst>
                                          <p:attrName>style.visibility</p:attrName>
                                        </p:attrNameLst>
                                      </p:cBhvr>
                                      <p:to>
                                        <p:strVal val="visible"/>
                                      </p:to>
                                    </p:set>
                                    <p:anim calcmode="lin" valueType="num">
                                      <p:cBhvr additive="base">
                                        <p:cTn id="51" dur="500"/>
                                        <p:tgtEl>
                                          <p:spTgt spid="47"/>
                                        </p:tgtEl>
                                        <p:attrNameLst>
                                          <p:attrName>ppt_x</p:attrName>
                                        </p:attrNameLst>
                                      </p:cBhvr>
                                      <p:tavLst>
                                        <p:tav tm="0">
                                          <p:val>
                                            <p:strVal val="#ppt_x-#ppt_w*1.125000"/>
                                          </p:val>
                                        </p:tav>
                                        <p:tav tm="100000">
                                          <p:val>
                                            <p:strVal val="#ppt_x"/>
                                          </p:val>
                                        </p:tav>
                                      </p:tavLst>
                                    </p:anim>
                                    <p:animEffect transition="in" filter="wipe(right)">
                                      <p:cBhvr>
                                        <p:cTn id="52" dur="500"/>
                                        <p:tgtEl>
                                          <p:spTgt spid="47"/>
                                        </p:tgtEl>
                                      </p:cBhvr>
                                    </p:animEffect>
                                  </p:childTnLst>
                                </p:cTn>
                              </p:par>
                            </p:childTnLst>
                          </p:cTn>
                        </p:par>
                      </p:childTnLst>
                    </p:cTn>
                  </p:par>
                  <p:par>
                    <p:cTn id="53" fill="hold">
                      <p:stCondLst>
                        <p:cond delay="indefinite"/>
                      </p:stCondLst>
                      <p:childTnLst>
                        <p:par>
                          <p:cTn id="54" fill="hold">
                            <p:stCondLst>
                              <p:cond delay="0"/>
                            </p:stCondLst>
                            <p:childTnLst>
                              <p:par>
                                <p:cTn id="55" presetID="12" presetClass="entr" presetSubtype="8" fill="hold" nodeType="clickEffect">
                                  <p:stCondLst>
                                    <p:cond delay="0"/>
                                  </p:stCondLst>
                                  <p:childTnLst>
                                    <p:set>
                                      <p:cBhvr>
                                        <p:cTn id="56" dur="1" fill="hold">
                                          <p:stCondLst>
                                            <p:cond delay="0"/>
                                          </p:stCondLst>
                                        </p:cTn>
                                        <p:tgtEl>
                                          <p:spTgt spid="54"/>
                                        </p:tgtEl>
                                        <p:attrNameLst>
                                          <p:attrName>style.visibility</p:attrName>
                                        </p:attrNameLst>
                                      </p:cBhvr>
                                      <p:to>
                                        <p:strVal val="visible"/>
                                      </p:to>
                                    </p:set>
                                    <p:anim calcmode="lin" valueType="num">
                                      <p:cBhvr additive="base">
                                        <p:cTn id="57" dur="500"/>
                                        <p:tgtEl>
                                          <p:spTgt spid="54"/>
                                        </p:tgtEl>
                                        <p:attrNameLst>
                                          <p:attrName>ppt_x</p:attrName>
                                        </p:attrNameLst>
                                      </p:cBhvr>
                                      <p:tavLst>
                                        <p:tav tm="0">
                                          <p:val>
                                            <p:strVal val="#ppt_x-#ppt_w*1.125000"/>
                                          </p:val>
                                        </p:tav>
                                        <p:tav tm="100000">
                                          <p:val>
                                            <p:strVal val="#ppt_x"/>
                                          </p:val>
                                        </p:tav>
                                      </p:tavLst>
                                    </p:anim>
                                    <p:animEffect transition="in" filter="wipe(right)">
                                      <p:cBhvr>
                                        <p:cTn id="58" dur="500"/>
                                        <p:tgtEl>
                                          <p:spTgt spid="54"/>
                                        </p:tgtEl>
                                      </p:cBhvr>
                                    </p:animEffect>
                                  </p:childTnLst>
                                </p:cTn>
                              </p:par>
                            </p:childTnLst>
                          </p:cTn>
                        </p:par>
                      </p:childTnLst>
                    </p:cTn>
                  </p:par>
                  <p:par>
                    <p:cTn id="59" fill="hold">
                      <p:stCondLst>
                        <p:cond delay="indefinite"/>
                      </p:stCondLst>
                      <p:childTnLst>
                        <p:par>
                          <p:cTn id="60" fill="hold">
                            <p:stCondLst>
                              <p:cond delay="0"/>
                            </p:stCondLst>
                            <p:childTnLst>
                              <p:par>
                                <p:cTn id="61" presetID="21" presetClass="entr" presetSubtype="1" fill="hold" grpId="0" nodeType="clickEffect">
                                  <p:stCondLst>
                                    <p:cond delay="0"/>
                                  </p:stCondLst>
                                  <p:childTnLst>
                                    <p:set>
                                      <p:cBhvr>
                                        <p:cTn id="62" dur="1" fill="hold">
                                          <p:stCondLst>
                                            <p:cond delay="0"/>
                                          </p:stCondLst>
                                        </p:cTn>
                                        <p:tgtEl>
                                          <p:spTgt spid="57"/>
                                        </p:tgtEl>
                                        <p:attrNameLst>
                                          <p:attrName>style.visibility</p:attrName>
                                        </p:attrNameLst>
                                      </p:cBhvr>
                                      <p:to>
                                        <p:strVal val="visible"/>
                                      </p:to>
                                    </p:set>
                                    <p:animEffect transition="in" filter="wheel(1)">
                                      <p:cBhvr>
                                        <p:cTn id="63" dur="2000"/>
                                        <p:tgtEl>
                                          <p:spTgt spid="57"/>
                                        </p:tgtEl>
                                      </p:cBhvr>
                                    </p:animEffect>
                                  </p:childTnLst>
                                  <p:subTnLst>
                                    <p:audio>
                                      <p:cMediaNode>
                                        <p:cTn display="0" masterRel="sameClick">
                                          <p:stCondLst>
                                            <p:cond evt="begin" delay="0">
                                              <p:tn val="61"/>
                                            </p:cond>
                                          </p:stCondLst>
                                          <p:endCondLst>
                                            <p:cond evt="onStopAudio" delay="0">
                                              <p:tgtEl>
                                                <p:sldTgt/>
                                              </p:tgtEl>
                                            </p:cond>
                                          </p:endCondLst>
                                        </p:cTn>
                                        <p:tgtEl>
                                          <p:sndTgt r:embed="rId3" name="applause.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p:bldP spid="40" grpId="0"/>
      <p:bldP spid="3" grpId="0"/>
      <p:bldP spid="57"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Oval 5">
            <a:extLst>
              <a:ext uri="{FF2B5EF4-FFF2-40B4-BE49-F238E27FC236}">
                <a16:creationId xmlns:a16="http://schemas.microsoft.com/office/drawing/2014/main" xmlns="" id="{CED91646-F433-4E33-9259-5D3151798DE5}"/>
              </a:ext>
            </a:extLst>
          </p:cNvPr>
          <p:cNvSpPr/>
          <p:nvPr/>
        </p:nvSpPr>
        <p:spPr>
          <a:xfrm>
            <a:off x="773946" y="788954"/>
            <a:ext cx="437322" cy="437322"/>
          </a:xfrm>
          <a:prstGeom prst="ellipse">
            <a:avLst/>
          </a:prstGeom>
          <a:solidFill>
            <a:srgbClr val="92D050"/>
          </a:solidFill>
          <a:ln>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t>5</a:t>
            </a:r>
            <a:endParaRPr lang="vi-VN" sz="3200" b="1" dirty="0"/>
          </a:p>
        </p:txBody>
      </p:sp>
      <p:sp>
        <p:nvSpPr>
          <p:cNvPr id="8" name="TextBox 7">
            <a:extLst>
              <a:ext uri="{FF2B5EF4-FFF2-40B4-BE49-F238E27FC236}">
                <a16:creationId xmlns:a16="http://schemas.microsoft.com/office/drawing/2014/main" xmlns="" id="{A68259A6-7178-4239-B4B2-F47B84EF0690}"/>
              </a:ext>
            </a:extLst>
          </p:cNvPr>
          <p:cNvSpPr txBox="1"/>
          <p:nvPr/>
        </p:nvSpPr>
        <p:spPr>
          <a:xfrm>
            <a:off x="1216057" y="785219"/>
            <a:ext cx="6016011" cy="1815882"/>
          </a:xfrm>
          <a:prstGeom prst="rect">
            <a:avLst/>
          </a:prstGeom>
          <a:noFill/>
        </p:spPr>
        <p:txBody>
          <a:bodyPr wrap="square" rtlCol="0">
            <a:spAutoFit/>
          </a:bodyPr>
          <a:lstStyle/>
          <a:p>
            <a:pPr algn="just"/>
            <a:r>
              <a:rPr lang="vi-VN" sz="2800" dirty="0"/>
              <a:t>Ghép hai trong ba thẻ số bên được các số có hai chữ số. Số bé nhất trong các số đó là số nào? Số lớn nhất trong các số đó là số nào?</a:t>
            </a:r>
          </a:p>
        </p:txBody>
      </p:sp>
      <p:pic>
        <p:nvPicPr>
          <p:cNvPr id="4" name="Picture 3">
            <a:extLst>
              <a:ext uri="{FF2B5EF4-FFF2-40B4-BE49-F238E27FC236}">
                <a16:creationId xmlns:a16="http://schemas.microsoft.com/office/drawing/2014/main" xmlns="" id="{8674F50B-5D3D-4CCD-A5E5-3D148E4B82B7}"/>
              </a:ext>
            </a:extLst>
          </p:cNvPr>
          <p:cNvPicPr>
            <a:picLocks noChangeAspect="1"/>
          </p:cNvPicPr>
          <p:nvPr/>
        </p:nvPicPr>
        <p:blipFill>
          <a:blip r:embed="rId5">
            <a:clrChange>
              <a:clrFrom>
                <a:srgbClr val="FFFFFF"/>
              </a:clrFrom>
              <a:clrTo>
                <a:srgbClr val="FFFFFF">
                  <a:alpha val="0"/>
                </a:srgbClr>
              </a:clrTo>
            </a:clrChange>
            <a:extLst>
              <a:ext uri="{BEBA8EAE-BF5A-486C-A8C5-ECC9F3942E4B}">
                <a14:imgProps xmlns:a14="http://schemas.microsoft.com/office/drawing/2010/main">
                  <a14:imgLayer r:embed="rId6">
                    <a14:imgEffect>
                      <a14:sharpenSoften amount="25000"/>
                    </a14:imgEffect>
                    <a14:imgEffect>
                      <a14:saturation sat="200000"/>
                    </a14:imgEffect>
                  </a14:imgLayer>
                </a14:imgProps>
              </a:ext>
            </a:extLst>
          </a:blip>
          <a:stretch>
            <a:fillRect/>
          </a:stretch>
        </p:blipFill>
        <p:spPr>
          <a:xfrm>
            <a:off x="6908043" y="635001"/>
            <a:ext cx="4488558" cy="3452078"/>
          </a:xfrm>
          <a:prstGeom prst="rect">
            <a:avLst/>
          </a:prstGeom>
        </p:spPr>
      </p:pic>
      <p:sp>
        <p:nvSpPr>
          <p:cNvPr id="5" name="Rectangle: Rounded Corners 4">
            <a:extLst>
              <a:ext uri="{FF2B5EF4-FFF2-40B4-BE49-F238E27FC236}">
                <a16:creationId xmlns:a16="http://schemas.microsoft.com/office/drawing/2014/main" xmlns="" id="{5EF3D7C3-7365-46D6-9577-527DE82D2B4F}"/>
              </a:ext>
            </a:extLst>
          </p:cNvPr>
          <p:cNvSpPr/>
          <p:nvPr/>
        </p:nvSpPr>
        <p:spPr>
          <a:xfrm>
            <a:off x="1211268" y="3361942"/>
            <a:ext cx="677517" cy="874643"/>
          </a:xfrm>
          <a:prstGeom prst="roundRect">
            <a:avLst>
              <a:gd name="adj" fmla="val 10106"/>
            </a:avLst>
          </a:prstGeom>
          <a:solidFill>
            <a:srgbClr val="FDD35E"/>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4000">
                <a:solidFill>
                  <a:schemeClr val="tx1"/>
                </a:solidFill>
              </a:rPr>
              <a:t>3</a:t>
            </a:r>
          </a:p>
        </p:txBody>
      </p:sp>
      <p:sp>
        <p:nvSpPr>
          <p:cNvPr id="12" name="Rectangle: Rounded Corners 11">
            <a:extLst>
              <a:ext uri="{FF2B5EF4-FFF2-40B4-BE49-F238E27FC236}">
                <a16:creationId xmlns:a16="http://schemas.microsoft.com/office/drawing/2014/main" xmlns="" id="{7874A2D2-06A7-4F42-8708-3BFE1D8696E3}"/>
              </a:ext>
            </a:extLst>
          </p:cNvPr>
          <p:cNvSpPr/>
          <p:nvPr/>
        </p:nvSpPr>
        <p:spPr>
          <a:xfrm>
            <a:off x="2037872" y="3361942"/>
            <a:ext cx="677517" cy="874643"/>
          </a:xfrm>
          <a:prstGeom prst="roundRect">
            <a:avLst>
              <a:gd name="adj" fmla="val 10106"/>
            </a:avLst>
          </a:prstGeom>
          <a:solidFill>
            <a:srgbClr val="F9712E"/>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4000">
                <a:solidFill>
                  <a:schemeClr val="tx1"/>
                </a:solidFill>
              </a:rPr>
              <a:t>3</a:t>
            </a:r>
          </a:p>
        </p:txBody>
      </p:sp>
      <p:sp>
        <p:nvSpPr>
          <p:cNvPr id="13" name="Rectangle: Rounded Corners 12">
            <a:extLst>
              <a:ext uri="{FF2B5EF4-FFF2-40B4-BE49-F238E27FC236}">
                <a16:creationId xmlns:a16="http://schemas.microsoft.com/office/drawing/2014/main" xmlns="" id="{1BE4A5A5-9E49-432E-A25E-82068D36F34F}"/>
              </a:ext>
            </a:extLst>
          </p:cNvPr>
          <p:cNvSpPr/>
          <p:nvPr/>
        </p:nvSpPr>
        <p:spPr>
          <a:xfrm>
            <a:off x="3259382" y="3361942"/>
            <a:ext cx="677517" cy="874643"/>
          </a:xfrm>
          <a:prstGeom prst="roundRect">
            <a:avLst>
              <a:gd name="adj" fmla="val 10106"/>
            </a:avLst>
          </a:prstGeom>
          <a:solidFill>
            <a:srgbClr val="FDD35E"/>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4000">
                <a:solidFill>
                  <a:schemeClr val="tx1"/>
                </a:solidFill>
              </a:rPr>
              <a:t>3</a:t>
            </a:r>
          </a:p>
        </p:txBody>
      </p:sp>
      <p:sp>
        <p:nvSpPr>
          <p:cNvPr id="14" name="Rectangle: Rounded Corners 13">
            <a:extLst>
              <a:ext uri="{FF2B5EF4-FFF2-40B4-BE49-F238E27FC236}">
                <a16:creationId xmlns:a16="http://schemas.microsoft.com/office/drawing/2014/main" xmlns="" id="{DA96774E-4069-412E-8469-405B496F68A3}"/>
              </a:ext>
            </a:extLst>
          </p:cNvPr>
          <p:cNvSpPr/>
          <p:nvPr/>
        </p:nvSpPr>
        <p:spPr>
          <a:xfrm>
            <a:off x="4085986" y="3361942"/>
            <a:ext cx="677517" cy="874643"/>
          </a:xfrm>
          <a:prstGeom prst="roundRect">
            <a:avLst>
              <a:gd name="adj" fmla="val 10106"/>
            </a:avLst>
          </a:prstGeom>
          <a:solidFill>
            <a:srgbClr val="7BCE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4000">
                <a:solidFill>
                  <a:schemeClr val="tx1"/>
                </a:solidFill>
              </a:rPr>
              <a:t>8</a:t>
            </a:r>
          </a:p>
        </p:txBody>
      </p:sp>
      <p:sp>
        <p:nvSpPr>
          <p:cNvPr id="15" name="Rectangle: Rounded Corners 14">
            <a:extLst>
              <a:ext uri="{FF2B5EF4-FFF2-40B4-BE49-F238E27FC236}">
                <a16:creationId xmlns:a16="http://schemas.microsoft.com/office/drawing/2014/main" xmlns="" id="{F0377993-BD3B-48F4-8BD3-F55482A599BE}"/>
              </a:ext>
            </a:extLst>
          </p:cNvPr>
          <p:cNvSpPr/>
          <p:nvPr/>
        </p:nvSpPr>
        <p:spPr>
          <a:xfrm>
            <a:off x="5307496" y="3361942"/>
            <a:ext cx="677517" cy="874643"/>
          </a:xfrm>
          <a:prstGeom prst="roundRect">
            <a:avLst>
              <a:gd name="adj" fmla="val 10106"/>
            </a:avLst>
          </a:prstGeom>
          <a:solidFill>
            <a:srgbClr val="7BCEFF"/>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4000">
                <a:solidFill>
                  <a:schemeClr val="tx1"/>
                </a:solidFill>
              </a:rPr>
              <a:t>8</a:t>
            </a:r>
            <a:endParaRPr lang="vi-VN" sz="4000" dirty="0">
              <a:solidFill>
                <a:schemeClr val="tx1"/>
              </a:solidFill>
            </a:endParaRPr>
          </a:p>
        </p:txBody>
      </p:sp>
      <p:sp>
        <p:nvSpPr>
          <p:cNvPr id="16" name="Rectangle: Rounded Corners 15">
            <a:extLst>
              <a:ext uri="{FF2B5EF4-FFF2-40B4-BE49-F238E27FC236}">
                <a16:creationId xmlns:a16="http://schemas.microsoft.com/office/drawing/2014/main" xmlns="" id="{F0E0A86F-EA9B-40C1-8C2D-EE91469A1555}"/>
              </a:ext>
            </a:extLst>
          </p:cNvPr>
          <p:cNvSpPr/>
          <p:nvPr/>
        </p:nvSpPr>
        <p:spPr>
          <a:xfrm>
            <a:off x="6134100" y="3361942"/>
            <a:ext cx="677517" cy="874643"/>
          </a:xfrm>
          <a:prstGeom prst="roundRect">
            <a:avLst>
              <a:gd name="adj" fmla="val 10106"/>
            </a:avLst>
          </a:prstGeom>
          <a:solidFill>
            <a:srgbClr val="F9712E"/>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4000" dirty="0">
                <a:solidFill>
                  <a:schemeClr val="tx1"/>
                </a:solidFill>
              </a:rPr>
              <a:t>3</a:t>
            </a:r>
          </a:p>
        </p:txBody>
      </p:sp>
      <p:sp>
        <p:nvSpPr>
          <p:cNvPr id="7" name="TextBox 6">
            <a:extLst>
              <a:ext uri="{FF2B5EF4-FFF2-40B4-BE49-F238E27FC236}">
                <a16:creationId xmlns:a16="http://schemas.microsoft.com/office/drawing/2014/main" xmlns="" id="{7E4AED31-D060-4681-BE75-630685B44F24}"/>
              </a:ext>
            </a:extLst>
          </p:cNvPr>
          <p:cNvSpPr txBox="1"/>
          <p:nvPr/>
        </p:nvSpPr>
        <p:spPr>
          <a:xfrm>
            <a:off x="2850292" y="3799263"/>
            <a:ext cx="298480" cy="584775"/>
          </a:xfrm>
          <a:prstGeom prst="rect">
            <a:avLst/>
          </a:prstGeom>
          <a:noFill/>
        </p:spPr>
        <p:txBody>
          <a:bodyPr wrap="none" rtlCol="0">
            <a:spAutoFit/>
          </a:bodyPr>
          <a:lstStyle/>
          <a:p>
            <a:r>
              <a:rPr lang="vi-VN" sz="3200" dirty="0"/>
              <a:t>;</a:t>
            </a:r>
          </a:p>
        </p:txBody>
      </p:sp>
      <p:sp>
        <p:nvSpPr>
          <p:cNvPr id="18" name="TextBox 17">
            <a:extLst>
              <a:ext uri="{FF2B5EF4-FFF2-40B4-BE49-F238E27FC236}">
                <a16:creationId xmlns:a16="http://schemas.microsoft.com/office/drawing/2014/main" xmlns="" id="{7E123295-F795-4F8B-A793-F07D4FE515DC}"/>
              </a:ext>
            </a:extLst>
          </p:cNvPr>
          <p:cNvSpPr txBox="1"/>
          <p:nvPr/>
        </p:nvSpPr>
        <p:spPr>
          <a:xfrm>
            <a:off x="4912590" y="3799262"/>
            <a:ext cx="298480" cy="584775"/>
          </a:xfrm>
          <a:prstGeom prst="rect">
            <a:avLst/>
          </a:prstGeom>
          <a:noFill/>
        </p:spPr>
        <p:txBody>
          <a:bodyPr wrap="none" rtlCol="0">
            <a:spAutoFit/>
          </a:bodyPr>
          <a:lstStyle/>
          <a:p>
            <a:r>
              <a:rPr lang="vi-VN" sz="3200" dirty="0"/>
              <a:t>;</a:t>
            </a:r>
          </a:p>
        </p:txBody>
      </p:sp>
      <p:sp>
        <p:nvSpPr>
          <p:cNvPr id="9" name="TextBox 8">
            <a:extLst>
              <a:ext uri="{FF2B5EF4-FFF2-40B4-BE49-F238E27FC236}">
                <a16:creationId xmlns:a16="http://schemas.microsoft.com/office/drawing/2014/main" xmlns="" id="{CEF06104-810E-48F5-B11E-D041866DB53E}"/>
              </a:ext>
            </a:extLst>
          </p:cNvPr>
          <p:cNvSpPr txBox="1"/>
          <p:nvPr/>
        </p:nvSpPr>
        <p:spPr>
          <a:xfrm flipH="1">
            <a:off x="2071598" y="4661966"/>
            <a:ext cx="7148601" cy="584775"/>
          </a:xfrm>
          <a:prstGeom prst="rect">
            <a:avLst/>
          </a:prstGeom>
          <a:noFill/>
        </p:spPr>
        <p:txBody>
          <a:bodyPr wrap="square" rtlCol="0">
            <a:spAutoFit/>
          </a:bodyPr>
          <a:lstStyle/>
          <a:p>
            <a:r>
              <a:rPr lang="vi-VN" sz="3200" dirty="0">
                <a:solidFill>
                  <a:srgbClr val="FF0000"/>
                </a:solidFill>
                <a:sym typeface="Wingdings" panose="05000000000000000000" pitchFamily="2" charset="2"/>
              </a:rPr>
              <a:t> Số bé nhất trong các số đó </a:t>
            </a:r>
            <a:r>
              <a:rPr lang="vi-VN" sz="3200" dirty="0" smtClean="0">
                <a:solidFill>
                  <a:srgbClr val="FF0000"/>
                </a:solidFill>
                <a:sym typeface="Wingdings" panose="05000000000000000000" pitchFamily="2" charset="2"/>
              </a:rPr>
              <a:t>là</a:t>
            </a:r>
            <a:r>
              <a:rPr lang="en-US" sz="3200" dirty="0" smtClean="0">
                <a:solidFill>
                  <a:srgbClr val="FF0000"/>
                </a:solidFill>
                <a:sym typeface="Wingdings" panose="05000000000000000000" pitchFamily="2" charset="2"/>
              </a:rPr>
              <a:t>:</a:t>
            </a:r>
            <a:endParaRPr lang="vi-VN" sz="3200" dirty="0">
              <a:solidFill>
                <a:srgbClr val="FF0000"/>
              </a:solidFill>
            </a:endParaRPr>
          </a:p>
        </p:txBody>
      </p:sp>
      <p:sp>
        <p:nvSpPr>
          <p:cNvPr id="20" name="TextBox 19">
            <a:extLst>
              <a:ext uri="{FF2B5EF4-FFF2-40B4-BE49-F238E27FC236}">
                <a16:creationId xmlns:a16="http://schemas.microsoft.com/office/drawing/2014/main" xmlns="" id="{36947E37-F4D1-46FA-BDBC-DD893617DA00}"/>
              </a:ext>
            </a:extLst>
          </p:cNvPr>
          <p:cNvSpPr txBox="1"/>
          <p:nvPr/>
        </p:nvSpPr>
        <p:spPr>
          <a:xfrm flipH="1">
            <a:off x="2071598" y="5262700"/>
            <a:ext cx="7148601" cy="584775"/>
          </a:xfrm>
          <a:prstGeom prst="rect">
            <a:avLst/>
          </a:prstGeom>
          <a:noFill/>
        </p:spPr>
        <p:txBody>
          <a:bodyPr wrap="square" rtlCol="0">
            <a:spAutoFit/>
          </a:bodyPr>
          <a:lstStyle/>
          <a:p>
            <a:r>
              <a:rPr lang="vi-VN" sz="3200" dirty="0">
                <a:solidFill>
                  <a:srgbClr val="FF0000"/>
                </a:solidFill>
                <a:sym typeface="Wingdings" panose="05000000000000000000" pitchFamily="2" charset="2"/>
              </a:rPr>
              <a:t> Số lớn nhất trong các số đó </a:t>
            </a:r>
            <a:r>
              <a:rPr lang="vi-VN" sz="3200" dirty="0" smtClean="0">
                <a:solidFill>
                  <a:srgbClr val="FF0000"/>
                </a:solidFill>
                <a:sym typeface="Wingdings" panose="05000000000000000000" pitchFamily="2" charset="2"/>
              </a:rPr>
              <a:t>là</a:t>
            </a:r>
            <a:r>
              <a:rPr lang="en-US" sz="3200" dirty="0" smtClean="0">
                <a:solidFill>
                  <a:srgbClr val="FF0000"/>
                </a:solidFill>
                <a:sym typeface="Wingdings" panose="05000000000000000000" pitchFamily="2" charset="2"/>
              </a:rPr>
              <a:t>:</a:t>
            </a:r>
            <a:endParaRPr lang="vi-VN" sz="3200" dirty="0">
              <a:solidFill>
                <a:srgbClr val="FF0000"/>
              </a:solidFill>
            </a:endParaRPr>
          </a:p>
        </p:txBody>
      </p:sp>
      <p:sp>
        <p:nvSpPr>
          <p:cNvPr id="17" name="TextBox 16">
            <a:extLst>
              <a:ext uri="{FF2B5EF4-FFF2-40B4-BE49-F238E27FC236}">
                <a16:creationId xmlns:a16="http://schemas.microsoft.com/office/drawing/2014/main" xmlns="" id="{CEF06104-810E-48F5-B11E-D041866DB53E}"/>
              </a:ext>
            </a:extLst>
          </p:cNvPr>
          <p:cNvSpPr txBox="1"/>
          <p:nvPr/>
        </p:nvSpPr>
        <p:spPr>
          <a:xfrm flipH="1">
            <a:off x="8048385" y="4686770"/>
            <a:ext cx="677517" cy="584775"/>
          </a:xfrm>
          <a:prstGeom prst="rect">
            <a:avLst/>
          </a:prstGeom>
          <a:noFill/>
        </p:spPr>
        <p:txBody>
          <a:bodyPr wrap="square" rtlCol="0">
            <a:spAutoFit/>
          </a:bodyPr>
          <a:lstStyle/>
          <a:p>
            <a:r>
              <a:rPr lang="en-US" sz="3200" dirty="0" smtClean="0">
                <a:solidFill>
                  <a:srgbClr val="FF0000"/>
                </a:solidFill>
                <a:sym typeface="Wingdings" panose="05000000000000000000" pitchFamily="2" charset="2"/>
              </a:rPr>
              <a:t>33</a:t>
            </a:r>
            <a:endParaRPr lang="vi-VN" sz="3200" dirty="0">
              <a:solidFill>
                <a:srgbClr val="FF0000"/>
              </a:solidFill>
            </a:endParaRPr>
          </a:p>
        </p:txBody>
      </p:sp>
      <p:sp>
        <p:nvSpPr>
          <p:cNvPr id="19" name="TextBox 18">
            <a:extLst>
              <a:ext uri="{FF2B5EF4-FFF2-40B4-BE49-F238E27FC236}">
                <a16:creationId xmlns:a16="http://schemas.microsoft.com/office/drawing/2014/main" xmlns="" id="{CEF06104-810E-48F5-B11E-D041866DB53E}"/>
              </a:ext>
            </a:extLst>
          </p:cNvPr>
          <p:cNvSpPr txBox="1"/>
          <p:nvPr/>
        </p:nvSpPr>
        <p:spPr>
          <a:xfrm flipH="1">
            <a:off x="8145366" y="5270319"/>
            <a:ext cx="677517" cy="584775"/>
          </a:xfrm>
          <a:prstGeom prst="rect">
            <a:avLst/>
          </a:prstGeom>
          <a:noFill/>
        </p:spPr>
        <p:txBody>
          <a:bodyPr wrap="square" rtlCol="0">
            <a:spAutoFit/>
          </a:bodyPr>
          <a:lstStyle/>
          <a:p>
            <a:r>
              <a:rPr lang="en-US" sz="3200" dirty="0">
                <a:solidFill>
                  <a:srgbClr val="FF0000"/>
                </a:solidFill>
                <a:sym typeface="Wingdings" panose="05000000000000000000" pitchFamily="2" charset="2"/>
              </a:rPr>
              <a:t>8</a:t>
            </a:r>
            <a:r>
              <a:rPr lang="en-US" sz="3200" dirty="0" smtClean="0">
                <a:solidFill>
                  <a:srgbClr val="FF0000"/>
                </a:solidFill>
                <a:sym typeface="Wingdings" panose="05000000000000000000" pitchFamily="2" charset="2"/>
              </a:rPr>
              <a:t>3</a:t>
            </a:r>
            <a:endParaRPr lang="vi-VN" sz="3200" dirty="0">
              <a:solidFill>
                <a:srgbClr val="FF0000"/>
              </a:solidFill>
            </a:endParaRPr>
          </a:p>
        </p:txBody>
      </p:sp>
    </p:spTree>
    <p:extLst>
      <p:ext uri="{BB962C8B-B14F-4D97-AF65-F5344CB8AC3E}">
        <p14:creationId xmlns:p14="http://schemas.microsoft.com/office/powerpoint/2010/main" val="23940523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par>
                          <p:cTn id="13" fill="hold">
                            <p:stCondLst>
                              <p:cond delay="500"/>
                            </p:stCondLst>
                            <p:childTnLst>
                              <p:par>
                                <p:cTn id="14" presetID="10" presetClass="entr" presetSubtype="0" fill="hold" grpId="0" nodeType="after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fade">
                                      <p:cBhvr>
                                        <p:cTn id="16" dur="500"/>
                                        <p:tgtEl>
                                          <p:spTgt spid="8"/>
                                        </p:tgtEl>
                                      </p:cBhvr>
                                    </p:animEffect>
                                  </p:childTnLst>
                                  <p:subTnLst>
                                    <p:audio>
                                      <p:cMediaNode>
                                        <p:cTn display="0" masterRel="sameClick">
                                          <p:stCondLst>
                                            <p:cond evt="begin" delay="0">
                                              <p:tn val="14"/>
                                            </p:cond>
                                          </p:stCondLst>
                                          <p:endCondLst>
                                            <p:cond evt="onStopAudio" delay="0">
                                              <p:tgtEl>
                                                <p:sldTgt/>
                                              </p:tgtEl>
                                            </p:cond>
                                          </p:endCondLst>
                                        </p:cTn>
                                        <p:tgtEl>
                                          <p:sndTgt r:embed="rId2" name="cashreg.wav"/>
                                        </p:tgtEl>
                                      </p:cMediaNode>
                                    </p:audio>
                                  </p:subTnLst>
                                </p:cTn>
                              </p:par>
                            </p:childTnLst>
                          </p:cTn>
                        </p:par>
                      </p:childTnLst>
                    </p:cTn>
                  </p:par>
                  <p:par>
                    <p:cTn id="17" fill="hold">
                      <p:stCondLst>
                        <p:cond delay="indefinite"/>
                      </p:stCondLst>
                      <p:childTnLst>
                        <p:par>
                          <p:cTn id="18" fill="hold">
                            <p:stCondLst>
                              <p:cond delay="0"/>
                            </p:stCondLst>
                            <p:childTnLst>
                              <p:par>
                                <p:cTn id="19" presetID="17" presetClass="entr" presetSubtype="1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 calcmode="lin" valueType="num">
                                      <p:cBhvr>
                                        <p:cTn id="21" dur="500" fill="hold"/>
                                        <p:tgtEl>
                                          <p:spTgt spid="5"/>
                                        </p:tgtEl>
                                        <p:attrNameLst>
                                          <p:attrName>ppt_w</p:attrName>
                                        </p:attrNameLst>
                                      </p:cBhvr>
                                      <p:tavLst>
                                        <p:tav tm="0">
                                          <p:val>
                                            <p:fltVal val="0"/>
                                          </p:val>
                                        </p:tav>
                                        <p:tav tm="100000">
                                          <p:val>
                                            <p:strVal val="#ppt_w"/>
                                          </p:val>
                                        </p:tav>
                                      </p:tavLst>
                                    </p:anim>
                                    <p:anim calcmode="lin" valueType="num">
                                      <p:cBhvr>
                                        <p:cTn id="22" dur="500" fill="hold"/>
                                        <p:tgtEl>
                                          <p:spTgt spid="5"/>
                                        </p:tgtEl>
                                        <p:attrNameLst>
                                          <p:attrName>ppt_h</p:attrName>
                                        </p:attrNameLst>
                                      </p:cBhvr>
                                      <p:tavLst>
                                        <p:tav tm="0">
                                          <p:val>
                                            <p:strVal val="#ppt_h"/>
                                          </p:val>
                                        </p:tav>
                                        <p:tav tm="100000">
                                          <p:val>
                                            <p:strVal val="#ppt_h"/>
                                          </p:val>
                                        </p:tav>
                                      </p:tavLst>
                                    </p:anim>
                                  </p:childTnLst>
                                  <p:subTnLst>
                                    <p:audio>
                                      <p:cMediaNode>
                                        <p:cTn display="0" masterRel="sameClick">
                                          <p:stCondLst>
                                            <p:cond evt="begin" delay="0">
                                              <p:tn val="19"/>
                                            </p:cond>
                                          </p:stCondLst>
                                          <p:endCondLst>
                                            <p:cond evt="onStopAudio" delay="0">
                                              <p:tgtEl>
                                                <p:sldTgt/>
                                              </p:tgtEl>
                                            </p:cond>
                                          </p:endCondLst>
                                        </p:cTn>
                                        <p:tgtEl>
                                          <p:sndTgt r:embed="rId3" name="click.wav"/>
                                        </p:tgtEl>
                                      </p:cMediaNode>
                                    </p:audio>
                                  </p:subTnLst>
                                </p:cTn>
                              </p:par>
                            </p:childTnLst>
                          </p:cTn>
                        </p:par>
                      </p:childTnLst>
                    </p:cTn>
                  </p:par>
                  <p:par>
                    <p:cTn id="23" fill="hold">
                      <p:stCondLst>
                        <p:cond delay="indefinite"/>
                      </p:stCondLst>
                      <p:childTnLst>
                        <p:par>
                          <p:cTn id="24" fill="hold">
                            <p:stCondLst>
                              <p:cond delay="0"/>
                            </p:stCondLst>
                            <p:childTnLst>
                              <p:par>
                                <p:cTn id="25" presetID="17" presetClass="entr" presetSubtype="10"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 calcmode="lin" valueType="num">
                                      <p:cBhvr>
                                        <p:cTn id="27" dur="500" fill="hold"/>
                                        <p:tgtEl>
                                          <p:spTgt spid="12"/>
                                        </p:tgtEl>
                                        <p:attrNameLst>
                                          <p:attrName>ppt_w</p:attrName>
                                        </p:attrNameLst>
                                      </p:cBhvr>
                                      <p:tavLst>
                                        <p:tav tm="0">
                                          <p:val>
                                            <p:fltVal val="0"/>
                                          </p:val>
                                        </p:tav>
                                        <p:tav tm="100000">
                                          <p:val>
                                            <p:strVal val="#ppt_w"/>
                                          </p:val>
                                        </p:tav>
                                      </p:tavLst>
                                    </p:anim>
                                    <p:anim calcmode="lin" valueType="num">
                                      <p:cBhvr>
                                        <p:cTn id="28" dur="500" fill="hold"/>
                                        <p:tgtEl>
                                          <p:spTgt spid="12"/>
                                        </p:tgtEl>
                                        <p:attrNameLst>
                                          <p:attrName>ppt_h</p:attrName>
                                        </p:attrNameLst>
                                      </p:cBhvr>
                                      <p:tavLst>
                                        <p:tav tm="0">
                                          <p:val>
                                            <p:strVal val="#ppt_h"/>
                                          </p:val>
                                        </p:tav>
                                        <p:tav tm="100000">
                                          <p:val>
                                            <p:strVal val="#ppt_h"/>
                                          </p:val>
                                        </p:tav>
                                      </p:tavLst>
                                    </p:anim>
                                  </p:childTnLst>
                                  <p:subTnLst>
                                    <p:audio>
                                      <p:cMediaNode>
                                        <p:cTn display="0" masterRel="sameClick">
                                          <p:stCondLst>
                                            <p:cond evt="begin" delay="0">
                                              <p:tn val="25"/>
                                            </p:cond>
                                          </p:stCondLst>
                                          <p:endCondLst>
                                            <p:cond evt="onStopAudio" delay="0">
                                              <p:tgtEl>
                                                <p:sldTgt/>
                                              </p:tgtEl>
                                            </p:cond>
                                          </p:endCondLst>
                                        </p:cTn>
                                        <p:tgtEl>
                                          <p:sndTgt r:embed="rId3" name="click.wav"/>
                                        </p:tgtEl>
                                      </p:cMediaNode>
                                    </p:audio>
                                  </p:sub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fade">
                                      <p:cBhvr>
                                        <p:cTn id="33" dur="500"/>
                                        <p:tgtEl>
                                          <p:spTgt spid="7"/>
                                        </p:tgtEl>
                                      </p:cBhvr>
                                    </p:animEffect>
                                  </p:childTnLst>
                                </p:cTn>
                              </p:par>
                            </p:childTnLst>
                          </p:cTn>
                        </p:par>
                        <p:par>
                          <p:cTn id="34" fill="hold">
                            <p:stCondLst>
                              <p:cond delay="500"/>
                            </p:stCondLst>
                            <p:childTnLst>
                              <p:par>
                                <p:cTn id="35" presetID="17" presetClass="entr" presetSubtype="10" fill="hold" grpId="0" nodeType="afterEffect">
                                  <p:stCondLst>
                                    <p:cond delay="0"/>
                                  </p:stCondLst>
                                  <p:childTnLst>
                                    <p:set>
                                      <p:cBhvr>
                                        <p:cTn id="36" dur="1" fill="hold">
                                          <p:stCondLst>
                                            <p:cond delay="0"/>
                                          </p:stCondLst>
                                        </p:cTn>
                                        <p:tgtEl>
                                          <p:spTgt spid="13"/>
                                        </p:tgtEl>
                                        <p:attrNameLst>
                                          <p:attrName>style.visibility</p:attrName>
                                        </p:attrNameLst>
                                      </p:cBhvr>
                                      <p:to>
                                        <p:strVal val="visible"/>
                                      </p:to>
                                    </p:set>
                                    <p:anim calcmode="lin" valueType="num">
                                      <p:cBhvr>
                                        <p:cTn id="37" dur="500" fill="hold"/>
                                        <p:tgtEl>
                                          <p:spTgt spid="13"/>
                                        </p:tgtEl>
                                        <p:attrNameLst>
                                          <p:attrName>ppt_w</p:attrName>
                                        </p:attrNameLst>
                                      </p:cBhvr>
                                      <p:tavLst>
                                        <p:tav tm="0">
                                          <p:val>
                                            <p:fltVal val="0"/>
                                          </p:val>
                                        </p:tav>
                                        <p:tav tm="100000">
                                          <p:val>
                                            <p:strVal val="#ppt_w"/>
                                          </p:val>
                                        </p:tav>
                                      </p:tavLst>
                                    </p:anim>
                                    <p:anim calcmode="lin" valueType="num">
                                      <p:cBhvr>
                                        <p:cTn id="38" dur="500" fill="hold"/>
                                        <p:tgtEl>
                                          <p:spTgt spid="13"/>
                                        </p:tgtEl>
                                        <p:attrNameLst>
                                          <p:attrName>ppt_h</p:attrName>
                                        </p:attrNameLst>
                                      </p:cBhvr>
                                      <p:tavLst>
                                        <p:tav tm="0">
                                          <p:val>
                                            <p:strVal val="#ppt_h"/>
                                          </p:val>
                                        </p:tav>
                                        <p:tav tm="100000">
                                          <p:val>
                                            <p:strVal val="#ppt_h"/>
                                          </p:val>
                                        </p:tav>
                                      </p:tavLst>
                                    </p:anim>
                                  </p:childTnLst>
                                  <p:subTnLst>
                                    <p:audio>
                                      <p:cMediaNode>
                                        <p:cTn display="0" masterRel="sameClick">
                                          <p:stCondLst>
                                            <p:cond evt="begin" delay="0">
                                              <p:tn val="35"/>
                                            </p:cond>
                                          </p:stCondLst>
                                          <p:endCondLst>
                                            <p:cond evt="onStopAudio" delay="0">
                                              <p:tgtEl>
                                                <p:sldTgt/>
                                              </p:tgtEl>
                                            </p:cond>
                                          </p:endCondLst>
                                        </p:cTn>
                                        <p:tgtEl>
                                          <p:sndTgt r:embed="rId3" name="click.wav"/>
                                        </p:tgtEl>
                                      </p:cMediaNode>
                                    </p:audio>
                                  </p:subTnLst>
                                </p:cTn>
                              </p:par>
                            </p:childTnLst>
                          </p:cTn>
                        </p:par>
                      </p:childTnLst>
                    </p:cTn>
                  </p:par>
                  <p:par>
                    <p:cTn id="39" fill="hold">
                      <p:stCondLst>
                        <p:cond delay="indefinite"/>
                      </p:stCondLst>
                      <p:childTnLst>
                        <p:par>
                          <p:cTn id="40" fill="hold">
                            <p:stCondLst>
                              <p:cond delay="0"/>
                            </p:stCondLst>
                            <p:childTnLst>
                              <p:par>
                                <p:cTn id="41" presetID="17" presetClass="entr" presetSubtype="10" fill="hold" grpId="0" nodeType="clickEffect">
                                  <p:stCondLst>
                                    <p:cond delay="0"/>
                                  </p:stCondLst>
                                  <p:childTnLst>
                                    <p:set>
                                      <p:cBhvr>
                                        <p:cTn id="42" dur="1" fill="hold">
                                          <p:stCondLst>
                                            <p:cond delay="0"/>
                                          </p:stCondLst>
                                        </p:cTn>
                                        <p:tgtEl>
                                          <p:spTgt spid="14"/>
                                        </p:tgtEl>
                                        <p:attrNameLst>
                                          <p:attrName>style.visibility</p:attrName>
                                        </p:attrNameLst>
                                      </p:cBhvr>
                                      <p:to>
                                        <p:strVal val="visible"/>
                                      </p:to>
                                    </p:set>
                                    <p:anim calcmode="lin" valueType="num">
                                      <p:cBhvr>
                                        <p:cTn id="43" dur="500" fill="hold"/>
                                        <p:tgtEl>
                                          <p:spTgt spid="14"/>
                                        </p:tgtEl>
                                        <p:attrNameLst>
                                          <p:attrName>ppt_w</p:attrName>
                                        </p:attrNameLst>
                                      </p:cBhvr>
                                      <p:tavLst>
                                        <p:tav tm="0">
                                          <p:val>
                                            <p:fltVal val="0"/>
                                          </p:val>
                                        </p:tav>
                                        <p:tav tm="100000">
                                          <p:val>
                                            <p:strVal val="#ppt_w"/>
                                          </p:val>
                                        </p:tav>
                                      </p:tavLst>
                                    </p:anim>
                                    <p:anim calcmode="lin" valueType="num">
                                      <p:cBhvr>
                                        <p:cTn id="44" dur="500" fill="hold"/>
                                        <p:tgtEl>
                                          <p:spTgt spid="14"/>
                                        </p:tgtEl>
                                        <p:attrNameLst>
                                          <p:attrName>ppt_h</p:attrName>
                                        </p:attrNameLst>
                                      </p:cBhvr>
                                      <p:tavLst>
                                        <p:tav tm="0">
                                          <p:val>
                                            <p:strVal val="#ppt_h"/>
                                          </p:val>
                                        </p:tav>
                                        <p:tav tm="100000">
                                          <p:val>
                                            <p:strVal val="#ppt_h"/>
                                          </p:val>
                                        </p:tav>
                                      </p:tavLst>
                                    </p:anim>
                                  </p:childTnLst>
                                  <p:subTnLst>
                                    <p:audio>
                                      <p:cMediaNode>
                                        <p:cTn display="0" masterRel="sameClick">
                                          <p:stCondLst>
                                            <p:cond evt="begin" delay="0">
                                              <p:tn val="41"/>
                                            </p:cond>
                                          </p:stCondLst>
                                          <p:endCondLst>
                                            <p:cond evt="onStopAudio" delay="0">
                                              <p:tgtEl>
                                                <p:sldTgt/>
                                              </p:tgtEl>
                                            </p:cond>
                                          </p:endCondLst>
                                        </p:cTn>
                                        <p:tgtEl>
                                          <p:sndTgt r:embed="rId3" name="click.wav"/>
                                        </p:tgtEl>
                                      </p:cMediaNode>
                                    </p:audio>
                                  </p:sub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8"/>
                                        </p:tgtEl>
                                        <p:attrNameLst>
                                          <p:attrName>style.visibility</p:attrName>
                                        </p:attrNameLst>
                                      </p:cBhvr>
                                      <p:to>
                                        <p:strVal val="visible"/>
                                      </p:to>
                                    </p:set>
                                    <p:animEffect transition="in" filter="fade">
                                      <p:cBhvr>
                                        <p:cTn id="49" dur="500"/>
                                        <p:tgtEl>
                                          <p:spTgt spid="18"/>
                                        </p:tgtEl>
                                      </p:cBhvr>
                                    </p:animEffect>
                                  </p:childTnLst>
                                </p:cTn>
                              </p:par>
                            </p:childTnLst>
                          </p:cTn>
                        </p:par>
                        <p:par>
                          <p:cTn id="50" fill="hold">
                            <p:stCondLst>
                              <p:cond delay="500"/>
                            </p:stCondLst>
                            <p:childTnLst>
                              <p:par>
                                <p:cTn id="51" presetID="17" presetClass="entr" presetSubtype="10" fill="hold" grpId="0" nodeType="afterEffect">
                                  <p:stCondLst>
                                    <p:cond delay="0"/>
                                  </p:stCondLst>
                                  <p:childTnLst>
                                    <p:set>
                                      <p:cBhvr>
                                        <p:cTn id="52" dur="1" fill="hold">
                                          <p:stCondLst>
                                            <p:cond delay="0"/>
                                          </p:stCondLst>
                                        </p:cTn>
                                        <p:tgtEl>
                                          <p:spTgt spid="15"/>
                                        </p:tgtEl>
                                        <p:attrNameLst>
                                          <p:attrName>style.visibility</p:attrName>
                                        </p:attrNameLst>
                                      </p:cBhvr>
                                      <p:to>
                                        <p:strVal val="visible"/>
                                      </p:to>
                                    </p:set>
                                    <p:anim calcmode="lin" valueType="num">
                                      <p:cBhvr>
                                        <p:cTn id="53" dur="500" fill="hold"/>
                                        <p:tgtEl>
                                          <p:spTgt spid="15"/>
                                        </p:tgtEl>
                                        <p:attrNameLst>
                                          <p:attrName>ppt_w</p:attrName>
                                        </p:attrNameLst>
                                      </p:cBhvr>
                                      <p:tavLst>
                                        <p:tav tm="0">
                                          <p:val>
                                            <p:fltVal val="0"/>
                                          </p:val>
                                        </p:tav>
                                        <p:tav tm="100000">
                                          <p:val>
                                            <p:strVal val="#ppt_w"/>
                                          </p:val>
                                        </p:tav>
                                      </p:tavLst>
                                    </p:anim>
                                    <p:anim calcmode="lin" valueType="num">
                                      <p:cBhvr>
                                        <p:cTn id="54" dur="500" fill="hold"/>
                                        <p:tgtEl>
                                          <p:spTgt spid="15"/>
                                        </p:tgtEl>
                                        <p:attrNameLst>
                                          <p:attrName>ppt_h</p:attrName>
                                        </p:attrNameLst>
                                      </p:cBhvr>
                                      <p:tavLst>
                                        <p:tav tm="0">
                                          <p:val>
                                            <p:strVal val="#ppt_h"/>
                                          </p:val>
                                        </p:tav>
                                        <p:tav tm="100000">
                                          <p:val>
                                            <p:strVal val="#ppt_h"/>
                                          </p:val>
                                        </p:tav>
                                      </p:tavLst>
                                    </p:anim>
                                  </p:childTnLst>
                                  <p:subTnLst>
                                    <p:audio>
                                      <p:cMediaNode>
                                        <p:cTn display="0" masterRel="sameClick">
                                          <p:stCondLst>
                                            <p:cond evt="begin" delay="0">
                                              <p:tn val="51"/>
                                            </p:cond>
                                          </p:stCondLst>
                                          <p:endCondLst>
                                            <p:cond evt="onStopAudio" delay="0">
                                              <p:tgtEl>
                                                <p:sldTgt/>
                                              </p:tgtEl>
                                            </p:cond>
                                          </p:endCondLst>
                                        </p:cTn>
                                        <p:tgtEl>
                                          <p:sndTgt r:embed="rId3" name="click.wav"/>
                                        </p:tgtEl>
                                      </p:cMediaNode>
                                    </p:audio>
                                  </p:subTnLst>
                                </p:cTn>
                              </p:par>
                            </p:childTnLst>
                          </p:cTn>
                        </p:par>
                      </p:childTnLst>
                    </p:cTn>
                  </p:par>
                  <p:par>
                    <p:cTn id="55" fill="hold">
                      <p:stCondLst>
                        <p:cond delay="indefinite"/>
                      </p:stCondLst>
                      <p:childTnLst>
                        <p:par>
                          <p:cTn id="56" fill="hold">
                            <p:stCondLst>
                              <p:cond delay="0"/>
                            </p:stCondLst>
                            <p:childTnLst>
                              <p:par>
                                <p:cTn id="57" presetID="17" presetClass="entr" presetSubtype="10" fill="hold" grpId="0" nodeType="clickEffect">
                                  <p:stCondLst>
                                    <p:cond delay="0"/>
                                  </p:stCondLst>
                                  <p:childTnLst>
                                    <p:set>
                                      <p:cBhvr>
                                        <p:cTn id="58" dur="1" fill="hold">
                                          <p:stCondLst>
                                            <p:cond delay="0"/>
                                          </p:stCondLst>
                                        </p:cTn>
                                        <p:tgtEl>
                                          <p:spTgt spid="16"/>
                                        </p:tgtEl>
                                        <p:attrNameLst>
                                          <p:attrName>style.visibility</p:attrName>
                                        </p:attrNameLst>
                                      </p:cBhvr>
                                      <p:to>
                                        <p:strVal val="visible"/>
                                      </p:to>
                                    </p:set>
                                    <p:anim calcmode="lin" valueType="num">
                                      <p:cBhvr>
                                        <p:cTn id="59" dur="500" fill="hold"/>
                                        <p:tgtEl>
                                          <p:spTgt spid="16"/>
                                        </p:tgtEl>
                                        <p:attrNameLst>
                                          <p:attrName>ppt_w</p:attrName>
                                        </p:attrNameLst>
                                      </p:cBhvr>
                                      <p:tavLst>
                                        <p:tav tm="0">
                                          <p:val>
                                            <p:fltVal val="0"/>
                                          </p:val>
                                        </p:tav>
                                        <p:tav tm="100000">
                                          <p:val>
                                            <p:strVal val="#ppt_w"/>
                                          </p:val>
                                        </p:tav>
                                      </p:tavLst>
                                    </p:anim>
                                    <p:anim calcmode="lin" valueType="num">
                                      <p:cBhvr>
                                        <p:cTn id="60" dur="500" fill="hold"/>
                                        <p:tgtEl>
                                          <p:spTgt spid="16"/>
                                        </p:tgtEl>
                                        <p:attrNameLst>
                                          <p:attrName>ppt_h</p:attrName>
                                        </p:attrNameLst>
                                      </p:cBhvr>
                                      <p:tavLst>
                                        <p:tav tm="0">
                                          <p:val>
                                            <p:strVal val="#ppt_h"/>
                                          </p:val>
                                        </p:tav>
                                        <p:tav tm="100000">
                                          <p:val>
                                            <p:strVal val="#ppt_h"/>
                                          </p:val>
                                        </p:tav>
                                      </p:tavLst>
                                    </p:anim>
                                  </p:childTnLst>
                                  <p:subTnLst>
                                    <p:audio>
                                      <p:cMediaNode>
                                        <p:cTn display="0" masterRel="sameClick">
                                          <p:stCondLst>
                                            <p:cond evt="begin" delay="0">
                                              <p:tn val="57"/>
                                            </p:cond>
                                          </p:stCondLst>
                                          <p:endCondLst>
                                            <p:cond evt="onStopAudio" delay="0">
                                              <p:tgtEl>
                                                <p:sldTgt/>
                                              </p:tgtEl>
                                            </p:cond>
                                          </p:endCondLst>
                                        </p:cTn>
                                        <p:tgtEl>
                                          <p:sndTgt r:embed="rId3" name="click.wav"/>
                                        </p:tgtEl>
                                      </p:cMediaNode>
                                    </p:audio>
                                  </p:subTnLst>
                                </p:cTn>
                              </p:par>
                            </p:childTnLst>
                          </p:cTn>
                        </p:par>
                      </p:childTnLst>
                    </p:cTn>
                  </p:par>
                  <p:par>
                    <p:cTn id="61" fill="hold">
                      <p:stCondLst>
                        <p:cond delay="indefinite"/>
                      </p:stCondLst>
                      <p:childTnLst>
                        <p:par>
                          <p:cTn id="62" fill="hold">
                            <p:stCondLst>
                              <p:cond delay="0"/>
                            </p:stCondLst>
                            <p:childTnLst>
                              <p:par>
                                <p:cTn id="63" presetID="22" presetClass="entr" presetSubtype="8" fill="hold" grpId="0" nodeType="clickEffect">
                                  <p:stCondLst>
                                    <p:cond delay="0"/>
                                  </p:stCondLst>
                                  <p:childTnLst>
                                    <p:set>
                                      <p:cBhvr>
                                        <p:cTn id="64" dur="1" fill="hold">
                                          <p:stCondLst>
                                            <p:cond delay="0"/>
                                          </p:stCondLst>
                                        </p:cTn>
                                        <p:tgtEl>
                                          <p:spTgt spid="9"/>
                                        </p:tgtEl>
                                        <p:attrNameLst>
                                          <p:attrName>style.visibility</p:attrName>
                                        </p:attrNameLst>
                                      </p:cBhvr>
                                      <p:to>
                                        <p:strVal val="visible"/>
                                      </p:to>
                                    </p:set>
                                    <p:animEffect transition="in" filter="wipe(left)">
                                      <p:cBhvr>
                                        <p:cTn id="65" dur="500"/>
                                        <p:tgtEl>
                                          <p:spTgt spid="9"/>
                                        </p:tgtEl>
                                      </p:cBhvr>
                                    </p:animEffect>
                                  </p:childTnLst>
                                  <p:subTnLst>
                                    <p:audio>
                                      <p:cMediaNode>
                                        <p:cTn display="0" masterRel="sameClick">
                                          <p:stCondLst>
                                            <p:cond evt="begin" delay="0">
                                              <p:tn val="63"/>
                                            </p:cond>
                                          </p:stCondLst>
                                          <p:endCondLst>
                                            <p:cond evt="onStopAudio" delay="0">
                                              <p:tgtEl>
                                                <p:sldTgt/>
                                              </p:tgtEl>
                                            </p:cond>
                                          </p:endCondLst>
                                        </p:cTn>
                                        <p:tgtEl>
                                          <p:sndTgt r:embed="rId4" name="camera.wav"/>
                                        </p:tgtEl>
                                      </p:cMediaNode>
                                    </p:audio>
                                  </p:subTnLst>
                                </p:cTn>
                              </p:par>
                            </p:childTnLst>
                          </p:cTn>
                        </p:par>
                        <p:par>
                          <p:cTn id="66" fill="hold">
                            <p:stCondLst>
                              <p:cond delay="500"/>
                            </p:stCondLst>
                            <p:childTnLst>
                              <p:par>
                                <p:cTn id="67" presetID="26" presetClass="emph" presetSubtype="0" repeatCount="2000" fill="hold" grpId="1" nodeType="afterEffect">
                                  <p:stCondLst>
                                    <p:cond delay="0"/>
                                  </p:stCondLst>
                                  <p:childTnLst>
                                    <p:animEffect transition="out" filter="fade">
                                      <p:cBhvr>
                                        <p:cTn id="68" dur="500" tmFilter="0, 0; .2, .5; .8, .5; 1, 0"/>
                                        <p:tgtEl>
                                          <p:spTgt spid="5"/>
                                        </p:tgtEl>
                                      </p:cBhvr>
                                    </p:animEffect>
                                    <p:animScale>
                                      <p:cBhvr>
                                        <p:cTn id="69" dur="250" autoRev="1" fill="hold"/>
                                        <p:tgtEl>
                                          <p:spTgt spid="5"/>
                                        </p:tgtEl>
                                      </p:cBhvr>
                                      <p:by x="105000" y="105000"/>
                                    </p:animScale>
                                  </p:childTnLst>
                                  <p:subTnLst>
                                    <p:audio>
                                      <p:cMediaNode>
                                        <p:cTn display="0" masterRel="sameClick">
                                          <p:stCondLst>
                                            <p:cond evt="begin" delay="0">
                                              <p:tn val="67"/>
                                            </p:cond>
                                          </p:stCondLst>
                                          <p:endCondLst>
                                            <p:cond evt="onStopAudio" delay="0">
                                              <p:tgtEl>
                                                <p:sldTgt/>
                                              </p:tgtEl>
                                            </p:cond>
                                          </p:endCondLst>
                                        </p:cTn>
                                        <p:tgtEl>
                                          <p:sndTgt r:embed="rId3" name="click.wav"/>
                                        </p:tgtEl>
                                      </p:cMediaNode>
                                    </p:audio>
                                  </p:subTnLst>
                                </p:cTn>
                              </p:par>
                              <p:par>
                                <p:cTn id="70" presetID="26" presetClass="emph" presetSubtype="0" repeatCount="2000" fill="hold" grpId="1" nodeType="withEffect">
                                  <p:stCondLst>
                                    <p:cond delay="0"/>
                                  </p:stCondLst>
                                  <p:childTnLst>
                                    <p:animEffect transition="out" filter="fade">
                                      <p:cBhvr>
                                        <p:cTn id="71" dur="500" tmFilter="0, 0; .2, .5; .8, .5; 1, 0"/>
                                        <p:tgtEl>
                                          <p:spTgt spid="12"/>
                                        </p:tgtEl>
                                      </p:cBhvr>
                                    </p:animEffect>
                                    <p:animScale>
                                      <p:cBhvr>
                                        <p:cTn id="72" dur="250" autoRev="1" fill="hold"/>
                                        <p:tgtEl>
                                          <p:spTgt spid="12"/>
                                        </p:tgtEl>
                                      </p:cBhvr>
                                      <p:by x="105000" y="105000"/>
                                    </p:animScale>
                                  </p:childTnLst>
                                  <p:subTnLst>
                                    <p:audio>
                                      <p:cMediaNode>
                                        <p:cTn display="0" masterRel="sameClick">
                                          <p:stCondLst>
                                            <p:cond evt="begin" delay="0">
                                              <p:tn val="70"/>
                                            </p:cond>
                                          </p:stCondLst>
                                          <p:endCondLst>
                                            <p:cond evt="onStopAudio" delay="0">
                                              <p:tgtEl>
                                                <p:sldTgt/>
                                              </p:tgtEl>
                                            </p:cond>
                                          </p:endCondLst>
                                        </p:cTn>
                                        <p:tgtEl>
                                          <p:sndTgt r:embed="rId3" name="click.wav"/>
                                        </p:tgtEl>
                                      </p:cMediaNode>
                                    </p:audio>
                                  </p:subTnLst>
                                </p:cTn>
                              </p:par>
                            </p:childTnLst>
                          </p:cTn>
                        </p:par>
                      </p:childTnLst>
                    </p:cTn>
                  </p:par>
                  <p:par>
                    <p:cTn id="73" fill="hold">
                      <p:stCondLst>
                        <p:cond delay="indefinite"/>
                      </p:stCondLst>
                      <p:childTnLst>
                        <p:par>
                          <p:cTn id="74" fill="hold">
                            <p:stCondLst>
                              <p:cond delay="0"/>
                            </p:stCondLst>
                            <p:childTnLst>
                              <p:par>
                                <p:cTn id="75" presetID="22" presetClass="entr" presetSubtype="8" fill="hold" grpId="0" nodeType="clickEffect">
                                  <p:stCondLst>
                                    <p:cond delay="0"/>
                                  </p:stCondLst>
                                  <p:childTnLst>
                                    <p:set>
                                      <p:cBhvr>
                                        <p:cTn id="76" dur="1" fill="hold">
                                          <p:stCondLst>
                                            <p:cond delay="0"/>
                                          </p:stCondLst>
                                        </p:cTn>
                                        <p:tgtEl>
                                          <p:spTgt spid="17"/>
                                        </p:tgtEl>
                                        <p:attrNameLst>
                                          <p:attrName>style.visibility</p:attrName>
                                        </p:attrNameLst>
                                      </p:cBhvr>
                                      <p:to>
                                        <p:strVal val="visible"/>
                                      </p:to>
                                    </p:set>
                                    <p:animEffect transition="in" filter="wipe(left)">
                                      <p:cBhvr>
                                        <p:cTn id="77" dur="500"/>
                                        <p:tgtEl>
                                          <p:spTgt spid="17"/>
                                        </p:tgtEl>
                                      </p:cBhvr>
                                    </p:animEffect>
                                  </p:childTnLst>
                                  <p:subTnLst>
                                    <p:audio>
                                      <p:cMediaNode>
                                        <p:cTn display="0" masterRel="sameClick">
                                          <p:stCondLst>
                                            <p:cond evt="begin" delay="0">
                                              <p:tn val="75"/>
                                            </p:cond>
                                          </p:stCondLst>
                                          <p:endCondLst>
                                            <p:cond evt="onStopAudio" delay="0">
                                              <p:tgtEl>
                                                <p:sldTgt/>
                                              </p:tgtEl>
                                            </p:cond>
                                          </p:endCondLst>
                                        </p:cTn>
                                        <p:tgtEl>
                                          <p:sndTgt r:embed="rId4" name="camera.wav"/>
                                        </p:tgtEl>
                                      </p:cMediaNode>
                                    </p:audio>
                                  </p:subTnLst>
                                </p:cTn>
                              </p:par>
                            </p:childTnLst>
                          </p:cTn>
                        </p:par>
                      </p:childTnLst>
                    </p:cTn>
                  </p:par>
                  <p:par>
                    <p:cTn id="78" fill="hold">
                      <p:stCondLst>
                        <p:cond delay="indefinite"/>
                      </p:stCondLst>
                      <p:childTnLst>
                        <p:par>
                          <p:cTn id="79" fill="hold">
                            <p:stCondLst>
                              <p:cond delay="0"/>
                            </p:stCondLst>
                            <p:childTnLst>
                              <p:par>
                                <p:cTn id="80" presetID="22" presetClass="entr" presetSubtype="8" fill="hold" grpId="0" nodeType="clickEffect">
                                  <p:stCondLst>
                                    <p:cond delay="0"/>
                                  </p:stCondLst>
                                  <p:childTnLst>
                                    <p:set>
                                      <p:cBhvr>
                                        <p:cTn id="81" dur="1" fill="hold">
                                          <p:stCondLst>
                                            <p:cond delay="0"/>
                                          </p:stCondLst>
                                        </p:cTn>
                                        <p:tgtEl>
                                          <p:spTgt spid="20"/>
                                        </p:tgtEl>
                                        <p:attrNameLst>
                                          <p:attrName>style.visibility</p:attrName>
                                        </p:attrNameLst>
                                      </p:cBhvr>
                                      <p:to>
                                        <p:strVal val="visible"/>
                                      </p:to>
                                    </p:set>
                                    <p:animEffect transition="in" filter="wipe(left)">
                                      <p:cBhvr>
                                        <p:cTn id="82" dur="500"/>
                                        <p:tgtEl>
                                          <p:spTgt spid="20"/>
                                        </p:tgtEl>
                                      </p:cBhvr>
                                    </p:animEffect>
                                  </p:childTnLst>
                                  <p:subTnLst>
                                    <p:audio>
                                      <p:cMediaNode>
                                        <p:cTn display="0" masterRel="sameClick">
                                          <p:stCondLst>
                                            <p:cond evt="begin" delay="0">
                                              <p:tn val="80"/>
                                            </p:cond>
                                          </p:stCondLst>
                                          <p:endCondLst>
                                            <p:cond evt="onStopAudio" delay="0">
                                              <p:tgtEl>
                                                <p:sldTgt/>
                                              </p:tgtEl>
                                            </p:cond>
                                          </p:endCondLst>
                                        </p:cTn>
                                        <p:tgtEl>
                                          <p:sndTgt r:embed="rId4" name="camera.wav"/>
                                        </p:tgtEl>
                                      </p:cMediaNode>
                                    </p:audio>
                                  </p:subTnLst>
                                </p:cTn>
                              </p:par>
                            </p:childTnLst>
                          </p:cTn>
                        </p:par>
                        <p:par>
                          <p:cTn id="83" fill="hold">
                            <p:stCondLst>
                              <p:cond delay="500"/>
                            </p:stCondLst>
                            <p:childTnLst>
                              <p:par>
                                <p:cTn id="84" presetID="26" presetClass="emph" presetSubtype="0" repeatCount="2000" fill="hold" grpId="1" nodeType="afterEffect">
                                  <p:stCondLst>
                                    <p:cond delay="0"/>
                                  </p:stCondLst>
                                  <p:childTnLst>
                                    <p:animEffect transition="out" filter="fade">
                                      <p:cBhvr>
                                        <p:cTn id="85" dur="500" tmFilter="0, 0; .2, .5; .8, .5; 1, 0"/>
                                        <p:tgtEl>
                                          <p:spTgt spid="15"/>
                                        </p:tgtEl>
                                      </p:cBhvr>
                                    </p:animEffect>
                                    <p:animScale>
                                      <p:cBhvr>
                                        <p:cTn id="86" dur="250" autoRev="1" fill="hold"/>
                                        <p:tgtEl>
                                          <p:spTgt spid="15"/>
                                        </p:tgtEl>
                                      </p:cBhvr>
                                      <p:by x="105000" y="105000"/>
                                    </p:animScale>
                                  </p:childTnLst>
                                  <p:subTnLst>
                                    <p:audio>
                                      <p:cMediaNode>
                                        <p:cTn display="0" masterRel="sameClick">
                                          <p:stCondLst>
                                            <p:cond evt="begin" delay="0">
                                              <p:tn val="84"/>
                                            </p:cond>
                                          </p:stCondLst>
                                          <p:endCondLst>
                                            <p:cond evt="onStopAudio" delay="0">
                                              <p:tgtEl>
                                                <p:sldTgt/>
                                              </p:tgtEl>
                                            </p:cond>
                                          </p:endCondLst>
                                        </p:cTn>
                                        <p:tgtEl>
                                          <p:sndTgt r:embed="rId3" name="click.wav"/>
                                        </p:tgtEl>
                                      </p:cMediaNode>
                                    </p:audio>
                                  </p:subTnLst>
                                </p:cTn>
                              </p:par>
                              <p:par>
                                <p:cTn id="87" presetID="26" presetClass="emph" presetSubtype="0" repeatCount="2000" fill="hold" grpId="1" nodeType="withEffect">
                                  <p:stCondLst>
                                    <p:cond delay="0"/>
                                  </p:stCondLst>
                                  <p:childTnLst>
                                    <p:animEffect transition="out" filter="fade">
                                      <p:cBhvr>
                                        <p:cTn id="88" dur="500" tmFilter="0, 0; .2, .5; .8, .5; 1, 0"/>
                                        <p:tgtEl>
                                          <p:spTgt spid="16"/>
                                        </p:tgtEl>
                                      </p:cBhvr>
                                    </p:animEffect>
                                    <p:animScale>
                                      <p:cBhvr>
                                        <p:cTn id="89" dur="250" autoRev="1" fill="hold"/>
                                        <p:tgtEl>
                                          <p:spTgt spid="16"/>
                                        </p:tgtEl>
                                      </p:cBhvr>
                                      <p:by x="105000" y="105000"/>
                                    </p:animScale>
                                  </p:childTnLst>
                                  <p:subTnLst>
                                    <p:audio>
                                      <p:cMediaNode>
                                        <p:cTn display="0" masterRel="sameClick">
                                          <p:stCondLst>
                                            <p:cond evt="begin" delay="0">
                                              <p:tn val="87"/>
                                            </p:cond>
                                          </p:stCondLst>
                                          <p:endCondLst>
                                            <p:cond evt="onStopAudio" delay="0">
                                              <p:tgtEl>
                                                <p:sldTgt/>
                                              </p:tgtEl>
                                            </p:cond>
                                          </p:endCondLst>
                                        </p:cTn>
                                        <p:tgtEl>
                                          <p:sndTgt r:embed="rId3" name="click.wav"/>
                                        </p:tgtEl>
                                      </p:cMediaNode>
                                    </p:audio>
                                  </p:subTnLst>
                                </p:cTn>
                              </p:par>
                            </p:childTnLst>
                          </p:cTn>
                        </p:par>
                      </p:childTnLst>
                    </p:cTn>
                  </p:par>
                  <p:par>
                    <p:cTn id="90" fill="hold">
                      <p:stCondLst>
                        <p:cond delay="indefinite"/>
                      </p:stCondLst>
                      <p:childTnLst>
                        <p:par>
                          <p:cTn id="91" fill="hold">
                            <p:stCondLst>
                              <p:cond delay="0"/>
                            </p:stCondLst>
                            <p:childTnLst>
                              <p:par>
                                <p:cTn id="92" presetID="22" presetClass="entr" presetSubtype="8" fill="hold" grpId="0" nodeType="clickEffect">
                                  <p:stCondLst>
                                    <p:cond delay="0"/>
                                  </p:stCondLst>
                                  <p:childTnLst>
                                    <p:set>
                                      <p:cBhvr>
                                        <p:cTn id="93" dur="1" fill="hold">
                                          <p:stCondLst>
                                            <p:cond delay="0"/>
                                          </p:stCondLst>
                                        </p:cTn>
                                        <p:tgtEl>
                                          <p:spTgt spid="19"/>
                                        </p:tgtEl>
                                        <p:attrNameLst>
                                          <p:attrName>style.visibility</p:attrName>
                                        </p:attrNameLst>
                                      </p:cBhvr>
                                      <p:to>
                                        <p:strVal val="visible"/>
                                      </p:to>
                                    </p:set>
                                    <p:animEffect transition="in" filter="wipe(left)">
                                      <p:cBhvr>
                                        <p:cTn id="94" dur="500"/>
                                        <p:tgtEl>
                                          <p:spTgt spid="19"/>
                                        </p:tgtEl>
                                      </p:cBhvr>
                                    </p:animEffect>
                                  </p:childTnLst>
                                  <p:subTnLst>
                                    <p:audio>
                                      <p:cMediaNode>
                                        <p:cTn display="0" masterRel="sameClick">
                                          <p:stCondLst>
                                            <p:cond evt="begin" delay="0">
                                              <p:tn val="92"/>
                                            </p:cond>
                                          </p:stCondLst>
                                          <p:endCondLst>
                                            <p:cond evt="onStopAudio" delay="0">
                                              <p:tgtEl>
                                                <p:sldTgt/>
                                              </p:tgtEl>
                                            </p:cond>
                                          </p:endCondLst>
                                        </p:cTn>
                                        <p:tgtEl>
                                          <p:sndTgt r:embed="rId4" name="camera.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8" grpId="0"/>
      <p:bldP spid="5" grpId="0" animBg="1"/>
      <p:bldP spid="5" grpId="1" animBg="1"/>
      <p:bldP spid="12" grpId="0" animBg="1"/>
      <p:bldP spid="12" grpId="1" animBg="1"/>
      <p:bldP spid="13" grpId="0" animBg="1"/>
      <p:bldP spid="14" grpId="0" animBg="1"/>
      <p:bldP spid="15" grpId="0" animBg="1"/>
      <p:bldP spid="15" grpId="1" animBg="1"/>
      <p:bldP spid="16" grpId="0" animBg="1"/>
      <p:bldP spid="16" grpId="1" animBg="1"/>
      <p:bldP spid="7" grpId="0"/>
      <p:bldP spid="18" grpId="0"/>
      <p:bldP spid="9" grpId="0"/>
      <p:bldP spid="20" grpId="0"/>
      <p:bldP spid="17" grpId="0"/>
      <p:bldP spid="19" grpId="0"/>
    </p:bldLst>
  </p:timing>
</p:sld>
</file>

<file path=ppt/tags/tag1.xml><?xml version="1.0" encoding="utf-8"?>
<p:tagLst xmlns:a="http://schemas.openxmlformats.org/drawingml/2006/main" xmlns:r="http://schemas.openxmlformats.org/officeDocument/2006/relationships" xmlns:p="http://schemas.openxmlformats.org/presentationml/2006/main">
  <p:tag name="GENSWF_SLIDE_UID" val="{747B41CD-F871-4BD0-96EC-544A6B524F0B}:384"/>
  <p:tag name="GENSWF_ADVANCE_TIME" val="127.949"/>
  <p:tag name="ISPRING_CUSTOM_TIMING_USED" val="1"/>
  <p:tag name="ISPRING_SLIDE_INDENT_LEVEL" val="0"/>
  <p:tag name="GENSWF_SLIDE_TITLE" val="Trang mở đầu"/>
  <p:tag name="ISPRING_SLIDE_ID_2" val="{A0B3960A-4DFB-48AC-A109-9266F4C45E58}"/>
</p:tagLst>
</file>

<file path=ppt/theme/theme1.xml><?xml version="1.0" encoding="utf-8"?>
<a:theme xmlns:a="http://schemas.openxmlformats.org/drawingml/2006/main" name="Office Theme">
  <a:themeElements>
    <a:clrScheme name="Office 2007-2010">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Custom 4">
      <a:majorFont>
        <a:latin typeface="UTM Cookies"/>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2.xml><?xml version="1.0" encoding="utf-8"?>
<a:theme xmlns:a="http://schemas.openxmlformats.org/drawingml/2006/main" name="3_Office Theme">
  <a:themeElements>
    <a:clrScheme name="Office 2007-2010">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Custom 4">
      <a:majorFont>
        <a:latin typeface="UTM Cookies"/>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3.xml><?xml version="1.0" encoding="utf-8"?>
<a:theme xmlns:a="http://schemas.openxmlformats.org/drawingml/2006/main" name="5_Office Theme">
  <a:themeElements>
    <a:clrScheme name="Office 2007-2010">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Custom 4">
      <a:majorFont>
        <a:latin typeface="UTM Cookies"/>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4.xml><?xml version="1.0" encoding="utf-8"?>
<a:theme xmlns:a="http://schemas.openxmlformats.org/drawingml/2006/main" name="1_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5.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1122</TotalTime>
  <Words>482</Words>
  <Application>Microsoft Office PowerPoint</Application>
  <PresentationFormat>Custom</PresentationFormat>
  <Paragraphs>147</Paragraphs>
  <Slides>11</Slides>
  <Notes>5</Notes>
  <HiddenSlides>0</HiddenSlides>
  <MMClips>0</MMClips>
  <ScaleCrop>false</ScaleCrop>
  <HeadingPairs>
    <vt:vector size="4" baseType="variant">
      <vt:variant>
        <vt:lpstr>Theme</vt:lpstr>
      </vt:variant>
      <vt:variant>
        <vt:i4>4</vt:i4>
      </vt:variant>
      <vt:variant>
        <vt:lpstr>Slide Titles</vt:lpstr>
      </vt:variant>
      <vt:variant>
        <vt:i4>11</vt:i4>
      </vt:variant>
    </vt:vector>
  </HeadingPairs>
  <TitlesOfParts>
    <vt:vector size="15" baseType="lpstr">
      <vt:lpstr>Office Theme</vt:lpstr>
      <vt:lpstr>3_Office Theme</vt:lpstr>
      <vt:lpstr>5_Office Theme</vt:lpstr>
      <vt:lpstr>1_Office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Phạm Thanh Hằng (ADAS – GV)</dc:creator>
  <cp:lastModifiedBy>AnhBinh</cp:lastModifiedBy>
  <cp:revision>91</cp:revision>
  <dcterms:created xsi:type="dcterms:W3CDTF">2021-06-02T01:34:28Z</dcterms:created>
  <dcterms:modified xsi:type="dcterms:W3CDTF">2021-12-06T16:37:29Z</dcterms:modified>
</cp:coreProperties>
</file>