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</p:sldMasterIdLst>
  <p:notesMasterIdLst>
    <p:notesMasterId r:id="rId14"/>
  </p:notesMasterIdLst>
  <p:sldIdLst>
    <p:sldId id="269" r:id="rId3"/>
    <p:sldId id="307" r:id="rId4"/>
    <p:sldId id="277" r:id="rId5"/>
    <p:sldId id="290" r:id="rId6"/>
    <p:sldId id="420" r:id="rId7"/>
    <p:sldId id="305" r:id="rId8"/>
    <p:sldId id="309" r:id="rId9"/>
    <p:sldId id="421" r:id="rId10"/>
    <p:sldId id="306" r:id="rId11"/>
    <p:sldId id="419" r:id="rId12"/>
    <p:sldId id="418" r:id="rId1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C8C3"/>
    <a:srgbClr val="FCFAF8"/>
    <a:srgbClr val="FFD863"/>
    <a:srgbClr val="F35757"/>
    <a:srgbClr val="90E3EC"/>
    <a:srgbClr val="FDDD82"/>
    <a:srgbClr val="EDA85B"/>
    <a:srgbClr val="C4EBFC"/>
    <a:srgbClr val="FFD472"/>
    <a:srgbClr val="FACA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1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6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B699C5-DD29-4307-BF74-7D315D5669E2}" type="datetimeFigureOut">
              <a:rPr lang="vi-VN" smtClean="0"/>
              <a:t>31/12/2021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3DBCF-4C29-4B4D-A627-2DA3B52178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78678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4073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7933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724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8851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57388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578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3548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76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550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971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17683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8676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97108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5271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xmlns="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xmlns="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xmlns="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xmlns="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xmlns="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xmlns="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xmlns="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xmlns="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xmlns="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xmlns="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xmlns="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xmlns="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xmlns="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xmlns="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xmlns="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xmlns="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xmlns="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xmlns="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xmlns="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xmlns="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xmlns="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xmlns="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xmlns="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xmlns="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xmlns="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xmlns="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xmlns="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xmlns="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xmlns="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xmlns="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xmlns="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xmlns="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xmlns="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xmlns="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xmlns="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xmlns="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xmlns="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xmlns="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xmlns="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xmlns="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xmlns="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xmlns="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99122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150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706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650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3507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185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84559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49724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143283"/>
      </p:ext>
    </p:extLst>
  </p:cSld>
  <p:clrMapOvr>
    <a:masterClrMapping/>
  </p:clrMapOvr>
  <p:transition spd="med" advClick="0" advTm="10000">
    <p:blinds dir="vert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73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424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91" r:id="rId4"/>
    <p:sldLayoutId id="214748366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716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93889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1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1.xml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1.xml"/><Relationship Id="rId5" Type="http://schemas.microsoft.com/office/2007/relationships/hdphoto" Target="../media/hdphoto4.wdp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7.xml"/><Relationship Id="rId5" Type="http://schemas.microsoft.com/office/2007/relationships/hdphoto" Target="../media/hdphoto4.wdp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50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31/12/2021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7388" y="1603923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9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71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37730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61772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1, 2, 3, 4, 5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126 + 127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38804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26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9"/>
          <p:cNvGrpSpPr/>
          <p:nvPr/>
        </p:nvGrpSpPr>
        <p:grpSpPr>
          <a:xfrm>
            <a:off x="0" y="121024"/>
            <a:ext cx="12192000" cy="6602506"/>
            <a:chOff x="134471" y="121024"/>
            <a:chExt cx="11944115" cy="6602506"/>
          </a:xfrm>
        </p:grpSpPr>
        <p:cxnSp>
          <p:nvCxnSpPr>
            <p:cNvPr id="254" name="Google Shape;254;p9"/>
            <p:cNvCxnSpPr/>
            <p:nvPr/>
          </p:nvCxnSpPr>
          <p:spPr>
            <a:xfrm>
              <a:off x="134471" y="121024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5" name="Google Shape;255;p9"/>
            <p:cNvCxnSpPr/>
            <p:nvPr/>
          </p:nvCxnSpPr>
          <p:spPr>
            <a:xfrm>
              <a:off x="134471" y="6723530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6" name="Google Shape;256;p9"/>
            <p:cNvCxnSpPr/>
            <p:nvPr/>
          </p:nvCxnSpPr>
          <p:spPr>
            <a:xfrm>
              <a:off x="134471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7" name="Google Shape;257;p9"/>
            <p:cNvCxnSpPr/>
            <p:nvPr/>
          </p:nvCxnSpPr>
          <p:spPr>
            <a:xfrm>
              <a:off x="12078586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258" name="Google Shape;258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850378">
            <a:off x="8939206" y="193124"/>
            <a:ext cx="2047960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2528252">
            <a:off x="9288470" y="524666"/>
            <a:ext cx="1661796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9"/>
          <p:cNvPicPr preferRelativeResize="0"/>
          <p:nvPr/>
        </p:nvPicPr>
        <p:blipFill rotWithShape="1">
          <a:blip r:embed="rId4">
            <a:alphaModFix/>
          </a:blip>
          <a:srcRect l="4193" t="2191" r="2693" b="6031"/>
          <a:stretch/>
        </p:blipFill>
        <p:spPr>
          <a:xfrm>
            <a:off x="-2" y="2878201"/>
            <a:ext cx="2333028" cy="2827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9" descr="7025f93bab81e29a45dfc8ebfbf481b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4786" y="1570251"/>
            <a:ext cx="2681339" cy="50526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9"/>
          <p:cNvGrpSpPr/>
          <p:nvPr/>
        </p:nvGrpSpPr>
        <p:grpSpPr>
          <a:xfrm>
            <a:off x="-1" y="4352544"/>
            <a:ext cx="12192000" cy="2505456"/>
            <a:chOff x="-91440" y="4352544"/>
            <a:chExt cx="12283440" cy="2505456"/>
          </a:xfrm>
        </p:grpSpPr>
        <p:pic>
          <p:nvPicPr>
            <p:cNvPr id="263" name="Google Shape;263;p9"/>
            <p:cNvPicPr preferRelativeResize="0"/>
            <p:nvPr/>
          </p:nvPicPr>
          <p:blipFill rotWithShape="1">
            <a:blip r:embed="rId6">
              <a:alphaModFix/>
            </a:blip>
            <a:srcRect t="45600" r="48882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9"/>
            <p:cNvPicPr preferRelativeResize="0"/>
            <p:nvPr/>
          </p:nvPicPr>
          <p:blipFill rotWithShape="1">
            <a:blip r:embed="rId6">
              <a:alphaModFix/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5" name="Google Shape;265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114066">
            <a:off x="1675425" y="471817"/>
            <a:ext cx="1524347" cy="72406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9"/>
          <p:cNvSpPr txBox="1"/>
          <p:nvPr/>
        </p:nvSpPr>
        <p:spPr>
          <a:xfrm>
            <a:off x="2472737" y="1664284"/>
            <a:ext cx="752558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Tạm biệt và hẹn gặp lại các con vào những tiết học sau!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768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75138C25-CF3A-465B-B7E6-42C30821173C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C384A053-A1E6-439B-A919-2F424B13516D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4">
                <a:extLst>
                  <a:ext uri="{FF2B5EF4-FFF2-40B4-BE49-F238E27FC236}">
                    <a16:creationId xmlns:a16="http://schemas.microsoft.com/office/drawing/2014/main" xmlns="" id="{B6063A08-A60E-4694-ABCC-273A3D0953EE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xmlns="" id="{4C41FB10-03C2-4D3E-9855-3196235482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E7F5520-C5D5-4F4E-96E0-A72DCF2CB46C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7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E1D5657-02F9-4206-8D9F-84DE1BC35A4E}"/>
              </a:ext>
            </a:extLst>
          </p:cNvPr>
          <p:cNvSpPr txBox="1"/>
          <p:nvPr/>
        </p:nvSpPr>
        <p:spPr>
          <a:xfrm>
            <a:off x="3716075" y="317237"/>
            <a:ext cx="4167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ÔN TẬP HỌC KÌ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A2A65E-4925-443C-973E-2B692A7DB1DB}"/>
              </a:ext>
            </a:extLst>
          </p:cNvPr>
          <p:cNvSpPr txBox="1"/>
          <p:nvPr/>
        </p:nvSpPr>
        <p:spPr>
          <a:xfrm>
            <a:off x="905011" y="2058721"/>
            <a:ext cx="9585189" cy="19168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34</a:t>
            </a:r>
            <a:endParaRPr kumimoji="0" lang="vi-VN" sz="5400" b="0" i="0" u="none" strike="noStrike" kern="1200" cap="none" spc="0" normalizeH="0" baseline="0" noProof="0" dirty="0">
              <a:ln>
                <a:solidFill>
                  <a:srgbClr val="7030A0"/>
                </a:solidFill>
              </a:ln>
              <a:solidFill>
                <a:srgbClr val="FF000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ÔN </a:t>
            </a:r>
            <a:r>
              <a:rPr kumimoji="0" lang="vi-VN" sz="4800" b="0" i="0" u="none" strike="noStrike" kern="1200" cap="none" spc="0" normalizeH="0" baseline="0" noProof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TẬP HÌNH PHẲNG</a:t>
            </a:r>
            <a:endParaRPr kumimoji="0" lang="vi-VN" sz="4800" b="0" i="0" u="none" strike="noStrike" kern="1200" cap="none" spc="0" normalizeH="0" baseline="0" noProof="0" dirty="0">
              <a:ln>
                <a:solidFill>
                  <a:srgbClr val="7030A0"/>
                </a:solidFill>
              </a:ln>
              <a:solidFill>
                <a:srgbClr val="FF000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833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06862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 Sáu ngày 31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12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35889" y="96752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91425" y="1604600"/>
            <a:ext cx="897425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34: Luyện tập ( Tiết 1)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69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xmlns="" id="{FF24DA8D-AEA6-4848-80D6-82989DEB8547}"/>
              </a:ext>
            </a:extLst>
          </p:cNvPr>
          <p:cNvSpPr/>
          <p:nvPr/>
        </p:nvSpPr>
        <p:spPr>
          <a:xfrm>
            <a:off x="954038" y="916000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2C216E2-23B0-4F2A-A2B5-3FA978882D9C}"/>
              </a:ext>
            </a:extLst>
          </p:cNvPr>
          <p:cNvGrpSpPr/>
          <p:nvPr/>
        </p:nvGrpSpPr>
        <p:grpSpPr>
          <a:xfrm>
            <a:off x="1518560" y="934277"/>
            <a:ext cx="1116312" cy="523220"/>
            <a:chOff x="1870518" y="1388316"/>
            <a:chExt cx="1116312" cy="52322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33D88FEC-2244-4D42-BF5D-1D1B8AE3049D}"/>
                </a:ext>
              </a:extLst>
            </p:cNvPr>
            <p:cNvGrpSpPr/>
            <p:nvPr/>
          </p:nvGrpSpPr>
          <p:grpSpPr>
            <a:xfrm>
              <a:off x="1870518" y="1388316"/>
              <a:ext cx="758382" cy="523220"/>
              <a:chOff x="1870518" y="1388316"/>
              <a:chExt cx="758382" cy="523220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xmlns="" id="{ADA5AD4C-A913-4158-B36B-99CA66C686C1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F0507528-1D35-4B22-B3FC-72D5D9E42C03}"/>
                  </a:ext>
                </a:extLst>
              </p:cNvPr>
              <p:cNvSpPr txBox="1"/>
              <p:nvPr/>
            </p:nvSpPr>
            <p:spPr>
              <a:xfrm>
                <a:off x="1937764" y="1388316"/>
                <a:ext cx="6238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Số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45A397AB-9FE3-4070-93ED-3321E28CAFAE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5100EE8-4DE5-4627-A744-2CCA358CFAC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4038" y="1768023"/>
            <a:ext cx="10182225" cy="2343150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C865B28B-815B-4FF1-84F2-D7078158EB5F}"/>
              </a:ext>
            </a:extLst>
          </p:cNvPr>
          <p:cNvSpPr/>
          <p:nvPr/>
        </p:nvSpPr>
        <p:spPr>
          <a:xfrm>
            <a:off x="1688431" y="3143989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xmlns="" id="{EA139857-D20A-4516-B516-C67C6E1F9281}"/>
              </a:ext>
            </a:extLst>
          </p:cNvPr>
          <p:cNvSpPr/>
          <p:nvPr/>
        </p:nvSpPr>
        <p:spPr>
          <a:xfrm>
            <a:off x="4524396" y="3143989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xmlns="" id="{1C9B0396-9DEB-4CE7-9DEC-4C1B58896E58}"/>
              </a:ext>
            </a:extLst>
          </p:cNvPr>
          <p:cNvSpPr/>
          <p:nvPr/>
        </p:nvSpPr>
        <p:spPr>
          <a:xfrm>
            <a:off x="7313819" y="3143989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xmlns="" id="{C31BED80-C4C9-4750-B2EA-7E5696FB151E}"/>
              </a:ext>
            </a:extLst>
          </p:cNvPr>
          <p:cNvSpPr/>
          <p:nvPr/>
        </p:nvSpPr>
        <p:spPr>
          <a:xfrm>
            <a:off x="9805231" y="3143989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89320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6" grpId="0" animBg="1"/>
      <p:bldP spid="50" grpId="0" animBg="1"/>
      <p:bldP spid="57" grpId="0" animBg="1"/>
      <p:bldP spid="5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F789E8D6-600E-4E94-B9E6-71AAF369613C}"/>
              </a:ext>
            </a:extLst>
          </p:cNvPr>
          <p:cNvSpPr/>
          <p:nvPr/>
        </p:nvSpPr>
        <p:spPr>
          <a:xfrm>
            <a:off x="549410" y="476969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1503E1A-4F15-4B68-A183-223FB3B19052}"/>
              </a:ext>
            </a:extLst>
          </p:cNvPr>
          <p:cNvSpPr txBox="1"/>
          <p:nvPr/>
        </p:nvSpPr>
        <p:spPr>
          <a:xfrm>
            <a:off x="986732" y="476969"/>
            <a:ext cx="6109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Cho các đoạn thẳng sau: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1021314"/>
            <a:ext cx="8629650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274766D-3F39-4E5F-BBE3-4EB24E05AFFA}"/>
              </a:ext>
            </a:extLst>
          </p:cNvPr>
          <p:cNvSpPr txBox="1"/>
          <p:nvPr/>
        </p:nvSpPr>
        <p:spPr>
          <a:xfrm>
            <a:off x="986732" y="4560998"/>
            <a:ext cx="4156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a) Đo độ dài mỗi đoạn thẳng.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A428C1FE-D32C-48E3-B35D-75DDEFACC8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5" r="42707" b="40000"/>
          <a:stretch/>
        </p:blipFill>
        <p:spPr>
          <a:xfrm>
            <a:off x="2738823" y="1350995"/>
            <a:ext cx="6709003" cy="180231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9F586BF-EF87-45A2-A6F8-F775068BEFB0}"/>
              </a:ext>
            </a:extLst>
          </p:cNvPr>
          <p:cNvSpPr txBox="1"/>
          <p:nvPr/>
        </p:nvSpPr>
        <p:spPr>
          <a:xfrm>
            <a:off x="4603088" y="979934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</a:rPr>
              <a:t>5cm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6A232F20-AF6C-4167-BB78-42D08F644F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5" r="42707" b="40000"/>
          <a:stretch/>
        </p:blipFill>
        <p:spPr>
          <a:xfrm>
            <a:off x="1129804" y="2259868"/>
            <a:ext cx="6588061" cy="180231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0862253-D8BB-4764-B301-4AA8D8AB912B}"/>
              </a:ext>
            </a:extLst>
          </p:cNvPr>
          <p:cNvSpPr txBox="1"/>
          <p:nvPr/>
        </p:nvSpPr>
        <p:spPr>
          <a:xfrm>
            <a:off x="3436861" y="1769472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</a:rPr>
              <a:t>7cm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A7F1BC51-0C67-418F-99C0-739A882760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5" r="42707" b="40000"/>
          <a:stretch/>
        </p:blipFill>
        <p:spPr>
          <a:xfrm>
            <a:off x="2752270" y="3060748"/>
            <a:ext cx="6588061" cy="180231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927DC2B7-E525-4713-B1EE-0667EE9D8F97}"/>
              </a:ext>
            </a:extLst>
          </p:cNvPr>
          <p:cNvSpPr txBox="1"/>
          <p:nvPr/>
        </p:nvSpPr>
        <p:spPr>
          <a:xfrm>
            <a:off x="4938304" y="2570352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</a:rPr>
              <a:t>7cm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343F5D00-D62C-4A4C-983D-500C5DCD6F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5" r="42707" b="40000"/>
          <a:stretch/>
        </p:blipFill>
        <p:spPr>
          <a:xfrm>
            <a:off x="1142199" y="3972888"/>
            <a:ext cx="6709003" cy="180231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1D5EDD0-FEE7-489D-83AA-38CAF0C15BA0}"/>
              </a:ext>
            </a:extLst>
          </p:cNvPr>
          <p:cNvSpPr txBox="1"/>
          <p:nvPr/>
        </p:nvSpPr>
        <p:spPr>
          <a:xfrm>
            <a:off x="3981855" y="346087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</a:rPr>
              <a:t>9cm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451B7A5-D9CA-4B52-95A6-7C7F3C0E5FBF}"/>
              </a:ext>
            </a:extLst>
          </p:cNvPr>
          <p:cNvSpPr txBox="1"/>
          <p:nvPr/>
        </p:nvSpPr>
        <p:spPr>
          <a:xfrm>
            <a:off x="1013625" y="5018331"/>
            <a:ext cx="5444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b) Hai đoạn thẳng nào dài bằng nhau?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99BC7A4E-B368-4017-A6BE-5ABA05B7AA1A}"/>
              </a:ext>
            </a:extLst>
          </p:cNvPr>
          <p:cNvSpPr txBox="1"/>
          <p:nvPr/>
        </p:nvSpPr>
        <p:spPr>
          <a:xfrm>
            <a:off x="6487052" y="5018331"/>
            <a:ext cx="47451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 Hai đoạn thẳng CD và PQ.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09CBC81-70D2-4F5E-A774-CEC7ED238006}"/>
              </a:ext>
            </a:extLst>
          </p:cNvPr>
          <p:cNvSpPr txBox="1"/>
          <p:nvPr/>
        </p:nvSpPr>
        <p:spPr>
          <a:xfrm>
            <a:off x="1027072" y="5456422"/>
            <a:ext cx="9300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c) Đoạn thẳng nào dài nhất, đoạn thẳng nào ngắn nhất?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14353E28-335E-43D0-BE56-ECCCF5BE6B2B}"/>
              </a:ext>
            </a:extLst>
          </p:cNvPr>
          <p:cNvSpPr txBox="1"/>
          <p:nvPr/>
        </p:nvSpPr>
        <p:spPr>
          <a:xfrm>
            <a:off x="1376576" y="5846520"/>
            <a:ext cx="8671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à"/>
            </a:pPr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Đoạn thẳng MN dài nhất, đoạn thẳng AB ngắn nhất.</a:t>
            </a:r>
            <a:endParaRPr lang="vi-VN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08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1" grpId="0"/>
      <p:bldP spid="23" grpId="0"/>
      <p:bldP spid="25" grpId="0"/>
      <p:bldP spid="27" grpId="0"/>
      <p:bldP spid="29" grpId="0"/>
      <p:bldP spid="30" grpId="0"/>
      <p:bldP spid="31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E930F85-4894-4DEA-A45C-2FD4DD48FB8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3937" y="2547337"/>
            <a:ext cx="10144125" cy="166687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1DBBAFEB-7226-46CC-B2E8-FF09EEF90F73}"/>
              </a:ext>
            </a:extLst>
          </p:cNvPr>
          <p:cNvSpPr/>
          <p:nvPr/>
        </p:nvSpPr>
        <p:spPr>
          <a:xfrm>
            <a:off x="993993" y="1258359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ED90D97-73D2-45AE-9D6C-0B921E42D426}"/>
              </a:ext>
            </a:extLst>
          </p:cNvPr>
          <p:cNvSpPr txBox="1"/>
          <p:nvPr/>
        </p:nvSpPr>
        <p:spPr>
          <a:xfrm>
            <a:off x="1431315" y="1258359"/>
            <a:ext cx="7083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/>
              <a:t>Những hình nào dưới đây là hình tứ giác?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710B7CA7-A74E-4D37-8981-0FA23B0FFF92}"/>
              </a:ext>
            </a:extLst>
          </p:cNvPr>
          <p:cNvSpPr/>
          <p:nvPr/>
        </p:nvSpPr>
        <p:spPr>
          <a:xfrm>
            <a:off x="841829" y="2661318"/>
            <a:ext cx="2989942" cy="1828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4BD82816-9B6A-4D45-8BB0-D1B0F80D3823}"/>
              </a:ext>
            </a:extLst>
          </p:cNvPr>
          <p:cNvSpPr/>
          <p:nvPr/>
        </p:nvSpPr>
        <p:spPr>
          <a:xfrm>
            <a:off x="8514855" y="2374960"/>
            <a:ext cx="2835315" cy="208074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066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51BF9850-B5C4-42DE-A257-02DAB9757019}"/>
              </a:ext>
            </a:extLst>
          </p:cNvPr>
          <p:cNvSpPr/>
          <p:nvPr/>
        </p:nvSpPr>
        <p:spPr>
          <a:xfrm>
            <a:off x="841829" y="672681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3E9D9C3-9C05-439D-A12C-E8D4B2D2B895}"/>
              </a:ext>
            </a:extLst>
          </p:cNvPr>
          <p:cNvSpPr txBox="1"/>
          <p:nvPr/>
        </p:nvSpPr>
        <p:spPr>
          <a:xfrm>
            <a:off x="1279150" y="672681"/>
            <a:ext cx="8068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/>
              <a:t>Tìm ba điểm thẳng hàng có trong hình dưới đây.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25DC20E-9169-4A6F-97FE-75BF566B7FC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9151" y="1846226"/>
            <a:ext cx="3886245" cy="28025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6C75E37-5542-48C7-A321-22CA13947FEB}"/>
              </a:ext>
            </a:extLst>
          </p:cNvPr>
          <p:cNvSpPr txBox="1"/>
          <p:nvPr/>
        </p:nvSpPr>
        <p:spPr>
          <a:xfrm>
            <a:off x="5598510" y="1855184"/>
            <a:ext cx="5569552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70C0"/>
                </a:solidFill>
              </a:rPr>
              <a:t>M, R, N là ba điểm thẳng hàng.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70C0"/>
                </a:solidFill>
              </a:rPr>
              <a:t>N, S, P là ba điểm thẳng hàng.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70C0"/>
                </a:solidFill>
              </a:rPr>
              <a:t>M, O, P là ba điểm thẳng hàng.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70C0"/>
                </a:solidFill>
              </a:rPr>
              <a:t>N, O, Q là ba điểm thẳng hàng.</a:t>
            </a:r>
          </a:p>
        </p:txBody>
      </p:sp>
    </p:spTree>
    <p:extLst>
      <p:ext uri="{BB962C8B-B14F-4D97-AF65-F5344CB8AC3E}">
        <p14:creationId xmlns:p14="http://schemas.microsoft.com/office/powerpoint/2010/main" val="277316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06862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 Sáu ngày 31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12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35889" y="96752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91425" y="1604600"/>
            <a:ext cx="897425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34: Luyện tập ( Tiết 1)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57606" y="2189706"/>
            <a:ext cx="48219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 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130)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57605" y="2826851"/>
            <a:ext cx="71659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Ba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điểm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thẳng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hàng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57606" y="3418826"/>
            <a:ext cx="7165944" cy="649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MOP, .......................................... 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F25DC20E-9169-4A6F-97FE-75BF566B7FC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0426" y="3743658"/>
            <a:ext cx="3886245" cy="280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65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C5C5B396-E5D9-45F9-A019-A384462581BD}"/>
              </a:ext>
            </a:extLst>
          </p:cNvPr>
          <p:cNvSpPr/>
          <p:nvPr/>
        </p:nvSpPr>
        <p:spPr>
          <a:xfrm>
            <a:off x="735734" y="663274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5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F48105A-6A3E-4EB8-906C-12202CDFFF62}"/>
              </a:ext>
            </a:extLst>
          </p:cNvPr>
          <p:cNvSpPr txBox="1"/>
          <p:nvPr/>
        </p:nvSpPr>
        <p:spPr>
          <a:xfrm>
            <a:off x="1268744" y="618924"/>
            <a:ext cx="6109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/>
              <a:t>Vẽ (theo mẫu).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09536F7-B85A-450D-A825-BDC98AD1E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31558" y="1192305"/>
            <a:ext cx="7928883" cy="50854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2F09373-3B38-4427-8C8A-740E32A645E9}"/>
              </a:ext>
            </a:extLst>
          </p:cNvPr>
          <p:cNvSpPr txBox="1"/>
          <p:nvPr/>
        </p:nvSpPr>
        <p:spPr>
          <a:xfrm>
            <a:off x="3991429" y="1483225"/>
            <a:ext cx="62869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2 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99522F9-33F2-4692-815E-679480C38313}"/>
              </a:ext>
            </a:extLst>
          </p:cNvPr>
          <p:cNvSpPr txBox="1"/>
          <p:nvPr/>
        </p:nvSpPr>
        <p:spPr>
          <a:xfrm>
            <a:off x="2872248" y="2403975"/>
            <a:ext cx="62869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2 ô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229238F-F2DC-4B2E-8DD8-C94008D7B9E0}"/>
              </a:ext>
            </a:extLst>
          </p:cNvPr>
          <p:cNvSpPr txBox="1"/>
          <p:nvPr/>
        </p:nvSpPr>
        <p:spPr>
          <a:xfrm>
            <a:off x="6460159" y="1483225"/>
            <a:ext cx="62869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3 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9734496-799C-4E09-9C1F-C6271FA1B541}"/>
              </a:ext>
            </a:extLst>
          </p:cNvPr>
          <p:cNvSpPr txBox="1"/>
          <p:nvPr/>
        </p:nvSpPr>
        <p:spPr>
          <a:xfrm>
            <a:off x="7934578" y="2403975"/>
            <a:ext cx="62869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2 ô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78375D1-C214-447C-8857-17C68B8630D7}"/>
              </a:ext>
            </a:extLst>
          </p:cNvPr>
          <p:cNvSpPr txBox="1"/>
          <p:nvPr/>
        </p:nvSpPr>
        <p:spPr>
          <a:xfrm>
            <a:off x="2557899" y="4377463"/>
            <a:ext cx="62869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2</a:t>
            </a:r>
            <a:r>
              <a:rPr lang="vi-VN" sz="2400" b="1">
                <a:solidFill>
                  <a:srgbClr val="FF0000"/>
                </a:solidFill>
              </a:rPr>
              <a:t> </a:t>
            </a:r>
            <a:r>
              <a:rPr lang="vi-VN" sz="2400" b="1" dirty="0">
                <a:solidFill>
                  <a:srgbClr val="FF0000"/>
                </a:solidFill>
              </a:rPr>
              <a:t>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7678232-670C-4270-9A47-5673E394DBDD}"/>
              </a:ext>
            </a:extLst>
          </p:cNvPr>
          <p:cNvSpPr txBox="1"/>
          <p:nvPr/>
        </p:nvSpPr>
        <p:spPr>
          <a:xfrm>
            <a:off x="2872248" y="3634751"/>
            <a:ext cx="62869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1 ô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DCDE6CA-5A71-40D9-A7E6-6BA421603F3E}"/>
              </a:ext>
            </a:extLst>
          </p:cNvPr>
          <p:cNvSpPr txBox="1"/>
          <p:nvPr/>
        </p:nvSpPr>
        <p:spPr>
          <a:xfrm>
            <a:off x="4241636" y="3634751"/>
            <a:ext cx="62869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3</a:t>
            </a:r>
            <a:r>
              <a:rPr lang="vi-VN" sz="2400" b="1">
                <a:solidFill>
                  <a:srgbClr val="FF0000"/>
                </a:solidFill>
              </a:rPr>
              <a:t> </a:t>
            </a:r>
            <a:r>
              <a:rPr lang="vi-VN" sz="2400" b="1" dirty="0">
                <a:solidFill>
                  <a:srgbClr val="FF0000"/>
                </a:solidFill>
              </a:rPr>
              <a:t>ô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9C0F09E-F12F-4EDC-9B50-9681F2EDB217}"/>
              </a:ext>
            </a:extLst>
          </p:cNvPr>
          <p:cNvSpPr txBox="1"/>
          <p:nvPr/>
        </p:nvSpPr>
        <p:spPr>
          <a:xfrm>
            <a:off x="3869397" y="5555444"/>
            <a:ext cx="62869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4 ô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03246932-819F-4C81-BA40-6ABEA8B280EF}"/>
              </a:ext>
            </a:extLst>
          </p:cNvPr>
          <p:cNvCxnSpPr>
            <a:cxnSpLocks/>
          </p:cNvCxnSpPr>
          <p:nvPr/>
        </p:nvCxnSpPr>
        <p:spPr>
          <a:xfrm>
            <a:off x="2898752" y="4083164"/>
            <a:ext cx="711223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16B0BCD2-626E-467C-8DCB-1132812366A3}"/>
              </a:ext>
            </a:extLst>
          </p:cNvPr>
          <p:cNvCxnSpPr>
            <a:cxnSpLocks/>
          </p:cNvCxnSpPr>
          <p:nvPr/>
        </p:nvCxnSpPr>
        <p:spPr>
          <a:xfrm>
            <a:off x="3635817" y="4083164"/>
            <a:ext cx="2117283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033AEB7-4B97-470A-8BAC-8F8DA8B1F725}"/>
              </a:ext>
            </a:extLst>
          </p:cNvPr>
          <p:cNvSpPr txBox="1"/>
          <p:nvPr/>
        </p:nvSpPr>
        <p:spPr>
          <a:xfrm>
            <a:off x="6061529" y="4377463"/>
            <a:ext cx="62869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2</a:t>
            </a:r>
            <a:r>
              <a:rPr lang="vi-VN" sz="2400" b="1">
                <a:solidFill>
                  <a:srgbClr val="FF0000"/>
                </a:solidFill>
              </a:rPr>
              <a:t> </a:t>
            </a:r>
            <a:r>
              <a:rPr lang="vi-VN" sz="2400" b="1" dirty="0">
                <a:solidFill>
                  <a:srgbClr val="FF0000"/>
                </a:solidFill>
              </a:rPr>
              <a:t>ô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61EAF7F-6569-4B21-AFC3-443B182A5D68}"/>
              </a:ext>
            </a:extLst>
          </p:cNvPr>
          <p:cNvSpPr txBox="1"/>
          <p:nvPr/>
        </p:nvSpPr>
        <p:spPr>
          <a:xfrm>
            <a:off x="6375878" y="3634751"/>
            <a:ext cx="62869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1 ô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B2427727-1B10-4B0A-B5AB-88AE4DB065DD}"/>
              </a:ext>
            </a:extLst>
          </p:cNvPr>
          <p:cNvSpPr txBox="1"/>
          <p:nvPr/>
        </p:nvSpPr>
        <p:spPr>
          <a:xfrm>
            <a:off x="7745266" y="3634751"/>
            <a:ext cx="62869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3</a:t>
            </a:r>
            <a:r>
              <a:rPr lang="vi-VN" sz="2400" b="1">
                <a:solidFill>
                  <a:srgbClr val="FF0000"/>
                </a:solidFill>
              </a:rPr>
              <a:t> </a:t>
            </a:r>
            <a:r>
              <a:rPr lang="vi-VN" sz="2400" b="1" dirty="0">
                <a:solidFill>
                  <a:srgbClr val="FF0000"/>
                </a:solidFill>
              </a:rPr>
              <a:t>ô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8A1DD67-6FF5-4961-BD90-765587AA32A6}"/>
              </a:ext>
            </a:extLst>
          </p:cNvPr>
          <p:cNvSpPr txBox="1"/>
          <p:nvPr/>
        </p:nvSpPr>
        <p:spPr>
          <a:xfrm>
            <a:off x="7373027" y="5555444"/>
            <a:ext cx="62869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4 ô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C2D2AEC1-6B35-45EA-81BD-3FF8D0CB538E}"/>
              </a:ext>
            </a:extLst>
          </p:cNvPr>
          <p:cNvCxnSpPr>
            <a:cxnSpLocks/>
          </p:cNvCxnSpPr>
          <p:nvPr/>
        </p:nvCxnSpPr>
        <p:spPr>
          <a:xfrm>
            <a:off x="6402382" y="4083164"/>
            <a:ext cx="711223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xmlns="" id="{CA3329EA-FD1F-4B1D-91A4-18AE6AB223CF}"/>
              </a:ext>
            </a:extLst>
          </p:cNvPr>
          <p:cNvCxnSpPr>
            <a:cxnSpLocks/>
          </p:cNvCxnSpPr>
          <p:nvPr/>
        </p:nvCxnSpPr>
        <p:spPr>
          <a:xfrm>
            <a:off x="7139447" y="4083164"/>
            <a:ext cx="2117283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A74490C9-71E9-473C-BF4A-AB506E3FDF4B}"/>
              </a:ext>
            </a:extLst>
          </p:cNvPr>
          <p:cNvCxnSpPr>
            <a:cxnSpLocks/>
          </p:cNvCxnSpPr>
          <p:nvPr/>
        </p:nvCxnSpPr>
        <p:spPr>
          <a:xfrm>
            <a:off x="9258748" y="4083164"/>
            <a:ext cx="0" cy="69783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F48DD3E7-99AC-4D87-A4DB-A97B4ABCB1E6}"/>
              </a:ext>
            </a:extLst>
          </p:cNvPr>
          <p:cNvSpPr txBox="1"/>
          <p:nvPr/>
        </p:nvSpPr>
        <p:spPr>
          <a:xfrm>
            <a:off x="9256730" y="4201914"/>
            <a:ext cx="62869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1 ô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xmlns="" id="{733B75B8-DC29-497B-97CD-ABEA34B2C2EF}"/>
              </a:ext>
            </a:extLst>
          </p:cNvPr>
          <p:cNvCxnSpPr>
            <a:cxnSpLocks/>
          </p:cNvCxnSpPr>
          <p:nvPr/>
        </p:nvCxnSpPr>
        <p:spPr>
          <a:xfrm>
            <a:off x="9385748" y="4775314"/>
            <a:ext cx="0" cy="69783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8809536-656F-4F10-8FEF-84BA7CBECD9D}"/>
              </a:ext>
            </a:extLst>
          </p:cNvPr>
          <p:cNvSpPr txBox="1"/>
          <p:nvPr/>
        </p:nvSpPr>
        <p:spPr>
          <a:xfrm>
            <a:off x="9383730" y="4894064"/>
            <a:ext cx="62869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1 ô</a:t>
            </a:r>
          </a:p>
        </p:txBody>
      </p:sp>
    </p:spTree>
    <p:extLst>
      <p:ext uri="{BB962C8B-B14F-4D97-AF65-F5344CB8AC3E}">
        <p14:creationId xmlns:p14="http://schemas.microsoft.com/office/powerpoint/2010/main" val="339460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3" grpId="0" animBg="1"/>
      <p:bldP spid="24" grpId="0" animBg="1"/>
      <p:bldP spid="25" grpId="0" animBg="1"/>
      <p:bldP spid="26" grpId="0" animBg="1"/>
      <p:bldP spid="31" grpId="0" animBg="1"/>
      <p:bldP spid="3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</TotalTime>
  <Words>304</Words>
  <Application>Microsoft Office PowerPoint</Application>
  <PresentationFormat>Custom</PresentationFormat>
  <Paragraphs>67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AnhBinh</cp:lastModifiedBy>
  <cp:revision>122</cp:revision>
  <dcterms:created xsi:type="dcterms:W3CDTF">2021-06-02T01:34:28Z</dcterms:created>
  <dcterms:modified xsi:type="dcterms:W3CDTF">2021-12-31T03:29:46Z</dcterms:modified>
</cp:coreProperties>
</file>