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95" r:id="rId3"/>
    <p:sldId id="296" r:id="rId4"/>
    <p:sldId id="297" r:id="rId5"/>
    <p:sldId id="298" r:id="rId6"/>
    <p:sldId id="259" r:id="rId7"/>
    <p:sldId id="261" r:id="rId8"/>
    <p:sldId id="262" r:id="rId9"/>
    <p:sldId id="448" r:id="rId10"/>
    <p:sldId id="263" r:id="rId11"/>
    <p:sldId id="282" r:id="rId12"/>
    <p:sldId id="283" r:id="rId13"/>
    <p:sldId id="284" r:id="rId14"/>
    <p:sldId id="285" r:id="rId15"/>
    <p:sldId id="264" r:id="rId16"/>
    <p:sldId id="265" r:id="rId17"/>
    <p:sldId id="266" r:id="rId18"/>
    <p:sldId id="267" r:id="rId19"/>
    <p:sldId id="436" r:id="rId20"/>
    <p:sldId id="292" r:id="rId21"/>
    <p:sldId id="278" r:id="rId22"/>
    <p:sldId id="437" r:id="rId23"/>
    <p:sldId id="301" r:id="rId24"/>
    <p:sldId id="302" r:id="rId25"/>
    <p:sldId id="271" r:id="rId26"/>
    <p:sldId id="272" r:id="rId27"/>
    <p:sldId id="273" r:id="rId28"/>
    <p:sldId id="274" r:id="rId29"/>
    <p:sldId id="275" r:id="rId30"/>
    <p:sldId id="441" r:id="rId31"/>
    <p:sldId id="442" r:id="rId32"/>
    <p:sldId id="443" r:id="rId33"/>
    <p:sldId id="444" r:id="rId34"/>
    <p:sldId id="446" r:id="rId35"/>
    <p:sldId id="445" r:id="rId36"/>
    <p:sldId id="300" r:id="rId37"/>
    <p:sldId id="447" r:id="rId38"/>
    <p:sldId id="277" r:id="rId39"/>
  </p:sldIdLst>
  <p:sldSz cx="12161838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3831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479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nhấn vào ngôi sao để ra câu hỏi.</a:t>
            </a:r>
          </a:p>
          <a:p>
            <a:r>
              <a:rPr lang="en-US"/>
              <a:t>Nhấn vào chuông để kết thúc trò chơi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45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ấn vào ngôi sao để quay lại trang trò chơi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99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1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</a:t>
            </a:r>
            <a:r>
              <a:rPr lang="en-US" baseline="0"/>
              <a:t> vào con ếch để tới bài học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23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giúp</a:t>
            </a:r>
            <a:r>
              <a:rPr lang="en-US" baseline="0"/>
              <a:t> HS phân biệt rổ và rá. Giáo dục HS việc dùng rổ ra bằng tre, mây sẽ BVMT hơn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3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7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57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97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299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57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82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76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11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94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7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89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22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159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60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509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38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77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49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4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0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5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7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2" r:id="rId3"/>
    <p:sldLayoutId id="2147483674" r:id="rId4"/>
    <p:sldLayoutId id="2147483673" r:id="rId5"/>
    <p:sldLayoutId id="2147483683" r:id="rId6"/>
    <p:sldLayoutId id="2147483678" r:id="rId7"/>
    <p:sldLayoutId id="2147483672" r:id="rId8"/>
    <p:sldLayoutId id="2147483671" r:id="rId9"/>
    <p:sldLayoutId id="2147483670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60" r:id="rId16"/>
    <p:sldLayoutId id="2147483651" r:id="rId17"/>
    <p:sldLayoutId id="2147483652" r:id="rId18"/>
    <p:sldLayoutId id="2147483653" r:id="rId19"/>
    <p:sldLayoutId id="2147483654" r:id="rId20"/>
    <p:sldLayoutId id="2147483669" r:id="rId21"/>
    <p:sldLayoutId id="2147483668" r:id="rId22"/>
    <p:sldLayoutId id="2147483667" r:id="rId23"/>
    <p:sldLayoutId id="2147483666" r:id="rId24"/>
    <p:sldLayoutId id="2147483655" r:id="rId25"/>
    <p:sldLayoutId id="2147483684" r:id="rId26"/>
    <p:sldLayoutId id="2147483681" r:id="rId27"/>
    <p:sldLayoutId id="2147483680" r:id="rId28"/>
    <p:sldLayoutId id="2147483679" r:id="rId29"/>
    <p:sldLayoutId id="2147483677" r:id="rId30"/>
    <p:sldLayoutId id="2147483676" r:id="rId31"/>
    <p:sldLayoutId id="2147483675" r:id="rId32"/>
    <p:sldLayoutId id="2147483656" r:id="rId33"/>
    <p:sldLayoutId id="2147483657" r:id="rId34"/>
    <p:sldLayoutId id="2147483658" r:id="rId35"/>
    <p:sldLayoutId id="2147483659" r:id="rId3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5.png"/><Relationship Id="rId10" Type="http://schemas.openxmlformats.org/officeDocument/2006/relationships/image" Target="../media/image26.jpeg"/><Relationship Id="rId4" Type="http://schemas.openxmlformats.org/officeDocument/2006/relationships/image" Target="../media/image34.png"/><Relationship Id="rId9" Type="http://schemas.microsoft.com/office/2007/relationships/hdphoto" Target="../media/hdphoto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9.png"/><Relationship Id="rId18" Type="http://schemas.microsoft.com/office/2007/relationships/hdphoto" Target="../media/hdphoto3.wdp"/><Relationship Id="rId3" Type="http://schemas.openxmlformats.org/officeDocument/2006/relationships/audio" Target="../media/audio1.wav"/><Relationship Id="rId21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8.gif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6.xml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slide" Target="slide5.xml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slide" Target="slide4.xml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6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slide" Target="slide35.xml"/><Relationship Id="rId3" Type="http://schemas.openxmlformats.org/officeDocument/2006/relationships/image" Target="../media/image48.png"/><Relationship Id="rId7" Type="http://schemas.openxmlformats.org/officeDocument/2006/relationships/slide" Target="slide32.xml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8.wdp"/><Relationship Id="rId11" Type="http://schemas.openxmlformats.org/officeDocument/2006/relationships/slide" Target="slide34.xml"/><Relationship Id="rId5" Type="http://schemas.openxmlformats.org/officeDocument/2006/relationships/image" Target="../media/image49.png"/><Relationship Id="rId15" Type="http://schemas.openxmlformats.org/officeDocument/2006/relationships/slide" Target="slide36.xml"/><Relationship Id="rId10" Type="http://schemas.openxmlformats.org/officeDocument/2006/relationships/image" Target="../media/image51.png"/><Relationship Id="rId4" Type="http://schemas.openxmlformats.org/officeDocument/2006/relationships/slide" Target="slide37.xml"/><Relationship Id="rId9" Type="http://schemas.openxmlformats.org/officeDocument/2006/relationships/slide" Target="slide33.xml"/><Relationship Id="rId1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9.wdp"/><Relationship Id="rId5" Type="http://schemas.openxmlformats.org/officeDocument/2006/relationships/image" Target="../media/image56.png"/><Relationship Id="rId4" Type="http://schemas.openxmlformats.org/officeDocument/2006/relationships/slide" Target="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9.wdp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9.wdp"/><Relationship Id="rId5" Type="http://schemas.openxmlformats.org/officeDocument/2006/relationships/image" Target="../media/image56.png"/><Relationship Id="rId4" Type="http://schemas.openxmlformats.org/officeDocument/2006/relationships/slide" Target="slide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64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63.gif"/><Relationship Id="rId5" Type="http://schemas.openxmlformats.org/officeDocument/2006/relationships/image" Target="../media/image62.gif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200025"/>
            <a:ext cx="12266613" cy="645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Rổ rá tre- bền tới 20 năm - Đan thủ công, gác bếp củi hong khói | Shopee  Việt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0"/>
          <a:stretch/>
        </p:blipFill>
        <p:spPr bwMode="auto">
          <a:xfrm>
            <a:off x="318700" y="38099"/>
            <a:ext cx="2381249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rổ rá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42819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709319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pic>
        <p:nvPicPr>
          <p:cNvPr id="8" name="Picture 8" descr="Rổ tròn - Nhựa công nghiệp, Nhựa gia dụng, Nhua tổng hợp Hiệp Thàn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664"/>
          <a:stretch/>
        </p:blipFill>
        <p:spPr bwMode="auto">
          <a:xfrm>
            <a:off x="158343" y="2360109"/>
            <a:ext cx="3080540" cy="224879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ổ rá tre- bền tới 20 năm giảm chỉ còn 110,000 đ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8" t="17389" b="17630"/>
          <a:stretch/>
        </p:blipFill>
        <p:spPr bwMode="auto">
          <a:xfrm>
            <a:off x="3273014" y="19049"/>
            <a:ext cx="2560255" cy="218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ổ,rá tre phục vụ cho trồng cây cảnh,cây xanh,rau quanh nhà - Vườn, Ngoại  thất tại Hà Nội - 248825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419" y="0"/>
            <a:ext cx="5890419" cy="441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Rổ rá t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9"/>
          <a:stretch/>
        </p:blipFill>
        <p:spPr bwMode="auto">
          <a:xfrm>
            <a:off x="3313592" y="2360109"/>
            <a:ext cx="2496565" cy="20577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rô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42605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pic>
        <p:nvPicPr>
          <p:cNvPr id="6" name="Picture 2" descr="Bộ Cá rô đồng – Wikipedia tiếng Việ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9" y="342899"/>
            <a:ext cx="5232396" cy="392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ẹo phân biệt cá rô đồng và cá rô nuôi, tránh để  \\\\\\\\\\\\\\\\\\\\\\\\\\\\\\\\\\\\\\\\\\\\\\\\\\\\\\\\\\\\\\\\\\\\\\\\\\\\\\\\\\\\\\\\\\\\\\\\\\\\\\\\\\\\\\\\\\\\\\\\\\\\\\\\\\\\\\\\\\\\\\\\\\\\\\\\\\\\\\\\\\\\\\\\\\\\\\\\\\\\\\\\\\\\\\\\\\\\\\\\\\\\\\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118" y="361950"/>
            <a:ext cx="6248399" cy="390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175919" y="5638800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su su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47369" y="564256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pic>
        <p:nvPicPr>
          <p:cNvPr id="7" name="Picture 2" descr="su su – Wiktionary tiếng Việ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6" y="318189"/>
            <a:ext cx="6209543" cy="400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13 tác dụng bất ngờ của quả su su đối với sức khỏ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719" y="318189"/>
            <a:ext cx="5366948" cy="402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837238" y="5642562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480719" y="513583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 số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465981" y="5139599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pic>
        <p:nvPicPr>
          <p:cNvPr id="6" name="Picture 2" descr="Set colorful numbers cartoon kids figures number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31" b="74811" l="0" r="100000">
                        <a14:foregroundMark x1="8300" y1="21662" x2="13500" y2="22292"/>
                        <a14:foregroundMark x1="29800" y1="23678" x2="31900" y2="36020"/>
                        <a14:foregroundMark x1="17000" y1="22544" x2="17300" y2="29345"/>
                        <a14:foregroundMark x1="6100" y1="25063" x2="12000" y2="36776"/>
                        <a14:foregroundMark x1="17700" y1="26196" x2="17100" y2="32746"/>
                        <a14:foregroundMark x1="14900" y1="18892" x2="16400" y2="20907"/>
                        <a14:foregroundMark x1="14400" y1="39169" x2="16700" y2="33249"/>
                        <a14:foregroundMark x1="47200" y1="21285" x2="52400" y2="25063"/>
                        <a14:foregroundMark x1="67600" y1="21285" x2="73700" y2="32997"/>
                        <a14:foregroundMark x1="87500" y1="21411" x2="95400" y2="33123"/>
                        <a14:foregroundMark x1="83900" y1="59068" x2="89300" y2="60579"/>
                        <a14:foregroundMark x1="81000" y1="56801" x2="84000" y2="57431"/>
                        <a14:foregroundMark x1="63500" y1="55416" x2="74000" y2="63728"/>
                        <a14:foregroundMark x1="45100" y1="52267" x2="55800" y2="56549"/>
                        <a14:foregroundMark x1="55600" y1="56549" x2="55600" y2="56549"/>
                        <a14:foregroundMark x1="27300" y1="53778" x2="33000" y2="66625"/>
                        <a14:foregroundMark x1="23700" y1="58816" x2="23700" y2="58816"/>
                        <a14:foregroundMark x1="24600" y1="59194" x2="32200" y2="68262"/>
                        <a14:foregroundMark x1="25500" y1="64232" x2="32300" y2="71662"/>
                        <a14:foregroundMark x1="29800" y1="51889" x2="38400" y2="52771"/>
                        <a14:foregroundMark x1="6800" y1="52267" x2="13400" y2="62343"/>
                        <a14:foregroundMark x1="10900" y1="53401" x2="10900" y2="53401"/>
                        <a14:foregroundMark x1="11700" y1="17506" x2="16100" y2="3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68"/>
          <a:stretch/>
        </p:blipFill>
        <p:spPr bwMode="auto">
          <a:xfrm>
            <a:off x="2377663" y="19050"/>
            <a:ext cx="7528936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119" y="3200400"/>
            <a:ext cx="3970062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407" y="3206752"/>
            <a:ext cx="3430837" cy="212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444" y="3212000"/>
            <a:ext cx="3320631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556" y="3212000"/>
            <a:ext cx="3194680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Bộ Cá rô đồng – Wikipedia tiếng Việ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6" y="1360000"/>
            <a:ext cx="2453865" cy="1840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13 tác dụng bất ngờ của quả su su đối với sức khỏ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977" y="1360000"/>
            <a:ext cx="2453867" cy="1840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Set colorful numbers cartoon kids figures number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31" b="74811" l="0" r="100000">
                        <a14:foregroundMark x1="8300" y1="21662" x2="13500" y2="22292"/>
                        <a14:foregroundMark x1="29800" y1="23678" x2="31900" y2="36020"/>
                        <a14:foregroundMark x1="17000" y1="22544" x2="17300" y2="29345"/>
                        <a14:foregroundMark x1="6100" y1="25063" x2="12000" y2="36776"/>
                        <a14:foregroundMark x1="17700" y1="26196" x2="17100" y2="32746"/>
                        <a14:foregroundMark x1="14900" y1="18892" x2="16400" y2="20907"/>
                        <a14:foregroundMark x1="14400" y1="39169" x2="16700" y2="33249"/>
                        <a14:foregroundMark x1="47200" y1="21285" x2="52400" y2="25063"/>
                        <a14:foregroundMark x1="67600" y1="21285" x2="73700" y2="32997"/>
                        <a14:foregroundMark x1="87500" y1="21411" x2="95400" y2="33123"/>
                        <a14:foregroundMark x1="83900" y1="59068" x2="89300" y2="60579"/>
                        <a14:foregroundMark x1="81000" y1="56801" x2="84000" y2="57431"/>
                        <a14:foregroundMark x1="63500" y1="55416" x2="74000" y2="63728"/>
                        <a14:foregroundMark x1="45100" y1="52267" x2="55800" y2="56549"/>
                        <a14:foregroundMark x1="55600" y1="56549" x2="55600" y2="56549"/>
                        <a14:foregroundMark x1="27300" y1="53778" x2="33000" y2="66625"/>
                        <a14:foregroundMark x1="23700" y1="58816" x2="23700" y2="58816"/>
                        <a14:foregroundMark x1="24600" y1="59194" x2="32200" y2="68262"/>
                        <a14:foregroundMark x1="25500" y1="64232" x2="32300" y2="71662"/>
                        <a14:foregroundMark x1="29800" y1="51889" x2="38400" y2="52771"/>
                        <a14:foregroundMark x1="6800" y1="52267" x2="13400" y2="62343"/>
                        <a14:foregroundMark x1="10900" y1="53401" x2="10900" y2="53401"/>
                        <a14:foregroundMark x1="11700" y1="17506" x2="16100" y2="35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068"/>
          <a:stretch/>
        </p:blipFill>
        <p:spPr bwMode="auto">
          <a:xfrm>
            <a:off x="9121061" y="1360000"/>
            <a:ext cx="2614178" cy="1852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Rổ rá tre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9"/>
          <a:stretch/>
        </p:blipFill>
        <p:spPr bwMode="auto">
          <a:xfrm>
            <a:off x="343884" y="1360000"/>
            <a:ext cx="2209800" cy="18213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613" y="4768850"/>
            <a:ext cx="12558713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10" y="-381000"/>
            <a:ext cx="11151466" cy="586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843816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H"/>
                <a:ea typeface="HP001 4H"/>
              </a:rPr>
              <a:t>ǟ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882416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H"/>
                <a:ea typeface="HP001 4H"/>
              </a:rPr>
              <a:t>Ȥ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4" name="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304800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194719" y="1713150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ǟ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F549A4-8159-4621-BD03-78AA515DF709}"/>
              </a:ext>
            </a:extLst>
          </p:cNvPr>
          <p:cNvSpPr txBox="1"/>
          <p:nvPr/>
        </p:nvSpPr>
        <p:spPr>
          <a:xfrm>
            <a:off x="8047818" y="1713150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ǟ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99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976" y="-160868"/>
            <a:ext cx="7991192" cy="6553200"/>
          </a:xfrm>
        </p:spPr>
      </p:pic>
      <p:sp>
        <p:nvSpPr>
          <p:cNvPr id="5" name="Rectangle 4"/>
          <p:cNvSpPr/>
          <p:nvPr/>
        </p:nvSpPr>
        <p:spPr>
          <a:xfrm>
            <a:off x="0" y="5648037"/>
            <a:ext cx="12161838" cy="1209964"/>
          </a:xfrm>
          <a:custGeom>
            <a:avLst/>
            <a:gdLst>
              <a:gd name="connsiteX0" fmla="*/ 0 w 9144000"/>
              <a:gd name="connsiteY0" fmla="*/ 0 h 914400"/>
              <a:gd name="connsiteX1" fmla="*/ 9144000 w 9144000"/>
              <a:gd name="connsiteY1" fmla="*/ 0 h 914400"/>
              <a:gd name="connsiteX2" fmla="*/ 9144000 w 9144000"/>
              <a:gd name="connsiteY2" fmla="*/ 914400 h 914400"/>
              <a:gd name="connsiteX3" fmla="*/ 0 w 9144000"/>
              <a:gd name="connsiteY3" fmla="*/ 914400 h 914400"/>
              <a:gd name="connsiteX4" fmla="*/ 0 w 9144000"/>
              <a:gd name="connsiteY4" fmla="*/ 0 h 914400"/>
              <a:gd name="connsiteX0" fmla="*/ 0 w 9144000"/>
              <a:gd name="connsiteY0" fmla="*/ 197042 h 1111442"/>
              <a:gd name="connsiteX1" fmla="*/ 9144000 w 9144000"/>
              <a:gd name="connsiteY1" fmla="*/ 197042 h 1111442"/>
              <a:gd name="connsiteX2" fmla="*/ 9144000 w 9144000"/>
              <a:gd name="connsiteY2" fmla="*/ 1111442 h 1111442"/>
              <a:gd name="connsiteX3" fmla="*/ 0 w 9144000"/>
              <a:gd name="connsiteY3" fmla="*/ 1111442 h 1111442"/>
              <a:gd name="connsiteX4" fmla="*/ 0 w 9144000"/>
              <a:gd name="connsiteY4" fmla="*/ 197042 h 1111442"/>
              <a:gd name="connsiteX0" fmla="*/ 0 w 9144000"/>
              <a:gd name="connsiteY0" fmla="*/ 295564 h 1209964"/>
              <a:gd name="connsiteX1" fmla="*/ 9144000 w 9144000"/>
              <a:gd name="connsiteY1" fmla="*/ 295564 h 1209964"/>
              <a:gd name="connsiteX2" fmla="*/ 9144000 w 9144000"/>
              <a:gd name="connsiteY2" fmla="*/ 1209964 h 1209964"/>
              <a:gd name="connsiteX3" fmla="*/ 0 w 9144000"/>
              <a:gd name="connsiteY3" fmla="*/ 1209964 h 1209964"/>
              <a:gd name="connsiteX4" fmla="*/ 0 w 9144000"/>
              <a:gd name="connsiteY4" fmla="*/ 295564 h 1209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209964">
                <a:moveTo>
                  <a:pt x="0" y="295564"/>
                </a:moveTo>
                <a:cubicBezTo>
                  <a:pt x="3810000" y="-369455"/>
                  <a:pt x="6096000" y="295564"/>
                  <a:pt x="9144000" y="295564"/>
                </a:cubicBezTo>
                <a:lnTo>
                  <a:pt x="9144000" y="1209964"/>
                </a:lnTo>
                <a:lnTo>
                  <a:pt x="0" y="1209964"/>
                </a:lnTo>
                <a:lnTo>
                  <a:pt x="0" y="295564"/>
                </a:lnTo>
                <a:close/>
              </a:path>
            </a:pathLst>
          </a:cu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endParaRPr lang="en-US"/>
          </a:p>
        </p:txBody>
      </p:sp>
      <p:pic>
        <p:nvPicPr>
          <p:cNvPr id="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36" y="1439409"/>
            <a:ext cx="1499115" cy="181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88" y="676654"/>
            <a:ext cx="1492782" cy="182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601" y="3733800"/>
            <a:ext cx="1499115" cy="181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36" y="1439409"/>
            <a:ext cx="1499115" cy="181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88" y="676654"/>
            <a:ext cx="1492782" cy="182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601" y="3733800"/>
            <a:ext cx="1499115" cy="181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060" y="5359400"/>
            <a:ext cx="810789" cy="812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4528351" y="3427307"/>
            <a:ext cx="640430" cy="72474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5760703" y="2258905"/>
            <a:ext cx="640430" cy="7247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8410624" y="2848676"/>
            <a:ext cx="640430" cy="72474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5272405" y="234224"/>
            <a:ext cx="489565" cy="5540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6966190" y="2665110"/>
            <a:ext cx="771468" cy="87303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3373061" y="2264199"/>
            <a:ext cx="956372" cy="10822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9367">
            <a:off x="6646927" y="104127"/>
            <a:ext cx="489565" cy="55401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048" y="2207774"/>
            <a:ext cx="3388845" cy="347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25" name="Rounded Rectangle 24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802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"/>
                            </p:stCondLst>
                            <p:childTnLst>
                              <p:par>
                                <p:cTn id="2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"/>
                            </p:stCondLst>
                            <p:childTnLst>
                              <p:par>
                                <p:cTn id="3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040001"/>
              </p:ext>
            </p:extLst>
          </p:nvPr>
        </p:nvGraphicFramePr>
        <p:xfrm>
          <a:off x="42069" y="2819400"/>
          <a:ext cx="64008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651919" y="152400"/>
            <a:ext cx="6705600" cy="16002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969905"/>
              </p:ext>
            </p:extLst>
          </p:nvPr>
        </p:nvGraphicFramePr>
        <p:xfrm>
          <a:off x="6480969" y="2810148"/>
          <a:ext cx="64008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1280318" y="2969007"/>
            <a:ext cx="2552701" cy="110251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0">
                <a:solidFill>
                  <a:schemeClr val="bg1">
                    <a:lumMod val="75000"/>
                  </a:schemeClr>
                </a:solidFill>
                <a:latin typeface="HP001 4 hàng" pitchFamily="34" charset="0"/>
              </a:rPr>
              <a:t>ǟ</a:t>
            </a:r>
          </a:p>
        </p:txBody>
      </p:sp>
      <p:sp>
        <p:nvSpPr>
          <p:cNvPr id="14" name="Freeform 13"/>
          <p:cNvSpPr/>
          <p:nvPr/>
        </p:nvSpPr>
        <p:spPr>
          <a:xfrm>
            <a:off x="2274096" y="4150491"/>
            <a:ext cx="962025" cy="1178743"/>
          </a:xfrm>
          <a:custGeom>
            <a:avLst/>
            <a:gdLst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192041 h 1414291"/>
              <a:gd name="connsiteX3" fmla="*/ 168275 w 1698625"/>
              <a:gd name="connsiteY3" fmla="*/ 111266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1266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5100 w 1698625"/>
              <a:gd name="connsiteY3" fmla="*/ 1103141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0631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06316 h 1414291"/>
              <a:gd name="connsiteX4" fmla="*/ 219075 w 1698625"/>
              <a:gd name="connsiteY4" fmla="*/ 995191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760 h 1414760"/>
              <a:gd name="connsiteX1" fmla="*/ 69850 w 1698625"/>
              <a:gd name="connsiteY1" fmla="*/ 1297285 h 1414760"/>
              <a:gd name="connsiteX2" fmla="*/ 120650 w 1698625"/>
              <a:gd name="connsiteY2" fmla="*/ 1205210 h 1414760"/>
              <a:gd name="connsiteX3" fmla="*/ 168275 w 1698625"/>
              <a:gd name="connsiteY3" fmla="*/ 1106785 h 1414760"/>
              <a:gd name="connsiteX4" fmla="*/ 219075 w 1698625"/>
              <a:gd name="connsiteY4" fmla="*/ 995660 h 1414760"/>
              <a:gd name="connsiteX5" fmla="*/ 273050 w 1698625"/>
              <a:gd name="connsiteY5" fmla="*/ 852785 h 1414760"/>
              <a:gd name="connsiteX6" fmla="*/ 317500 w 1698625"/>
              <a:gd name="connsiteY6" fmla="*/ 738485 h 1414760"/>
              <a:gd name="connsiteX7" fmla="*/ 352425 w 1698625"/>
              <a:gd name="connsiteY7" fmla="*/ 614660 h 1414760"/>
              <a:gd name="connsiteX8" fmla="*/ 384175 w 1698625"/>
              <a:gd name="connsiteY8" fmla="*/ 509885 h 1414760"/>
              <a:gd name="connsiteX9" fmla="*/ 406400 w 1698625"/>
              <a:gd name="connsiteY9" fmla="*/ 401935 h 1414760"/>
              <a:gd name="connsiteX10" fmla="*/ 422275 w 1698625"/>
              <a:gd name="connsiteY10" fmla="*/ 293985 h 1414760"/>
              <a:gd name="connsiteX11" fmla="*/ 412750 w 1698625"/>
              <a:gd name="connsiteY11" fmla="*/ 163810 h 1414760"/>
              <a:gd name="connsiteX12" fmla="*/ 384175 w 1698625"/>
              <a:gd name="connsiteY12" fmla="*/ 78085 h 1414760"/>
              <a:gd name="connsiteX13" fmla="*/ 327025 w 1698625"/>
              <a:gd name="connsiteY13" fmla="*/ 24110 h 1414760"/>
              <a:gd name="connsiteX14" fmla="*/ 285750 w 1698625"/>
              <a:gd name="connsiteY14" fmla="*/ 5060 h 1414760"/>
              <a:gd name="connsiteX15" fmla="*/ 225425 w 1698625"/>
              <a:gd name="connsiteY15" fmla="*/ 1885 h 1414760"/>
              <a:gd name="connsiteX16" fmla="*/ 190500 w 1698625"/>
              <a:gd name="connsiteY16" fmla="*/ 30460 h 1414760"/>
              <a:gd name="connsiteX17" fmla="*/ 190500 w 1698625"/>
              <a:gd name="connsiteY17" fmla="*/ 87610 h 1414760"/>
              <a:gd name="connsiteX18" fmla="*/ 231775 w 1698625"/>
              <a:gd name="connsiteY18" fmla="*/ 157460 h 1414760"/>
              <a:gd name="connsiteX19" fmla="*/ 320675 w 1698625"/>
              <a:gd name="connsiteY19" fmla="*/ 186035 h 1414760"/>
              <a:gd name="connsiteX20" fmla="*/ 466725 w 1698625"/>
              <a:gd name="connsiteY20" fmla="*/ 195560 h 1414760"/>
              <a:gd name="connsiteX21" fmla="*/ 612775 w 1698625"/>
              <a:gd name="connsiteY21" fmla="*/ 198735 h 1414760"/>
              <a:gd name="connsiteX22" fmla="*/ 736600 w 1698625"/>
              <a:gd name="connsiteY22" fmla="*/ 211435 h 1414760"/>
              <a:gd name="connsiteX23" fmla="*/ 873125 w 1698625"/>
              <a:gd name="connsiteY23" fmla="*/ 255885 h 1414760"/>
              <a:gd name="connsiteX24" fmla="*/ 965200 w 1698625"/>
              <a:gd name="connsiteY24" fmla="*/ 332085 h 1414760"/>
              <a:gd name="connsiteX25" fmla="*/ 1022350 w 1698625"/>
              <a:gd name="connsiteY25" fmla="*/ 427335 h 1414760"/>
              <a:gd name="connsiteX26" fmla="*/ 1038225 w 1698625"/>
              <a:gd name="connsiteY26" fmla="*/ 509885 h 1414760"/>
              <a:gd name="connsiteX27" fmla="*/ 1050925 w 1698625"/>
              <a:gd name="connsiteY27" fmla="*/ 694035 h 1414760"/>
              <a:gd name="connsiteX28" fmla="*/ 1050925 w 1698625"/>
              <a:gd name="connsiteY28" fmla="*/ 954385 h 1414760"/>
              <a:gd name="connsiteX29" fmla="*/ 1047750 w 1698625"/>
              <a:gd name="connsiteY29" fmla="*/ 1138535 h 1414760"/>
              <a:gd name="connsiteX30" fmla="*/ 1057275 w 1698625"/>
              <a:gd name="connsiteY30" fmla="*/ 1243310 h 1414760"/>
              <a:gd name="connsiteX31" fmla="*/ 1098550 w 1698625"/>
              <a:gd name="connsiteY31" fmla="*/ 1329035 h 1414760"/>
              <a:gd name="connsiteX32" fmla="*/ 1174750 w 1698625"/>
              <a:gd name="connsiteY32" fmla="*/ 1379835 h 1414760"/>
              <a:gd name="connsiteX33" fmla="*/ 1250950 w 1698625"/>
              <a:gd name="connsiteY33" fmla="*/ 1389360 h 1414760"/>
              <a:gd name="connsiteX34" fmla="*/ 1343025 w 1698625"/>
              <a:gd name="connsiteY34" fmla="*/ 1367135 h 1414760"/>
              <a:gd name="connsiteX35" fmla="*/ 1431925 w 1698625"/>
              <a:gd name="connsiteY35" fmla="*/ 1287760 h 1414760"/>
              <a:gd name="connsiteX36" fmla="*/ 1498600 w 1698625"/>
              <a:gd name="connsiteY36" fmla="*/ 1186160 h 1414760"/>
              <a:gd name="connsiteX37" fmla="*/ 1571625 w 1698625"/>
              <a:gd name="connsiteY37" fmla="*/ 1062335 h 1414760"/>
              <a:gd name="connsiteX38" fmla="*/ 1628775 w 1698625"/>
              <a:gd name="connsiteY38" fmla="*/ 944860 h 1414760"/>
              <a:gd name="connsiteX39" fmla="*/ 1670050 w 1698625"/>
              <a:gd name="connsiteY39" fmla="*/ 849610 h 1414760"/>
              <a:gd name="connsiteX40" fmla="*/ 1698625 w 1698625"/>
              <a:gd name="connsiteY40" fmla="*/ 786110 h 1414760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4499"/>
              <a:gd name="connsiteX1" fmla="*/ 9525 w 1698625"/>
              <a:gd name="connsiteY1" fmla="*/ 1402968 h 1414499"/>
              <a:gd name="connsiteX2" fmla="*/ 69850 w 1698625"/>
              <a:gd name="connsiteY2" fmla="*/ 1295018 h 1414499"/>
              <a:gd name="connsiteX3" fmla="*/ 120650 w 1698625"/>
              <a:gd name="connsiteY3" fmla="*/ 1202943 h 1414499"/>
              <a:gd name="connsiteX4" fmla="*/ 168275 w 1698625"/>
              <a:gd name="connsiteY4" fmla="*/ 1104518 h 1414499"/>
              <a:gd name="connsiteX5" fmla="*/ 219075 w 1698625"/>
              <a:gd name="connsiteY5" fmla="*/ 993393 h 1414499"/>
              <a:gd name="connsiteX6" fmla="*/ 273050 w 1698625"/>
              <a:gd name="connsiteY6" fmla="*/ 850518 h 1414499"/>
              <a:gd name="connsiteX7" fmla="*/ 317500 w 1698625"/>
              <a:gd name="connsiteY7" fmla="*/ 736218 h 1414499"/>
              <a:gd name="connsiteX8" fmla="*/ 352425 w 1698625"/>
              <a:gd name="connsiteY8" fmla="*/ 612393 h 1414499"/>
              <a:gd name="connsiteX9" fmla="*/ 384175 w 1698625"/>
              <a:gd name="connsiteY9" fmla="*/ 507618 h 1414499"/>
              <a:gd name="connsiteX10" fmla="*/ 406400 w 1698625"/>
              <a:gd name="connsiteY10" fmla="*/ 399668 h 1414499"/>
              <a:gd name="connsiteX11" fmla="*/ 422275 w 1698625"/>
              <a:gd name="connsiteY11" fmla="*/ 291718 h 1414499"/>
              <a:gd name="connsiteX12" fmla="*/ 412750 w 1698625"/>
              <a:gd name="connsiteY12" fmla="*/ 161543 h 1414499"/>
              <a:gd name="connsiteX13" fmla="*/ 384175 w 1698625"/>
              <a:gd name="connsiteY13" fmla="*/ 75818 h 1414499"/>
              <a:gd name="connsiteX14" fmla="*/ 327025 w 1698625"/>
              <a:gd name="connsiteY14" fmla="*/ 21843 h 1414499"/>
              <a:gd name="connsiteX15" fmla="*/ 285750 w 1698625"/>
              <a:gd name="connsiteY15" fmla="*/ 2793 h 1414499"/>
              <a:gd name="connsiteX16" fmla="*/ 228600 w 1698625"/>
              <a:gd name="connsiteY16" fmla="*/ 2793 h 1414499"/>
              <a:gd name="connsiteX17" fmla="*/ 190500 w 1698625"/>
              <a:gd name="connsiteY17" fmla="*/ 28193 h 1414499"/>
              <a:gd name="connsiteX18" fmla="*/ 190500 w 1698625"/>
              <a:gd name="connsiteY18" fmla="*/ 85343 h 1414499"/>
              <a:gd name="connsiteX19" fmla="*/ 231775 w 1698625"/>
              <a:gd name="connsiteY19" fmla="*/ 155193 h 1414499"/>
              <a:gd name="connsiteX20" fmla="*/ 320675 w 1698625"/>
              <a:gd name="connsiteY20" fmla="*/ 183768 h 1414499"/>
              <a:gd name="connsiteX21" fmla="*/ 466725 w 1698625"/>
              <a:gd name="connsiteY21" fmla="*/ 193293 h 1414499"/>
              <a:gd name="connsiteX22" fmla="*/ 612775 w 1698625"/>
              <a:gd name="connsiteY22" fmla="*/ 196468 h 1414499"/>
              <a:gd name="connsiteX23" fmla="*/ 736600 w 1698625"/>
              <a:gd name="connsiteY23" fmla="*/ 209168 h 1414499"/>
              <a:gd name="connsiteX24" fmla="*/ 873125 w 1698625"/>
              <a:gd name="connsiteY24" fmla="*/ 253618 h 1414499"/>
              <a:gd name="connsiteX25" fmla="*/ 965200 w 1698625"/>
              <a:gd name="connsiteY25" fmla="*/ 329818 h 1414499"/>
              <a:gd name="connsiteX26" fmla="*/ 1022350 w 1698625"/>
              <a:gd name="connsiteY26" fmla="*/ 425068 h 1414499"/>
              <a:gd name="connsiteX27" fmla="*/ 1038225 w 1698625"/>
              <a:gd name="connsiteY27" fmla="*/ 507618 h 1414499"/>
              <a:gd name="connsiteX28" fmla="*/ 1050925 w 1698625"/>
              <a:gd name="connsiteY28" fmla="*/ 691768 h 1414499"/>
              <a:gd name="connsiteX29" fmla="*/ 1050925 w 1698625"/>
              <a:gd name="connsiteY29" fmla="*/ 952118 h 1414499"/>
              <a:gd name="connsiteX30" fmla="*/ 1047750 w 1698625"/>
              <a:gd name="connsiteY30" fmla="*/ 1136268 h 1414499"/>
              <a:gd name="connsiteX31" fmla="*/ 1057275 w 1698625"/>
              <a:gd name="connsiteY31" fmla="*/ 1241043 h 1414499"/>
              <a:gd name="connsiteX32" fmla="*/ 1098550 w 1698625"/>
              <a:gd name="connsiteY32" fmla="*/ 1326768 h 1414499"/>
              <a:gd name="connsiteX33" fmla="*/ 1174750 w 1698625"/>
              <a:gd name="connsiteY33" fmla="*/ 1377568 h 1414499"/>
              <a:gd name="connsiteX34" fmla="*/ 1250950 w 1698625"/>
              <a:gd name="connsiteY34" fmla="*/ 1387093 h 1414499"/>
              <a:gd name="connsiteX35" fmla="*/ 1343025 w 1698625"/>
              <a:gd name="connsiteY35" fmla="*/ 1364868 h 1414499"/>
              <a:gd name="connsiteX36" fmla="*/ 1431925 w 1698625"/>
              <a:gd name="connsiteY36" fmla="*/ 1285493 h 1414499"/>
              <a:gd name="connsiteX37" fmla="*/ 1498600 w 1698625"/>
              <a:gd name="connsiteY37" fmla="*/ 1183893 h 1414499"/>
              <a:gd name="connsiteX38" fmla="*/ 1571625 w 1698625"/>
              <a:gd name="connsiteY38" fmla="*/ 1060068 h 1414499"/>
              <a:gd name="connsiteX39" fmla="*/ 1628775 w 1698625"/>
              <a:gd name="connsiteY39" fmla="*/ 942593 h 1414499"/>
              <a:gd name="connsiteX40" fmla="*/ 1670050 w 1698625"/>
              <a:gd name="connsiteY40" fmla="*/ 847343 h 1414499"/>
              <a:gd name="connsiteX41" fmla="*/ 1698625 w 1698625"/>
              <a:gd name="connsiteY41" fmla="*/ 783843 h 1414499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28775"/>
              <a:gd name="connsiteY0" fmla="*/ 1295018 h 1387911"/>
              <a:gd name="connsiteX1" fmla="*/ 50800 w 1628775"/>
              <a:gd name="connsiteY1" fmla="*/ 1202943 h 1387911"/>
              <a:gd name="connsiteX2" fmla="*/ 98425 w 1628775"/>
              <a:gd name="connsiteY2" fmla="*/ 1104518 h 1387911"/>
              <a:gd name="connsiteX3" fmla="*/ 149225 w 1628775"/>
              <a:gd name="connsiteY3" fmla="*/ 993393 h 1387911"/>
              <a:gd name="connsiteX4" fmla="*/ 203200 w 1628775"/>
              <a:gd name="connsiteY4" fmla="*/ 850518 h 1387911"/>
              <a:gd name="connsiteX5" fmla="*/ 247650 w 1628775"/>
              <a:gd name="connsiteY5" fmla="*/ 736218 h 1387911"/>
              <a:gd name="connsiteX6" fmla="*/ 282575 w 1628775"/>
              <a:gd name="connsiteY6" fmla="*/ 612393 h 1387911"/>
              <a:gd name="connsiteX7" fmla="*/ 314325 w 1628775"/>
              <a:gd name="connsiteY7" fmla="*/ 507618 h 1387911"/>
              <a:gd name="connsiteX8" fmla="*/ 336550 w 1628775"/>
              <a:gd name="connsiteY8" fmla="*/ 399668 h 1387911"/>
              <a:gd name="connsiteX9" fmla="*/ 352425 w 1628775"/>
              <a:gd name="connsiteY9" fmla="*/ 291718 h 1387911"/>
              <a:gd name="connsiteX10" fmla="*/ 342900 w 1628775"/>
              <a:gd name="connsiteY10" fmla="*/ 161543 h 1387911"/>
              <a:gd name="connsiteX11" fmla="*/ 314325 w 1628775"/>
              <a:gd name="connsiteY11" fmla="*/ 75818 h 1387911"/>
              <a:gd name="connsiteX12" fmla="*/ 257175 w 1628775"/>
              <a:gd name="connsiteY12" fmla="*/ 21843 h 1387911"/>
              <a:gd name="connsiteX13" fmla="*/ 215900 w 1628775"/>
              <a:gd name="connsiteY13" fmla="*/ 2793 h 1387911"/>
              <a:gd name="connsiteX14" fmla="*/ 158750 w 1628775"/>
              <a:gd name="connsiteY14" fmla="*/ 2793 h 1387911"/>
              <a:gd name="connsiteX15" fmla="*/ 120650 w 1628775"/>
              <a:gd name="connsiteY15" fmla="*/ 28193 h 1387911"/>
              <a:gd name="connsiteX16" fmla="*/ 120650 w 1628775"/>
              <a:gd name="connsiteY16" fmla="*/ 85343 h 1387911"/>
              <a:gd name="connsiteX17" fmla="*/ 161925 w 1628775"/>
              <a:gd name="connsiteY17" fmla="*/ 155193 h 1387911"/>
              <a:gd name="connsiteX18" fmla="*/ 250825 w 1628775"/>
              <a:gd name="connsiteY18" fmla="*/ 183768 h 1387911"/>
              <a:gd name="connsiteX19" fmla="*/ 396875 w 1628775"/>
              <a:gd name="connsiteY19" fmla="*/ 193293 h 1387911"/>
              <a:gd name="connsiteX20" fmla="*/ 542925 w 1628775"/>
              <a:gd name="connsiteY20" fmla="*/ 196468 h 1387911"/>
              <a:gd name="connsiteX21" fmla="*/ 666750 w 1628775"/>
              <a:gd name="connsiteY21" fmla="*/ 209168 h 1387911"/>
              <a:gd name="connsiteX22" fmla="*/ 803275 w 1628775"/>
              <a:gd name="connsiteY22" fmla="*/ 253618 h 1387911"/>
              <a:gd name="connsiteX23" fmla="*/ 895350 w 1628775"/>
              <a:gd name="connsiteY23" fmla="*/ 329818 h 1387911"/>
              <a:gd name="connsiteX24" fmla="*/ 952500 w 1628775"/>
              <a:gd name="connsiteY24" fmla="*/ 425068 h 1387911"/>
              <a:gd name="connsiteX25" fmla="*/ 968375 w 1628775"/>
              <a:gd name="connsiteY25" fmla="*/ 507618 h 1387911"/>
              <a:gd name="connsiteX26" fmla="*/ 981075 w 1628775"/>
              <a:gd name="connsiteY26" fmla="*/ 691768 h 1387911"/>
              <a:gd name="connsiteX27" fmla="*/ 981075 w 1628775"/>
              <a:gd name="connsiteY27" fmla="*/ 952118 h 1387911"/>
              <a:gd name="connsiteX28" fmla="*/ 977900 w 1628775"/>
              <a:gd name="connsiteY28" fmla="*/ 1136268 h 1387911"/>
              <a:gd name="connsiteX29" fmla="*/ 987425 w 1628775"/>
              <a:gd name="connsiteY29" fmla="*/ 1241043 h 1387911"/>
              <a:gd name="connsiteX30" fmla="*/ 1028700 w 1628775"/>
              <a:gd name="connsiteY30" fmla="*/ 1326768 h 1387911"/>
              <a:gd name="connsiteX31" fmla="*/ 1104900 w 1628775"/>
              <a:gd name="connsiteY31" fmla="*/ 1377568 h 1387911"/>
              <a:gd name="connsiteX32" fmla="*/ 1181100 w 1628775"/>
              <a:gd name="connsiteY32" fmla="*/ 1387093 h 1387911"/>
              <a:gd name="connsiteX33" fmla="*/ 1273175 w 1628775"/>
              <a:gd name="connsiteY33" fmla="*/ 1364868 h 1387911"/>
              <a:gd name="connsiteX34" fmla="*/ 1362075 w 1628775"/>
              <a:gd name="connsiteY34" fmla="*/ 1285493 h 1387911"/>
              <a:gd name="connsiteX35" fmla="*/ 1428750 w 1628775"/>
              <a:gd name="connsiteY35" fmla="*/ 1183893 h 1387911"/>
              <a:gd name="connsiteX36" fmla="*/ 1501775 w 1628775"/>
              <a:gd name="connsiteY36" fmla="*/ 1060068 h 1387911"/>
              <a:gd name="connsiteX37" fmla="*/ 1558925 w 1628775"/>
              <a:gd name="connsiteY37" fmla="*/ 942593 h 1387911"/>
              <a:gd name="connsiteX38" fmla="*/ 1600200 w 1628775"/>
              <a:gd name="connsiteY38" fmla="*/ 847343 h 1387911"/>
              <a:gd name="connsiteX39" fmla="*/ 1628775 w 1628775"/>
              <a:gd name="connsiteY39" fmla="*/ 783843 h 1387911"/>
              <a:gd name="connsiteX0" fmla="*/ 0 w 1577975"/>
              <a:gd name="connsiteY0" fmla="*/ 1202943 h 1387911"/>
              <a:gd name="connsiteX1" fmla="*/ 47625 w 1577975"/>
              <a:gd name="connsiteY1" fmla="*/ 1104518 h 1387911"/>
              <a:gd name="connsiteX2" fmla="*/ 98425 w 1577975"/>
              <a:gd name="connsiteY2" fmla="*/ 993393 h 1387911"/>
              <a:gd name="connsiteX3" fmla="*/ 152400 w 1577975"/>
              <a:gd name="connsiteY3" fmla="*/ 850518 h 1387911"/>
              <a:gd name="connsiteX4" fmla="*/ 196850 w 1577975"/>
              <a:gd name="connsiteY4" fmla="*/ 736218 h 1387911"/>
              <a:gd name="connsiteX5" fmla="*/ 231775 w 1577975"/>
              <a:gd name="connsiteY5" fmla="*/ 612393 h 1387911"/>
              <a:gd name="connsiteX6" fmla="*/ 263525 w 1577975"/>
              <a:gd name="connsiteY6" fmla="*/ 507618 h 1387911"/>
              <a:gd name="connsiteX7" fmla="*/ 285750 w 1577975"/>
              <a:gd name="connsiteY7" fmla="*/ 399668 h 1387911"/>
              <a:gd name="connsiteX8" fmla="*/ 301625 w 1577975"/>
              <a:gd name="connsiteY8" fmla="*/ 291718 h 1387911"/>
              <a:gd name="connsiteX9" fmla="*/ 292100 w 1577975"/>
              <a:gd name="connsiteY9" fmla="*/ 161543 h 1387911"/>
              <a:gd name="connsiteX10" fmla="*/ 263525 w 1577975"/>
              <a:gd name="connsiteY10" fmla="*/ 75818 h 1387911"/>
              <a:gd name="connsiteX11" fmla="*/ 206375 w 1577975"/>
              <a:gd name="connsiteY11" fmla="*/ 21843 h 1387911"/>
              <a:gd name="connsiteX12" fmla="*/ 165100 w 1577975"/>
              <a:gd name="connsiteY12" fmla="*/ 2793 h 1387911"/>
              <a:gd name="connsiteX13" fmla="*/ 107950 w 1577975"/>
              <a:gd name="connsiteY13" fmla="*/ 2793 h 1387911"/>
              <a:gd name="connsiteX14" fmla="*/ 69850 w 1577975"/>
              <a:gd name="connsiteY14" fmla="*/ 28193 h 1387911"/>
              <a:gd name="connsiteX15" fmla="*/ 69850 w 1577975"/>
              <a:gd name="connsiteY15" fmla="*/ 85343 h 1387911"/>
              <a:gd name="connsiteX16" fmla="*/ 111125 w 1577975"/>
              <a:gd name="connsiteY16" fmla="*/ 155193 h 1387911"/>
              <a:gd name="connsiteX17" fmla="*/ 200025 w 1577975"/>
              <a:gd name="connsiteY17" fmla="*/ 183768 h 1387911"/>
              <a:gd name="connsiteX18" fmla="*/ 346075 w 1577975"/>
              <a:gd name="connsiteY18" fmla="*/ 193293 h 1387911"/>
              <a:gd name="connsiteX19" fmla="*/ 492125 w 1577975"/>
              <a:gd name="connsiteY19" fmla="*/ 196468 h 1387911"/>
              <a:gd name="connsiteX20" fmla="*/ 615950 w 1577975"/>
              <a:gd name="connsiteY20" fmla="*/ 209168 h 1387911"/>
              <a:gd name="connsiteX21" fmla="*/ 752475 w 1577975"/>
              <a:gd name="connsiteY21" fmla="*/ 253618 h 1387911"/>
              <a:gd name="connsiteX22" fmla="*/ 844550 w 1577975"/>
              <a:gd name="connsiteY22" fmla="*/ 329818 h 1387911"/>
              <a:gd name="connsiteX23" fmla="*/ 901700 w 1577975"/>
              <a:gd name="connsiteY23" fmla="*/ 425068 h 1387911"/>
              <a:gd name="connsiteX24" fmla="*/ 917575 w 1577975"/>
              <a:gd name="connsiteY24" fmla="*/ 507618 h 1387911"/>
              <a:gd name="connsiteX25" fmla="*/ 930275 w 1577975"/>
              <a:gd name="connsiteY25" fmla="*/ 691768 h 1387911"/>
              <a:gd name="connsiteX26" fmla="*/ 930275 w 1577975"/>
              <a:gd name="connsiteY26" fmla="*/ 952118 h 1387911"/>
              <a:gd name="connsiteX27" fmla="*/ 927100 w 1577975"/>
              <a:gd name="connsiteY27" fmla="*/ 1136268 h 1387911"/>
              <a:gd name="connsiteX28" fmla="*/ 936625 w 1577975"/>
              <a:gd name="connsiteY28" fmla="*/ 1241043 h 1387911"/>
              <a:gd name="connsiteX29" fmla="*/ 977900 w 1577975"/>
              <a:gd name="connsiteY29" fmla="*/ 1326768 h 1387911"/>
              <a:gd name="connsiteX30" fmla="*/ 1054100 w 1577975"/>
              <a:gd name="connsiteY30" fmla="*/ 1377568 h 1387911"/>
              <a:gd name="connsiteX31" fmla="*/ 1130300 w 1577975"/>
              <a:gd name="connsiteY31" fmla="*/ 1387093 h 1387911"/>
              <a:gd name="connsiteX32" fmla="*/ 1222375 w 1577975"/>
              <a:gd name="connsiteY32" fmla="*/ 1364868 h 1387911"/>
              <a:gd name="connsiteX33" fmla="*/ 1311275 w 1577975"/>
              <a:gd name="connsiteY33" fmla="*/ 1285493 h 1387911"/>
              <a:gd name="connsiteX34" fmla="*/ 1377950 w 1577975"/>
              <a:gd name="connsiteY34" fmla="*/ 1183893 h 1387911"/>
              <a:gd name="connsiteX35" fmla="*/ 1450975 w 1577975"/>
              <a:gd name="connsiteY35" fmla="*/ 1060068 h 1387911"/>
              <a:gd name="connsiteX36" fmla="*/ 1508125 w 1577975"/>
              <a:gd name="connsiteY36" fmla="*/ 942593 h 1387911"/>
              <a:gd name="connsiteX37" fmla="*/ 1549400 w 1577975"/>
              <a:gd name="connsiteY37" fmla="*/ 847343 h 1387911"/>
              <a:gd name="connsiteX38" fmla="*/ 1577975 w 1577975"/>
              <a:gd name="connsiteY38" fmla="*/ 783843 h 1387911"/>
              <a:gd name="connsiteX0" fmla="*/ 0 w 1530350"/>
              <a:gd name="connsiteY0" fmla="*/ 1104518 h 1387911"/>
              <a:gd name="connsiteX1" fmla="*/ 50800 w 1530350"/>
              <a:gd name="connsiteY1" fmla="*/ 993393 h 1387911"/>
              <a:gd name="connsiteX2" fmla="*/ 104775 w 1530350"/>
              <a:gd name="connsiteY2" fmla="*/ 850518 h 1387911"/>
              <a:gd name="connsiteX3" fmla="*/ 149225 w 1530350"/>
              <a:gd name="connsiteY3" fmla="*/ 736218 h 1387911"/>
              <a:gd name="connsiteX4" fmla="*/ 184150 w 1530350"/>
              <a:gd name="connsiteY4" fmla="*/ 612393 h 1387911"/>
              <a:gd name="connsiteX5" fmla="*/ 215900 w 1530350"/>
              <a:gd name="connsiteY5" fmla="*/ 507618 h 1387911"/>
              <a:gd name="connsiteX6" fmla="*/ 238125 w 1530350"/>
              <a:gd name="connsiteY6" fmla="*/ 399668 h 1387911"/>
              <a:gd name="connsiteX7" fmla="*/ 254000 w 1530350"/>
              <a:gd name="connsiteY7" fmla="*/ 291718 h 1387911"/>
              <a:gd name="connsiteX8" fmla="*/ 244475 w 1530350"/>
              <a:gd name="connsiteY8" fmla="*/ 161543 h 1387911"/>
              <a:gd name="connsiteX9" fmla="*/ 215900 w 1530350"/>
              <a:gd name="connsiteY9" fmla="*/ 75818 h 1387911"/>
              <a:gd name="connsiteX10" fmla="*/ 158750 w 1530350"/>
              <a:gd name="connsiteY10" fmla="*/ 21843 h 1387911"/>
              <a:gd name="connsiteX11" fmla="*/ 117475 w 1530350"/>
              <a:gd name="connsiteY11" fmla="*/ 2793 h 1387911"/>
              <a:gd name="connsiteX12" fmla="*/ 60325 w 1530350"/>
              <a:gd name="connsiteY12" fmla="*/ 2793 h 1387911"/>
              <a:gd name="connsiteX13" fmla="*/ 22225 w 1530350"/>
              <a:gd name="connsiteY13" fmla="*/ 28193 h 1387911"/>
              <a:gd name="connsiteX14" fmla="*/ 22225 w 1530350"/>
              <a:gd name="connsiteY14" fmla="*/ 85343 h 1387911"/>
              <a:gd name="connsiteX15" fmla="*/ 63500 w 1530350"/>
              <a:gd name="connsiteY15" fmla="*/ 155193 h 1387911"/>
              <a:gd name="connsiteX16" fmla="*/ 152400 w 1530350"/>
              <a:gd name="connsiteY16" fmla="*/ 183768 h 1387911"/>
              <a:gd name="connsiteX17" fmla="*/ 298450 w 1530350"/>
              <a:gd name="connsiteY17" fmla="*/ 193293 h 1387911"/>
              <a:gd name="connsiteX18" fmla="*/ 444500 w 1530350"/>
              <a:gd name="connsiteY18" fmla="*/ 196468 h 1387911"/>
              <a:gd name="connsiteX19" fmla="*/ 568325 w 1530350"/>
              <a:gd name="connsiteY19" fmla="*/ 209168 h 1387911"/>
              <a:gd name="connsiteX20" fmla="*/ 704850 w 1530350"/>
              <a:gd name="connsiteY20" fmla="*/ 253618 h 1387911"/>
              <a:gd name="connsiteX21" fmla="*/ 796925 w 1530350"/>
              <a:gd name="connsiteY21" fmla="*/ 329818 h 1387911"/>
              <a:gd name="connsiteX22" fmla="*/ 854075 w 1530350"/>
              <a:gd name="connsiteY22" fmla="*/ 425068 h 1387911"/>
              <a:gd name="connsiteX23" fmla="*/ 869950 w 1530350"/>
              <a:gd name="connsiteY23" fmla="*/ 507618 h 1387911"/>
              <a:gd name="connsiteX24" fmla="*/ 882650 w 1530350"/>
              <a:gd name="connsiteY24" fmla="*/ 691768 h 1387911"/>
              <a:gd name="connsiteX25" fmla="*/ 882650 w 1530350"/>
              <a:gd name="connsiteY25" fmla="*/ 952118 h 1387911"/>
              <a:gd name="connsiteX26" fmla="*/ 879475 w 1530350"/>
              <a:gd name="connsiteY26" fmla="*/ 1136268 h 1387911"/>
              <a:gd name="connsiteX27" fmla="*/ 889000 w 1530350"/>
              <a:gd name="connsiteY27" fmla="*/ 1241043 h 1387911"/>
              <a:gd name="connsiteX28" fmla="*/ 930275 w 1530350"/>
              <a:gd name="connsiteY28" fmla="*/ 1326768 h 1387911"/>
              <a:gd name="connsiteX29" fmla="*/ 1006475 w 1530350"/>
              <a:gd name="connsiteY29" fmla="*/ 1377568 h 1387911"/>
              <a:gd name="connsiteX30" fmla="*/ 1082675 w 1530350"/>
              <a:gd name="connsiteY30" fmla="*/ 1387093 h 1387911"/>
              <a:gd name="connsiteX31" fmla="*/ 1174750 w 1530350"/>
              <a:gd name="connsiteY31" fmla="*/ 1364868 h 1387911"/>
              <a:gd name="connsiteX32" fmla="*/ 1263650 w 1530350"/>
              <a:gd name="connsiteY32" fmla="*/ 1285493 h 1387911"/>
              <a:gd name="connsiteX33" fmla="*/ 1330325 w 1530350"/>
              <a:gd name="connsiteY33" fmla="*/ 1183893 h 1387911"/>
              <a:gd name="connsiteX34" fmla="*/ 1403350 w 1530350"/>
              <a:gd name="connsiteY34" fmla="*/ 1060068 h 1387911"/>
              <a:gd name="connsiteX35" fmla="*/ 1460500 w 1530350"/>
              <a:gd name="connsiteY35" fmla="*/ 942593 h 1387911"/>
              <a:gd name="connsiteX36" fmla="*/ 1501775 w 1530350"/>
              <a:gd name="connsiteY36" fmla="*/ 847343 h 1387911"/>
              <a:gd name="connsiteX37" fmla="*/ 1530350 w 1530350"/>
              <a:gd name="connsiteY37" fmla="*/ 783843 h 1387911"/>
              <a:gd name="connsiteX0" fmla="*/ 33538 w 1513088"/>
              <a:gd name="connsiteY0" fmla="*/ 993393 h 1387911"/>
              <a:gd name="connsiteX1" fmla="*/ 87513 w 1513088"/>
              <a:gd name="connsiteY1" fmla="*/ 850518 h 1387911"/>
              <a:gd name="connsiteX2" fmla="*/ 131963 w 1513088"/>
              <a:gd name="connsiteY2" fmla="*/ 736218 h 1387911"/>
              <a:gd name="connsiteX3" fmla="*/ 166888 w 1513088"/>
              <a:gd name="connsiteY3" fmla="*/ 612393 h 1387911"/>
              <a:gd name="connsiteX4" fmla="*/ 198638 w 1513088"/>
              <a:gd name="connsiteY4" fmla="*/ 507618 h 1387911"/>
              <a:gd name="connsiteX5" fmla="*/ 220863 w 1513088"/>
              <a:gd name="connsiteY5" fmla="*/ 399668 h 1387911"/>
              <a:gd name="connsiteX6" fmla="*/ 236738 w 1513088"/>
              <a:gd name="connsiteY6" fmla="*/ 291718 h 1387911"/>
              <a:gd name="connsiteX7" fmla="*/ 227213 w 1513088"/>
              <a:gd name="connsiteY7" fmla="*/ 161543 h 1387911"/>
              <a:gd name="connsiteX8" fmla="*/ 198638 w 1513088"/>
              <a:gd name="connsiteY8" fmla="*/ 75818 h 1387911"/>
              <a:gd name="connsiteX9" fmla="*/ 141488 w 1513088"/>
              <a:gd name="connsiteY9" fmla="*/ 21843 h 1387911"/>
              <a:gd name="connsiteX10" fmla="*/ 100213 w 1513088"/>
              <a:gd name="connsiteY10" fmla="*/ 2793 h 1387911"/>
              <a:gd name="connsiteX11" fmla="*/ 43063 w 1513088"/>
              <a:gd name="connsiteY11" fmla="*/ 2793 h 1387911"/>
              <a:gd name="connsiteX12" fmla="*/ 4963 w 1513088"/>
              <a:gd name="connsiteY12" fmla="*/ 28193 h 1387911"/>
              <a:gd name="connsiteX13" fmla="*/ 4963 w 1513088"/>
              <a:gd name="connsiteY13" fmla="*/ 85343 h 1387911"/>
              <a:gd name="connsiteX14" fmla="*/ 46238 w 1513088"/>
              <a:gd name="connsiteY14" fmla="*/ 155193 h 1387911"/>
              <a:gd name="connsiteX15" fmla="*/ 135138 w 1513088"/>
              <a:gd name="connsiteY15" fmla="*/ 183768 h 1387911"/>
              <a:gd name="connsiteX16" fmla="*/ 281188 w 1513088"/>
              <a:gd name="connsiteY16" fmla="*/ 193293 h 1387911"/>
              <a:gd name="connsiteX17" fmla="*/ 427238 w 1513088"/>
              <a:gd name="connsiteY17" fmla="*/ 196468 h 1387911"/>
              <a:gd name="connsiteX18" fmla="*/ 551063 w 1513088"/>
              <a:gd name="connsiteY18" fmla="*/ 209168 h 1387911"/>
              <a:gd name="connsiteX19" fmla="*/ 687588 w 1513088"/>
              <a:gd name="connsiteY19" fmla="*/ 253618 h 1387911"/>
              <a:gd name="connsiteX20" fmla="*/ 779663 w 1513088"/>
              <a:gd name="connsiteY20" fmla="*/ 329818 h 1387911"/>
              <a:gd name="connsiteX21" fmla="*/ 836813 w 1513088"/>
              <a:gd name="connsiteY21" fmla="*/ 425068 h 1387911"/>
              <a:gd name="connsiteX22" fmla="*/ 852688 w 1513088"/>
              <a:gd name="connsiteY22" fmla="*/ 507618 h 1387911"/>
              <a:gd name="connsiteX23" fmla="*/ 865388 w 1513088"/>
              <a:gd name="connsiteY23" fmla="*/ 691768 h 1387911"/>
              <a:gd name="connsiteX24" fmla="*/ 865388 w 1513088"/>
              <a:gd name="connsiteY24" fmla="*/ 952118 h 1387911"/>
              <a:gd name="connsiteX25" fmla="*/ 862213 w 1513088"/>
              <a:gd name="connsiteY25" fmla="*/ 1136268 h 1387911"/>
              <a:gd name="connsiteX26" fmla="*/ 871738 w 1513088"/>
              <a:gd name="connsiteY26" fmla="*/ 1241043 h 1387911"/>
              <a:gd name="connsiteX27" fmla="*/ 913013 w 1513088"/>
              <a:gd name="connsiteY27" fmla="*/ 1326768 h 1387911"/>
              <a:gd name="connsiteX28" fmla="*/ 989213 w 1513088"/>
              <a:gd name="connsiteY28" fmla="*/ 1377568 h 1387911"/>
              <a:gd name="connsiteX29" fmla="*/ 1065413 w 1513088"/>
              <a:gd name="connsiteY29" fmla="*/ 1387093 h 1387911"/>
              <a:gd name="connsiteX30" fmla="*/ 1157488 w 1513088"/>
              <a:gd name="connsiteY30" fmla="*/ 1364868 h 1387911"/>
              <a:gd name="connsiteX31" fmla="*/ 1246388 w 1513088"/>
              <a:gd name="connsiteY31" fmla="*/ 1285493 h 1387911"/>
              <a:gd name="connsiteX32" fmla="*/ 1313063 w 1513088"/>
              <a:gd name="connsiteY32" fmla="*/ 1183893 h 1387911"/>
              <a:gd name="connsiteX33" fmla="*/ 1386088 w 1513088"/>
              <a:gd name="connsiteY33" fmla="*/ 1060068 h 1387911"/>
              <a:gd name="connsiteX34" fmla="*/ 1443238 w 1513088"/>
              <a:gd name="connsiteY34" fmla="*/ 942593 h 1387911"/>
              <a:gd name="connsiteX35" fmla="*/ 1484513 w 1513088"/>
              <a:gd name="connsiteY35" fmla="*/ 847343 h 1387911"/>
              <a:gd name="connsiteX36" fmla="*/ 1513088 w 1513088"/>
              <a:gd name="connsiteY36" fmla="*/ 783843 h 1387911"/>
              <a:gd name="connsiteX0" fmla="*/ 87513 w 1513088"/>
              <a:gd name="connsiteY0" fmla="*/ 850518 h 1387911"/>
              <a:gd name="connsiteX1" fmla="*/ 131963 w 1513088"/>
              <a:gd name="connsiteY1" fmla="*/ 736218 h 1387911"/>
              <a:gd name="connsiteX2" fmla="*/ 166888 w 1513088"/>
              <a:gd name="connsiteY2" fmla="*/ 612393 h 1387911"/>
              <a:gd name="connsiteX3" fmla="*/ 198638 w 1513088"/>
              <a:gd name="connsiteY3" fmla="*/ 507618 h 1387911"/>
              <a:gd name="connsiteX4" fmla="*/ 220863 w 1513088"/>
              <a:gd name="connsiteY4" fmla="*/ 399668 h 1387911"/>
              <a:gd name="connsiteX5" fmla="*/ 236738 w 1513088"/>
              <a:gd name="connsiteY5" fmla="*/ 291718 h 1387911"/>
              <a:gd name="connsiteX6" fmla="*/ 227213 w 1513088"/>
              <a:gd name="connsiteY6" fmla="*/ 161543 h 1387911"/>
              <a:gd name="connsiteX7" fmla="*/ 198638 w 1513088"/>
              <a:gd name="connsiteY7" fmla="*/ 75818 h 1387911"/>
              <a:gd name="connsiteX8" fmla="*/ 141488 w 1513088"/>
              <a:gd name="connsiteY8" fmla="*/ 21843 h 1387911"/>
              <a:gd name="connsiteX9" fmla="*/ 100213 w 1513088"/>
              <a:gd name="connsiteY9" fmla="*/ 2793 h 1387911"/>
              <a:gd name="connsiteX10" fmla="*/ 43063 w 1513088"/>
              <a:gd name="connsiteY10" fmla="*/ 2793 h 1387911"/>
              <a:gd name="connsiteX11" fmla="*/ 4963 w 1513088"/>
              <a:gd name="connsiteY11" fmla="*/ 28193 h 1387911"/>
              <a:gd name="connsiteX12" fmla="*/ 4963 w 1513088"/>
              <a:gd name="connsiteY12" fmla="*/ 85343 h 1387911"/>
              <a:gd name="connsiteX13" fmla="*/ 46238 w 1513088"/>
              <a:gd name="connsiteY13" fmla="*/ 155193 h 1387911"/>
              <a:gd name="connsiteX14" fmla="*/ 135138 w 1513088"/>
              <a:gd name="connsiteY14" fmla="*/ 183768 h 1387911"/>
              <a:gd name="connsiteX15" fmla="*/ 281188 w 1513088"/>
              <a:gd name="connsiteY15" fmla="*/ 193293 h 1387911"/>
              <a:gd name="connsiteX16" fmla="*/ 427238 w 1513088"/>
              <a:gd name="connsiteY16" fmla="*/ 196468 h 1387911"/>
              <a:gd name="connsiteX17" fmla="*/ 551063 w 1513088"/>
              <a:gd name="connsiteY17" fmla="*/ 209168 h 1387911"/>
              <a:gd name="connsiteX18" fmla="*/ 687588 w 1513088"/>
              <a:gd name="connsiteY18" fmla="*/ 253618 h 1387911"/>
              <a:gd name="connsiteX19" fmla="*/ 779663 w 1513088"/>
              <a:gd name="connsiteY19" fmla="*/ 329818 h 1387911"/>
              <a:gd name="connsiteX20" fmla="*/ 836813 w 1513088"/>
              <a:gd name="connsiteY20" fmla="*/ 425068 h 1387911"/>
              <a:gd name="connsiteX21" fmla="*/ 852688 w 1513088"/>
              <a:gd name="connsiteY21" fmla="*/ 507618 h 1387911"/>
              <a:gd name="connsiteX22" fmla="*/ 865388 w 1513088"/>
              <a:gd name="connsiteY22" fmla="*/ 691768 h 1387911"/>
              <a:gd name="connsiteX23" fmla="*/ 865388 w 1513088"/>
              <a:gd name="connsiteY23" fmla="*/ 952118 h 1387911"/>
              <a:gd name="connsiteX24" fmla="*/ 862213 w 1513088"/>
              <a:gd name="connsiteY24" fmla="*/ 1136268 h 1387911"/>
              <a:gd name="connsiteX25" fmla="*/ 871738 w 1513088"/>
              <a:gd name="connsiteY25" fmla="*/ 1241043 h 1387911"/>
              <a:gd name="connsiteX26" fmla="*/ 913013 w 1513088"/>
              <a:gd name="connsiteY26" fmla="*/ 1326768 h 1387911"/>
              <a:gd name="connsiteX27" fmla="*/ 989213 w 1513088"/>
              <a:gd name="connsiteY27" fmla="*/ 1377568 h 1387911"/>
              <a:gd name="connsiteX28" fmla="*/ 1065413 w 1513088"/>
              <a:gd name="connsiteY28" fmla="*/ 1387093 h 1387911"/>
              <a:gd name="connsiteX29" fmla="*/ 1157488 w 1513088"/>
              <a:gd name="connsiteY29" fmla="*/ 1364868 h 1387911"/>
              <a:gd name="connsiteX30" fmla="*/ 1246388 w 1513088"/>
              <a:gd name="connsiteY30" fmla="*/ 1285493 h 1387911"/>
              <a:gd name="connsiteX31" fmla="*/ 1313063 w 1513088"/>
              <a:gd name="connsiteY31" fmla="*/ 1183893 h 1387911"/>
              <a:gd name="connsiteX32" fmla="*/ 1386088 w 1513088"/>
              <a:gd name="connsiteY32" fmla="*/ 1060068 h 1387911"/>
              <a:gd name="connsiteX33" fmla="*/ 1443238 w 1513088"/>
              <a:gd name="connsiteY33" fmla="*/ 942593 h 1387911"/>
              <a:gd name="connsiteX34" fmla="*/ 1484513 w 1513088"/>
              <a:gd name="connsiteY34" fmla="*/ 847343 h 1387911"/>
              <a:gd name="connsiteX35" fmla="*/ 1513088 w 1513088"/>
              <a:gd name="connsiteY35" fmla="*/ 783843 h 1387911"/>
              <a:gd name="connsiteX0" fmla="*/ 131963 w 1513088"/>
              <a:gd name="connsiteY0" fmla="*/ 736218 h 1387911"/>
              <a:gd name="connsiteX1" fmla="*/ 166888 w 1513088"/>
              <a:gd name="connsiteY1" fmla="*/ 612393 h 1387911"/>
              <a:gd name="connsiteX2" fmla="*/ 198638 w 1513088"/>
              <a:gd name="connsiteY2" fmla="*/ 507618 h 1387911"/>
              <a:gd name="connsiteX3" fmla="*/ 220863 w 1513088"/>
              <a:gd name="connsiteY3" fmla="*/ 399668 h 1387911"/>
              <a:gd name="connsiteX4" fmla="*/ 236738 w 1513088"/>
              <a:gd name="connsiteY4" fmla="*/ 291718 h 1387911"/>
              <a:gd name="connsiteX5" fmla="*/ 227213 w 1513088"/>
              <a:gd name="connsiteY5" fmla="*/ 161543 h 1387911"/>
              <a:gd name="connsiteX6" fmla="*/ 198638 w 1513088"/>
              <a:gd name="connsiteY6" fmla="*/ 75818 h 1387911"/>
              <a:gd name="connsiteX7" fmla="*/ 141488 w 1513088"/>
              <a:gd name="connsiteY7" fmla="*/ 21843 h 1387911"/>
              <a:gd name="connsiteX8" fmla="*/ 100213 w 1513088"/>
              <a:gd name="connsiteY8" fmla="*/ 2793 h 1387911"/>
              <a:gd name="connsiteX9" fmla="*/ 43063 w 1513088"/>
              <a:gd name="connsiteY9" fmla="*/ 2793 h 1387911"/>
              <a:gd name="connsiteX10" fmla="*/ 4963 w 1513088"/>
              <a:gd name="connsiteY10" fmla="*/ 28193 h 1387911"/>
              <a:gd name="connsiteX11" fmla="*/ 4963 w 1513088"/>
              <a:gd name="connsiteY11" fmla="*/ 85343 h 1387911"/>
              <a:gd name="connsiteX12" fmla="*/ 46238 w 1513088"/>
              <a:gd name="connsiteY12" fmla="*/ 155193 h 1387911"/>
              <a:gd name="connsiteX13" fmla="*/ 135138 w 1513088"/>
              <a:gd name="connsiteY13" fmla="*/ 183768 h 1387911"/>
              <a:gd name="connsiteX14" fmla="*/ 281188 w 1513088"/>
              <a:gd name="connsiteY14" fmla="*/ 193293 h 1387911"/>
              <a:gd name="connsiteX15" fmla="*/ 427238 w 1513088"/>
              <a:gd name="connsiteY15" fmla="*/ 196468 h 1387911"/>
              <a:gd name="connsiteX16" fmla="*/ 551063 w 1513088"/>
              <a:gd name="connsiteY16" fmla="*/ 209168 h 1387911"/>
              <a:gd name="connsiteX17" fmla="*/ 687588 w 1513088"/>
              <a:gd name="connsiteY17" fmla="*/ 253618 h 1387911"/>
              <a:gd name="connsiteX18" fmla="*/ 779663 w 1513088"/>
              <a:gd name="connsiteY18" fmla="*/ 329818 h 1387911"/>
              <a:gd name="connsiteX19" fmla="*/ 836813 w 1513088"/>
              <a:gd name="connsiteY19" fmla="*/ 425068 h 1387911"/>
              <a:gd name="connsiteX20" fmla="*/ 852688 w 1513088"/>
              <a:gd name="connsiteY20" fmla="*/ 507618 h 1387911"/>
              <a:gd name="connsiteX21" fmla="*/ 865388 w 1513088"/>
              <a:gd name="connsiteY21" fmla="*/ 691768 h 1387911"/>
              <a:gd name="connsiteX22" fmla="*/ 865388 w 1513088"/>
              <a:gd name="connsiteY22" fmla="*/ 952118 h 1387911"/>
              <a:gd name="connsiteX23" fmla="*/ 862213 w 1513088"/>
              <a:gd name="connsiteY23" fmla="*/ 1136268 h 1387911"/>
              <a:gd name="connsiteX24" fmla="*/ 871738 w 1513088"/>
              <a:gd name="connsiteY24" fmla="*/ 1241043 h 1387911"/>
              <a:gd name="connsiteX25" fmla="*/ 913013 w 1513088"/>
              <a:gd name="connsiteY25" fmla="*/ 1326768 h 1387911"/>
              <a:gd name="connsiteX26" fmla="*/ 989213 w 1513088"/>
              <a:gd name="connsiteY26" fmla="*/ 1377568 h 1387911"/>
              <a:gd name="connsiteX27" fmla="*/ 1065413 w 1513088"/>
              <a:gd name="connsiteY27" fmla="*/ 1387093 h 1387911"/>
              <a:gd name="connsiteX28" fmla="*/ 1157488 w 1513088"/>
              <a:gd name="connsiteY28" fmla="*/ 1364868 h 1387911"/>
              <a:gd name="connsiteX29" fmla="*/ 1246388 w 1513088"/>
              <a:gd name="connsiteY29" fmla="*/ 1285493 h 1387911"/>
              <a:gd name="connsiteX30" fmla="*/ 1313063 w 1513088"/>
              <a:gd name="connsiteY30" fmla="*/ 1183893 h 1387911"/>
              <a:gd name="connsiteX31" fmla="*/ 1386088 w 1513088"/>
              <a:gd name="connsiteY31" fmla="*/ 1060068 h 1387911"/>
              <a:gd name="connsiteX32" fmla="*/ 1443238 w 1513088"/>
              <a:gd name="connsiteY32" fmla="*/ 942593 h 1387911"/>
              <a:gd name="connsiteX33" fmla="*/ 1484513 w 1513088"/>
              <a:gd name="connsiteY33" fmla="*/ 847343 h 1387911"/>
              <a:gd name="connsiteX34" fmla="*/ 1513088 w 1513088"/>
              <a:gd name="connsiteY34" fmla="*/ 783843 h 1387911"/>
              <a:gd name="connsiteX0" fmla="*/ 166888 w 1513088"/>
              <a:gd name="connsiteY0" fmla="*/ 612393 h 1387911"/>
              <a:gd name="connsiteX1" fmla="*/ 198638 w 1513088"/>
              <a:gd name="connsiteY1" fmla="*/ 507618 h 1387911"/>
              <a:gd name="connsiteX2" fmla="*/ 220863 w 1513088"/>
              <a:gd name="connsiteY2" fmla="*/ 399668 h 1387911"/>
              <a:gd name="connsiteX3" fmla="*/ 236738 w 1513088"/>
              <a:gd name="connsiteY3" fmla="*/ 291718 h 1387911"/>
              <a:gd name="connsiteX4" fmla="*/ 227213 w 1513088"/>
              <a:gd name="connsiteY4" fmla="*/ 161543 h 1387911"/>
              <a:gd name="connsiteX5" fmla="*/ 198638 w 1513088"/>
              <a:gd name="connsiteY5" fmla="*/ 75818 h 1387911"/>
              <a:gd name="connsiteX6" fmla="*/ 141488 w 1513088"/>
              <a:gd name="connsiteY6" fmla="*/ 21843 h 1387911"/>
              <a:gd name="connsiteX7" fmla="*/ 100213 w 1513088"/>
              <a:gd name="connsiteY7" fmla="*/ 2793 h 1387911"/>
              <a:gd name="connsiteX8" fmla="*/ 43063 w 1513088"/>
              <a:gd name="connsiteY8" fmla="*/ 2793 h 1387911"/>
              <a:gd name="connsiteX9" fmla="*/ 4963 w 1513088"/>
              <a:gd name="connsiteY9" fmla="*/ 28193 h 1387911"/>
              <a:gd name="connsiteX10" fmla="*/ 4963 w 1513088"/>
              <a:gd name="connsiteY10" fmla="*/ 85343 h 1387911"/>
              <a:gd name="connsiteX11" fmla="*/ 46238 w 1513088"/>
              <a:gd name="connsiteY11" fmla="*/ 155193 h 1387911"/>
              <a:gd name="connsiteX12" fmla="*/ 135138 w 1513088"/>
              <a:gd name="connsiteY12" fmla="*/ 183768 h 1387911"/>
              <a:gd name="connsiteX13" fmla="*/ 281188 w 1513088"/>
              <a:gd name="connsiteY13" fmla="*/ 193293 h 1387911"/>
              <a:gd name="connsiteX14" fmla="*/ 427238 w 1513088"/>
              <a:gd name="connsiteY14" fmla="*/ 196468 h 1387911"/>
              <a:gd name="connsiteX15" fmla="*/ 551063 w 1513088"/>
              <a:gd name="connsiteY15" fmla="*/ 209168 h 1387911"/>
              <a:gd name="connsiteX16" fmla="*/ 687588 w 1513088"/>
              <a:gd name="connsiteY16" fmla="*/ 253618 h 1387911"/>
              <a:gd name="connsiteX17" fmla="*/ 779663 w 1513088"/>
              <a:gd name="connsiteY17" fmla="*/ 329818 h 1387911"/>
              <a:gd name="connsiteX18" fmla="*/ 836813 w 1513088"/>
              <a:gd name="connsiteY18" fmla="*/ 425068 h 1387911"/>
              <a:gd name="connsiteX19" fmla="*/ 852688 w 1513088"/>
              <a:gd name="connsiteY19" fmla="*/ 507618 h 1387911"/>
              <a:gd name="connsiteX20" fmla="*/ 865388 w 1513088"/>
              <a:gd name="connsiteY20" fmla="*/ 691768 h 1387911"/>
              <a:gd name="connsiteX21" fmla="*/ 865388 w 1513088"/>
              <a:gd name="connsiteY21" fmla="*/ 952118 h 1387911"/>
              <a:gd name="connsiteX22" fmla="*/ 862213 w 1513088"/>
              <a:gd name="connsiteY22" fmla="*/ 1136268 h 1387911"/>
              <a:gd name="connsiteX23" fmla="*/ 871738 w 1513088"/>
              <a:gd name="connsiteY23" fmla="*/ 1241043 h 1387911"/>
              <a:gd name="connsiteX24" fmla="*/ 913013 w 1513088"/>
              <a:gd name="connsiteY24" fmla="*/ 1326768 h 1387911"/>
              <a:gd name="connsiteX25" fmla="*/ 989213 w 1513088"/>
              <a:gd name="connsiteY25" fmla="*/ 1377568 h 1387911"/>
              <a:gd name="connsiteX26" fmla="*/ 1065413 w 1513088"/>
              <a:gd name="connsiteY26" fmla="*/ 1387093 h 1387911"/>
              <a:gd name="connsiteX27" fmla="*/ 1157488 w 1513088"/>
              <a:gd name="connsiteY27" fmla="*/ 1364868 h 1387911"/>
              <a:gd name="connsiteX28" fmla="*/ 1246388 w 1513088"/>
              <a:gd name="connsiteY28" fmla="*/ 1285493 h 1387911"/>
              <a:gd name="connsiteX29" fmla="*/ 1313063 w 1513088"/>
              <a:gd name="connsiteY29" fmla="*/ 1183893 h 1387911"/>
              <a:gd name="connsiteX30" fmla="*/ 1386088 w 1513088"/>
              <a:gd name="connsiteY30" fmla="*/ 1060068 h 1387911"/>
              <a:gd name="connsiteX31" fmla="*/ 1443238 w 1513088"/>
              <a:gd name="connsiteY31" fmla="*/ 942593 h 1387911"/>
              <a:gd name="connsiteX32" fmla="*/ 1484513 w 1513088"/>
              <a:gd name="connsiteY32" fmla="*/ 847343 h 1387911"/>
              <a:gd name="connsiteX33" fmla="*/ 1513088 w 1513088"/>
              <a:gd name="connsiteY33" fmla="*/ 783843 h 1387911"/>
              <a:gd name="connsiteX0" fmla="*/ 198638 w 1513088"/>
              <a:gd name="connsiteY0" fmla="*/ 507618 h 1387911"/>
              <a:gd name="connsiteX1" fmla="*/ 220863 w 1513088"/>
              <a:gd name="connsiteY1" fmla="*/ 399668 h 1387911"/>
              <a:gd name="connsiteX2" fmla="*/ 236738 w 1513088"/>
              <a:gd name="connsiteY2" fmla="*/ 291718 h 1387911"/>
              <a:gd name="connsiteX3" fmla="*/ 227213 w 1513088"/>
              <a:gd name="connsiteY3" fmla="*/ 161543 h 1387911"/>
              <a:gd name="connsiteX4" fmla="*/ 198638 w 1513088"/>
              <a:gd name="connsiteY4" fmla="*/ 75818 h 1387911"/>
              <a:gd name="connsiteX5" fmla="*/ 141488 w 1513088"/>
              <a:gd name="connsiteY5" fmla="*/ 21843 h 1387911"/>
              <a:gd name="connsiteX6" fmla="*/ 100213 w 1513088"/>
              <a:gd name="connsiteY6" fmla="*/ 2793 h 1387911"/>
              <a:gd name="connsiteX7" fmla="*/ 43063 w 1513088"/>
              <a:gd name="connsiteY7" fmla="*/ 2793 h 1387911"/>
              <a:gd name="connsiteX8" fmla="*/ 4963 w 1513088"/>
              <a:gd name="connsiteY8" fmla="*/ 28193 h 1387911"/>
              <a:gd name="connsiteX9" fmla="*/ 4963 w 1513088"/>
              <a:gd name="connsiteY9" fmla="*/ 85343 h 1387911"/>
              <a:gd name="connsiteX10" fmla="*/ 46238 w 1513088"/>
              <a:gd name="connsiteY10" fmla="*/ 155193 h 1387911"/>
              <a:gd name="connsiteX11" fmla="*/ 135138 w 1513088"/>
              <a:gd name="connsiteY11" fmla="*/ 183768 h 1387911"/>
              <a:gd name="connsiteX12" fmla="*/ 281188 w 1513088"/>
              <a:gd name="connsiteY12" fmla="*/ 193293 h 1387911"/>
              <a:gd name="connsiteX13" fmla="*/ 427238 w 1513088"/>
              <a:gd name="connsiteY13" fmla="*/ 196468 h 1387911"/>
              <a:gd name="connsiteX14" fmla="*/ 551063 w 1513088"/>
              <a:gd name="connsiteY14" fmla="*/ 209168 h 1387911"/>
              <a:gd name="connsiteX15" fmla="*/ 687588 w 1513088"/>
              <a:gd name="connsiteY15" fmla="*/ 253618 h 1387911"/>
              <a:gd name="connsiteX16" fmla="*/ 779663 w 1513088"/>
              <a:gd name="connsiteY16" fmla="*/ 329818 h 1387911"/>
              <a:gd name="connsiteX17" fmla="*/ 836813 w 1513088"/>
              <a:gd name="connsiteY17" fmla="*/ 425068 h 1387911"/>
              <a:gd name="connsiteX18" fmla="*/ 852688 w 1513088"/>
              <a:gd name="connsiteY18" fmla="*/ 507618 h 1387911"/>
              <a:gd name="connsiteX19" fmla="*/ 865388 w 1513088"/>
              <a:gd name="connsiteY19" fmla="*/ 691768 h 1387911"/>
              <a:gd name="connsiteX20" fmla="*/ 865388 w 1513088"/>
              <a:gd name="connsiteY20" fmla="*/ 952118 h 1387911"/>
              <a:gd name="connsiteX21" fmla="*/ 862213 w 1513088"/>
              <a:gd name="connsiteY21" fmla="*/ 1136268 h 1387911"/>
              <a:gd name="connsiteX22" fmla="*/ 871738 w 1513088"/>
              <a:gd name="connsiteY22" fmla="*/ 1241043 h 1387911"/>
              <a:gd name="connsiteX23" fmla="*/ 913013 w 1513088"/>
              <a:gd name="connsiteY23" fmla="*/ 1326768 h 1387911"/>
              <a:gd name="connsiteX24" fmla="*/ 989213 w 1513088"/>
              <a:gd name="connsiteY24" fmla="*/ 1377568 h 1387911"/>
              <a:gd name="connsiteX25" fmla="*/ 1065413 w 1513088"/>
              <a:gd name="connsiteY25" fmla="*/ 1387093 h 1387911"/>
              <a:gd name="connsiteX26" fmla="*/ 1157488 w 1513088"/>
              <a:gd name="connsiteY26" fmla="*/ 1364868 h 1387911"/>
              <a:gd name="connsiteX27" fmla="*/ 1246388 w 1513088"/>
              <a:gd name="connsiteY27" fmla="*/ 1285493 h 1387911"/>
              <a:gd name="connsiteX28" fmla="*/ 1313063 w 1513088"/>
              <a:gd name="connsiteY28" fmla="*/ 1183893 h 1387911"/>
              <a:gd name="connsiteX29" fmla="*/ 1386088 w 1513088"/>
              <a:gd name="connsiteY29" fmla="*/ 1060068 h 1387911"/>
              <a:gd name="connsiteX30" fmla="*/ 1443238 w 1513088"/>
              <a:gd name="connsiteY30" fmla="*/ 942593 h 1387911"/>
              <a:gd name="connsiteX31" fmla="*/ 1484513 w 1513088"/>
              <a:gd name="connsiteY31" fmla="*/ 847343 h 1387911"/>
              <a:gd name="connsiteX32" fmla="*/ 1513088 w 1513088"/>
              <a:gd name="connsiteY32" fmla="*/ 783843 h 1387911"/>
              <a:gd name="connsiteX0" fmla="*/ 220863 w 1513088"/>
              <a:gd name="connsiteY0" fmla="*/ 399668 h 1387911"/>
              <a:gd name="connsiteX1" fmla="*/ 236738 w 1513088"/>
              <a:gd name="connsiteY1" fmla="*/ 291718 h 1387911"/>
              <a:gd name="connsiteX2" fmla="*/ 227213 w 1513088"/>
              <a:gd name="connsiteY2" fmla="*/ 161543 h 1387911"/>
              <a:gd name="connsiteX3" fmla="*/ 198638 w 1513088"/>
              <a:gd name="connsiteY3" fmla="*/ 75818 h 1387911"/>
              <a:gd name="connsiteX4" fmla="*/ 141488 w 1513088"/>
              <a:gd name="connsiteY4" fmla="*/ 21843 h 1387911"/>
              <a:gd name="connsiteX5" fmla="*/ 100213 w 1513088"/>
              <a:gd name="connsiteY5" fmla="*/ 2793 h 1387911"/>
              <a:gd name="connsiteX6" fmla="*/ 43063 w 1513088"/>
              <a:gd name="connsiteY6" fmla="*/ 2793 h 1387911"/>
              <a:gd name="connsiteX7" fmla="*/ 4963 w 1513088"/>
              <a:gd name="connsiteY7" fmla="*/ 28193 h 1387911"/>
              <a:gd name="connsiteX8" fmla="*/ 4963 w 1513088"/>
              <a:gd name="connsiteY8" fmla="*/ 85343 h 1387911"/>
              <a:gd name="connsiteX9" fmla="*/ 46238 w 1513088"/>
              <a:gd name="connsiteY9" fmla="*/ 155193 h 1387911"/>
              <a:gd name="connsiteX10" fmla="*/ 135138 w 1513088"/>
              <a:gd name="connsiteY10" fmla="*/ 183768 h 1387911"/>
              <a:gd name="connsiteX11" fmla="*/ 281188 w 1513088"/>
              <a:gd name="connsiteY11" fmla="*/ 193293 h 1387911"/>
              <a:gd name="connsiteX12" fmla="*/ 427238 w 1513088"/>
              <a:gd name="connsiteY12" fmla="*/ 196468 h 1387911"/>
              <a:gd name="connsiteX13" fmla="*/ 551063 w 1513088"/>
              <a:gd name="connsiteY13" fmla="*/ 209168 h 1387911"/>
              <a:gd name="connsiteX14" fmla="*/ 687588 w 1513088"/>
              <a:gd name="connsiteY14" fmla="*/ 253618 h 1387911"/>
              <a:gd name="connsiteX15" fmla="*/ 779663 w 1513088"/>
              <a:gd name="connsiteY15" fmla="*/ 329818 h 1387911"/>
              <a:gd name="connsiteX16" fmla="*/ 836813 w 1513088"/>
              <a:gd name="connsiteY16" fmla="*/ 425068 h 1387911"/>
              <a:gd name="connsiteX17" fmla="*/ 852688 w 1513088"/>
              <a:gd name="connsiteY17" fmla="*/ 507618 h 1387911"/>
              <a:gd name="connsiteX18" fmla="*/ 865388 w 1513088"/>
              <a:gd name="connsiteY18" fmla="*/ 691768 h 1387911"/>
              <a:gd name="connsiteX19" fmla="*/ 865388 w 1513088"/>
              <a:gd name="connsiteY19" fmla="*/ 952118 h 1387911"/>
              <a:gd name="connsiteX20" fmla="*/ 862213 w 1513088"/>
              <a:gd name="connsiteY20" fmla="*/ 1136268 h 1387911"/>
              <a:gd name="connsiteX21" fmla="*/ 871738 w 1513088"/>
              <a:gd name="connsiteY21" fmla="*/ 1241043 h 1387911"/>
              <a:gd name="connsiteX22" fmla="*/ 913013 w 1513088"/>
              <a:gd name="connsiteY22" fmla="*/ 1326768 h 1387911"/>
              <a:gd name="connsiteX23" fmla="*/ 989213 w 1513088"/>
              <a:gd name="connsiteY23" fmla="*/ 1377568 h 1387911"/>
              <a:gd name="connsiteX24" fmla="*/ 1065413 w 1513088"/>
              <a:gd name="connsiteY24" fmla="*/ 1387093 h 1387911"/>
              <a:gd name="connsiteX25" fmla="*/ 1157488 w 1513088"/>
              <a:gd name="connsiteY25" fmla="*/ 1364868 h 1387911"/>
              <a:gd name="connsiteX26" fmla="*/ 1246388 w 1513088"/>
              <a:gd name="connsiteY26" fmla="*/ 1285493 h 1387911"/>
              <a:gd name="connsiteX27" fmla="*/ 1313063 w 1513088"/>
              <a:gd name="connsiteY27" fmla="*/ 1183893 h 1387911"/>
              <a:gd name="connsiteX28" fmla="*/ 1386088 w 1513088"/>
              <a:gd name="connsiteY28" fmla="*/ 1060068 h 1387911"/>
              <a:gd name="connsiteX29" fmla="*/ 1443238 w 1513088"/>
              <a:gd name="connsiteY29" fmla="*/ 942593 h 1387911"/>
              <a:gd name="connsiteX30" fmla="*/ 1484513 w 1513088"/>
              <a:gd name="connsiteY30" fmla="*/ 847343 h 1387911"/>
              <a:gd name="connsiteX31" fmla="*/ 1513088 w 1513088"/>
              <a:gd name="connsiteY31" fmla="*/ 783843 h 1387911"/>
              <a:gd name="connsiteX0" fmla="*/ 236738 w 1513088"/>
              <a:gd name="connsiteY0" fmla="*/ 291718 h 1387911"/>
              <a:gd name="connsiteX1" fmla="*/ 227213 w 1513088"/>
              <a:gd name="connsiteY1" fmla="*/ 161543 h 1387911"/>
              <a:gd name="connsiteX2" fmla="*/ 198638 w 1513088"/>
              <a:gd name="connsiteY2" fmla="*/ 75818 h 1387911"/>
              <a:gd name="connsiteX3" fmla="*/ 141488 w 1513088"/>
              <a:gd name="connsiteY3" fmla="*/ 21843 h 1387911"/>
              <a:gd name="connsiteX4" fmla="*/ 100213 w 1513088"/>
              <a:gd name="connsiteY4" fmla="*/ 2793 h 1387911"/>
              <a:gd name="connsiteX5" fmla="*/ 43063 w 1513088"/>
              <a:gd name="connsiteY5" fmla="*/ 2793 h 1387911"/>
              <a:gd name="connsiteX6" fmla="*/ 4963 w 1513088"/>
              <a:gd name="connsiteY6" fmla="*/ 28193 h 1387911"/>
              <a:gd name="connsiteX7" fmla="*/ 4963 w 1513088"/>
              <a:gd name="connsiteY7" fmla="*/ 85343 h 1387911"/>
              <a:gd name="connsiteX8" fmla="*/ 46238 w 1513088"/>
              <a:gd name="connsiteY8" fmla="*/ 155193 h 1387911"/>
              <a:gd name="connsiteX9" fmla="*/ 135138 w 1513088"/>
              <a:gd name="connsiteY9" fmla="*/ 183768 h 1387911"/>
              <a:gd name="connsiteX10" fmla="*/ 281188 w 1513088"/>
              <a:gd name="connsiteY10" fmla="*/ 193293 h 1387911"/>
              <a:gd name="connsiteX11" fmla="*/ 427238 w 1513088"/>
              <a:gd name="connsiteY11" fmla="*/ 196468 h 1387911"/>
              <a:gd name="connsiteX12" fmla="*/ 551063 w 1513088"/>
              <a:gd name="connsiteY12" fmla="*/ 209168 h 1387911"/>
              <a:gd name="connsiteX13" fmla="*/ 687588 w 1513088"/>
              <a:gd name="connsiteY13" fmla="*/ 253618 h 1387911"/>
              <a:gd name="connsiteX14" fmla="*/ 779663 w 1513088"/>
              <a:gd name="connsiteY14" fmla="*/ 329818 h 1387911"/>
              <a:gd name="connsiteX15" fmla="*/ 836813 w 1513088"/>
              <a:gd name="connsiteY15" fmla="*/ 425068 h 1387911"/>
              <a:gd name="connsiteX16" fmla="*/ 852688 w 1513088"/>
              <a:gd name="connsiteY16" fmla="*/ 507618 h 1387911"/>
              <a:gd name="connsiteX17" fmla="*/ 865388 w 1513088"/>
              <a:gd name="connsiteY17" fmla="*/ 691768 h 1387911"/>
              <a:gd name="connsiteX18" fmla="*/ 865388 w 1513088"/>
              <a:gd name="connsiteY18" fmla="*/ 952118 h 1387911"/>
              <a:gd name="connsiteX19" fmla="*/ 862213 w 1513088"/>
              <a:gd name="connsiteY19" fmla="*/ 1136268 h 1387911"/>
              <a:gd name="connsiteX20" fmla="*/ 871738 w 1513088"/>
              <a:gd name="connsiteY20" fmla="*/ 1241043 h 1387911"/>
              <a:gd name="connsiteX21" fmla="*/ 913013 w 1513088"/>
              <a:gd name="connsiteY21" fmla="*/ 1326768 h 1387911"/>
              <a:gd name="connsiteX22" fmla="*/ 989213 w 1513088"/>
              <a:gd name="connsiteY22" fmla="*/ 1377568 h 1387911"/>
              <a:gd name="connsiteX23" fmla="*/ 1065413 w 1513088"/>
              <a:gd name="connsiteY23" fmla="*/ 1387093 h 1387911"/>
              <a:gd name="connsiteX24" fmla="*/ 1157488 w 1513088"/>
              <a:gd name="connsiteY24" fmla="*/ 1364868 h 1387911"/>
              <a:gd name="connsiteX25" fmla="*/ 1246388 w 1513088"/>
              <a:gd name="connsiteY25" fmla="*/ 1285493 h 1387911"/>
              <a:gd name="connsiteX26" fmla="*/ 1313063 w 1513088"/>
              <a:gd name="connsiteY26" fmla="*/ 1183893 h 1387911"/>
              <a:gd name="connsiteX27" fmla="*/ 1386088 w 1513088"/>
              <a:gd name="connsiteY27" fmla="*/ 1060068 h 1387911"/>
              <a:gd name="connsiteX28" fmla="*/ 1443238 w 1513088"/>
              <a:gd name="connsiteY28" fmla="*/ 942593 h 1387911"/>
              <a:gd name="connsiteX29" fmla="*/ 1484513 w 1513088"/>
              <a:gd name="connsiteY29" fmla="*/ 847343 h 1387911"/>
              <a:gd name="connsiteX30" fmla="*/ 1513088 w 1513088"/>
              <a:gd name="connsiteY30" fmla="*/ 783843 h 1387911"/>
              <a:gd name="connsiteX0" fmla="*/ 227213 w 1513088"/>
              <a:gd name="connsiteY0" fmla="*/ 161543 h 1387911"/>
              <a:gd name="connsiteX1" fmla="*/ 198638 w 1513088"/>
              <a:gd name="connsiteY1" fmla="*/ 75818 h 1387911"/>
              <a:gd name="connsiteX2" fmla="*/ 141488 w 1513088"/>
              <a:gd name="connsiteY2" fmla="*/ 21843 h 1387911"/>
              <a:gd name="connsiteX3" fmla="*/ 100213 w 1513088"/>
              <a:gd name="connsiteY3" fmla="*/ 2793 h 1387911"/>
              <a:gd name="connsiteX4" fmla="*/ 43063 w 1513088"/>
              <a:gd name="connsiteY4" fmla="*/ 2793 h 1387911"/>
              <a:gd name="connsiteX5" fmla="*/ 4963 w 1513088"/>
              <a:gd name="connsiteY5" fmla="*/ 28193 h 1387911"/>
              <a:gd name="connsiteX6" fmla="*/ 4963 w 1513088"/>
              <a:gd name="connsiteY6" fmla="*/ 85343 h 1387911"/>
              <a:gd name="connsiteX7" fmla="*/ 46238 w 1513088"/>
              <a:gd name="connsiteY7" fmla="*/ 155193 h 1387911"/>
              <a:gd name="connsiteX8" fmla="*/ 135138 w 1513088"/>
              <a:gd name="connsiteY8" fmla="*/ 183768 h 1387911"/>
              <a:gd name="connsiteX9" fmla="*/ 281188 w 1513088"/>
              <a:gd name="connsiteY9" fmla="*/ 193293 h 1387911"/>
              <a:gd name="connsiteX10" fmla="*/ 427238 w 1513088"/>
              <a:gd name="connsiteY10" fmla="*/ 196468 h 1387911"/>
              <a:gd name="connsiteX11" fmla="*/ 551063 w 1513088"/>
              <a:gd name="connsiteY11" fmla="*/ 209168 h 1387911"/>
              <a:gd name="connsiteX12" fmla="*/ 687588 w 1513088"/>
              <a:gd name="connsiteY12" fmla="*/ 253618 h 1387911"/>
              <a:gd name="connsiteX13" fmla="*/ 779663 w 1513088"/>
              <a:gd name="connsiteY13" fmla="*/ 329818 h 1387911"/>
              <a:gd name="connsiteX14" fmla="*/ 836813 w 1513088"/>
              <a:gd name="connsiteY14" fmla="*/ 425068 h 1387911"/>
              <a:gd name="connsiteX15" fmla="*/ 852688 w 1513088"/>
              <a:gd name="connsiteY15" fmla="*/ 507618 h 1387911"/>
              <a:gd name="connsiteX16" fmla="*/ 865388 w 1513088"/>
              <a:gd name="connsiteY16" fmla="*/ 691768 h 1387911"/>
              <a:gd name="connsiteX17" fmla="*/ 865388 w 1513088"/>
              <a:gd name="connsiteY17" fmla="*/ 952118 h 1387911"/>
              <a:gd name="connsiteX18" fmla="*/ 862213 w 1513088"/>
              <a:gd name="connsiteY18" fmla="*/ 1136268 h 1387911"/>
              <a:gd name="connsiteX19" fmla="*/ 871738 w 1513088"/>
              <a:gd name="connsiteY19" fmla="*/ 1241043 h 1387911"/>
              <a:gd name="connsiteX20" fmla="*/ 913013 w 1513088"/>
              <a:gd name="connsiteY20" fmla="*/ 1326768 h 1387911"/>
              <a:gd name="connsiteX21" fmla="*/ 989213 w 1513088"/>
              <a:gd name="connsiteY21" fmla="*/ 1377568 h 1387911"/>
              <a:gd name="connsiteX22" fmla="*/ 1065413 w 1513088"/>
              <a:gd name="connsiteY22" fmla="*/ 1387093 h 1387911"/>
              <a:gd name="connsiteX23" fmla="*/ 1157488 w 1513088"/>
              <a:gd name="connsiteY23" fmla="*/ 1364868 h 1387911"/>
              <a:gd name="connsiteX24" fmla="*/ 1246388 w 1513088"/>
              <a:gd name="connsiteY24" fmla="*/ 1285493 h 1387911"/>
              <a:gd name="connsiteX25" fmla="*/ 1313063 w 1513088"/>
              <a:gd name="connsiteY25" fmla="*/ 1183893 h 1387911"/>
              <a:gd name="connsiteX26" fmla="*/ 1386088 w 1513088"/>
              <a:gd name="connsiteY26" fmla="*/ 1060068 h 1387911"/>
              <a:gd name="connsiteX27" fmla="*/ 1443238 w 1513088"/>
              <a:gd name="connsiteY27" fmla="*/ 942593 h 1387911"/>
              <a:gd name="connsiteX28" fmla="*/ 1484513 w 1513088"/>
              <a:gd name="connsiteY28" fmla="*/ 847343 h 1387911"/>
              <a:gd name="connsiteX29" fmla="*/ 1513088 w 1513088"/>
              <a:gd name="connsiteY29" fmla="*/ 783843 h 1387911"/>
              <a:gd name="connsiteX0" fmla="*/ 198638 w 1513088"/>
              <a:gd name="connsiteY0" fmla="*/ 75818 h 1387911"/>
              <a:gd name="connsiteX1" fmla="*/ 141488 w 1513088"/>
              <a:gd name="connsiteY1" fmla="*/ 21843 h 1387911"/>
              <a:gd name="connsiteX2" fmla="*/ 100213 w 1513088"/>
              <a:gd name="connsiteY2" fmla="*/ 2793 h 1387911"/>
              <a:gd name="connsiteX3" fmla="*/ 43063 w 1513088"/>
              <a:gd name="connsiteY3" fmla="*/ 2793 h 1387911"/>
              <a:gd name="connsiteX4" fmla="*/ 4963 w 1513088"/>
              <a:gd name="connsiteY4" fmla="*/ 28193 h 1387911"/>
              <a:gd name="connsiteX5" fmla="*/ 4963 w 1513088"/>
              <a:gd name="connsiteY5" fmla="*/ 85343 h 1387911"/>
              <a:gd name="connsiteX6" fmla="*/ 46238 w 1513088"/>
              <a:gd name="connsiteY6" fmla="*/ 155193 h 1387911"/>
              <a:gd name="connsiteX7" fmla="*/ 135138 w 1513088"/>
              <a:gd name="connsiteY7" fmla="*/ 183768 h 1387911"/>
              <a:gd name="connsiteX8" fmla="*/ 281188 w 1513088"/>
              <a:gd name="connsiteY8" fmla="*/ 193293 h 1387911"/>
              <a:gd name="connsiteX9" fmla="*/ 427238 w 1513088"/>
              <a:gd name="connsiteY9" fmla="*/ 196468 h 1387911"/>
              <a:gd name="connsiteX10" fmla="*/ 551063 w 1513088"/>
              <a:gd name="connsiteY10" fmla="*/ 209168 h 1387911"/>
              <a:gd name="connsiteX11" fmla="*/ 687588 w 1513088"/>
              <a:gd name="connsiteY11" fmla="*/ 253618 h 1387911"/>
              <a:gd name="connsiteX12" fmla="*/ 779663 w 1513088"/>
              <a:gd name="connsiteY12" fmla="*/ 329818 h 1387911"/>
              <a:gd name="connsiteX13" fmla="*/ 836813 w 1513088"/>
              <a:gd name="connsiteY13" fmla="*/ 425068 h 1387911"/>
              <a:gd name="connsiteX14" fmla="*/ 852688 w 1513088"/>
              <a:gd name="connsiteY14" fmla="*/ 507618 h 1387911"/>
              <a:gd name="connsiteX15" fmla="*/ 865388 w 1513088"/>
              <a:gd name="connsiteY15" fmla="*/ 691768 h 1387911"/>
              <a:gd name="connsiteX16" fmla="*/ 865388 w 1513088"/>
              <a:gd name="connsiteY16" fmla="*/ 952118 h 1387911"/>
              <a:gd name="connsiteX17" fmla="*/ 862213 w 1513088"/>
              <a:gd name="connsiteY17" fmla="*/ 1136268 h 1387911"/>
              <a:gd name="connsiteX18" fmla="*/ 871738 w 1513088"/>
              <a:gd name="connsiteY18" fmla="*/ 1241043 h 1387911"/>
              <a:gd name="connsiteX19" fmla="*/ 913013 w 1513088"/>
              <a:gd name="connsiteY19" fmla="*/ 1326768 h 1387911"/>
              <a:gd name="connsiteX20" fmla="*/ 989213 w 1513088"/>
              <a:gd name="connsiteY20" fmla="*/ 1377568 h 1387911"/>
              <a:gd name="connsiteX21" fmla="*/ 1065413 w 1513088"/>
              <a:gd name="connsiteY21" fmla="*/ 1387093 h 1387911"/>
              <a:gd name="connsiteX22" fmla="*/ 1157488 w 1513088"/>
              <a:gd name="connsiteY22" fmla="*/ 1364868 h 1387911"/>
              <a:gd name="connsiteX23" fmla="*/ 1246388 w 1513088"/>
              <a:gd name="connsiteY23" fmla="*/ 1285493 h 1387911"/>
              <a:gd name="connsiteX24" fmla="*/ 1313063 w 1513088"/>
              <a:gd name="connsiteY24" fmla="*/ 1183893 h 1387911"/>
              <a:gd name="connsiteX25" fmla="*/ 1386088 w 1513088"/>
              <a:gd name="connsiteY25" fmla="*/ 1060068 h 1387911"/>
              <a:gd name="connsiteX26" fmla="*/ 1443238 w 1513088"/>
              <a:gd name="connsiteY26" fmla="*/ 942593 h 1387911"/>
              <a:gd name="connsiteX27" fmla="*/ 1484513 w 1513088"/>
              <a:gd name="connsiteY27" fmla="*/ 847343 h 1387911"/>
              <a:gd name="connsiteX28" fmla="*/ 1513088 w 1513088"/>
              <a:gd name="connsiteY28" fmla="*/ 783843 h 1387911"/>
              <a:gd name="connsiteX0" fmla="*/ 141488 w 1513088"/>
              <a:gd name="connsiteY0" fmla="*/ 21843 h 1387911"/>
              <a:gd name="connsiteX1" fmla="*/ 100213 w 1513088"/>
              <a:gd name="connsiteY1" fmla="*/ 2793 h 1387911"/>
              <a:gd name="connsiteX2" fmla="*/ 43063 w 1513088"/>
              <a:gd name="connsiteY2" fmla="*/ 2793 h 1387911"/>
              <a:gd name="connsiteX3" fmla="*/ 4963 w 1513088"/>
              <a:gd name="connsiteY3" fmla="*/ 28193 h 1387911"/>
              <a:gd name="connsiteX4" fmla="*/ 4963 w 1513088"/>
              <a:gd name="connsiteY4" fmla="*/ 85343 h 1387911"/>
              <a:gd name="connsiteX5" fmla="*/ 46238 w 1513088"/>
              <a:gd name="connsiteY5" fmla="*/ 155193 h 1387911"/>
              <a:gd name="connsiteX6" fmla="*/ 135138 w 1513088"/>
              <a:gd name="connsiteY6" fmla="*/ 183768 h 1387911"/>
              <a:gd name="connsiteX7" fmla="*/ 281188 w 1513088"/>
              <a:gd name="connsiteY7" fmla="*/ 193293 h 1387911"/>
              <a:gd name="connsiteX8" fmla="*/ 427238 w 1513088"/>
              <a:gd name="connsiteY8" fmla="*/ 196468 h 1387911"/>
              <a:gd name="connsiteX9" fmla="*/ 551063 w 1513088"/>
              <a:gd name="connsiteY9" fmla="*/ 209168 h 1387911"/>
              <a:gd name="connsiteX10" fmla="*/ 687588 w 1513088"/>
              <a:gd name="connsiteY10" fmla="*/ 253618 h 1387911"/>
              <a:gd name="connsiteX11" fmla="*/ 779663 w 1513088"/>
              <a:gd name="connsiteY11" fmla="*/ 329818 h 1387911"/>
              <a:gd name="connsiteX12" fmla="*/ 836813 w 1513088"/>
              <a:gd name="connsiteY12" fmla="*/ 425068 h 1387911"/>
              <a:gd name="connsiteX13" fmla="*/ 852688 w 1513088"/>
              <a:gd name="connsiteY13" fmla="*/ 507618 h 1387911"/>
              <a:gd name="connsiteX14" fmla="*/ 865388 w 1513088"/>
              <a:gd name="connsiteY14" fmla="*/ 691768 h 1387911"/>
              <a:gd name="connsiteX15" fmla="*/ 865388 w 1513088"/>
              <a:gd name="connsiteY15" fmla="*/ 952118 h 1387911"/>
              <a:gd name="connsiteX16" fmla="*/ 862213 w 1513088"/>
              <a:gd name="connsiteY16" fmla="*/ 1136268 h 1387911"/>
              <a:gd name="connsiteX17" fmla="*/ 871738 w 1513088"/>
              <a:gd name="connsiteY17" fmla="*/ 1241043 h 1387911"/>
              <a:gd name="connsiteX18" fmla="*/ 913013 w 1513088"/>
              <a:gd name="connsiteY18" fmla="*/ 1326768 h 1387911"/>
              <a:gd name="connsiteX19" fmla="*/ 989213 w 1513088"/>
              <a:gd name="connsiteY19" fmla="*/ 1377568 h 1387911"/>
              <a:gd name="connsiteX20" fmla="*/ 1065413 w 1513088"/>
              <a:gd name="connsiteY20" fmla="*/ 1387093 h 1387911"/>
              <a:gd name="connsiteX21" fmla="*/ 1157488 w 1513088"/>
              <a:gd name="connsiteY21" fmla="*/ 1364868 h 1387911"/>
              <a:gd name="connsiteX22" fmla="*/ 1246388 w 1513088"/>
              <a:gd name="connsiteY22" fmla="*/ 1285493 h 1387911"/>
              <a:gd name="connsiteX23" fmla="*/ 1313063 w 1513088"/>
              <a:gd name="connsiteY23" fmla="*/ 1183893 h 1387911"/>
              <a:gd name="connsiteX24" fmla="*/ 1386088 w 1513088"/>
              <a:gd name="connsiteY24" fmla="*/ 1060068 h 1387911"/>
              <a:gd name="connsiteX25" fmla="*/ 1443238 w 1513088"/>
              <a:gd name="connsiteY25" fmla="*/ 942593 h 1387911"/>
              <a:gd name="connsiteX26" fmla="*/ 1484513 w 1513088"/>
              <a:gd name="connsiteY26" fmla="*/ 847343 h 1387911"/>
              <a:gd name="connsiteX27" fmla="*/ 1513088 w 1513088"/>
              <a:gd name="connsiteY27" fmla="*/ 783843 h 1387911"/>
              <a:gd name="connsiteX0" fmla="*/ 100213 w 1513088"/>
              <a:gd name="connsiteY0" fmla="*/ 2793 h 1387911"/>
              <a:gd name="connsiteX1" fmla="*/ 43063 w 1513088"/>
              <a:gd name="connsiteY1" fmla="*/ 2793 h 1387911"/>
              <a:gd name="connsiteX2" fmla="*/ 4963 w 1513088"/>
              <a:gd name="connsiteY2" fmla="*/ 28193 h 1387911"/>
              <a:gd name="connsiteX3" fmla="*/ 4963 w 1513088"/>
              <a:gd name="connsiteY3" fmla="*/ 85343 h 1387911"/>
              <a:gd name="connsiteX4" fmla="*/ 46238 w 1513088"/>
              <a:gd name="connsiteY4" fmla="*/ 155193 h 1387911"/>
              <a:gd name="connsiteX5" fmla="*/ 135138 w 1513088"/>
              <a:gd name="connsiteY5" fmla="*/ 183768 h 1387911"/>
              <a:gd name="connsiteX6" fmla="*/ 281188 w 1513088"/>
              <a:gd name="connsiteY6" fmla="*/ 193293 h 1387911"/>
              <a:gd name="connsiteX7" fmla="*/ 427238 w 1513088"/>
              <a:gd name="connsiteY7" fmla="*/ 196468 h 1387911"/>
              <a:gd name="connsiteX8" fmla="*/ 551063 w 1513088"/>
              <a:gd name="connsiteY8" fmla="*/ 209168 h 1387911"/>
              <a:gd name="connsiteX9" fmla="*/ 687588 w 1513088"/>
              <a:gd name="connsiteY9" fmla="*/ 253618 h 1387911"/>
              <a:gd name="connsiteX10" fmla="*/ 779663 w 1513088"/>
              <a:gd name="connsiteY10" fmla="*/ 329818 h 1387911"/>
              <a:gd name="connsiteX11" fmla="*/ 836813 w 1513088"/>
              <a:gd name="connsiteY11" fmla="*/ 425068 h 1387911"/>
              <a:gd name="connsiteX12" fmla="*/ 852688 w 1513088"/>
              <a:gd name="connsiteY12" fmla="*/ 507618 h 1387911"/>
              <a:gd name="connsiteX13" fmla="*/ 865388 w 1513088"/>
              <a:gd name="connsiteY13" fmla="*/ 691768 h 1387911"/>
              <a:gd name="connsiteX14" fmla="*/ 865388 w 1513088"/>
              <a:gd name="connsiteY14" fmla="*/ 952118 h 1387911"/>
              <a:gd name="connsiteX15" fmla="*/ 862213 w 1513088"/>
              <a:gd name="connsiteY15" fmla="*/ 1136268 h 1387911"/>
              <a:gd name="connsiteX16" fmla="*/ 871738 w 1513088"/>
              <a:gd name="connsiteY16" fmla="*/ 1241043 h 1387911"/>
              <a:gd name="connsiteX17" fmla="*/ 913013 w 1513088"/>
              <a:gd name="connsiteY17" fmla="*/ 1326768 h 1387911"/>
              <a:gd name="connsiteX18" fmla="*/ 989213 w 1513088"/>
              <a:gd name="connsiteY18" fmla="*/ 1377568 h 1387911"/>
              <a:gd name="connsiteX19" fmla="*/ 1065413 w 1513088"/>
              <a:gd name="connsiteY19" fmla="*/ 1387093 h 1387911"/>
              <a:gd name="connsiteX20" fmla="*/ 1157488 w 1513088"/>
              <a:gd name="connsiteY20" fmla="*/ 1364868 h 1387911"/>
              <a:gd name="connsiteX21" fmla="*/ 1246388 w 1513088"/>
              <a:gd name="connsiteY21" fmla="*/ 1285493 h 1387911"/>
              <a:gd name="connsiteX22" fmla="*/ 1313063 w 1513088"/>
              <a:gd name="connsiteY22" fmla="*/ 1183893 h 1387911"/>
              <a:gd name="connsiteX23" fmla="*/ 1386088 w 1513088"/>
              <a:gd name="connsiteY23" fmla="*/ 1060068 h 1387911"/>
              <a:gd name="connsiteX24" fmla="*/ 1443238 w 1513088"/>
              <a:gd name="connsiteY24" fmla="*/ 942593 h 1387911"/>
              <a:gd name="connsiteX25" fmla="*/ 1484513 w 1513088"/>
              <a:gd name="connsiteY25" fmla="*/ 847343 h 1387911"/>
              <a:gd name="connsiteX26" fmla="*/ 1513088 w 1513088"/>
              <a:gd name="connsiteY26" fmla="*/ 783843 h 1387911"/>
              <a:gd name="connsiteX0" fmla="*/ 43063 w 1513088"/>
              <a:gd name="connsiteY0" fmla="*/ 0 h 1385118"/>
              <a:gd name="connsiteX1" fmla="*/ 4963 w 1513088"/>
              <a:gd name="connsiteY1" fmla="*/ 25400 h 1385118"/>
              <a:gd name="connsiteX2" fmla="*/ 4963 w 1513088"/>
              <a:gd name="connsiteY2" fmla="*/ 82550 h 1385118"/>
              <a:gd name="connsiteX3" fmla="*/ 46238 w 1513088"/>
              <a:gd name="connsiteY3" fmla="*/ 152400 h 1385118"/>
              <a:gd name="connsiteX4" fmla="*/ 135138 w 1513088"/>
              <a:gd name="connsiteY4" fmla="*/ 180975 h 1385118"/>
              <a:gd name="connsiteX5" fmla="*/ 281188 w 1513088"/>
              <a:gd name="connsiteY5" fmla="*/ 190500 h 1385118"/>
              <a:gd name="connsiteX6" fmla="*/ 427238 w 1513088"/>
              <a:gd name="connsiteY6" fmla="*/ 193675 h 1385118"/>
              <a:gd name="connsiteX7" fmla="*/ 551063 w 1513088"/>
              <a:gd name="connsiteY7" fmla="*/ 206375 h 1385118"/>
              <a:gd name="connsiteX8" fmla="*/ 687588 w 1513088"/>
              <a:gd name="connsiteY8" fmla="*/ 250825 h 1385118"/>
              <a:gd name="connsiteX9" fmla="*/ 779663 w 1513088"/>
              <a:gd name="connsiteY9" fmla="*/ 327025 h 1385118"/>
              <a:gd name="connsiteX10" fmla="*/ 836813 w 1513088"/>
              <a:gd name="connsiteY10" fmla="*/ 422275 h 1385118"/>
              <a:gd name="connsiteX11" fmla="*/ 852688 w 1513088"/>
              <a:gd name="connsiteY11" fmla="*/ 504825 h 1385118"/>
              <a:gd name="connsiteX12" fmla="*/ 865388 w 1513088"/>
              <a:gd name="connsiteY12" fmla="*/ 688975 h 1385118"/>
              <a:gd name="connsiteX13" fmla="*/ 865388 w 1513088"/>
              <a:gd name="connsiteY13" fmla="*/ 949325 h 1385118"/>
              <a:gd name="connsiteX14" fmla="*/ 862213 w 1513088"/>
              <a:gd name="connsiteY14" fmla="*/ 1133475 h 1385118"/>
              <a:gd name="connsiteX15" fmla="*/ 871738 w 1513088"/>
              <a:gd name="connsiteY15" fmla="*/ 1238250 h 1385118"/>
              <a:gd name="connsiteX16" fmla="*/ 913013 w 1513088"/>
              <a:gd name="connsiteY16" fmla="*/ 1323975 h 1385118"/>
              <a:gd name="connsiteX17" fmla="*/ 989213 w 1513088"/>
              <a:gd name="connsiteY17" fmla="*/ 1374775 h 1385118"/>
              <a:gd name="connsiteX18" fmla="*/ 1065413 w 1513088"/>
              <a:gd name="connsiteY18" fmla="*/ 1384300 h 1385118"/>
              <a:gd name="connsiteX19" fmla="*/ 1157488 w 1513088"/>
              <a:gd name="connsiteY19" fmla="*/ 1362075 h 1385118"/>
              <a:gd name="connsiteX20" fmla="*/ 1246388 w 1513088"/>
              <a:gd name="connsiteY20" fmla="*/ 1282700 h 1385118"/>
              <a:gd name="connsiteX21" fmla="*/ 1313063 w 1513088"/>
              <a:gd name="connsiteY21" fmla="*/ 1181100 h 1385118"/>
              <a:gd name="connsiteX22" fmla="*/ 1386088 w 1513088"/>
              <a:gd name="connsiteY22" fmla="*/ 1057275 h 1385118"/>
              <a:gd name="connsiteX23" fmla="*/ 1443238 w 1513088"/>
              <a:gd name="connsiteY23" fmla="*/ 939800 h 1385118"/>
              <a:gd name="connsiteX24" fmla="*/ 1484513 w 1513088"/>
              <a:gd name="connsiteY24" fmla="*/ 844550 h 1385118"/>
              <a:gd name="connsiteX25" fmla="*/ 1513088 w 1513088"/>
              <a:gd name="connsiteY25" fmla="*/ 781050 h 1385118"/>
              <a:gd name="connsiteX0" fmla="*/ 4963 w 1513088"/>
              <a:gd name="connsiteY0" fmla="*/ 0 h 1359718"/>
              <a:gd name="connsiteX1" fmla="*/ 4963 w 1513088"/>
              <a:gd name="connsiteY1" fmla="*/ 57150 h 1359718"/>
              <a:gd name="connsiteX2" fmla="*/ 46238 w 1513088"/>
              <a:gd name="connsiteY2" fmla="*/ 127000 h 1359718"/>
              <a:gd name="connsiteX3" fmla="*/ 135138 w 1513088"/>
              <a:gd name="connsiteY3" fmla="*/ 155575 h 1359718"/>
              <a:gd name="connsiteX4" fmla="*/ 281188 w 1513088"/>
              <a:gd name="connsiteY4" fmla="*/ 165100 h 1359718"/>
              <a:gd name="connsiteX5" fmla="*/ 427238 w 1513088"/>
              <a:gd name="connsiteY5" fmla="*/ 168275 h 1359718"/>
              <a:gd name="connsiteX6" fmla="*/ 551063 w 1513088"/>
              <a:gd name="connsiteY6" fmla="*/ 180975 h 1359718"/>
              <a:gd name="connsiteX7" fmla="*/ 687588 w 1513088"/>
              <a:gd name="connsiteY7" fmla="*/ 225425 h 1359718"/>
              <a:gd name="connsiteX8" fmla="*/ 779663 w 1513088"/>
              <a:gd name="connsiteY8" fmla="*/ 301625 h 1359718"/>
              <a:gd name="connsiteX9" fmla="*/ 836813 w 1513088"/>
              <a:gd name="connsiteY9" fmla="*/ 396875 h 1359718"/>
              <a:gd name="connsiteX10" fmla="*/ 852688 w 1513088"/>
              <a:gd name="connsiteY10" fmla="*/ 479425 h 1359718"/>
              <a:gd name="connsiteX11" fmla="*/ 865388 w 1513088"/>
              <a:gd name="connsiteY11" fmla="*/ 663575 h 1359718"/>
              <a:gd name="connsiteX12" fmla="*/ 865388 w 1513088"/>
              <a:gd name="connsiteY12" fmla="*/ 923925 h 1359718"/>
              <a:gd name="connsiteX13" fmla="*/ 862213 w 1513088"/>
              <a:gd name="connsiteY13" fmla="*/ 1108075 h 1359718"/>
              <a:gd name="connsiteX14" fmla="*/ 871738 w 1513088"/>
              <a:gd name="connsiteY14" fmla="*/ 1212850 h 1359718"/>
              <a:gd name="connsiteX15" fmla="*/ 913013 w 1513088"/>
              <a:gd name="connsiteY15" fmla="*/ 1298575 h 1359718"/>
              <a:gd name="connsiteX16" fmla="*/ 989213 w 1513088"/>
              <a:gd name="connsiteY16" fmla="*/ 1349375 h 1359718"/>
              <a:gd name="connsiteX17" fmla="*/ 1065413 w 1513088"/>
              <a:gd name="connsiteY17" fmla="*/ 1358900 h 1359718"/>
              <a:gd name="connsiteX18" fmla="*/ 1157488 w 1513088"/>
              <a:gd name="connsiteY18" fmla="*/ 1336675 h 1359718"/>
              <a:gd name="connsiteX19" fmla="*/ 1246388 w 1513088"/>
              <a:gd name="connsiteY19" fmla="*/ 1257300 h 1359718"/>
              <a:gd name="connsiteX20" fmla="*/ 1313063 w 1513088"/>
              <a:gd name="connsiteY20" fmla="*/ 1155700 h 1359718"/>
              <a:gd name="connsiteX21" fmla="*/ 1386088 w 1513088"/>
              <a:gd name="connsiteY21" fmla="*/ 1031875 h 1359718"/>
              <a:gd name="connsiteX22" fmla="*/ 1443238 w 1513088"/>
              <a:gd name="connsiteY22" fmla="*/ 914400 h 1359718"/>
              <a:gd name="connsiteX23" fmla="*/ 1484513 w 1513088"/>
              <a:gd name="connsiteY23" fmla="*/ 819150 h 1359718"/>
              <a:gd name="connsiteX24" fmla="*/ 1513088 w 1513088"/>
              <a:gd name="connsiteY24" fmla="*/ 755650 h 1359718"/>
              <a:gd name="connsiteX0" fmla="*/ 0 w 1508125"/>
              <a:gd name="connsiteY0" fmla="*/ 0 h 1302568"/>
              <a:gd name="connsiteX1" fmla="*/ 41275 w 1508125"/>
              <a:gd name="connsiteY1" fmla="*/ 69850 h 1302568"/>
              <a:gd name="connsiteX2" fmla="*/ 130175 w 1508125"/>
              <a:gd name="connsiteY2" fmla="*/ 98425 h 1302568"/>
              <a:gd name="connsiteX3" fmla="*/ 276225 w 1508125"/>
              <a:gd name="connsiteY3" fmla="*/ 107950 h 1302568"/>
              <a:gd name="connsiteX4" fmla="*/ 422275 w 1508125"/>
              <a:gd name="connsiteY4" fmla="*/ 111125 h 1302568"/>
              <a:gd name="connsiteX5" fmla="*/ 546100 w 1508125"/>
              <a:gd name="connsiteY5" fmla="*/ 123825 h 1302568"/>
              <a:gd name="connsiteX6" fmla="*/ 682625 w 1508125"/>
              <a:gd name="connsiteY6" fmla="*/ 168275 h 1302568"/>
              <a:gd name="connsiteX7" fmla="*/ 774700 w 1508125"/>
              <a:gd name="connsiteY7" fmla="*/ 244475 h 1302568"/>
              <a:gd name="connsiteX8" fmla="*/ 831850 w 1508125"/>
              <a:gd name="connsiteY8" fmla="*/ 339725 h 1302568"/>
              <a:gd name="connsiteX9" fmla="*/ 847725 w 1508125"/>
              <a:gd name="connsiteY9" fmla="*/ 422275 h 1302568"/>
              <a:gd name="connsiteX10" fmla="*/ 860425 w 1508125"/>
              <a:gd name="connsiteY10" fmla="*/ 606425 h 1302568"/>
              <a:gd name="connsiteX11" fmla="*/ 860425 w 1508125"/>
              <a:gd name="connsiteY11" fmla="*/ 866775 h 1302568"/>
              <a:gd name="connsiteX12" fmla="*/ 857250 w 1508125"/>
              <a:gd name="connsiteY12" fmla="*/ 1050925 h 1302568"/>
              <a:gd name="connsiteX13" fmla="*/ 866775 w 1508125"/>
              <a:gd name="connsiteY13" fmla="*/ 1155700 h 1302568"/>
              <a:gd name="connsiteX14" fmla="*/ 908050 w 1508125"/>
              <a:gd name="connsiteY14" fmla="*/ 1241425 h 1302568"/>
              <a:gd name="connsiteX15" fmla="*/ 984250 w 1508125"/>
              <a:gd name="connsiteY15" fmla="*/ 1292225 h 1302568"/>
              <a:gd name="connsiteX16" fmla="*/ 1060450 w 1508125"/>
              <a:gd name="connsiteY16" fmla="*/ 1301750 h 1302568"/>
              <a:gd name="connsiteX17" fmla="*/ 1152525 w 1508125"/>
              <a:gd name="connsiteY17" fmla="*/ 1279525 h 1302568"/>
              <a:gd name="connsiteX18" fmla="*/ 1241425 w 1508125"/>
              <a:gd name="connsiteY18" fmla="*/ 1200150 h 1302568"/>
              <a:gd name="connsiteX19" fmla="*/ 1308100 w 1508125"/>
              <a:gd name="connsiteY19" fmla="*/ 1098550 h 1302568"/>
              <a:gd name="connsiteX20" fmla="*/ 1381125 w 1508125"/>
              <a:gd name="connsiteY20" fmla="*/ 974725 h 1302568"/>
              <a:gd name="connsiteX21" fmla="*/ 1438275 w 1508125"/>
              <a:gd name="connsiteY21" fmla="*/ 857250 h 1302568"/>
              <a:gd name="connsiteX22" fmla="*/ 1479550 w 1508125"/>
              <a:gd name="connsiteY22" fmla="*/ 762000 h 1302568"/>
              <a:gd name="connsiteX23" fmla="*/ 1508125 w 1508125"/>
              <a:gd name="connsiteY23" fmla="*/ 698500 h 1302568"/>
              <a:gd name="connsiteX0" fmla="*/ 0 w 1466850"/>
              <a:gd name="connsiteY0" fmla="*/ 0 h 1232718"/>
              <a:gd name="connsiteX1" fmla="*/ 88900 w 1466850"/>
              <a:gd name="connsiteY1" fmla="*/ 28575 h 1232718"/>
              <a:gd name="connsiteX2" fmla="*/ 234950 w 1466850"/>
              <a:gd name="connsiteY2" fmla="*/ 38100 h 1232718"/>
              <a:gd name="connsiteX3" fmla="*/ 381000 w 1466850"/>
              <a:gd name="connsiteY3" fmla="*/ 41275 h 1232718"/>
              <a:gd name="connsiteX4" fmla="*/ 504825 w 1466850"/>
              <a:gd name="connsiteY4" fmla="*/ 53975 h 1232718"/>
              <a:gd name="connsiteX5" fmla="*/ 641350 w 1466850"/>
              <a:gd name="connsiteY5" fmla="*/ 98425 h 1232718"/>
              <a:gd name="connsiteX6" fmla="*/ 733425 w 1466850"/>
              <a:gd name="connsiteY6" fmla="*/ 174625 h 1232718"/>
              <a:gd name="connsiteX7" fmla="*/ 790575 w 1466850"/>
              <a:gd name="connsiteY7" fmla="*/ 269875 h 1232718"/>
              <a:gd name="connsiteX8" fmla="*/ 806450 w 1466850"/>
              <a:gd name="connsiteY8" fmla="*/ 352425 h 1232718"/>
              <a:gd name="connsiteX9" fmla="*/ 819150 w 1466850"/>
              <a:gd name="connsiteY9" fmla="*/ 536575 h 1232718"/>
              <a:gd name="connsiteX10" fmla="*/ 819150 w 1466850"/>
              <a:gd name="connsiteY10" fmla="*/ 796925 h 1232718"/>
              <a:gd name="connsiteX11" fmla="*/ 815975 w 1466850"/>
              <a:gd name="connsiteY11" fmla="*/ 981075 h 1232718"/>
              <a:gd name="connsiteX12" fmla="*/ 825500 w 1466850"/>
              <a:gd name="connsiteY12" fmla="*/ 1085850 h 1232718"/>
              <a:gd name="connsiteX13" fmla="*/ 866775 w 1466850"/>
              <a:gd name="connsiteY13" fmla="*/ 1171575 h 1232718"/>
              <a:gd name="connsiteX14" fmla="*/ 942975 w 1466850"/>
              <a:gd name="connsiteY14" fmla="*/ 1222375 h 1232718"/>
              <a:gd name="connsiteX15" fmla="*/ 1019175 w 1466850"/>
              <a:gd name="connsiteY15" fmla="*/ 1231900 h 1232718"/>
              <a:gd name="connsiteX16" fmla="*/ 1111250 w 1466850"/>
              <a:gd name="connsiteY16" fmla="*/ 1209675 h 1232718"/>
              <a:gd name="connsiteX17" fmla="*/ 1200150 w 1466850"/>
              <a:gd name="connsiteY17" fmla="*/ 1130300 h 1232718"/>
              <a:gd name="connsiteX18" fmla="*/ 1266825 w 1466850"/>
              <a:gd name="connsiteY18" fmla="*/ 1028700 h 1232718"/>
              <a:gd name="connsiteX19" fmla="*/ 1339850 w 1466850"/>
              <a:gd name="connsiteY19" fmla="*/ 904875 h 1232718"/>
              <a:gd name="connsiteX20" fmla="*/ 1397000 w 1466850"/>
              <a:gd name="connsiteY20" fmla="*/ 787400 h 1232718"/>
              <a:gd name="connsiteX21" fmla="*/ 1438275 w 1466850"/>
              <a:gd name="connsiteY21" fmla="*/ 692150 h 1232718"/>
              <a:gd name="connsiteX22" fmla="*/ 1466850 w 1466850"/>
              <a:gd name="connsiteY22" fmla="*/ 628650 h 1232718"/>
              <a:gd name="connsiteX0" fmla="*/ 0 w 1377950"/>
              <a:gd name="connsiteY0" fmla="*/ 0 h 1204143"/>
              <a:gd name="connsiteX1" fmla="*/ 146050 w 1377950"/>
              <a:gd name="connsiteY1" fmla="*/ 9525 h 1204143"/>
              <a:gd name="connsiteX2" fmla="*/ 292100 w 1377950"/>
              <a:gd name="connsiteY2" fmla="*/ 12700 h 1204143"/>
              <a:gd name="connsiteX3" fmla="*/ 415925 w 1377950"/>
              <a:gd name="connsiteY3" fmla="*/ 25400 h 1204143"/>
              <a:gd name="connsiteX4" fmla="*/ 552450 w 1377950"/>
              <a:gd name="connsiteY4" fmla="*/ 69850 h 1204143"/>
              <a:gd name="connsiteX5" fmla="*/ 644525 w 1377950"/>
              <a:gd name="connsiteY5" fmla="*/ 146050 h 1204143"/>
              <a:gd name="connsiteX6" fmla="*/ 701675 w 1377950"/>
              <a:gd name="connsiteY6" fmla="*/ 241300 h 1204143"/>
              <a:gd name="connsiteX7" fmla="*/ 717550 w 1377950"/>
              <a:gd name="connsiteY7" fmla="*/ 323850 h 1204143"/>
              <a:gd name="connsiteX8" fmla="*/ 730250 w 1377950"/>
              <a:gd name="connsiteY8" fmla="*/ 508000 h 1204143"/>
              <a:gd name="connsiteX9" fmla="*/ 730250 w 1377950"/>
              <a:gd name="connsiteY9" fmla="*/ 768350 h 1204143"/>
              <a:gd name="connsiteX10" fmla="*/ 727075 w 1377950"/>
              <a:gd name="connsiteY10" fmla="*/ 952500 h 1204143"/>
              <a:gd name="connsiteX11" fmla="*/ 736600 w 1377950"/>
              <a:gd name="connsiteY11" fmla="*/ 1057275 h 1204143"/>
              <a:gd name="connsiteX12" fmla="*/ 777875 w 1377950"/>
              <a:gd name="connsiteY12" fmla="*/ 1143000 h 1204143"/>
              <a:gd name="connsiteX13" fmla="*/ 854075 w 1377950"/>
              <a:gd name="connsiteY13" fmla="*/ 1193800 h 1204143"/>
              <a:gd name="connsiteX14" fmla="*/ 930275 w 1377950"/>
              <a:gd name="connsiteY14" fmla="*/ 1203325 h 1204143"/>
              <a:gd name="connsiteX15" fmla="*/ 1022350 w 1377950"/>
              <a:gd name="connsiteY15" fmla="*/ 1181100 h 1204143"/>
              <a:gd name="connsiteX16" fmla="*/ 1111250 w 1377950"/>
              <a:gd name="connsiteY16" fmla="*/ 1101725 h 1204143"/>
              <a:gd name="connsiteX17" fmla="*/ 1177925 w 1377950"/>
              <a:gd name="connsiteY17" fmla="*/ 1000125 h 1204143"/>
              <a:gd name="connsiteX18" fmla="*/ 1250950 w 1377950"/>
              <a:gd name="connsiteY18" fmla="*/ 876300 h 1204143"/>
              <a:gd name="connsiteX19" fmla="*/ 1308100 w 1377950"/>
              <a:gd name="connsiteY19" fmla="*/ 758825 h 1204143"/>
              <a:gd name="connsiteX20" fmla="*/ 1349375 w 1377950"/>
              <a:gd name="connsiteY20" fmla="*/ 663575 h 1204143"/>
              <a:gd name="connsiteX21" fmla="*/ 1377950 w 1377950"/>
              <a:gd name="connsiteY21" fmla="*/ 600075 h 1204143"/>
              <a:gd name="connsiteX0" fmla="*/ 0 w 1231900"/>
              <a:gd name="connsiteY0" fmla="*/ 0 h 1194618"/>
              <a:gd name="connsiteX1" fmla="*/ 146050 w 1231900"/>
              <a:gd name="connsiteY1" fmla="*/ 3175 h 1194618"/>
              <a:gd name="connsiteX2" fmla="*/ 269875 w 1231900"/>
              <a:gd name="connsiteY2" fmla="*/ 15875 h 1194618"/>
              <a:gd name="connsiteX3" fmla="*/ 406400 w 1231900"/>
              <a:gd name="connsiteY3" fmla="*/ 60325 h 1194618"/>
              <a:gd name="connsiteX4" fmla="*/ 498475 w 1231900"/>
              <a:gd name="connsiteY4" fmla="*/ 136525 h 1194618"/>
              <a:gd name="connsiteX5" fmla="*/ 555625 w 1231900"/>
              <a:gd name="connsiteY5" fmla="*/ 231775 h 1194618"/>
              <a:gd name="connsiteX6" fmla="*/ 571500 w 1231900"/>
              <a:gd name="connsiteY6" fmla="*/ 314325 h 1194618"/>
              <a:gd name="connsiteX7" fmla="*/ 584200 w 1231900"/>
              <a:gd name="connsiteY7" fmla="*/ 498475 h 1194618"/>
              <a:gd name="connsiteX8" fmla="*/ 584200 w 1231900"/>
              <a:gd name="connsiteY8" fmla="*/ 758825 h 1194618"/>
              <a:gd name="connsiteX9" fmla="*/ 581025 w 1231900"/>
              <a:gd name="connsiteY9" fmla="*/ 942975 h 1194618"/>
              <a:gd name="connsiteX10" fmla="*/ 590550 w 1231900"/>
              <a:gd name="connsiteY10" fmla="*/ 1047750 h 1194618"/>
              <a:gd name="connsiteX11" fmla="*/ 631825 w 1231900"/>
              <a:gd name="connsiteY11" fmla="*/ 1133475 h 1194618"/>
              <a:gd name="connsiteX12" fmla="*/ 708025 w 1231900"/>
              <a:gd name="connsiteY12" fmla="*/ 1184275 h 1194618"/>
              <a:gd name="connsiteX13" fmla="*/ 784225 w 1231900"/>
              <a:gd name="connsiteY13" fmla="*/ 1193800 h 1194618"/>
              <a:gd name="connsiteX14" fmla="*/ 876300 w 1231900"/>
              <a:gd name="connsiteY14" fmla="*/ 1171575 h 1194618"/>
              <a:gd name="connsiteX15" fmla="*/ 965200 w 1231900"/>
              <a:gd name="connsiteY15" fmla="*/ 1092200 h 1194618"/>
              <a:gd name="connsiteX16" fmla="*/ 1031875 w 1231900"/>
              <a:gd name="connsiteY16" fmla="*/ 990600 h 1194618"/>
              <a:gd name="connsiteX17" fmla="*/ 1104900 w 1231900"/>
              <a:gd name="connsiteY17" fmla="*/ 866775 h 1194618"/>
              <a:gd name="connsiteX18" fmla="*/ 1162050 w 1231900"/>
              <a:gd name="connsiteY18" fmla="*/ 749300 h 1194618"/>
              <a:gd name="connsiteX19" fmla="*/ 1203325 w 1231900"/>
              <a:gd name="connsiteY19" fmla="*/ 654050 h 1194618"/>
              <a:gd name="connsiteX20" fmla="*/ 1231900 w 1231900"/>
              <a:gd name="connsiteY20" fmla="*/ 590550 h 1194618"/>
              <a:gd name="connsiteX0" fmla="*/ 3946 w 1235846"/>
              <a:gd name="connsiteY0" fmla="*/ 3236 h 1197854"/>
              <a:gd name="connsiteX1" fmla="*/ 13469 w 1235846"/>
              <a:gd name="connsiteY1" fmla="*/ 59 h 1197854"/>
              <a:gd name="connsiteX2" fmla="*/ 149996 w 1235846"/>
              <a:gd name="connsiteY2" fmla="*/ 6411 h 1197854"/>
              <a:gd name="connsiteX3" fmla="*/ 273821 w 1235846"/>
              <a:gd name="connsiteY3" fmla="*/ 19111 h 1197854"/>
              <a:gd name="connsiteX4" fmla="*/ 410346 w 1235846"/>
              <a:gd name="connsiteY4" fmla="*/ 63561 h 1197854"/>
              <a:gd name="connsiteX5" fmla="*/ 502421 w 1235846"/>
              <a:gd name="connsiteY5" fmla="*/ 139761 h 1197854"/>
              <a:gd name="connsiteX6" fmla="*/ 559571 w 1235846"/>
              <a:gd name="connsiteY6" fmla="*/ 235011 h 1197854"/>
              <a:gd name="connsiteX7" fmla="*/ 575446 w 1235846"/>
              <a:gd name="connsiteY7" fmla="*/ 317561 h 1197854"/>
              <a:gd name="connsiteX8" fmla="*/ 588146 w 1235846"/>
              <a:gd name="connsiteY8" fmla="*/ 501711 h 1197854"/>
              <a:gd name="connsiteX9" fmla="*/ 588146 w 1235846"/>
              <a:gd name="connsiteY9" fmla="*/ 762061 h 1197854"/>
              <a:gd name="connsiteX10" fmla="*/ 584971 w 1235846"/>
              <a:gd name="connsiteY10" fmla="*/ 946211 h 1197854"/>
              <a:gd name="connsiteX11" fmla="*/ 594496 w 1235846"/>
              <a:gd name="connsiteY11" fmla="*/ 1050986 h 1197854"/>
              <a:gd name="connsiteX12" fmla="*/ 635771 w 1235846"/>
              <a:gd name="connsiteY12" fmla="*/ 1136711 h 1197854"/>
              <a:gd name="connsiteX13" fmla="*/ 711971 w 1235846"/>
              <a:gd name="connsiteY13" fmla="*/ 1187511 h 1197854"/>
              <a:gd name="connsiteX14" fmla="*/ 788171 w 1235846"/>
              <a:gd name="connsiteY14" fmla="*/ 1197036 h 1197854"/>
              <a:gd name="connsiteX15" fmla="*/ 880246 w 1235846"/>
              <a:gd name="connsiteY15" fmla="*/ 1174811 h 1197854"/>
              <a:gd name="connsiteX16" fmla="*/ 969146 w 1235846"/>
              <a:gd name="connsiteY16" fmla="*/ 1095436 h 1197854"/>
              <a:gd name="connsiteX17" fmla="*/ 1035821 w 1235846"/>
              <a:gd name="connsiteY17" fmla="*/ 993836 h 1197854"/>
              <a:gd name="connsiteX18" fmla="*/ 1108846 w 1235846"/>
              <a:gd name="connsiteY18" fmla="*/ 870011 h 1197854"/>
              <a:gd name="connsiteX19" fmla="*/ 1165996 w 1235846"/>
              <a:gd name="connsiteY19" fmla="*/ 752536 h 1197854"/>
              <a:gd name="connsiteX20" fmla="*/ 1207271 w 1235846"/>
              <a:gd name="connsiteY20" fmla="*/ 657286 h 1197854"/>
              <a:gd name="connsiteX21" fmla="*/ 1235846 w 1235846"/>
              <a:gd name="connsiteY21" fmla="*/ 593786 h 1197854"/>
              <a:gd name="connsiteX0" fmla="*/ 0 w 1231900"/>
              <a:gd name="connsiteY0" fmla="*/ 0 h 1194618"/>
              <a:gd name="connsiteX1" fmla="*/ 146050 w 1231900"/>
              <a:gd name="connsiteY1" fmla="*/ 3175 h 1194618"/>
              <a:gd name="connsiteX2" fmla="*/ 269875 w 1231900"/>
              <a:gd name="connsiteY2" fmla="*/ 15875 h 1194618"/>
              <a:gd name="connsiteX3" fmla="*/ 406400 w 1231900"/>
              <a:gd name="connsiteY3" fmla="*/ 60325 h 1194618"/>
              <a:gd name="connsiteX4" fmla="*/ 498475 w 1231900"/>
              <a:gd name="connsiteY4" fmla="*/ 136525 h 1194618"/>
              <a:gd name="connsiteX5" fmla="*/ 555625 w 1231900"/>
              <a:gd name="connsiteY5" fmla="*/ 231775 h 1194618"/>
              <a:gd name="connsiteX6" fmla="*/ 571500 w 1231900"/>
              <a:gd name="connsiteY6" fmla="*/ 314325 h 1194618"/>
              <a:gd name="connsiteX7" fmla="*/ 584200 w 1231900"/>
              <a:gd name="connsiteY7" fmla="*/ 498475 h 1194618"/>
              <a:gd name="connsiteX8" fmla="*/ 584200 w 1231900"/>
              <a:gd name="connsiteY8" fmla="*/ 758825 h 1194618"/>
              <a:gd name="connsiteX9" fmla="*/ 581025 w 1231900"/>
              <a:gd name="connsiteY9" fmla="*/ 942975 h 1194618"/>
              <a:gd name="connsiteX10" fmla="*/ 590550 w 1231900"/>
              <a:gd name="connsiteY10" fmla="*/ 1047750 h 1194618"/>
              <a:gd name="connsiteX11" fmla="*/ 631825 w 1231900"/>
              <a:gd name="connsiteY11" fmla="*/ 1133475 h 1194618"/>
              <a:gd name="connsiteX12" fmla="*/ 708025 w 1231900"/>
              <a:gd name="connsiteY12" fmla="*/ 1184275 h 1194618"/>
              <a:gd name="connsiteX13" fmla="*/ 784225 w 1231900"/>
              <a:gd name="connsiteY13" fmla="*/ 1193800 h 1194618"/>
              <a:gd name="connsiteX14" fmla="*/ 876300 w 1231900"/>
              <a:gd name="connsiteY14" fmla="*/ 1171575 h 1194618"/>
              <a:gd name="connsiteX15" fmla="*/ 965200 w 1231900"/>
              <a:gd name="connsiteY15" fmla="*/ 1092200 h 1194618"/>
              <a:gd name="connsiteX16" fmla="*/ 1031875 w 1231900"/>
              <a:gd name="connsiteY16" fmla="*/ 990600 h 1194618"/>
              <a:gd name="connsiteX17" fmla="*/ 1104900 w 1231900"/>
              <a:gd name="connsiteY17" fmla="*/ 866775 h 1194618"/>
              <a:gd name="connsiteX18" fmla="*/ 1162050 w 1231900"/>
              <a:gd name="connsiteY18" fmla="*/ 749300 h 1194618"/>
              <a:gd name="connsiteX19" fmla="*/ 1203325 w 1231900"/>
              <a:gd name="connsiteY19" fmla="*/ 654050 h 1194618"/>
              <a:gd name="connsiteX20" fmla="*/ 1231900 w 1231900"/>
              <a:gd name="connsiteY20" fmla="*/ 590550 h 1194618"/>
              <a:gd name="connsiteX0" fmla="*/ 0 w 1085850"/>
              <a:gd name="connsiteY0" fmla="*/ 0 h 1191443"/>
              <a:gd name="connsiteX1" fmla="*/ 123825 w 1085850"/>
              <a:gd name="connsiteY1" fmla="*/ 12700 h 1191443"/>
              <a:gd name="connsiteX2" fmla="*/ 260350 w 1085850"/>
              <a:gd name="connsiteY2" fmla="*/ 57150 h 1191443"/>
              <a:gd name="connsiteX3" fmla="*/ 352425 w 1085850"/>
              <a:gd name="connsiteY3" fmla="*/ 133350 h 1191443"/>
              <a:gd name="connsiteX4" fmla="*/ 409575 w 1085850"/>
              <a:gd name="connsiteY4" fmla="*/ 228600 h 1191443"/>
              <a:gd name="connsiteX5" fmla="*/ 425450 w 1085850"/>
              <a:gd name="connsiteY5" fmla="*/ 311150 h 1191443"/>
              <a:gd name="connsiteX6" fmla="*/ 438150 w 1085850"/>
              <a:gd name="connsiteY6" fmla="*/ 495300 h 1191443"/>
              <a:gd name="connsiteX7" fmla="*/ 438150 w 1085850"/>
              <a:gd name="connsiteY7" fmla="*/ 755650 h 1191443"/>
              <a:gd name="connsiteX8" fmla="*/ 434975 w 1085850"/>
              <a:gd name="connsiteY8" fmla="*/ 939800 h 1191443"/>
              <a:gd name="connsiteX9" fmla="*/ 444500 w 1085850"/>
              <a:gd name="connsiteY9" fmla="*/ 1044575 h 1191443"/>
              <a:gd name="connsiteX10" fmla="*/ 485775 w 1085850"/>
              <a:gd name="connsiteY10" fmla="*/ 1130300 h 1191443"/>
              <a:gd name="connsiteX11" fmla="*/ 561975 w 1085850"/>
              <a:gd name="connsiteY11" fmla="*/ 1181100 h 1191443"/>
              <a:gd name="connsiteX12" fmla="*/ 638175 w 1085850"/>
              <a:gd name="connsiteY12" fmla="*/ 1190625 h 1191443"/>
              <a:gd name="connsiteX13" fmla="*/ 730250 w 1085850"/>
              <a:gd name="connsiteY13" fmla="*/ 1168400 h 1191443"/>
              <a:gd name="connsiteX14" fmla="*/ 819150 w 1085850"/>
              <a:gd name="connsiteY14" fmla="*/ 1089025 h 1191443"/>
              <a:gd name="connsiteX15" fmla="*/ 885825 w 1085850"/>
              <a:gd name="connsiteY15" fmla="*/ 987425 h 1191443"/>
              <a:gd name="connsiteX16" fmla="*/ 958850 w 1085850"/>
              <a:gd name="connsiteY16" fmla="*/ 863600 h 1191443"/>
              <a:gd name="connsiteX17" fmla="*/ 1016000 w 1085850"/>
              <a:gd name="connsiteY17" fmla="*/ 746125 h 1191443"/>
              <a:gd name="connsiteX18" fmla="*/ 1057275 w 1085850"/>
              <a:gd name="connsiteY18" fmla="*/ 650875 h 1191443"/>
              <a:gd name="connsiteX19" fmla="*/ 1085850 w 1085850"/>
              <a:gd name="connsiteY19" fmla="*/ 587375 h 1191443"/>
              <a:gd name="connsiteX0" fmla="*/ 0 w 962025"/>
              <a:gd name="connsiteY0" fmla="*/ 0 h 1178743"/>
              <a:gd name="connsiteX1" fmla="*/ 136525 w 962025"/>
              <a:gd name="connsiteY1" fmla="*/ 44450 h 1178743"/>
              <a:gd name="connsiteX2" fmla="*/ 228600 w 962025"/>
              <a:gd name="connsiteY2" fmla="*/ 120650 h 1178743"/>
              <a:gd name="connsiteX3" fmla="*/ 285750 w 962025"/>
              <a:gd name="connsiteY3" fmla="*/ 215900 h 1178743"/>
              <a:gd name="connsiteX4" fmla="*/ 301625 w 962025"/>
              <a:gd name="connsiteY4" fmla="*/ 298450 h 1178743"/>
              <a:gd name="connsiteX5" fmla="*/ 314325 w 962025"/>
              <a:gd name="connsiteY5" fmla="*/ 482600 h 1178743"/>
              <a:gd name="connsiteX6" fmla="*/ 314325 w 962025"/>
              <a:gd name="connsiteY6" fmla="*/ 742950 h 1178743"/>
              <a:gd name="connsiteX7" fmla="*/ 311150 w 962025"/>
              <a:gd name="connsiteY7" fmla="*/ 927100 h 1178743"/>
              <a:gd name="connsiteX8" fmla="*/ 320675 w 962025"/>
              <a:gd name="connsiteY8" fmla="*/ 1031875 h 1178743"/>
              <a:gd name="connsiteX9" fmla="*/ 361950 w 962025"/>
              <a:gd name="connsiteY9" fmla="*/ 1117600 h 1178743"/>
              <a:gd name="connsiteX10" fmla="*/ 438150 w 962025"/>
              <a:gd name="connsiteY10" fmla="*/ 1168400 h 1178743"/>
              <a:gd name="connsiteX11" fmla="*/ 514350 w 962025"/>
              <a:gd name="connsiteY11" fmla="*/ 1177925 h 1178743"/>
              <a:gd name="connsiteX12" fmla="*/ 606425 w 962025"/>
              <a:gd name="connsiteY12" fmla="*/ 1155700 h 1178743"/>
              <a:gd name="connsiteX13" fmla="*/ 695325 w 962025"/>
              <a:gd name="connsiteY13" fmla="*/ 1076325 h 1178743"/>
              <a:gd name="connsiteX14" fmla="*/ 762000 w 962025"/>
              <a:gd name="connsiteY14" fmla="*/ 974725 h 1178743"/>
              <a:gd name="connsiteX15" fmla="*/ 835025 w 962025"/>
              <a:gd name="connsiteY15" fmla="*/ 850900 h 1178743"/>
              <a:gd name="connsiteX16" fmla="*/ 892175 w 962025"/>
              <a:gd name="connsiteY16" fmla="*/ 733425 h 1178743"/>
              <a:gd name="connsiteX17" fmla="*/ 933450 w 962025"/>
              <a:gd name="connsiteY17" fmla="*/ 638175 h 1178743"/>
              <a:gd name="connsiteX18" fmla="*/ 962025 w 962025"/>
              <a:gd name="connsiteY18" fmla="*/ 574675 h 1178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2025" h="1178743">
                <a:moveTo>
                  <a:pt x="0" y="0"/>
                </a:moveTo>
                <a:cubicBezTo>
                  <a:pt x="43392" y="9525"/>
                  <a:pt x="98425" y="24342"/>
                  <a:pt x="136525" y="44450"/>
                </a:cubicBezTo>
                <a:cubicBezTo>
                  <a:pt x="174625" y="64558"/>
                  <a:pt x="203729" y="92075"/>
                  <a:pt x="228600" y="120650"/>
                </a:cubicBezTo>
                <a:cubicBezTo>
                  <a:pt x="253471" y="149225"/>
                  <a:pt x="273579" y="186267"/>
                  <a:pt x="285750" y="215900"/>
                </a:cubicBezTo>
                <a:cubicBezTo>
                  <a:pt x="297921" y="245533"/>
                  <a:pt x="296863" y="254000"/>
                  <a:pt x="301625" y="298450"/>
                </a:cubicBezTo>
                <a:cubicBezTo>
                  <a:pt x="306388" y="342900"/>
                  <a:pt x="312208" y="408517"/>
                  <a:pt x="314325" y="482600"/>
                </a:cubicBezTo>
                <a:cubicBezTo>
                  <a:pt x="316442" y="556683"/>
                  <a:pt x="314854" y="668867"/>
                  <a:pt x="314325" y="742950"/>
                </a:cubicBezTo>
                <a:cubicBezTo>
                  <a:pt x="313796" y="817033"/>
                  <a:pt x="310092" y="878946"/>
                  <a:pt x="311150" y="927100"/>
                </a:cubicBezTo>
                <a:cubicBezTo>
                  <a:pt x="312208" y="975254"/>
                  <a:pt x="312208" y="1000125"/>
                  <a:pt x="320675" y="1031875"/>
                </a:cubicBezTo>
                <a:cubicBezTo>
                  <a:pt x="329142" y="1063625"/>
                  <a:pt x="342371" y="1094846"/>
                  <a:pt x="361950" y="1117600"/>
                </a:cubicBezTo>
                <a:cubicBezTo>
                  <a:pt x="381529" y="1140354"/>
                  <a:pt x="412750" y="1158346"/>
                  <a:pt x="438150" y="1168400"/>
                </a:cubicBezTo>
                <a:cubicBezTo>
                  <a:pt x="463550" y="1178454"/>
                  <a:pt x="486304" y="1180042"/>
                  <a:pt x="514350" y="1177925"/>
                </a:cubicBezTo>
                <a:cubicBezTo>
                  <a:pt x="542396" y="1175808"/>
                  <a:pt x="576263" y="1172633"/>
                  <a:pt x="606425" y="1155700"/>
                </a:cubicBezTo>
                <a:cubicBezTo>
                  <a:pt x="636587" y="1138767"/>
                  <a:pt x="669396" y="1106487"/>
                  <a:pt x="695325" y="1076325"/>
                </a:cubicBezTo>
                <a:cubicBezTo>
                  <a:pt x="721254" y="1046163"/>
                  <a:pt x="738717" y="1012296"/>
                  <a:pt x="762000" y="974725"/>
                </a:cubicBezTo>
                <a:cubicBezTo>
                  <a:pt x="785283" y="937154"/>
                  <a:pt x="813329" y="891116"/>
                  <a:pt x="835025" y="850900"/>
                </a:cubicBezTo>
                <a:cubicBezTo>
                  <a:pt x="856721" y="810684"/>
                  <a:pt x="875771" y="768879"/>
                  <a:pt x="892175" y="733425"/>
                </a:cubicBezTo>
                <a:cubicBezTo>
                  <a:pt x="908579" y="697971"/>
                  <a:pt x="921808" y="664633"/>
                  <a:pt x="933450" y="638175"/>
                </a:cubicBezTo>
                <a:cubicBezTo>
                  <a:pt x="945092" y="611717"/>
                  <a:pt x="953558" y="593196"/>
                  <a:pt x="962025" y="574675"/>
                </a:cubicBezTo>
              </a:path>
            </a:pathLst>
          </a:custGeom>
          <a:noFill/>
          <a:ln w="1016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540671" y="3944114"/>
            <a:ext cx="736600" cy="1412493"/>
          </a:xfrm>
          <a:custGeom>
            <a:avLst/>
            <a:gdLst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192041 h 1414291"/>
              <a:gd name="connsiteX3" fmla="*/ 168275 w 1698625"/>
              <a:gd name="connsiteY3" fmla="*/ 111266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1266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5100 w 1698625"/>
              <a:gd name="connsiteY3" fmla="*/ 1103141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06316 h 1414291"/>
              <a:gd name="connsiteX4" fmla="*/ 219075 w 1698625"/>
              <a:gd name="connsiteY4" fmla="*/ 985666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291 h 1414291"/>
              <a:gd name="connsiteX1" fmla="*/ 69850 w 1698625"/>
              <a:gd name="connsiteY1" fmla="*/ 1296816 h 1414291"/>
              <a:gd name="connsiteX2" fmla="*/ 120650 w 1698625"/>
              <a:gd name="connsiteY2" fmla="*/ 1204741 h 1414291"/>
              <a:gd name="connsiteX3" fmla="*/ 168275 w 1698625"/>
              <a:gd name="connsiteY3" fmla="*/ 1106316 h 1414291"/>
              <a:gd name="connsiteX4" fmla="*/ 219075 w 1698625"/>
              <a:gd name="connsiteY4" fmla="*/ 995191 h 1414291"/>
              <a:gd name="connsiteX5" fmla="*/ 273050 w 1698625"/>
              <a:gd name="connsiteY5" fmla="*/ 852316 h 1414291"/>
              <a:gd name="connsiteX6" fmla="*/ 317500 w 1698625"/>
              <a:gd name="connsiteY6" fmla="*/ 738016 h 1414291"/>
              <a:gd name="connsiteX7" fmla="*/ 352425 w 1698625"/>
              <a:gd name="connsiteY7" fmla="*/ 614191 h 1414291"/>
              <a:gd name="connsiteX8" fmla="*/ 384175 w 1698625"/>
              <a:gd name="connsiteY8" fmla="*/ 509416 h 1414291"/>
              <a:gd name="connsiteX9" fmla="*/ 406400 w 1698625"/>
              <a:gd name="connsiteY9" fmla="*/ 401466 h 1414291"/>
              <a:gd name="connsiteX10" fmla="*/ 422275 w 1698625"/>
              <a:gd name="connsiteY10" fmla="*/ 293516 h 1414291"/>
              <a:gd name="connsiteX11" fmla="*/ 412750 w 1698625"/>
              <a:gd name="connsiteY11" fmla="*/ 163341 h 1414291"/>
              <a:gd name="connsiteX12" fmla="*/ 384175 w 1698625"/>
              <a:gd name="connsiteY12" fmla="*/ 77616 h 1414291"/>
              <a:gd name="connsiteX13" fmla="*/ 327025 w 1698625"/>
              <a:gd name="connsiteY13" fmla="*/ 23641 h 1414291"/>
              <a:gd name="connsiteX14" fmla="*/ 285750 w 1698625"/>
              <a:gd name="connsiteY14" fmla="*/ 4591 h 1414291"/>
              <a:gd name="connsiteX15" fmla="*/ 225425 w 1698625"/>
              <a:gd name="connsiteY15" fmla="*/ 1416 h 1414291"/>
              <a:gd name="connsiteX16" fmla="*/ 190500 w 1698625"/>
              <a:gd name="connsiteY16" fmla="*/ 23641 h 1414291"/>
              <a:gd name="connsiteX17" fmla="*/ 190500 w 1698625"/>
              <a:gd name="connsiteY17" fmla="*/ 87141 h 1414291"/>
              <a:gd name="connsiteX18" fmla="*/ 231775 w 1698625"/>
              <a:gd name="connsiteY18" fmla="*/ 156991 h 1414291"/>
              <a:gd name="connsiteX19" fmla="*/ 320675 w 1698625"/>
              <a:gd name="connsiteY19" fmla="*/ 185566 h 1414291"/>
              <a:gd name="connsiteX20" fmla="*/ 466725 w 1698625"/>
              <a:gd name="connsiteY20" fmla="*/ 195091 h 1414291"/>
              <a:gd name="connsiteX21" fmla="*/ 612775 w 1698625"/>
              <a:gd name="connsiteY21" fmla="*/ 198266 h 1414291"/>
              <a:gd name="connsiteX22" fmla="*/ 736600 w 1698625"/>
              <a:gd name="connsiteY22" fmla="*/ 210966 h 1414291"/>
              <a:gd name="connsiteX23" fmla="*/ 873125 w 1698625"/>
              <a:gd name="connsiteY23" fmla="*/ 255416 h 1414291"/>
              <a:gd name="connsiteX24" fmla="*/ 965200 w 1698625"/>
              <a:gd name="connsiteY24" fmla="*/ 331616 h 1414291"/>
              <a:gd name="connsiteX25" fmla="*/ 1022350 w 1698625"/>
              <a:gd name="connsiteY25" fmla="*/ 426866 h 1414291"/>
              <a:gd name="connsiteX26" fmla="*/ 1038225 w 1698625"/>
              <a:gd name="connsiteY26" fmla="*/ 509416 h 1414291"/>
              <a:gd name="connsiteX27" fmla="*/ 1050925 w 1698625"/>
              <a:gd name="connsiteY27" fmla="*/ 693566 h 1414291"/>
              <a:gd name="connsiteX28" fmla="*/ 1050925 w 1698625"/>
              <a:gd name="connsiteY28" fmla="*/ 953916 h 1414291"/>
              <a:gd name="connsiteX29" fmla="*/ 1047750 w 1698625"/>
              <a:gd name="connsiteY29" fmla="*/ 1138066 h 1414291"/>
              <a:gd name="connsiteX30" fmla="*/ 1057275 w 1698625"/>
              <a:gd name="connsiteY30" fmla="*/ 1242841 h 1414291"/>
              <a:gd name="connsiteX31" fmla="*/ 1098550 w 1698625"/>
              <a:gd name="connsiteY31" fmla="*/ 1328566 h 1414291"/>
              <a:gd name="connsiteX32" fmla="*/ 1174750 w 1698625"/>
              <a:gd name="connsiteY32" fmla="*/ 1379366 h 1414291"/>
              <a:gd name="connsiteX33" fmla="*/ 1250950 w 1698625"/>
              <a:gd name="connsiteY33" fmla="*/ 1388891 h 1414291"/>
              <a:gd name="connsiteX34" fmla="*/ 1343025 w 1698625"/>
              <a:gd name="connsiteY34" fmla="*/ 1366666 h 1414291"/>
              <a:gd name="connsiteX35" fmla="*/ 1431925 w 1698625"/>
              <a:gd name="connsiteY35" fmla="*/ 1287291 h 1414291"/>
              <a:gd name="connsiteX36" fmla="*/ 1498600 w 1698625"/>
              <a:gd name="connsiteY36" fmla="*/ 1185691 h 1414291"/>
              <a:gd name="connsiteX37" fmla="*/ 1571625 w 1698625"/>
              <a:gd name="connsiteY37" fmla="*/ 1061866 h 1414291"/>
              <a:gd name="connsiteX38" fmla="*/ 1628775 w 1698625"/>
              <a:gd name="connsiteY38" fmla="*/ 944391 h 1414291"/>
              <a:gd name="connsiteX39" fmla="*/ 1670050 w 1698625"/>
              <a:gd name="connsiteY39" fmla="*/ 849141 h 1414291"/>
              <a:gd name="connsiteX40" fmla="*/ 1698625 w 1698625"/>
              <a:gd name="connsiteY40" fmla="*/ 785641 h 1414291"/>
              <a:gd name="connsiteX0" fmla="*/ 0 w 1698625"/>
              <a:gd name="connsiteY0" fmla="*/ 1414760 h 1414760"/>
              <a:gd name="connsiteX1" fmla="*/ 69850 w 1698625"/>
              <a:gd name="connsiteY1" fmla="*/ 1297285 h 1414760"/>
              <a:gd name="connsiteX2" fmla="*/ 120650 w 1698625"/>
              <a:gd name="connsiteY2" fmla="*/ 1205210 h 1414760"/>
              <a:gd name="connsiteX3" fmla="*/ 168275 w 1698625"/>
              <a:gd name="connsiteY3" fmla="*/ 1106785 h 1414760"/>
              <a:gd name="connsiteX4" fmla="*/ 219075 w 1698625"/>
              <a:gd name="connsiteY4" fmla="*/ 995660 h 1414760"/>
              <a:gd name="connsiteX5" fmla="*/ 273050 w 1698625"/>
              <a:gd name="connsiteY5" fmla="*/ 852785 h 1414760"/>
              <a:gd name="connsiteX6" fmla="*/ 317500 w 1698625"/>
              <a:gd name="connsiteY6" fmla="*/ 738485 h 1414760"/>
              <a:gd name="connsiteX7" fmla="*/ 352425 w 1698625"/>
              <a:gd name="connsiteY7" fmla="*/ 614660 h 1414760"/>
              <a:gd name="connsiteX8" fmla="*/ 384175 w 1698625"/>
              <a:gd name="connsiteY8" fmla="*/ 509885 h 1414760"/>
              <a:gd name="connsiteX9" fmla="*/ 406400 w 1698625"/>
              <a:gd name="connsiteY9" fmla="*/ 401935 h 1414760"/>
              <a:gd name="connsiteX10" fmla="*/ 422275 w 1698625"/>
              <a:gd name="connsiteY10" fmla="*/ 293985 h 1414760"/>
              <a:gd name="connsiteX11" fmla="*/ 412750 w 1698625"/>
              <a:gd name="connsiteY11" fmla="*/ 163810 h 1414760"/>
              <a:gd name="connsiteX12" fmla="*/ 384175 w 1698625"/>
              <a:gd name="connsiteY12" fmla="*/ 78085 h 1414760"/>
              <a:gd name="connsiteX13" fmla="*/ 327025 w 1698625"/>
              <a:gd name="connsiteY13" fmla="*/ 24110 h 1414760"/>
              <a:gd name="connsiteX14" fmla="*/ 285750 w 1698625"/>
              <a:gd name="connsiteY14" fmla="*/ 5060 h 1414760"/>
              <a:gd name="connsiteX15" fmla="*/ 225425 w 1698625"/>
              <a:gd name="connsiteY15" fmla="*/ 1885 h 1414760"/>
              <a:gd name="connsiteX16" fmla="*/ 190500 w 1698625"/>
              <a:gd name="connsiteY16" fmla="*/ 30460 h 1414760"/>
              <a:gd name="connsiteX17" fmla="*/ 190500 w 1698625"/>
              <a:gd name="connsiteY17" fmla="*/ 87610 h 1414760"/>
              <a:gd name="connsiteX18" fmla="*/ 231775 w 1698625"/>
              <a:gd name="connsiteY18" fmla="*/ 157460 h 1414760"/>
              <a:gd name="connsiteX19" fmla="*/ 320675 w 1698625"/>
              <a:gd name="connsiteY19" fmla="*/ 186035 h 1414760"/>
              <a:gd name="connsiteX20" fmla="*/ 466725 w 1698625"/>
              <a:gd name="connsiteY20" fmla="*/ 195560 h 1414760"/>
              <a:gd name="connsiteX21" fmla="*/ 612775 w 1698625"/>
              <a:gd name="connsiteY21" fmla="*/ 198735 h 1414760"/>
              <a:gd name="connsiteX22" fmla="*/ 736600 w 1698625"/>
              <a:gd name="connsiteY22" fmla="*/ 211435 h 1414760"/>
              <a:gd name="connsiteX23" fmla="*/ 873125 w 1698625"/>
              <a:gd name="connsiteY23" fmla="*/ 255885 h 1414760"/>
              <a:gd name="connsiteX24" fmla="*/ 965200 w 1698625"/>
              <a:gd name="connsiteY24" fmla="*/ 332085 h 1414760"/>
              <a:gd name="connsiteX25" fmla="*/ 1022350 w 1698625"/>
              <a:gd name="connsiteY25" fmla="*/ 427335 h 1414760"/>
              <a:gd name="connsiteX26" fmla="*/ 1038225 w 1698625"/>
              <a:gd name="connsiteY26" fmla="*/ 509885 h 1414760"/>
              <a:gd name="connsiteX27" fmla="*/ 1050925 w 1698625"/>
              <a:gd name="connsiteY27" fmla="*/ 694035 h 1414760"/>
              <a:gd name="connsiteX28" fmla="*/ 1050925 w 1698625"/>
              <a:gd name="connsiteY28" fmla="*/ 954385 h 1414760"/>
              <a:gd name="connsiteX29" fmla="*/ 1047750 w 1698625"/>
              <a:gd name="connsiteY29" fmla="*/ 1138535 h 1414760"/>
              <a:gd name="connsiteX30" fmla="*/ 1057275 w 1698625"/>
              <a:gd name="connsiteY30" fmla="*/ 1243310 h 1414760"/>
              <a:gd name="connsiteX31" fmla="*/ 1098550 w 1698625"/>
              <a:gd name="connsiteY31" fmla="*/ 1329035 h 1414760"/>
              <a:gd name="connsiteX32" fmla="*/ 1174750 w 1698625"/>
              <a:gd name="connsiteY32" fmla="*/ 1379835 h 1414760"/>
              <a:gd name="connsiteX33" fmla="*/ 1250950 w 1698625"/>
              <a:gd name="connsiteY33" fmla="*/ 1389360 h 1414760"/>
              <a:gd name="connsiteX34" fmla="*/ 1343025 w 1698625"/>
              <a:gd name="connsiteY34" fmla="*/ 1367135 h 1414760"/>
              <a:gd name="connsiteX35" fmla="*/ 1431925 w 1698625"/>
              <a:gd name="connsiteY35" fmla="*/ 1287760 h 1414760"/>
              <a:gd name="connsiteX36" fmla="*/ 1498600 w 1698625"/>
              <a:gd name="connsiteY36" fmla="*/ 1186160 h 1414760"/>
              <a:gd name="connsiteX37" fmla="*/ 1571625 w 1698625"/>
              <a:gd name="connsiteY37" fmla="*/ 1062335 h 1414760"/>
              <a:gd name="connsiteX38" fmla="*/ 1628775 w 1698625"/>
              <a:gd name="connsiteY38" fmla="*/ 944860 h 1414760"/>
              <a:gd name="connsiteX39" fmla="*/ 1670050 w 1698625"/>
              <a:gd name="connsiteY39" fmla="*/ 849610 h 1414760"/>
              <a:gd name="connsiteX40" fmla="*/ 1698625 w 1698625"/>
              <a:gd name="connsiteY40" fmla="*/ 786110 h 1414760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98625"/>
              <a:gd name="connsiteY0" fmla="*/ 1412493 h 1412493"/>
              <a:gd name="connsiteX1" fmla="*/ 69850 w 1698625"/>
              <a:gd name="connsiteY1" fmla="*/ 1295018 h 1412493"/>
              <a:gd name="connsiteX2" fmla="*/ 120650 w 1698625"/>
              <a:gd name="connsiteY2" fmla="*/ 1202943 h 1412493"/>
              <a:gd name="connsiteX3" fmla="*/ 168275 w 1698625"/>
              <a:gd name="connsiteY3" fmla="*/ 1104518 h 1412493"/>
              <a:gd name="connsiteX4" fmla="*/ 219075 w 1698625"/>
              <a:gd name="connsiteY4" fmla="*/ 993393 h 1412493"/>
              <a:gd name="connsiteX5" fmla="*/ 273050 w 1698625"/>
              <a:gd name="connsiteY5" fmla="*/ 850518 h 1412493"/>
              <a:gd name="connsiteX6" fmla="*/ 317500 w 1698625"/>
              <a:gd name="connsiteY6" fmla="*/ 736218 h 1412493"/>
              <a:gd name="connsiteX7" fmla="*/ 352425 w 1698625"/>
              <a:gd name="connsiteY7" fmla="*/ 612393 h 1412493"/>
              <a:gd name="connsiteX8" fmla="*/ 384175 w 1698625"/>
              <a:gd name="connsiteY8" fmla="*/ 507618 h 1412493"/>
              <a:gd name="connsiteX9" fmla="*/ 406400 w 1698625"/>
              <a:gd name="connsiteY9" fmla="*/ 399668 h 1412493"/>
              <a:gd name="connsiteX10" fmla="*/ 422275 w 1698625"/>
              <a:gd name="connsiteY10" fmla="*/ 291718 h 1412493"/>
              <a:gd name="connsiteX11" fmla="*/ 412750 w 1698625"/>
              <a:gd name="connsiteY11" fmla="*/ 161543 h 1412493"/>
              <a:gd name="connsiteX12" fmla="*/ 384175 w 1698625"/>
              <a:gd name="connsiteY12" fmla="*/ 75818 h 1412493"/>
              <a:gd name="connsiteX13" fmla="*/ 327025 w 1698625"/>
              <a:gd name="connsiteY13" fmla="*/ 21843 h 1412493"/>
              <a:gd name="connsiteX14" fmla="*/ 285750 w 1698625"/>
              <a:gd name="connsiteY14" fmla="*/ 2793 h 1412493"/>
              <a:gd name="connsiteX15" fmla="*/ 228600 w 1698625"/>
              <a:gd name="connsiteY15" fmla="*/ 2793 h 1412493"/>
              <a:gd name="connsiteX16" fmla="*/ 190500 w 1698625"/>
              <a:gd name="connsiteY16" fmla="*/ 28193 h 1412493"/>
              <a:gd name="connsiteX17" fmla="*/ 190500 w 1698625"/>
              <a:gd name="connsiteY17" fmla="*/ 85343 h 1412493"/>
              <a:gd name="connsiteX18" fmla="*/ 231775 w 1698625"/>
              <a:gd name="connsiteY18" fmla="*/ 155193 h 1412493"/>
              <a:gd name="connsiteX19" fmla="*/ 320675 w 1698625"/>
              <a:gd name="connsiteY19" fmla="*/ 183768 h 1412493"/>
              <a:gd name="connsiteX20" fmla="*/ 466725 w 1698625"/>
              <a:gd name="connsiteY20" fmla="*/ 193293 h 1412493"/>
              <a:gd name="connsiteX21" fmla="*/ 612775 w 1698625"/>
              <a:gd name="connsiteY21" fmla="*/ 196468 h 1412493"/>
              <a:gd name="connsiteX22" fmla="*/ 736600 w 1698625"/>
              <a:gd name="connsiteY22" fmla="*/ 209168 h 1412493"/>
              <a:gd name="connsiteX23" fmla="*/ 873125 w 1698625"/>
              <a:gd name="connsiteY23" fmla="*/ 253618 h 1412493"/>
              <a:gd name="connsiteX24" fmla="*/ 965200 w 1698625"/>
              <a:gd name="connsiteY24" fmla="*/ 329818 h 1412493"/>
              <a:gd name="connsiteX25" fmla="*/ 1022350 w 1698625"/>
              <a:gd name="connsiteY25" fmla="*/ 425068 h 1412493"/>
              <a:gd name="connsiteX26" fmla="*/ 1038225 w 1698625"/>
              <a:gd name="connsiteY26" fmla="*/ 507618 h 1412493"/>
              <a:gd name="connsiteX27" fmla="*/ 1050925 w 1698625"/>
              <a:gd name="connsiteY27" fmla="*/ 691768 h 1412493"/>
              <a:gd name="connsiteX28" fmla="*/ 1050925 w 1698625"/>
              <a:gd name="connsiteY28" fmla="*/ 952118 h 1412493"/>
              <a:gd name="connsiteX29" fmla="*/ 1047750 w 1698625"/>
              <a:gd name="connsiteY29" fmla="*/ 1136268 h 1412493"/>
              <a:gd name="connsiteX30" fmla="*/ 1057275 w 1698625"/>
              <a:gd name="connsiteY30" fmla="*/ 1241043 h 1412493"/>
              <a:gd name="connsiteX31" fmla="*/ 1098550 w 1698625"/>
              <a:gd name="connsiteY31" fmla="*/ 1326768 h 1412493"/>
              <a:gd name="connsiteX32" fmla="*/ 1174750 w 1698625"/>
              <a:gd name="connsiteY32" fmla="*/ 1377568 h 1412493"/>
              <a:gd name="connsiteX33" fmla="*/ 1250950 w 1698625"/>
              <a:gd name="connsiteY33" fmla="*/ 1387093 h 1412493"/>
              <a:gd name="connsiteX34" fmla="*/ 1343025 w 1698625"/>
              <a:gd name="connsiteY34" fmla="*/ 1364868 h 1412493"/>
              <a:gd name="connsiteX35" fmla="*/ 1431925 w 1698625"/>
              <a:gd name="connsiteY35" fmla="*/ 1285493 h 1412493"/>
              <a:gd name="connsiteX36" fmla="*/ 1498600 w 1698625"/>
              <a:gd name="connsiteY36" fmla="*/ 1183893 h 1412493"/>
              <a:gd name="connsiteX37" fmla="*/ 1571625 w 1698625"/>
              <a:gd name="connsiteY37" fmla="*/ 1060068 h 1412493"/>
              <a:gd name="connsiteX38" fmla="*/ 1628775 w 1698625"/>
              <a:gd name="connsiteY38" fmla="*/ 942593 h 1412493"/>
              <a:gd name="connsiteX39" fmla="*/ 1670050 w 1698625"/>
              <a:gd name="connsiteY39" fmla="*/ 847343 h 1412493"/>
              <a:gd name="connsiteX40" fmla="*/ 1698625 w 1698625"/>
              <a:gd name="connsiteY40" fmla="*/ 783843 h 1412493"/>
              <a:gd name="connsiteX0" fmla="*/ 0 w 1670050"/>
              <a:gd name="connsiteY0" fmla="*/ 1412493 h 1412493"/>
              <a:gd name="connsiteX1" fmla="*/ 69850 w 1670050"/>
              <a:gd name="connsiteY1" fmla="*/ 1295018 h 1412493"/>
              <a:gd name="connsiteX2" fmla="*/ 120650 w 1670050"/>
              <a:gd name="connsiteY2" fmla="*/ 1202943 h 1412493"/>
              <a:gd name="connsiteX3" fmla="*/ 168275 w 1670050"/>
              <a:gd name="connsiteY3" fmla="*/ 1104518 h 1412493"/>
              <a:gd name="connsiteX4" fmla="*/ 219075 w 1670050"/>
              <a:gd name="connsiteY4" fmla="*/ 993393 h 1412493"/>
              <a:gd name="connsiteX5" fmla="*/ 273050 w 1670050"/>
              <a:gd name="connsiteY5" fmla="*/ 850518 h 1412493"/>
              <a:gd name="connsiteX6" fmla="*/ 317500 w 1670050"/>
              <a:gd name="connsiteY6" fmla="*/ 736218 h 1412493"/>
              <a:gd name="connsiteX7" fmla="*/ 352425 w 1670050"/>
              <a:gd name="connsiteY7" fmla="*/ 612393 h 1412493"/>
              <a:gd name="connsiteX8" fmla="*/ 384175 w 1670050"/>
              <a:gd name="connsiteY8" fmla="*/ 507618 h 1412493"/>
              <a:gd name="connsiteX9" fmla="*/ 406400 w 1670050"/>
              <a:gd name="connsiteY9" fmla="*/ 399668 h 1412493"/>
              <a:gd name="connsiteX10" fmla="*/ 422275 w 1670050"/>
              <a:gd name="connsiteY10" fmla="*/ 291718 h 1412493"/>
              <a:gd name="connsiteX11" fmla="*/ 412750 w 1670050"/>
              <a:gd name="connsiteY11" fmla="*/ 161543 h 1412493"/>
              <a:gd name="connsiteX12" fmla="*/ 384175 w 1670050"/>
              <a:gd name="connsiteY12" fmla="*/ 75818 h 1412493"/>
              <a:gd name="connsiteX13" fmla="*/ 327025 w 1670050"/>
              <a:gd name="connsiteY13" fmla="*/ 21843 h 1412493"/>
              <a:gd name="connsiteX14" fmla="*/ 285750 w 1670050"/>
              <a:gd name="connsiteY14" fmla="*/ 2793 h 1412493"/>
              <a:gd name="connsiteX15" fmla="*/ 228600 w 1670050"/>
              <a:gd name="connsiteY15" fmla="*/ 2793 h 1412493"/>
              <a:gd name="connsiteX16" fmla="*/ 190500 w 1670050"/>
              <a:gd name="connsiteY16" fmla="*/ 28193 h 1412493"/>
              <a:gd name="connsiteX17" fmla="*/ 190500 w 1670050"/>
              <a:gd name="connsiteY17" fmla="*/ 85343 h 1412493"/>
              <a:gd name="connsiteX18" fmla="*/ 231775 w 1670050"/>
              <a:gd name="connsiteY18" fmla="*/ 155193 h 1412493"/>
              <a:gd name="connsiteX19" fmla="*/ 320675 w 1670050"/>
              <a:gd name="connsiteY19" fmla="*/ 183768 h 1412493"/>
              <a:gd name="connsiteX20" fmla="*/ 466725 w 1670050"/>
              <a:gd name="connsiteY20" fmla="*/ 193293 h 1412493"/>
              <a:gd name="connsiteX21" fmla="*/ 612775 w 1670050"/>
              <a:gd name="connsiteY21" fmla="*/ 196468 h 1412493"/>
              <a:gd name="connsiteX22" fmla="*/ 736600 w 1670050"/>
              <a:gd name="connsiteY22" fmla="*/ 209168 h 1412493"/>
              <a:gd name="connsiteX23" fmla="*/ 873125 w 1670050"/>
              <a:gd name="connsiteY23" fmla="*/ 253618 h 1412493"/>
              <a:gd name="connsiteX24" fmla="*/ 965200 w 1670050"/>
              <a:gd name="connsiteY24" fmla="*/ 329818 h 1412493"/>
              <a:gd name="connsiteX25" fmla="*/ 1022350 w 1670050"/>
              <a:gd name="connsiteY25" fmla="*/ 425068 h 1412493"/>
              <a:gd name="connsiteX26" fmla="*/ 1038225 w 1670050"/>
              <a:gd name="connsiteY26" fmla="*/ 507618 h 1412493"/>
              <a:gd name="connsiteX27" fmla="*/ 1050925 w 1670050"/>
              <a:gd name="connsiteY27" fmla="*/ 691768 h 1412493"/>
              <a:gd name="connsiteX28" fmla="*/ 1050925 w 1670050"/>
              <a:gd name="connsiteY28" fmla="*/ 952118 h 1412493"/>
              <a:gd name="connsiteX29" fmla="*/ 1047750 w 1670050"/>
              <a:gd name="connsiteY29" fmla="*/ 1136268 h 1412493"/>
              <a:gd name="connsiteX30" fmla="*/ 1057275 w 1670050"/>
              <a:gd name="connsiteY30" fmla="*/ 1241043 h 1412493"/>
              <a:gd name="connsiteX31" fmla="*/ 1098550 w 1670050"/>
              <a:gd name="connsiteY31" fmla="*/ 1326768 h 1412493"/>
              <a:gd name="connsiteX32" fmla="*/ 1174750 w 1670050"/>
              <a:gd name="connsiteY32" fmla="*/ 1377568 h 1412493"/>
              <a:gd name="connsiteX33" fmla="*/ 1250950 w 1670050"/>
              <a:gd name="connsiteY33" fmla="*/ 1387093 h 1412493"/>
              <a:gd name="connsiteX34" fmla="*/ 1343025 w 1670050"/>
              <a:gd name="connsiteY34" fmla="*/ 1364868 h 1412493"/>
              <a:gd name="connsiteX35" fmla="*/ 1431925 w 1670050"/>
              <a:gd name="connsiteY35" fmla="*/ 1285493 h 1412493"/>
              <a:gd name="connsiteX36" fmla="*/ 1498600 w 1670050"/>
              <a:gd name="connsiteY36" fmla="*/ 1183893 h 1412493"/>
              <a:gd name="connsiteX37" fmla="*/ 1571625 w 1670050"/>
              <a:gd name="connsiteY37" fmla="*/ 1060068 h 1412493"/>
              <a:gd name="connsiteX38" fmla="*/ 1628775 w 1670050"/>
              <a:gd name="connsiteY38" fmla="*/ 942593 h 1412493"/>
              <a:gd name="connsiteX39" fmla="*/ 1670050 w 1670050"/>
              <a:gd name="connsiteY39" fmla="*/ 847343 h 1412493"/>
              <a:gd name="connsiteX0" fmla="*/ 0 w 1670050"/>
              <a:gd name="connsiteY0" fmla="*/ 1412493 h 1412493"/>
              <a:gd name="connsiteX1" fmla="*/ 69850 w 1670050"/>
              <a:gd name="connsiteY1" fmla="*/ 1295018 h 1412493"/>
              <a:gd name="connsiteX2" fmla="*/ 120650 w 1670050"/>
              <a:gd name="connsiteY2" fmla="*/ 1202943 h 1412493"/>
              <a:gd name="connsiteX3" fmla="*/ 168275 w 1670050"/>
              <a:gd name="connsiteY3" fmla="*/ 1104518 h 1412493"/>
              <a:gd name="connsiteX4" fmla="*/ 219075 w 1670050"/>
              <a:gd name="connsiteY4" fmla="*/ 993393 h 1412493"/>
              <a:gd name="connsiteX5" fmla="*/ 273050 w 1670050"/>
              <a:gd name="connsiteY5" fmla="*/ 850518 h 1412493"/>
              <a:gd name="connsiteX6" fmla="*/ 317500 w 1670050"/>
              <a:gd name="connsiteY6" fmla="*/ 736218 h 1412493"/>
              <a:gd name="connsiteX7" fmla="*/ 352425 w 1670050"/>
              <a:gd name="connsiteY7" fmla="*/ 612393 h 1412493"/>
              <a:gd name="connsiteX8" fmla="*/ 384175 w 1670050"/>
              <a:gd name="connsiteY8" fmla="*/ 507618 h 1412493"/>
              <a:gd name="connsiteX9" fmla="*/ 406400 w 1670050"/>
              <a:gd name="connsiteY9" fmla="*/ 399668 h 1412493"/>
              <a:gd name="connsiteX10" fmla="*/ 422275 w 1670050"/>
              <a:gd name="connsiteY10" fmla="*/ 291718 h 1412493"/>
              <a:gd name="connsiteX11" fmla="*/ 412750 w 1670050"/>
              <a:gd name="connsiteY11" fmla="*/ 161543 h 1412493"/>
              <a:gd name="connsiteX12" fmla="*/ 384175 w 1670050"/>
              <a:gd name="connsiteY12" fmla="*/ 75818 h 1412493"/>
              <a:gd name="connsiteX13" fmla="*/ 327025 w 1670050"/>
              <a:gd name="connsiteY13" fmla="*/ 21843 h 1412493"/>
              <a:gd name="connsiteX14" fmla="*/ 285750 w 1670050"/>
              <a:gd name="connsiteY14" fmla="*/ 2793 h 1412493"/>
              <a:gd name="connsiteX15" fmla="*/ 228600 w 1670050"/>
              <a:gd name="connsiteY15" fmla="*/ 2793 h 1412493"/>
              <a:gd name="connsiteX16" fmla="*/ 190500 w 1670050"/>
              <a:gd name="connsiteY16" fmla="*/ 28193 h 1412493"/>
              <a:gd name="connsiteX17" fmla="*/ 190500 w 1670050"/>
              <a:gd name="connsiteY17" fmla="*/ 85343 h 1412493"/>
              <a:gd name="connsiteX18" fmla="*/ 231775 w 1670050"/>
              <a:gd name="connsiteY18" fmla="*/ 155193 h 1412493"/>
              <a:gd name="connsiteX19" fmla="*/ 320675 w 1670050"/>
              <a:gd name="connsiteY19" fmla="*/ 183768 h 1412493"/>
              <a:gd name="connsiteX20" fmla="*/ 466725 w 1670050"/>
              <a:gd name="connsiteY20" fmla="*/ 193293 h 1412493"/>
              <a:gd name="connsiteX21" fmla="*/ 612775 w 1670050"/>
              <a:gd name="connsiteY21" fmla="*/ 196468 h 1412493"/>
              <a:gd name="connsiteX22" fmla="*/ 736600 w 1670050"/>
              <a:gd name="connsiteY22" fmla="*/ 209168 h 1412493"/>
              <a:gd name="connsiteX23" fmla="*/ 873125 w 1670050"/>
              <a:gd name="connsiteY23" fmla="*/ 253618 h 1412493"/>
              <a:gd name="connsiteX24" fmla="*/ 965200 w 1670050"/>
              <a:gd name="connsiteY24" fmla="*/ 329818 h 1412493"/>
              <a:gd name="connsiteX25" fmla="*/ 1022350 w 1670050"/>
              <a:gd name="connsiteY25" fmla="*/ 425068 h 1412493"/>
              <a:gd name="connsiteX26" fmla="*/ 1038225 w 1670050"/>
              <a:gd name="connsiteY26" fmla="*/ 507618 h 1412493"/>
              <a:gd name="connsiteX27" fmla="*/ 1050925 w 1670050"/>
              <a:gd name="connsiteY27" fmla="*/ 691768 h 1412493"/>
              <a:gd name="connsiteX28" fmla="*/ 1050925 w 1670050"/>
              <a:gd name="connsiteY28" fmla="*/ 952118 h 1412493"/>
              <a:gd name="connsiteX29" fmla="*/ 1047750 w 1670050"/>
              <a:gd name="connsiteY29" fmla="*/ 1136268 h 1412493"/>
              <a:gd name="connsiteX30" fmla="*/ 1057275 w 1670050"/>
              <a:gd name="connsiteY30" fmla="*/ 1241043 h 1412493"/>
              <a:gd name="connsiteX31" fmla="*/ 1098550 w 1670050"/>
              <a:gd name="connsiteY31" fmla="*/ 1326768 h 1412493"/>
              <a:gd name="connsiteX32" fmla="*/ 1174750 w 1670050"/>
              <a:gd name="connsiteY32" fmla="*/ 1377568 h 1412493"/>
              <a:gd name="connsiteX33" fmla="*/ 1250950 w 1670050"/>
              <a:gd name="connsiteY33" fmla="*/ 1387093 h 1412493"/>
              <a:gd name="connsiteX34" fmla="*/ 1343025 w 1670050"/>
              <a:gd name="connsiteY34" fmla="*/ 1364868 h 1412493"/>
              <a:gd name="connsiteX35" fmla="*/ 1431925 w 1670050"/>
              <a:gd name="connsiteY35" fmla="*/ 1285493 h 1412493"/>
              <a:gd name="connsiteX36" fmla="*/ 1498600 w 1670050"/>
              <a:gd name="connsiteY36" fmla="*/ 1183893 h 1412493"/>
              <a:gd name="connsiteX37" fmla="*/ 1571625 w 1670050"/>
              <a:gd name="connsiteY37" fmla="*/ 1060068 h 1412493"/>
              <a:gd name="connsiteX38" fmla="*/ 1628775 w 1670050"/>
              <a:gd name="connsiteY38" fmla="*/ 942593 h 1412493"/>
              <a:gd name="connsiteX39" fmla="*/ 1660525 w 1670050"/>
              <a:gd name="connsiteY39" fmla="*/ 863600 h 1412493"/>
              <a:gd name="connsiteX40" fmla="*/ 1670050 w 1670050"/>
              <a:gd name="connsiteY40" fmla="*/ 847343 h 1412493"/>
              <a:gd name="connsiteX0" fmla="*/ 0 w 1660525"/>
              <a:gd name="connsiteY0" fmla="*/ 1412493 h 1412493"/>
              <a:gd name="connsiteX1" fmla="*/ 69850 w 1660525"/>
              <a:gd name="connsiteY1" fmla="*/ 1295018 h 1412493"/>
              <a:gd name="connsiteX2" fmla="*/ 120650 w 1660525"/>
              <a:gd name="connsiteY2" fmla="*/ 1202943 h 1412493"/>
              <a:gd name="connsiteX3" fmla="*/ 168275 w 1660525"/>
              <a:gd name="connsiteY3" fmla="*/ 1104518 h 1412493"/>
              <a:gd name="connsiteX4" fmla="*/ 219075 w 1660525"/>
              <a:gd name="connsiteY4" fmla="*/ 993393 h 1412493"/>
              <a:gd name="connsiteX5" fmla="*/ 273050 w 1660525"/>
              <a:gd name="connsiteY5" fmla="*/ 850518 h 1412493"/>
              <a:gd name="connsiteX6" fmla="*/ 317500 w 1660525"/>
              <a:gd name="connsiteY6" fmla="*/ 736218 h 1412493"/>
              <a:gd name="connsiteX7" fmla="*/ 352425 w 1660525"/>
              <a:gd name="connsiteY7" fmla="*/ 612393 h 1412493"/>
              <a:gd name="connsiteX8" fmla="*/ 384175 w 1660525"/>
              <a:gd name="connsiteY8" fmla="*/ 507618 h 1412493"/>
              <a:gd name="connsiteX9" fmla="*/ 406400 w 1660525"/>
              <a:gd name="connsiteY9" fmla="*/ 399668 h 1412493"/>
              <a:gd name="connsiteX10" fmla="*/ 422275 w 1660525"/>
              <a:gd name="connsiteY10" fmla="*/ 291718 h 1412493"/>
              <a:gd name="connsiteX11" fmla="*/ 412750 w 1660525"/>
              <a:gd name="connsiteY11" fmla="*/ 161543 h 1412493"/>
              <a:gd name="connsiteX12" fmla="*/ 384175 w 1660525"/>
              <a:gd name="connsiteY12" fmla="*/ 75818 h 1412493"/>
              <a:gd name="connsiteX13" fmla="*/ 327025 w 1660525"/>
              <a:gd name="connsiteY13" fmla="*/ 21843 h 1412493"/>
              <a:gd name="connsiteX14" fmla="*/ 285750 w 1660525"/>
              <a:gd name="connsiteY14" fmla="*/ 2793 h 1412493"/>
              <a:gd name="connsiteX15" fmla="*/ 228600 w 1660525"/>
              <a:gd name="connsiteY15" fmla="*/ 2793 h 1412493"/>
              <a:gd name="connsiteX16" fmla="*/ 190500 w 1660525"/>
              <a:gd name="connsiteY16" fmla="*/ 28193 h 1412493"/>
              <a:gd name="connsiteX17" fmla="*/ 190500 w 1660525"/>
              <a:gd name="connsiteY17" fmla="*/ 85343 h 1412493"/>
              <a:gd name="connsiteX18" fmla="*/ 231775 w 1660525"/>
              <a:gd name="connsiteY18" fmla="*/ 155193 h 1412493"/>
              <a:gd name="connsiteX19" fmla="*/ 320675 w 1660525"/>
              <a:gd name="connsiteY19" fmla="*/ 183768 h 1412493"/>
              <a:gd name="connsiteX20" fmla="*/ 466725 w 1660525"/>
              <a:gd name="connsiteY20" fmla="*/ 193293 h 1412493"/>
              <a:gd name="connsiteX21" fmla="*/ 612775 w 1660525"/>
              <a:gd name="connsiteY21" fmla="*/ 196468 h 1412493"/>
              <a:gd name="connsiteX22" fmla="*/ 736600 w 1660525"/>
              <a:gd name="connsiteY22" fmla="*/ 209168 h 1412493"/>
              <a:gd name="connsiteX23" fmla="*/ 873125 w 1660525"/>
              <a:gd name="connsiteY23" fmla="*/ 253618 h 1412493"/>
              <a:gd name="connsiteX24" fmla="*/ 965200 w 1660525"/>
              <a:gd name="connsiteY24" fmla="*/ 329818 h 1412493"/>
              <a:gd name="connsiteX25" fmla="*/ 1022350 w 1660525"/>
              <a:gd name="connsiteY25" fmla="*/ 425068 h 1412493"/>
              <a:gd name="connsiteX26" fmla="*/ 1038225 w 1660525"/>
              <a:gd name="connsiteY26" fmla="*/ 507618 h 1412493"/>
              <a:gd name="connsiteX27" fmla="*/ 1050925 w 1660525"/>
              <a:gd name="connsiteY27" fmla="*/ 691768 h 1412493"/>
              <a:gd name="connsiteX28" fmla="*/ 1050925 w 1660525"/>
              <a:gd name="connsiteY28" fmla="*/ 952118 h 1412493"/>
              <a:gd name="connsiteX29" fmla="*/ 1047750 w 1660525"/>
              <a:gd name="connsiteY29" fmla="*/ 1136268 h 1412493"/>
              <a:gd name="connsiteX30" fmla="*/ 1057275 w 1660525"/>
              <a:gd name="connsiteY30" fmla="*/ 1241043 h 1412493"/>
              <a:gd name="connsiteX31" fmla="*/ 1098550 w 1660525"/>
              <a:gd name="connsiteY31" fmla="*/ 1326768 h 1412493"/>
              <a:gd name="connsiteX32" fmla="*/ 1174750 w 1660525"/>
              <a:gd name="connsiteY32" fmla="*/ 1377568 h 1412493"/>
              <a:gd name="connsiteX33" fmla="*/ 1250950 w 1660525"/>
              <a:gd name="connsiteY33" fmla="*/ 1387093 h 1412493"/>
              <a:gd name="connsiteX34" fmla="*/ 1343025 w 1660525"/>
              <a:gd name="connsiteY34" fmla="*/ 1364868 h 1412493"/>
              <a:gd name="connsiteX35" fmla="*/ 1431925 w 1660525"/>
              <a:gd name="connsiteY35" fmla="*/ 1285493 h 1412493"/>
              <a:gd name="connsiteX36" fmla="*/ 1498600 w 1660525"/>
              <a:gd name="connsiteY36" fmla="*/ 1183893 h 1412493"/>
              <a:gd name="connsiteX37" fmla="*/ 1571625 w 1660525"/>
              <a:gd name="connsiteY37" fmla="*/ 1060068 h 1412493"/>
              <a:gd name="connsiteX38" fmla="*/ 1628775 w 1660525"/>
              <a:gd name="connsiteY38" fmla="*/ 942593 h 1412493"/>
              <a:gd name="connsiteX39" fmla="*/ 1660525 w 1660525"/>
              <a:gd name="connsiteY39" fmla="*/ 863600 h 1412493"/>
              <a:gd name="connsiteX0" fmla="*/ 0 w 1628775"/>
              <a:gd name="connsiteY0" fmla="*/ 1412493 h 1412493"/>
              <a:gd name="connsiteX1" fmla="*/ 69850 w 1628775"/>
              <a:gd name="connsiteY1" fmla="*/ 1295018 h 1412493"/>
              <a:gd name="connsiteX2" fmla="*/ 120650 w 1628775"/>
              <a:gd name="connsiteY2" fmla="*/ 1202943 h 1412493"/>
              <a:gd name="connsiteX3" fmla="*/ 168275 w 1628775"/>
              <a:gd name="connsiteY3" fmla="*/ 1104518 h 1412493"/>
              <a:gd name="connsiteX4" fmla="*/ 219075 w 1628775"/>
              <a:gd name="connsiteY4" fmla="*/ 993393 h 1412493"/>
              <a:gd name="connsiteX5" fmla="*/ 273050 w 1628775"/>
              <a:gd name="connsiteY5" fmla="*/ 850518 h 1412493"/>
              <a:gd name="connsiteX6" fmla="*/ 317500 w 1628775"/>
              <a:gd name="connsiteY6" fmla="*/ 736218 h 1412493"/>
              <a:gd name="connsiteX7" fmla="*/ 352425 w 1628775"/>
              <a:gd name="connsiteY7" fmla="*/ 612393 h 1412493"/>
              <a:gd name="connsiteX8" fmla="*/ 384175 w 1628775"/>
              <a:gd name="connsiteY8" fmla="*/ 507618 h 1412493"/>
              <a:gd name="connsiteX9" fmla="*/ 406400 w 1628775"/>
              <a:gd name="connsiteY9" fmla="*/ 399668 h 1412493"/>
              <a:gd name="connsiteX10" fmla="*/ 422275 w 1628775"/>
              <a:gd name="connsiteY10" fmla="*/ 291718 h 1412493"/>
              <a:gd name="connsiteX11" fmla="*/ 412750 w 1628775"/>
              <a:gd name="connsiteY11" fmla="*/ 161543 h 1412493"/>
              <a:gd name="connsiteX12" fmla="*/ 384175 w 1628775"/>
              <a:gd name="connsiteY12" fmla="*/ 75818 h 1412493"/>
              <a:gd name="connsiteX13" fmla="*/ 327025 w 1628775"/>
              <a:gd name="connsiteY13" fmla="*/ 21843 h 1412493"/>
              <a:gd name="connsiteX14" fmla="*/ 285750 w 1628775"/>
              <a:gd name="connsiteY14" fmla="*/ 2793 h 1412493"/>
              <a:gd name="connsiteX15" fmla="*/ 228600 w 1628775"/>
              <a:gd name="connsiteY15" fmla="*/ 2793 h 1412493"/>
              <a:gd name="connsiteX16" fmla="*/ 190500 w 1628775"/>
              <a:gd name="connsiteY16" fmla="*/ 28193 h 1412493"/>
              <a:gd name="connsiteX17" fmla="*/ 190500 w 1628775"/>
              <a:gd name="connsiteY17" fmla="*/ 85343 h 1412493"/>
              <a:gd name="connsiteX18" fmla="*/ 231775 w 1628775"/>
              <a:gd name="connsiteY18" fmla="*/ 155193 h 1412493"/>
              <a:gd name="connsiteX19" fmla="*/ 320675 w 1628775"/>
              <a:gd name="connsiteY19" fmla="*/ 183768 h 1412493"/>
              <a:gd name="connsiteX20" fmla="*/ 466725 w 1628775"/>
              <a:gd name="connsiteY20" fmla="*/ 193293 h 1412493"/>
              <a:gd name="connsiteX21" fmla="*/ 612775 w 1628775"/>
              <a:gd name="connsiteY21" fmla="*/ 196468 h 1412493"/>
              <a:gd name="connsiteX22" fmla="*/ 736600 w 1628775"/>
              <a:gd name="connsiteY22" fmla="*/ 209168 h 1412493"/>
              <a:gd name="connsiteX23" fmla="*/ 873125 w 1628775"/>
              <a:gd name="connsiteY23" fmla="*/ 253618 h 1412493"/>
              <a:gd name="connsiteX24" fmla="*/ 965200 w 1628775"/>
              <a:gd name="connsiteY24" fmla="*/ 329818 h 1412493"/>
              <a:gd name="connsiteX25" fmla="*/ 1022350 w 1628775"/>
              <a:gd name="connsiteY25" fmla="*/ 425068 h 1412493"/>
              <a:gd name="connsiteX26" fmla="*/ 1038225 w 1628775"/>
              <a:gd name="connsiteY26" fmla="*/ 507618 h 1412493"/>
              <a:gd name="connsiteX27" fmla="*/ 1050925 w 1628775"/>
              <a:gd name="connsiteY27" fmla="*/ 691768 h 1412493"/>
              <a:gd name="connsiteX28" fmla="*/ 1050925 w 1628775"/>
              <a:gd name="connsiteY28" fmla="*/ 952118 h 1412493"/>
              <a:gd name="connsiteX29" fmla="*/ 1047750 w 1628775"/>
              <a:gd name="connsiteY29" fmla="*/ 1136268 h 1412493"/>
              <a:gd name="connsiteX30" fmla="*/ 1057275 w 1628775"/>
              <a:gd name="connsiteY30" fmla="*/ 1241043 h 1412493"/>
              <a:gd name="connsiteX31" fmla="*/ 1098550 w 1628775"/>
              <a:gd name="connsiteY31" fmla="*/ 1326768 h 1412493"/>
              <a:gd name="connsiteX32" fmla="*/ 1174750 w 1628775"/>
              <a:gd name="connsiteY32" fmla="*/ 1377568 h 1412493"/>
              <a:gd name="connsiteX33" fmla="*/ 1250950 w 1628775"/>
              <a:gd name="connsiteY33" fmla="*/ 1387093 h 1412493"/>
              <a:gd name="connsiteX34" fmla="*/ 1343025 w 1628775"/>
              <a:gd name="connsiteY34" fmla="*/ 1364868 h 1412493"/>
              <a:gd name="connsiteX35" fmla="*/ 1431925 w 1628775"/>
              <a:gd name="connsiteY35" fmla="*/ 1285493 h 1412493"/>
              <a:gd name="connsiteX36" fmla="*/ 1498600 w 1628775"/>
              <a:gd name="connsiteY36" fmla="*/ 1183893 h 1412493"/>
              <a:gd name="connsiteX37" fmla="*/ 1571625 w 1628775"/>
              <a:gd name="connsiteY37" fmla="*/ 1060068 h 1412493"/>
              <a:gd name="connsiteX38" fmla="*/ 1628775 w 1628775"/>
              <a:gd name="connsiteY38" fmla="*/ 942593 h 1412493"/>
              <a:gd name="connsiteX0" fmla="*/ 0 w 1571625"/>
              <a:gd name="connsiteY0" fmla="*/ 1412493 h 1412493"/>
              <a:gd name="connsiteX1" fmla="*/ 69850 w 1571625"/>
              <a:gd name="connsiteY1" fmla="*/ 1295018 h 1412493"/>
              <a:gd name="connsiteX2" fmla="*/ 120650 w 1571625"/>
              <a:gd name="connsiteY2" fmla="*/ 1202943 h 1412493"/>
              <a:gd name="connsiteX3" fmla="*/ 168275 w 1571625"/>
              <a:gd name="connsiteY3" fmla="*/ 1104518 h 1412493"/>
              <a:gd name="connsiteX4" fmla="*/ 219075 w 1571625"/>
              <a:gd name="connsiteY4" fmla="*/ 993393 h 1412493"/>
              <a:gd name="connsiteX5" fmla="*/ 273050 w 1571625"/>
              <a:gd name="connsiteY5" fmla="*/ 850518 h 1412493"/>
              <a:gd name="connsiteX6" fmla="*/ 317500 w 1571625"/>
              <a:gd name="connsiteY6" fmla="*/ 736218 h 1412493"/>
              <a:gd name="connsiteX7" fmla="*/ 352425 w 1571625"/>
              <a:gd name="connsiteY7" fmla="*/ 612393 h 1412493"/>
              <a:gd name="connsiteX8" fmla="*/ 384175 w 1571625"/>
              <a:gd name="connsiteY8" fmla="*/ 507618 h 1412493"/>
              <a:gd name="connsiteX9" fmla="*/ 406400 w 1571625"/>
              <a:gd name="connsiteY9" fmla="*/ 399668 h 1412493"/>
              <a:gd name="connsiteX10" fmla="*/ 422275 w 1571625"/>
              <a:gd name="connsiteY10" fmla="*/ 291718 h 1412493"/>
              <a:gd name="connsiteX11" fmla="*/ 412750 w 1571625"/>
              <a:gd name="connsiteY11" fmla="*/ 161543 h 1412493"/>
              <a:gd name="connsiteX12" fmla="*/ 384175 w 1571625"/>
              <a:gd name="connsiteY12" fmla="*/ 75818 h 1412493"/>
              <a:gd name="connsiteX13" fmla="*/ 327025 w 1571625"/>
              <a:gd name="connsiteY13" fmla="*/ 21843 h 1412493"/>
              <a:gd name="connsiteX14" fmla="*/ 285750 w 1571625"/>
              <a:gd name="connsiteY14" fmla="*/ 2793 h 1412493"/>
              <a:gd name="connsiteX15" fmla="*/ 228600 w 1571625"/>
              <a:gd name="connsiteY15" fmla="*/ 2793 h 1412493"/>
              <a:gd name="connsiteX16" fmla="*/ 190500 w 1571625"/>
              <a:gd name="connsiteY16" fmla="*/ 28193 h 1412493"/>
              <a:gd name="connsiteX17" fmla="*/ 190500 w 1571625"/>
              <a:gd name="connsiteY17" fmla="*/ 85343 h 1412493"/>
              <a:gd name="connsiteX18" fmla="*/ 231775 w 1571625"/>
              <a:gd name="connsiteY18" fmla="*/ 155193 h 1412493"/>
              <a:gd name="connsiteX19" fmla="*/ 320675 w 1571625"/>
              <a:gd name="connsiteY19" fmla="*/ 183768 h 1412493"/>
              <a:gd name="connsiteX20" fmla="*/ 466725 w 1571625"/>
              <a:gd name="connsiteY20" fmla="*/ 193293 h 1412493"/>
              <a:gd name="connsiteX21" fmla="*/ 612775 w 1571625"/>
              <a:gd name="connsiteY21" fmla="*/ 196468 h 1412493"/>
              <a:gd name="connsiteX22" fmla="*/ 736600 w 1571625"/>
              <a:gd name="connsiteY22" fmla="*/ 209168 h 1412493"/>
              <a:gd name="connsiteX23" fmla="*/ 873125 w 1571625"/>
              <a:gd name="connsiteY23" fmla="*/ 253618 h 1412493"/>
              <a:gd name="connsiteX24" fmla="*/ 965200 w 1571625"/>
              <a:gd name="connsiteY24" fmla="*/ 329818 h 1412493"/>
              <a:gd name="connsiteX25" fmla="*/ 1022350 w 1571625"/>
              <a:gd name="connsiteY25" fmla="*/ 425068 h 1412493"/>
              <a:gd name="connsiteX26" fmla="*/ 1038225 w 1571625"/>
              <a:gd name="connsiteY26" fmla="*/ 507618 h 1412493"/>
              <a:gd name="connsiteX27" fmla="*/ 1050925 w 1571625"/>
              <a:gd name="connsiteY27" fmla="*/ 691768 h 1412493"/>
              <a:gd name="connsiteX28" fmla="*/ 1050925 w 1571625"/>
              <a:gd name="connsiteY28" fmla="*/ 952118 h 1412493"/>
              <a:gd name="connsiteX29" fmla="*/ 1047750 w 1571625"/>
              <a:gd name="connsiteY29" fmla="*/ 1136268 h 1412493"/>
              <a:gd name="connsiteX30" fmla="*/ 1057275 w 1571625"/>
              <a:gd name="connsiteY30" fmla="*/ 1241043 h 1412493"/>
              <a:gd name="connsiteX31" fmla="*/ 1098550 w 1571625"/>
              <a:gd name="connsiteY31" fmla="*/ 1326768 h 1412493"/>
              <a:gd name="connsiteX32" fmla="*/ 1174750 w 1571625"/>
              <a:gd name="connsiteY32" fmla="*/ 1377568 h 1412493"/>
              <a:gd name="connsiteX33" fmla="*/ 1250950 w 1571625"/>
              <a:gd name="connsiteY33" fmla="*/ 1387093 h 1412493"/>
              <a:gd name="connsiteX34" fmla="*/ 1343025 w 1571625"/>
              <a:gd name="connsiteY34" fmla="*/ 1364868 h 1412493"/>
              <a:gd name="connsiteX35" fmla="*/ 1431925 w 1571625"/>
              <a:gd name="connsiteY35" fmla="*/ 1285493 h 1412493"/>
              <a:gd name="connsiteX36" fmla="*/ 1498600 w 1571625"/>
              <a:gd name="connsiteY36" fmla="*/ 1183893 h 1412493"/>
              <a:gd name="connsiteX37" fmla="*/ 1571625 w 1571625"/>
              <a:gd name="connsiteY37" fmla="*/ 1060068 h 1412493"/>
              <a:gd name="connsiteX0" fmla="*/ 0 w 1498600"/>
              <a:gd name="connsiteY0" fmla="*/ 1412493 h 1412493"/>
              <a:gd name="connsiteX1" fmla="*/ 69850 w 1498600"/>
              <a:gd name="connsiteY1" fmla="*/ 1295018 h 1412493"/>
              <a:gd name="connsiteX2" fmla="*/ 120650 w 1498600"/>
              <a:gd name="connsiteY2" fmla="*/ 1202943 h 1412493"/>
              <a:gd name="connsiteX3" fmla="*/ 168275 w 1498600"/>
              <a:gd name="connsiteY3" fmla="*/ 1104518 h 1412493"/>
              <a:gd name="connsiteX4" fmla="*/ 219075 w 1498600"/>
              <a:gd name="connsiteY4" fmla="*/ 993393 h 1412493"/>
              <a:gd name="connsiteX5" fmla="*/ 273050 w 1498600"/>
              <a:gd name="connsiteY5" fmla="*/ 850518 h 1412493"/>
              <a:gd name="connsiteX6" fmla="*/ 317500 w 1498600"/>
              <a:gd name="connsiteY6" fmla="*/ 736218 h 1412493"/>
              <a:gd name="connsiteX7" fmla="*/ 352425 w 1498600"/>
              <a:gd name="connsiteY7" fmla="*/ 612393 h 1412493"/>
              <a:gd name="connsiteX8" fmla="*/ 384175 w 1498600"/>
              <a:gd name="connsiteY8" fmla="*/ 507618 h 1412493"/>
              <a:gd name="connsiteX9" fmla="*/ 406400 w 1498600"/>
              <a:gd name="connsiteY9" fmla="*/ 399668 h 1412493"/>
              <a:gd name="connsiteX10" fmla="*/ 422275 w 1498600"/>
              <a:gd name="connsiteY10" fmla="*/ 291718 h 1412493"/>
              <a:gd name="connsiteX11" fmla="*/ 412750 w 1498600"/>
              <a:gd name="connsiteY11" fmla="*/ 161543 h 1412493"/>
              <a:gd name="connsiteX12" fmla="*/ 384175 w 1498600"/>
              <a:gd name="connsiteY12" fmla="*/ 75818 h 1412493"/>
              <a:gd name="connsiteX13" fmla="*/ 327025 w 1498600"/>
              <a:gd name="connsiteY13" fmla="*/ 21843 h 1412493"/>
              <a:gd name="connsiteX14" fmla="*/ 285750 w 1498600"/>
              <a:gd name="connsiteY14" fmla="*/ 2793 h 1412493"/>
              <a:gd name="connsiteX15" fmla="*/ 228600 w 1498600"/>
              <a:gd name="connsiteY15" fmla="*/ 2793 h 1412493"/>
              <a:gd name="connsiteX16" fmla="*/ 190500 w 1498600"/>
              <a:gd name="connsiteY16" fmla="*/ 28193 h 1412493"/>
              <a:gd name="connsiteX17" fmla="*/ 190500 w 1498600"/>
              <a:gd name="connsiteY17" fmla="*/ 85343 h 1412493"/>
              <a:gd name="connsiteX18" fmla="*/ 231775 w 1498600"/>
              <a:gd name="connsiteY18" fmla="*/ 155193 h 1412493"/>
              <a:gd name="connsiteX19" fmla="*/ 320675 w 1498600"/>
              <a:gd name="connsiteY19" fmla="*/ 183768 h 1412493"/>
              <a:gd name="connsiteX20" fmla="*/ 466725 w 1498600"/>
              <a:gd name="connsiteY20" fmla="*/ 193293 h 1412493"/>
              <a:gd name="connsiteX21" fmla="*/ 612775 w 1498600"/>
              <a:gd name="connsiteY21" fmla="*/ 196468 h 1412493"/>
              <a:gd name="connsiteX22" fmla="*/ 736600 w 1498600"/>
              <a:gd name="connsiteY22" fmla="*/ 209168 h 1412493"/>
              <a:gd name="connsiteX23" fmla="*/ 873125 w 1498600"/>
              <a:gd name="connsiteY23" fmla="*/ 253618 h 1412493"/>
              <a:gd name="connsiteX24" fmla="*/ 965200 w 1498600"/>
              <a:gd name="connsiteY24" fmla="*/ 329818 h 1412493"/>
              <a:gd name="connsiteX25" fmla="*/ 1022350 w 1498600"/>
              <a:gd name="connsiteY25" fmla="*/ 425068 h 1412493"/>
              <a:gd name="connsiteX26" fmla="*/ 1038225 w 1498600"/>
              <a:gd name="connsiteY26" fmla="*/ 507618 h 1412493"/>
              <a:gd name="connsiteX27" fmla="*/ 1050925 w 1498600"/>
              <a:gd name="connsiteY27" fmla="*/ 691768 h 1412493"/>
              <a:gd name="connsiteX28" fmla="*/ 1050925 w 1498600"/>
              <a:gd name="connsiteY28" fmla="*/ 952118 h 1412493"/>
              <a:gd name="connsiteX29" fmla="*/ 1047750 w 1498600"/>
              <a:gd name="connsiteY29" fmla="*/ 1136268 h 1412493"/>
              <a:gd name="connsiteX30" fmla="*/ 1057275 w 1498600"/>
              <a:gd name="connsiteY30" fmla="*/ 1241043 h 1412493"/>
              <a:gd name="connsiteX31" fmla="*/ 1098550 w 1498600"/>
              <a:gd name="connsiteY31" fmla="*/ 1326768 h 1412493"/>
              <a:gd name="connsiteX32" fmla="*/ 1174750 w 1498600"/>
              <a:gd name="connsiteY32" fmla="*/ 1377568 h 1412493"/>
              <a:gd name="connsiteX33" fmla="*/ 1250950 w 1498600"/>
              <a:gd name="connsiteY33" fmla="*/ 1387093 h 1412493"/>
              <a:gd name="connsiteX34" fmla="*/ 1343025 w 1498600"/>
              <a:gd name="connsiteY34" fmla="*/ 1364868 h 1412493"/>
              <a:gd name="connsiteX35" fmla="*/ 1431925 w 1498600"/>
              <a:gd name="connsiteY35" fmla="*/ 1285493 h 1412493"/>
              <a:gd name="connsiteX36" fmla="*/ 1498600 w 1498600"/>
              <a:gd name="connsiteY36" fmla="*/ 1183893 h 1412493"/>
              <a:gd name="connsiteX0" fmla="*/ 0 w 1431925"/>
              <a:gd name="connsiteY0" fmla="*/ 1412493 h 1412493"/>
              <a:gd name="connsiteX1" fmla="*/ 69850 w 1431925"/>
              <a:gd name="connsiteY1" fmla="*/ 1295018 h 1412493"/>
              <a:gd name="connsiteX2" fmla="*/ 120650 w 1431925"/>
              <a:gd name="connsiteY2" fmla="*/ 1202943 h 1412493"/>
              <a:gd name="connsiteX3" fmla="*/ 168275 w 1431925"/>
              <a:gd name="connsiteY3" fmla="*/ 1104518 h 1412493"/>
              <a:gd name="connsiteX4" fmla="*/ 219075 w 1431925"/>
              <a:gd name="connsiteY4" fmla="*/ 993393 h 1412493"/>
              <a:gd name="connsiteX5" fmla="*/ 273050 w 1431925"/>
              <a:gd name="connsiteY5" fmla="*/ 850518 h 1412493"/>
              <a:gd name="connsiteX6" fmla="*/ 317500 w 1431925"/>
              <a:gd name="connsiteY6" fmla="*/ 736218 h 1412493"/>
              <a:gd name="connsiteX7" fmla="*/ 352425 w 1431925"/>
              <a:gd name="connsiteY7" fmla="*/ 612393 h 1412493"/>
              <a:gd name="connsiteX8" fmla="*/ 384175 w 1431925"/>
              <a:gd name="connsiteY8" fmla="*/ 507618 h 1412493"/>
              <a:gd name="connsiteX9" fmla="*/ 406400 w 1431925"/>
              <a:gd name="connsiteY9" fmla="*/ 399668 h 1412493"/>
              <a:gd name="connsiteX10" fmla="*/ 422275 w 1431925"/>
              <a:gd name="connsiteY10" fmla="*/ 291718 h 1412493"/>
              <a:gd name="connsiteX11" fmla="*/ 412750 w 1431925"/>
              <a:gd name="connsiteY11" fmla="*/ 161543 h 1412493"/>
              <a:gd name="connsiteX12" fmla="*/ 384175 w 1431925"/>
              <a:gd name="connsiteY12" fmla="*/ 75818 h 1412493"/>
              <a:gd name="connsiteX13" fmla="*/ 327025 w 1431925"/>
              <a:gd name="connsiteY13" fmla="*/ 21843 h 1412493"/>
              <a:gd name="connsiteX14" fmla="*/ 285750 w 1431925"/>
              <a:gd name="connsiteY14" fmla="*/ 2793 h 1412493"/>
              <a:gd name="connsiteX15" fmla="*/ 228600 w 1431925"/>
              <a:gd name="connsiteY15" fmla="*/ 2793 h 1412493"/>
              <a:gd name="connsiteX16" fmla="*/ 190500 w 1431925"/>
              <a:gd name="connsiteY16" fmla="*/ 28193 h 1412493"/>
              <a:gd name="connsiteX17" fmla="*/ 190500 w 1431925"/>
              <a:gd name="connsiteY17" fmla="*/ 85343 h 1412493"/>
              <a:gd name="connsiteX18" fmla="*/ 231775 w 1431925"/>
              <a:gd name="connsiteY18" fmla="*/ 155193 h 1412493"/>
              <a:gd name="connsiteX19" fmla="*/ 320675 w 1431925"/>
              <a:gd name="connsiteY19" fmla="*/ 183768 h 1412493"/>
              <a:gd name="connsiteX20" fmla="*/ 466725 w 1431925"/>
              <a:gd name="connsiteY20" fmla="*/ 193293 h 1412493"/>
              <a:gd name="connsiteX21" fmla="*/ 612775 w 1431925"/>
              <a:gd name="connsiteY21" fmla="*/ 196468 h 1412493"/>
              <a:gd name="connsiteX22" fmla="*/ 736600 w 1431925"/>
              <a:gd name="connsiteY22" fmla="*/ 209168 h 1412493"/>
              <a:gd name="connsiteX23" fmla="*/ 873125 w 1431925"/>
              <a:gd name="connsiteY23" fmla="*/ 253618 h 1412493"/>
              <a:gd name="connsiteX24" fmla="*/ 965200 w 1431925"/>
              <a:gd name="connsiteY24" fmla="*/ 329818 h 1412493"/>
              <a:gd name="connsiteX25" fmla="*/ 1022350 w 1431925"/>
              <a:gd name="connsiteY25" fmla="*/ 425068 h 1412493"/>
              <a:gd name="connsiteX26" fmla="*/ 1038225 w 1431925"/>
              <a:gd name="connsiteY26" fmla="*/ 507618 h 1412493"/>
              <a:gd name="connsiteX27" fmla="*/ 1050925 w 1431925"/>
              <a:gd name="connsiteY27" fmla="*/ 691768 h 1412493"/>
              <a:gd name="connsiteX28" fmla="*/ 1050925 w 1431925"/>
              <a:gd name="connsiteY28" fmla="*/ 952118 h 1412493"/>
              <a:gd name="connsiteX29" fmla="*/ 1047750 w 1431925"/>
              <a:gd name="connsiteY29" fmla="*/ 1136268 h 1412493"/>
              <a:gd name="connsiteX30" fmla="*/ 1057275 w 1431925"/>
              <a:gd name="connsiteY30" fmla="*/ 1241043 h 1412493"/>
              <a:gd name="connsiteX31" fmla="*/ 1098550 w 1431925"/>
              <a:gd name="connsiteY31" fmla="*/ 1326768 h 1412493"/>
              <a:gd name="connsiteX32" fmla="*/ 1174750 w 1431925"/>
              <a:gd name="connsiteY32" fmla="*/ 1377568 h 1412493"/>
              <a:gd name="connsiteX33" fmla="*/ 1250950 w 1431925"/>
              <a:gd name="connsiteY33" fmla="*/ 1387093 h 1412493"/>
              <a:gd name="connsiteX34" fmla="*/ 1343025 w 1431925"/>
              <a:gd name="connsiteY34" fmla="*/ 1364868 h 1412493"/>
              <a:gd name="connsiteX35" fmla="*/ 1431925 w 1431925"/>
              <a:gd name="connsiteY35" fmla="*/ 1285493 h 1412493"/>
              <a:gd name="connsiteX0" fmla="*/ 0 w 1343025"/>
              <a:gd name="connsiteY0" fmla="*/ 1412493 h 1412493"/>
              <a:gd name="connsiteX1" fmla="*/ 69850 w 1343025"/>
              <a:gd name="connsiteY1" fmla="*/ 1295018 h 1412493"/>
              <a:gd name="connsiteX2" fmla="*/ 120650 w 1343025"/>
              <a:gd name="connsiteY2" fmla="*/ 1202943 h 1412493"/>
              <a:gd name="connsiteX3" fmla="*/ 168275 w 1343025"/>
              <a:gd name="connsiteY3" fmla="*/ 1104518 h 1412493"/>
              <a:gd name="connsiteX4" fmla="*/ 219075 w 1343025"/>
              <a:gd name="connsiteY4" fmla="*/ 993393 h 1412493"/>
              <a:gd name="connsiteX5" fmla="*/ 273050 w 1343025"/>
              <a:gd name="connsiteY5" fmla="*/ 850518 h 1412493"/>
              <a:gd name="connsiteX6" fmla="*/ 317500 w 1343025"/>
              <a:gd name="connsiteY6" fmla="*/ 736218 h 1412493"/>
              <a:gd name="connsiteX7" fmla="*/ 352425 w 1343025"/>
              <a:gd name="connsiteY7" fmla="*/ 612393 h 1412493"/>
              <a:gd name="connsiteX8" fmla="*/ 384175 w 1343025"/>
              <a:gd name="connsiteY8" fmla="*/ 507618 h 1412493"/>
              <a:gd name="connsiteX9" fmla="*/ 406400 w 1343025"/>
              <a:gd name="connsiteY9" fmla="*/ 399668 h 1412493"/>
              <a:gd name="connsiteX10" fmla="*/ 422275 w 1343025"/>
              <a:gd name="connsiteY10" fmla="*/ 291718 h 1412493"/>
              <a:gd name="connsiteX11" fmla="*/ 412750 w 1343025"/>
              <a:gd name="connsiteY11" fmla="*/ 161543 h 1412493"/>
              <a:gd name="connsiteX12" fmla="*/ 384175 w 1343025"/>
              <a:gd name="connsiteY12" fmla="*/ 75818 h 1412493"/>
              <a:gd name="connsiteX13" fmla="*/ 327025 w 1343025"/>
              <a:gd name="connsiteY13" fmla="*/ 21843 h 1412493"/>
              <a:gd name="connsiteX14" fmla="*/ 285750 w 1343025"/>
              <a:gd name="connsiteY14" fmla="*/ 2793 h 1412493"/>
              <a:gd name="connsiteX15" fmla="*/ 228600 w 1343025"/>
              <a:gd name="connsiteY15" fmla="*/ 2793 h 1412493"/>
              <a:gd name="connsiteX16" fmla="*/ 190500 w 1343025"/>
              <a:gd name="connsiteY16" fmla="*/ 28193 h 1412493"/>
              <a:gd name="connsiteX17" fmla="*/ 190500 w 1343025"/>
              <a:gd name="connsiteY17" fmla="*/ 85343 h 1412493"/>
              <a:gd name="connsiteX18" fmla="*/ 231775 w 1343025"/>
              <a:gd name="connsiteY18" fmla="*/ 155193 h 1412493"/>
              <a:gd name="connsiteX19" fmla="*/ 320675 w 1343025"/>
              <a:gd name="connsiteY19" fmla="*/ 183768 h 1412493"/>
              <a:gd name="connsiteX20" fmla="*/ 466725 w 1343025"/>
              <a:gd name="connsiteY20" fmla="*/ 193293 h 1412493"/>
              <a:gd name="connsiteX21" fmla="*/ 612775 w 1343025"/>
              <a:gd name="connsiteY21" fmla="*/ 196468 h 1412493"/>
              <a:gd name="connsiteX22" fmla="*/ 736600 w 1343025"/>
              <a:gd name="connsiteY22" fmla="*/ 209168 h 1412493"/>
              <a:gd name="connsiteX23" fmla="*/ 873125 w 1343025"/>
              <a:gd name="connsiteY23" fmla="*/ 253618 h 1412493"/>
              <a:gd name="connsiteX24" fmla="*/ 965200 w 1343025"/>
              <a:gd name="connsiteY24" fmla="*/ 329818 h 1412493"/>
              <a:gd name="connsiteX25" fmla="*/ 1022350 w 1343025"/>
              <a:gd name="connsiteY25" fmla="*/ 425068 h 1412493"/>
              <a:gd name="connsiteX26" fmla="*/ 1038225 w 1343025"/>
              <a:gd name="connsiteY26" fmla="*/ 507618 h 1412493"/>
              <a:gd name="connsiteX27" fmla="*/ 1050925 w 1343025"/>
              <a:gd name="connsiteY27" fmla="*/ 691768 h 1412493"/>
              <a:gd name="connsiteX28" fmla="*/ 1050925 w 1343025"/>
              <a:gd name="connsiteY28" fmla="*/ 952118 h 1412493"/>
              <a:gd name="connsiteX29" fmla="*/ 1047750 w 1343025"/>
              <a:gd name="connsiteY29" fmla="*/ 1136268 h 1412493"/>
              <a:gd name="connsiteX30" fmla="*/ 1057275 w 1343025"/>
              <a:gd name="connsiteY30" fmla="*/ 1241043 h 1412493"/>
              <a:gd name="connsiteX31" fmla="*/ 1098550 w 1343025"/>
              <a:gd name="connsiteY31" fmla="*/ 1326768 h 1412493"/>
              <a:gd name="connsiteX32" fmla="*/ 1174750 w 1343025"/>
              <a:gd name="connsiteY32" fmla="*/ 1377568 h 1412493"/>
              <a:gd name="connsiteX33" fmla="*/ 1250950 w 1343025"/>
              <a:gd name="connsiteY33" fmla="*/ 1387093 h 1412493"/>
              <a:gd name="connsiteX34" fmla="*/ 1343025 w 1343025"/>
              <a:gd name="connsiteY34" fmla="*/ 1364868 h 1412493"/>
              <a:gd name="connsiteX0" fmla="*/ 0 w 1250950"/>
              <a:gd name="connsiteY0" fmla="*/ 1412493 h 1412493"/>
              <a:gd name="connsiteX1" fmla="*/ 69850 w 1250950"/>
              <a:gd name="connsiteY1" fmla="*/ 1295018 h 1412493"/>
              <a:gd name="connsiteX2" fmla="*/ 120650 w 1250950"/>
              <a:gd name="connsiteY2" fmla="*/ 1202943 h 1412493"/>
              <a:gd name="connsiteX3" fmla="*/ 168275 w 1250950"/>
              <a:gd name="connsiteY3" fmla="*/ 1104518 h 1412493"/>
              <a:gd name="connsiteX4" fmla="*/ 219075 w 1250950"/>
              <a:gd name="connsiteY4" fmla="*/ 993393 h 1412493"/>
              <a:gd name="connsiteX5" fmla="*/ 273050 w 1250950"/>
              <a:gd name="connsiteY5" fmla="*/ 850518 h 1412493"/>
              <a:gd name="connsiteX6" fmla="*/ 317500 w 1250950"/>
              <a:gd name="connsiteY6" fmla="*/ 736218 h 1412493"/>
              <a:gd name="connsiteX7" fmla="*/ 352425 w 1250950"/>
              <a:gd name="connsiteY7" fmla="*/ 612393 h 1412493"/>
              <a:gd name="connsiteX8" fmla="*/ 384175 w 1250950"/>
              <a:gd name="connsiteY8" fmla="*/ 507618 h 1412493"/>
              <a:gd name="connsiteX9" fmla="*/ 406400 w 1250950"/>
              <a:gd name="connsiteY9" fmla="*/ 399668 h 1412493"/>
              <a:gd name="connsiteX10" fmla="*/ 422275 w 1250950"/>
              <a:gd name="connsiteY10" fmla="*/ 291718 h 1412493"/>
              <a:gd name="connsiteX11" fmla="*/ 412750 w 1250950"/>
              <a:gd name="connsiteY11" fmla="*/ 161543 h 1412493"/>
              <a:gd name="connsiteX12" fmla="*/ 384175 w 1250950"/>
              <a:gd name="connsiteY12" fmla="*/ 75818 h 1412493"/>
              <a:gd name="connsiteX13" fmla="*/ 327025 w 1250950"/>
              <a:gd name="connsiteY13" fmla="*/ 21843 h 1412493"/>
              <a:gd name="connsiteX14" fmla="*/ 285750 w 1250950"/>
              <a:gd name="connsiteY14" fmla="*/ 2793 h 1412493"/>
              <a:gd name="connsiteX15" fmla="*/ 228600 w 1250950"/>
              <a:gd name="connsiteY15" fmla="*/ 2793 h 1412493"/>
              <a:gd name="connsiteX16" fmla="*/ 190500 w 1250950"/>
              <a:gd name="connsiteY16" fmla="*/ 28193 h 1412493"/>
              <a:gd name="connsiteX17" fmla="*/ 190500 w 1250950"/>
              <a:gd name="connsiteY17" fmla="*/ 85343 h 1412493"/>
              <a:gd name="connsiteX18" fmla="*/ 231775 w 1250950"/>
              <a:gd name="connsiteY18" fmla="*/ 155193 h 1412493"/>
              <a:gd name="connsiteX19" fmla="*/ 320675 w 1250950"/>
              <a:gd name="connsiteY19" fmla="*/ 183768 h 1412493"/>
              <a:gd name="connsiteX20" fmla="*/ 466725 w 1250950"/>
              <a:gd name="connsiteY20" fmla="*/ 193293 h 1412493"/>
              <a:gd name="connsiteX21" fmla="*/ 612775 w 1250950"/>
              <a:gd name="connsiteY21" fmla="*/ 196468 h 1412493"/>
              <a:gd name="connsiteX22" fmla="*/ 736600 w 1250950"/>
              <a:gd name="connsiteY22" fmla="*/ 209168 h 1412493"/>
              <a:gd name="connsiteX23" fmla="*/ 873125 w 1250950"/>
              <a:gd name="connsiteY23" fmla="*/ 253618 h 1412493"/>
              <a:gd name="connsiteX24" fmla="*/ 965200 w 1250950"/>
              <a:gd name="connsiteY24" fmla="*/ 329818 h 1412493"/>
              <a:gd name="connsiteX25" fmla="*/ 1022350 w 1250950"/>
              <a:gd name="connsiteY25" fmla="*/ 425068 h 1412493"/>
              <a:gd name="connsiteX26" fmla="*/ 1038225 w 1250950"/>
              <a:gd name="connsiteY26" fmla="*/ 507618 h 1412493"/>
              <a:gd name="connsiteX27" fmla="*/ 1050925 w 1250950"/>
              <a:gd name="connsiteY27" fmla="*/ 691768 h 1412493"/>
              <a:gd name="connsiteX28" fmla="*/ 1050925 w 1250950"/>
              <a:gd name="connsiteY28" fmla="*/ 952118 h 1412493"/>
              <a:gd name="connsiteX29" fmla="*/ 1047750 w 1250950"/>
              <a:gd name="connsiteY29" fmla="*/ 1136268 h 1412493"/>
              <a:gd name="connsiteX30" fmla="*/ 1057275 w 1250950"/>
              <a:gd name="connsiteY30" fmla="*/ 1241043 h 1412493"/>
              <a:gd name="connsiteX31" fmla="*/ 1098550 w 1250950"/>
              <a:gd name="connsiteY31" fmla="*/ 1326768 h 1412493"/>
              <a:gd name="connsiteX32" fmla="*/ 1174750 w 1250950"/>
              <a:gd name="connsiteY32" fmla="*/ 1377568 h 1412493"/>
              <a:gd name="connsiteX33" fmla="*/ 1250950 w 1250950"/>
              <a:gd name="connsiteY33" fmla="*/ 1387093 h 1412493"/>
              <a:gd name="connsiteX0" fmla="*/ 0 w 1174750"/>
              <a:gd name="connsiteY0" fmla="*/ 1412493 h 1412493"/>
              <a:gd name="connsiteX1" fmla="*/ 69850 w 1174750"/>
              <a:gd name="connsiteY1" fmla="*/ 1295018 h 1412493"/>
              <a:gd name="connsiteX2" fmla="*/ 120650 w 1174750"/>
              <a:gd name="connsiteY2" fmla="*/ 1202943 h 1412493"/>
              <a:gd name="connsiteX3" fmla="*/ 168275 w 1174750"/>
              <a:gd name="connsiteY3" fmla="*/ 1104518 h 1412493"/>
              <a:gd name="connsiteX4" fmla="*/ 219075 w 1174750"/>
              <a:gd name="connsiteY4" fmla="*/ 993393 h 1412493"/>
              <a:gd name="connsiteX5" fmla="*/ 273050 w 1174750"/>
              <a:gd name="connsiteY5" fmla="*/ 850518 h 1412493"/>
              <a:gd name="connsiteX6" fmla="*/ 317500 w 1174750"/>
              <a:gd name="connsiteY6" fmla="*/ 736218 h 1412493"/>
              <a:gd name="connsiteX7" fmla="*/ 352425 w 1174750"/>
              <a:gd name="connsiteY7" fmla="*/ 612393 h 1412493"/>
              <a:gd name="connsiteX8" fmla="*/ 384175 w 1174750"/>
              <a:gd name="connsiteY8" fmla="*/ 507618 h 1412493"/>
              <a:gd name="connsiteX9" fmla="*/ 406400 w 1174750"/>
              <a:gd name="connsiteY9" fmla="*/ 399668 h 1412493"/>
              <a:gd name="connsiteX10" fmla="*/ 422275 w 1174750"/>
              <a:gd name="connsiteY10" fmla="*/ 291718 h 1412493"/>
              <a:gd name="connsiteX11" fmla="*/ 412750 w 1174750"/>
              <a:gd name="connsiteY11" fmla="*/ 161543 h 1412493"/>
              <a:gd name="connsiteX12" fmla="*/ 384175 w 1174750"/>
              <a:gd name="connsiteY12" fmla="*/ 75818 h 1412493"/>
              <a:gd name="connsiteX13" fmla="*/ 327025 w 1174750"/>
              <a:gd name="connsiteY13" fmla="*/ 21843 h 1412493"/>
              <a:gd name="connsiteX14" fmla="*/ 285750 w 1174750"/>
              <a:gd name="connsiteY14" fmla="*/ 2793 h 1412493"/>
              <a:gd name="connsiteX15" fmla="*/ 228600 w 1174750"/>
              <a:gd name="connsiteY15" fmla="*/ 2793 h 1412493"/>
              <a:gd name="connsiteX16" fmla="*/ 190500 w 1174750"/>
              <a:gd name="connsiteY16" fmla="*/ 28193 h 1412493"/>
              <a:gd name="connsiteX17" fmla="*/ 190500 w 1174750"/>
              <a:gd name="connsiteY17" fmla="*/ 85343 h 1412493"/>
              <a:gd name="connsiteX18" fmla="*/ 231775 w 1174750"/>
              <a:gd name="connsiteY18" fmla="*/ 155193 h 1412493"/>
              <a:gd name="connsiteX19" fmla="*/ 320675 w 1174750"/>
              <a:gd name="connsiteY19" fmla="*/ 183768 h 1412493"/>
              <a:gd name="connsiteX20" fmla="*/ 466725 w 1174750"/>
              <a:gd name="connsiteY20" fmla="*/ 193293 h 1412493"/>
              <a:gd name="connsiteX21" fmla="*/ 612775 w 1174750"/>
              <a:gd name="connsiteY21" fmla="*/ 196468 h 1412493"/>
              <a:gd name="connsiteX22" fmla="*/ 736600 w 1174750"/>
              <a:gd name="connsiteY22" fmla="*/ 209168 h 1412493"/>
              <a:gd name="connsiteX23" fmla="*/ 873125 w 1174750"/>
              <a:gd name="connsiteY23" fmla="*/ 253618 h 1412493"/>
              <a:gd name="connsiteX24" fmla="*/ 965200 w 1174750"/>
              <a:gd name="connsiteY24" fmla="*/ 329818 h 1412493"/>
              <a:gd name="connsiteX25" fmla="*/ 1022350 w 1174750"/>
              <a:gd name="connsiteY25" fmla="*/ 425068 h 1412493"/>
              <a:gd name="connsiteX26" fmla="*/ 1038225 w 1174750"/>
              <a:gd name="connsiteY26" fmla="*/ 507618 h 1412493"/>
              <a:gd name="connsiteX27" fmla="*/ 1050925 w 1174750"/>
              <a:gd name="connsiteY27" fmla="*/ 691768 h 1412493"/>
              <a:gd name="connsiteX28" fmla="*/ 1050925 w 1174750"/>
              <a:gd name="connsiteY28" fmla="*/ 952118 h 1412493"/>
              <a:gd name="connsiteX29" fmla="*/ 1047750 w 1174750"/>
              <a:gd name="connsiteY29" fmla="*/ 1136268 h 1412493"/>
              <a:gd name="connsiteX30" fmla="*/ 1057275 w 1174750"/>
              <a:gd name="connsiteY30" fmla="*/ 1241043 h 1412493"/>
              <a:gd name="connsiteX31" fmla="*/ 1098550 w 1174750"/>
              <a:gd name="connsiteY31" fmla="*/ 1326768 h 1412493"/>
              <a:gd name="connsiteX32" fmla="*/ 1174750 w 1174750"/>
              <a:gd name="connsiteY32" fmla="*/ 1377568 h 1412493"/>
              <a:gd name="connsiteX0" fmla="*/ 0 w 1098550"/>
              <a:gd name="connsiteY0" fmla="*/ 1412493 h 1412493"/>
              <a:gd name="connsiteX1" fmla="*/ 69850 w 1098550"/>
              <a:gd name="connsiteY1" fmla="*/ 1295018 h 1412493"/>
              <a:gd name="connsiteX2" fmla="*/ 120650 w 1098550"/>
              <a:gd name="connsiteY2" fmla="*/ 1202943 h 1412493"/>
              <a:gd name="connsiteX3" fmla="*/ 168275 w 1098550"/>
              <a:gd name="connsiteY3" fmla="*/ 1104518 h 1412493"/>
              <a:gd name="connsiteX4" fmla="*/ 219075 w 1098550"/>
              <a:gd name="connsiteY4" fmla="*/ 993393 h 1412493"/>
              <a:gd name="connsiteX5" fmla="*/ 273050 w 1098550"/>
              <a:gd name="connsiteY5" fmla="*/ 850518 h 1412493"/>
              <a:gd name="connsiteX6" fmla="*/ 317500 w 1098550"/>
              <a:gd name="connsiteY6" fmla="*/ 736218 h 1412493"/>
              <a:gd name="connsiteX7" fmla="*/ 352425 w 1098550"/>
              <a:gd name="connsiteY7" fmla="*/ 612393 h 1412493"/>
              <a:gd name="connsiteX8" fmla="*/ 384175 w 1098550"/>
              <a:gd name="connsiteY8" fmla="*/ 507618 h 1412493"/>
              <a:gd name="connsiteX9" fmla="*/ 406400 w 1098550"/>
              <a:gd name="connsiteY9" fmla="*/ 399668 h 1412493"/>
              <a:gd name="connsiteX10" fmla="*/ 422275 w 1098550"/>
              <a:gd name="connsiteY10" fmla="*/ 291718 h 1412493"/>
              <a:gd name="connsiteX11" fmla="*/ 412750 w 1098550"/>
              <a:gd name="connsiteY11" fmla="*/ 161543 h 1412493"/>
              <a:gd name="connsiteX12" fmla="*/ 384175 w 1098550"/>
              <a:gd name="connsiteY12" fmla="*/ 75818 h 1412493"/>
              <a:gd name="connsiteX13" fmla="*/ 327025 w 1098550"/>
              <a:gd name="connsiteY13" fmla="*/ 21843 h 1412493"/>
              <a:gd name="connsiteX14" fmla="*/ 285750 w 1098550"/>
              <a:gd name="connsiteY14" fmla="*/ 2793 h 1412493"/>
              <a:gd name="connsiteX15" fmla="*/ 228600 w 1098550"/>
              <a:gd name="connsiteY15" fmla="*/ 2793 h 1412493"/>
              <a:gd name="connsiteX16" fmla="*/ 190500 w 1098550"/>
              <a:gd name="connsiteY16" fmla="*/ 28193 h 1412493"/>
              <a:gd name="connsiteX17" fmla="*/ 190500 w 1098550"/>
              <a:gd name="connsiteY17" fmla="*/ 85343 h 1412493"/>
              <a:gd name="connsiteX18" fmla="*/ 231775 w 1098550"/>
              <a:gd name="connsiteY18" fmla="*/ 155193 h 1412493"/>
              <a:gd name="connsiteX19" fmla="*/ 320675 w 1098550"/>
              <a:gd name="connsiteY19" fmla="*/ 183768 h 1412493"/>
              <a:gd name="connsiteX20" fmla="*/ 466725 w 1098550"/>
              <a:gd name="connsiteY20" fmla="*/ 193293 h 1412493"/>
              <a:gd name="connsiteX21" fmla="*/ 612775 w 1098550"/>
              <a:gd name="connsiteY21" fmla="*/ 196468 h 1412493"/>
              <a:gd name="connsiteX22" fmla="*/ 736600 w 1098550"/>
              <a:gd name="connsiteY22" fmla="*/ 209168 h 1412493"/>
              <a:gd name="connsiteX23" fmla="*/ 873125 w 1098550"/>
              <a:gd name="connsiteY23" fmla="*/ 253618 h 1412493"/>
              <a:gd name="connsiteX24" fmla="*/ 965200 w 1098550"/>
              <a:gd name="connsiteY24" fmla="*/ 329818 h 1412493"/>
              <a:gd name="connsiteX25" fmla="*/ 1022350 w 1098550"/>
              <a:gd name="connsiteY25" fmla="*/ 425068 h 1412493"/>
              <a:gd name="connsiteX26" fmla="*/ 1038225 w 1098550"/>
              <a:gd name="connsiteY26" fmla="*/ 507618 h 1412493"/>
              <a:gd name="connsiteX27" fmla="*/ 1050925 w 1098550"/>
              <a:gd name="connsiteY27" fmla="*/ 691768 h 1412493"/>
              <a:gd name="connsiteX28" fmla="*/ 1050925 w 1098550"/>
              <a:gd name="connsiteY28" fmla="*/ 952118 h 1412493"/>
              <a:gd name="connsiteX29" fmla="*/ 1047750 w 1098550"/>
              <a:gd name="connsiteY29" fmla="*/ 1136268 h 1412493"/>
              <a:gd name="connsiteX30" fmla="*/ 1057275 w 1098550"/>
              <a:gd name="connsiteY30" fmla="*/ 1241043 h 1412493"/>
              <a:gd name="connsiteX31" fmla="*/ 1098550 w 1098550"/>
              <a:gd name="connsiteY31" fmla="*/ 1326768 h 1412493"/>
              <a:gd name="connsiteX0" fmla="*/ 0 w 1098550"/>
              <a:gd name="connsiteY0" fmla="*/ 1412493 h 1412493"/>
              <a:gd name="connsiteX1" fmla="*/ 69850 w 1098550"/>
              <a:gd name="connsiteY1" fmla="*/ 1295018 h 1412493"/>
              <a:gd name="connsiteX2" fmla="*/ 120650 w 1098550"/>
              <a:gd name="connsiteY2" fmla="*/ 1202943 h 1412493"/>
              <a:gd name="connsiteX3" fmla="*/ 168275 w 1098550"/>
              <a:gd name="connsiteY3" fmla="*/ 1104518 h 1412493"/>
              <a:gd name="connsiteX4" fmla="*/ 219075 w 1098550"/>
              <a:gd name="connsiteY4" fmla="*/ 993393 h 1412493"/>
              <a:gd name="connsiteX5" fmla="*/ 273050 w 1098550"/>
              <a:gd name="connsiteY5" fmla="*/ 850518 h 1412493"/>
              <a:gd name="connsiteX6" fmla="*/ 317500 w 1098550"/>
              <a:gd name="connsiteY6" fmla="*/ 736218 h 1412493"/>
              <a:gd name="connsiteX7" fmla="*/ 352425 w 1098550"/>
              <a:gd name="connsiteY7" fmla="*/ 612393 h 1412493"/>
              <a:gd name="connsiteX8" fmla="*/ 384175 w 1098550"/>
              <a:gd name="connsiteY8" fmla="*/ 507618 h 1412493"/>
              <a:gd name="connsiteX9" fmla="*/ 406400 w 1098550"/>
              <a:gd name="connsiteY9" fmla="*/ 399668 h 1412493"/>
              <a:gd name="connsiteX10" fmla="*/ 422275 w 1098550"/>
              <a:gd name="connsiteY10" fmla="*/ 291718 h 1412493"/>
              <a:gd name="connsiteX11" fmla="*/ 412750 w 1098550"/>
              <a:gd name="connsiteY11" fmla="*/ 161543 h 1412493"/>
              <a:gd name="connsiteX12" fmla="*/ 384175 w 1098550"/>
              <a:gd name="connsiteY12" fmla="*/ 75818 h 1412493"/>
              <a:gd name="connsiteX13" fmla="*/ 327025 w 1098550"/>
              <a:gd name="connsiteY13" fmla="*/ 21843 h 1412493"/>
              <a:gd name="connsiteX14" fmla="*/ 285750 w 1098550"/>
              <a:gd name="connsiteY14" fmla="*/ 2793 h 1412493"/>
              <a:gd name="connsiteX15" fmla="*/ 228600 w 1098550"/>
              <a:gd name="connsiteY15" fmla="*/ 2793 h 1412493"/>
              <a:gd name="connsiteX16" fmla="*/ 190500 w 1098550"/>
              <a:gd name="connsiteY16" fmla="*/ 28193 h 1412493"/>
              <a:gd name="connsiteX17" fmla="*/ 190500 w 1098550"/>
              <a:gd name="connsiteY17" fmla="*/ 85343 h 1412493"/>
              <a:gd name="connsiteX18" fmla="*/ 231775 w 1098550"/>
              <a:gd name="connsiteY18" fmla="*/ 155193 h 1412493"/>
              <a:gd name="connsiteX19" fmla="*/ 320675 w 1098550"/>
              <a:gd name="connsiteY19" fmla="*/ 183768 h 1412493"/>
              <a:gd name="connsiteX20" fmla="*/ 466725 w 1098550"/>
              <a:gd name="connsiteY20" fmla="*/ 193293 h 1412493"/>
              <a:gd name="connsiteX21" fmla="*/ 612775 w 1098550"/>
              <a:gd name="connsiteY21" fmla="*/ 196468 h 1412493"/>
              <a:gd name="connsiteX22" fmla="*/ 736600 w 1098550"/>
              <a:gd name="connsiteY22" fmla="*/ 209168 h 1412493"/>
              <a:gd name="connsiteX23" fmla="*/ 873125 w 1098550"/>
              <a:gd name="connsiteY23" fmla="*/ 253618 h 1412493"/>
              <a:gd name="connsiteX24" fmla="*/ 965200 w 1098550"/>
              <a:gd name="connsiteY24" fmla="*/ 329818 h 1412493"/>
              <a:gd name="connsiteX25" fmla="*/ 1022350 w 1098550"/>
              <a:gd name="connsiteY25" fmla="*/ 425068 h 1412493"/>
              <a:gd name="connsiteX26" fmla="*/ 1038225 w 1098550"/>
              <a:gd name="connsiteY26" fmla="*/ 507618 h 1412493"/>
              <a:gd name="connsiteX27" fmla="*/ 1050925 w 1098550"/>
              <a:gd name="connsiteY27" fmla="*/ 691768 h 1412493"/>
              <a:gd name="connsiteX28" fmla="*/ 1050925 w 1098550"/>
              <a:gd name="connsiteY28" fmla="*/ 952118 h 1412493"/>
              <a:gd name="connsiteX29" fmla="*/ 1047750 w 1098550"/>
              <a:gd name="connsiteY29" fmla="*/ 1136268 h 1412493"/>
              <a:gd name="connsiteX30" fmla="*/ 1057275 w 1098550"/>
              <a:gd name="connsiteY30" fmla="*/ 1241043 h 1412493"/>
              <a:gd name="connsiteX31" fmla="*/ 1082677 w 1098550"/>
              <a:gd name="connsiteY31" fmla="*/ 1314450 h 1412493"/>
              <a:gd name="connsiteX32" fmla="*/ 1098550 w 1098550"/>
              <a:gd name="connsiteY32" fmla="*/ 1326768 h 1412493"/>
              <a:gd name="connsiteX0" fmla="*/ 0 w 1082677"/>
              <a:gd name="connsiteY0" fmla="*/ 1412493 h 1412493"/>
              <a:gd name="connsiteX1" fmla="*/ 69850 w 1082677"/>
              <a:gd name="connsiteY1" fmla="*/ 1295018 h 1412493"/>
              <a:gd name="connsiteX2" fmla="*/ 120650 w 1082677"/>
              <a:gd name="connsiteY2" fmla="*/ 1202943 h 1412493"/>
              <a:gd name="connsiteX3" fmla="*/ 168275 w 1082677"/>
              <a:gd name="connsiteY3" fmla="*/ 1104518 h 1412493"/>
              <a:gd name="connsiteX4" fmla="*/ 219075 w 1082677"/>
              <a:gd name="connsiteY4" fmla="*/ 993393 h 1412493"/>
              <a:gd name="connsiteX5" fmla="*/ 273050 w 1082677"/>
              <a:gd name="connsiteY5" fmla="*/ 850518 h 1412493"/>
              <a:gd name="connsiteX6" fmla="*/ 317500 w 1082677"/>
              <a:gd name="connsiteY6" fmla="*/ 736218 h 1412493"/>
              <a:gd name="connsiteX7" fmla="*/ 352425 w 1082677"/>
              <a:gd name="connsiteY7" fmla="*/ 612393 h 1412493"/>
              <a:gd name="connsiteX8" fmla="*/ 384175 w 1082677"/>
              <a:gd name="connsiteY8" fmla="*/ 507618 h 1412493"/>
              <a:gd name="connsiteX9" fmla="*/ 406400 w 1082677"/>
              <a:gd name="connsiteY9" fmla="*/ 399668 h 1412493"/>
              <a:gd name="connsiteX10" fmla="*/ 422275 w 1082677"/>
              <a:gd name="connsiteY10" fmla="*/ 291718 h 1412493"/>
              <a:gd name="connsiteX11" fmla="*/ 412750 w 1082677"/>
              <a:gd name="connsiteY11" fmla="*/ 161543 h 1412493"/>
              <a:gd name="connsiteX12" fmla="*/ 384175 w 1082677"/>
              <a:gd name="connsiteY12" fmla="*/ 75818 h 1412493"/>
              <a:gd name="connsiteX13" fmla="*/ 327025 w 1082677"/>
              <a:gd name="connsiteY13" fmla="*/ 21843 h 1412493"/>
              <a:gd name="connsiteX14" fmla="*/ 285750 w 1082677"/>
              <a:gd name="connsiteY14" fmla="*/ 2793 h 1412493"/>
              <a:gd name="connsiteX15" fmla="*/ 228600 w 1082677"/>
              <a:gd name="connsiteY15" fmla="*/ 2793 h 1412493"/>
              <a:gd name="connsiteX16" fmla="*/ 190500 w 1082677"/>
              <a:gd name="connsiteY16" fmla="*/ 28193 h 1412493"/>
              <a:gd name="connsiteX17" fmla="*/ 190500 w 1082677"/>
              <a:gd name="connsiteY17" fmla="*/ 85343 h 1412493"/>
              <a:gd name="connsiteX18" fmla="*/ 231775 w 1082677"/>
              <a:gd name="connsiteY18" fmla="*/ 155193 h 1412493"/>
              <a:gd name="connsiteX19" fmla="*/ 320675 w 1082677"/>
              <a:gd name="connsiteY19" fmla="*/ 183768 h 1412493"/>
              <a:gd name="connsiteX20" fmla="*/ 466725 w 1082677"/>
              <a:gd name="connsiteY20" fmla="*/ 193293 h 1412493"/>
              <a:gd name="connsiteX21" fmla="*/ 612775 w 1082677"/>
              <a:gd name="connsiteY21" fmla="*/ 196468 h 1412493"/>
              <a:gd name="connsiteX22" fmla="*/ 736600 w 1082677"/>
              <a:gd name="connsiteY22" fmla="*/ 209168 h 1412493"/>
              <a:gd name="connsiteX23" fmla="*/ 873125 w 1082677"/>
              <a:gd name="connsiteY23" fmla="*/ 253618 h 1412493"/>
              <a:gd name="connsiteX24" fmla="*/ 965200 w 1082677"/>
              <a:gd name="connsiteY24" fmla="*/ 329818 h 1412493"/>
              <a:gd name="connsiteX25" fmla="*/ 1022350 w 1082677"/>
              <a:gd name="connsiteY25" fmla="*/ 425068 h 1412493"/>
              <a:gd name="connsiteX26" fmla="*/ 1038225 w 1082677"/>
              <a:gd name="connsiteY26" fmla="*/ 507618 h 1412493"/>
              <a:gd name="connsiteX27" fmla="*/ 1050925 w 1082677"/>
              <a:gd name="connsiteY27" fmla="*/ 691768 h 1412493"/>
              <a:gd name="connsiteX28" fmla="*/ 1050925 w 1082677"/>
              <a:gd name="connsiteY28" fmla="*/ 952118 h 1412493"/>
              <a:gd name="connsiteX29" fmla="*/ 1047750 w 1082677"/>
              <a:gd name="connsiteY29" fmla="*/ 1136268 h 1412493"/>
              <a:gd name="connsiteX30" fmla="*/ 1057275 w 1082677"/>
              <a:gd name="connsiteY30" fmla="*/ 1241043 h 1412493"/>
              <a:gd name="connsiteX31" fmla="*/ 1082677 w 1082677"/>
              <a:gd name="connsiteY31" fmla="*/ 1314450 h 1412493"/>
              <a:gd name="connsiteX0" fmla="*/ 0 w 1057275"/>
              <a:gd name="connsiteY0" fmla="*/ 1412493 h 1412493"/>
              <a:gd name="connsiteX1" fmla="*/ 69850 w 1057275"/>
              <a:gd name="connsiteY1" fmla="*/ 1295018 h 1412493"/>
              <a:gd name="connsiteX2" fmla="*/ 120650 w 1057275"/>
              <a:gd name="connsiteY2" fmla="*/ 1202943 h 1412493"/>
              <a:gd name="connsiteX3" fmla="*/ 168275 w 1057275"/>
              <a:gd name="connsiteY3" fmla="*/ 1104518 h 1412493"/>
              <a:gd name="connsiteX4" fmla="*/ 219075 w 1057275"/>
              <a:gd name="connsiteY4" fmla="*/ 993393 h 1412493"/>
              <a:gd name="connsiteX5" fmla="*/ 273050 w 1057275"/>
              <a:gd name="connsiteY5" fmla="*/ 850518 h 1412493"/>
              <a:gd name="connsiteX6" fmla="*/ 317500 w 1057275"/>
              <a:gd name="connsiteY6" fmla="*/ 736218 h 1412493"/>
              <a:gd name="connsiteX7" fmla="*/ 352425 w 1057275"/>
              <a:gd name="connsiteY7" fmla="*/ 612393 h 1412493"/>
              <a:gd name="connsiteX8" fmla="*/ 384175 w 1057275"/>
              <a:gd name="connsiteY8" fmla="*/ 507618 h 1412493"/>
              <a:gd name="connsiteX9" fmla="*/ 406400 w 1057275"/>
              <a:gd name="connsiteY9" fmla="*/ 399668 h 1412493"/>
              <a:gd name="connsiteX10" fmla="*/ 422275 w 1057275"/>
              <a:gd name="connsiteY10" fmla="*/ 291718 h 1412493"/>
              <a:gd name="connsiteX11" fmla="*/ 412750 w 1057275"/>
              <a:gd name="connsiteY11" fmla="*/ 161543 h 1412493"/>
              <a:gd name="connsiteX12" fmla="*/ 384175 w 1057275"/>
              <a:gd name="connsiteY12" fmla="*/ 75818 h 1412493"/>
              <a:gd name="connsiteX13" fmla="*/ 327025 w 1057275"/>
              <a:gd name="connsiteY13" fmla="*/ 21843 h 1412493"/>
              <a:gd name="connsiteX14" fmla="*/ 285750 w 1057275"/>
              <a:gd name="connsiteY14" fmla="*/ 2793 h 1412493"/>
              <a:gd name="connsiteX15" fmla="*/ 228600 w 1057275"/>
              <a:gd name="connsiteY15" fmla="*/ 2793 h 1412493"/>
              <a:gd name="connsiteX16" fmla="*/ 190500 w 1057275"/>
              <a:gd name="connsiteY16" fmla="*/ 28193 h 1412493"/>
              <a:gd name="connsiteX17" fmla="*/ 190500 w 1057275"/>
              <a:gd name="connsiteY17" fmla="*/ 85343 h 1412493"/>
              <a:gd name="connsiteX18" fmla="*/ 231775 w 1057275"/>
              <a:gd name="connsiteY18" fmla="*/ 155193 h 1412493"/>
              <a:gd name="connsiteX19" fmla="*/ 320675 w 1057275"/>
              <a:gd name="connsiteY19" fmla="*/ 183768 h 1412493"/>
              <a:gd name="connsiteX20" fmla="*/ 466725 w 1057275"/>
              <a:gd name="connsiteY20" fmla="*/ 193293 h 1412493"/>
              <a:gd name="connsiteX21" fmla="*/ 612775 w 1057275"/>
              <a:gd name="connsiteY21" fmla="*/ 196468 h 1412493"/>
              <a:gd name="connsiteX22" fmla="*/ 736600 w 1057275"/>
              <a:gd name="connsiteY22" fmla="*/ 209168 h 1412493"/>
              <a:gd name="connsiteX23" fmla="*/ 873125 w 1057275"/>
              <a:gd name="connsiteY23" fmla="*/ 253618 h 1412493"/>
              <a:gd name="connsiteX24" fmla="*/ 965200 w 1057275"/>
              <a:gd name="connsiteY24" fmla="*/ 329818 h 1412493"/>
              <a:gd name="connsiteX25" fmla="*/ 1022350 w 1057275"/>
              <a:gd name="connsiteY25" fmla="*/ 425068 h 1412493"/>
              <a:gd name="connsiteX26" fmla="*/ 1038225 w 1057275"/>
              <a:gd name="connsiteY26" fmla="*/ 507618 h 1412493"/>
              <a:gd name="connsiteX27" fmla="*/ 1050925 w 1057275"/>
              <a:gd name="connsiteY27" fmla="*/ 691768 h 1412493"/>
              <a:gd name="connsiteX28" fmla="*/ 1050925 w 1057275"/>
              <a:gd name="connsiteY28" fmla="*/ 952118 h 1412493"/>
              <a:gd name="connsiteX29" fmla="*/ 1047750 w 1057275"/>
              <a:gd name="connsiteY29" fmla="*/ 1136268 h 1412493"/>
              <a:gd name="connsiteX30" fmla="*/ 1057275 w 1057275"/>
              <a:gd name="connsiteY30" fmla="*/ 1241043 h 1412493"/>
              <a:gd name="connsiteX0" fmla="*/ 0 w 1051994"/>
              <a:gd name="connsiteY0" fmla="*/ 1412493 h 1412493"/>
              <a:gd name="connsiteX1" fmla="*/ 69850 w 1051994"/>
              <a:gd name="connsiteY1" fmla="*/ 1295018 h 1412493"/>
              <a:gd name="connsiteX2" fmla="*/ 120650 w 1051994"/>
              <a:gd name="connsiteY2" fmla="*/ 1202943 h 1412493"/>
              <a:gd name="connsiteX3" fmla="*/ 168275 w 1051994"/>
              <a:gd name="connsiteY3" fmla="*/ 1104518 h 1412493"/>
              <a:gd name="connsiteX4" fmla="*/ 219075 w 1051994"/>
              <a:gd name="connsiteY4" fmla="*/ 993393 h 1412493"/>
              <a:gd name="connsiteX5" fmla="*/ 273050 w 1051994"/>
              <a:gd name="connsiteY5" fmla="*/ 850518 h 1412493"/>
              <a:gd name="connsiteX6" fmla="*/ 317500 w 1051994"/>
              <a:gd name="connsiteY6" fmla="*/ 736218 h 1412493"/>
              <a:gd name="connsiteX7" fmla="*/ 352425 w 1051994"/>
              <a:gd name="connsiteY7" fmla="*/ 612393 h 1412493"/>
              <a:gd name="connsiteX8" fmla="*/ 384175 w 1051994"/>
              <a:gd name="connsiteY8" fmla="*/ 507618 h 1412493"/>
              <a:gd name="connsiteX9" fmla="*/ 406400 w 1051994"/>
              <a:gd name="connsiteY9" fmla="*/ 399668 h 1412493"/>
              <a:gd name="connsiteX10" fmla="*/ 422275 w 1051994"/>
              <a:gd name="connsiteY10" fmla="*/ 291718 h 1412493"/>
              <a:gd name="connsiteX11" fmla="*/ 412750 w 1051994"/>
              <a:gd name="connsiteY11" fmla="*/ 161543 h 1412493"/>
              <a:gd name="connsiteX12" fmla="*/ 384175 w 1051994"/>
              <a:gd name="connsiteY12" fmla="*/ 75818 h 1412493"/>
              <a:gd name="connsiteX13" fmla="*/ 327025 w 1051994"/>
              <a:gd name="connsiteY13" fmla="*/ 21843 h 1412493"/>
              <a:gd name="connsiteX14" fmla="*/ 285750 w 1051994"/>
              <a:gd name="connsiteY14" fmla="*/ 2793 h 1412493"/>
              <a:gd name="connsiteX15" fmla="*/ 228600 w 1051994"/>
              <a:gd name="connsiteY15" fmla="*/ 2793 h 1412493"/>
              <a:gd name="connsiteX16" fmla="*/ 190500 w 1051994"/>
              <a:gd name="connsiteY16" fmla="*/ 28193 h 1412493"/>
              <a:gd name="connsiteX17" fmla="*/ 190500 w 1051994"/>
              <a:gd name="connsiteY17" fmla="*/ 85343 h 1412493"/>
              <a:gd name="connsiteX18" fmla="*/ 231775 w 1051994"/>
              <a:gd name="connsiteY18" fmla="*/ 155193 h 1412493"/>
              <a:gd name="connsiteX19" fmla="*/ 320675 w 1051994"/>
              <a:gd name="connsiteY19" fmla="*/ 183768 h 1412493"/>
              <a:gd name="connsiteX20" fmla="*/ 466725 w 1051994"/>
              <a:gd name="connsiteY20" fmla="*/ 193293 h 1412493"/>
              <a:gd name="connsiteX21" fmla="*/ 612775 w 1051994"/>
              <a:gd name="connsiteY21" fmla="*/ 196468 h 1412493"/>
              <a:gd name="connsiteX22" fmla="*/ 736600 w 1051994"/>
              <a:gd name="connsiteY22" fmla="*/ 209168 h 1412493"/>
              <a:gd name="connsiteX23" fmla="*/ 873125 w 1051994"/>
              <a:gd name="connsiteY23" fmla="*/ 253618 h 1412493"/>
              <a:gd name="connsiteX24" fmla="*/ 965200 w 1051994"/>
              <a:gd name="connsiteY24" fmla="*/ 329818 h 1412493"/>
              <a:gd name="connsiteX25" fmla="*/ 1022350 w 1051994"/>
              <a:gd name="connsiteY25" fmla="*/ 425068 h 1412493"/>
              <a:gd name="connsiteX26" fmla="*/ 1038225 w 1051994"/>
              <a:gd name="connsiteY26" fmla="*/ 507618 h 1412493"/>
              <a:gd name="connsiteX27" fmla="*/ 1050925 w 1051994"/>
              <a:gd name="connsiteY27" fmla="*/ 691768 h 1412493"/>
              <a:gd name="connsiteX28" fmla="*/ 1050925 w 1051994"/>
              <a:gd name="connsiteY28" fmla="*/ 952118 h 1412493"/>
              <a:gd name="connsiteX29" fmla="*/ 1047750 w 1051994"/>
              <a:gd name="connsiteY29" fmla="*/ 1136268 h 1412493"/>
              <a:gd name="connsiteX0" fmla="*/ 0 w 1051994"/>
              <a:gd name="connsiteY0" fmla="*/ 1412493 h 1412493"/>
              <a:gd name="connsiteX1" fmla="*/ 69850 w 1051994"/>
              <a:gd name="connsiteY1" fmla="*/ 1295018 h 1412493"/>
              <a:gd name="connsiteX2" fmla="*/ 120650 w 1051994"/>
              <a:gd name="connsiteY2" fmla="*/ 1202943 h 1412493"/>
              <a:gd name="connsiteX3" fmla="*/ 168275 w 1051994"/>
              <a:gd name="connsiteY3" fmla="*/ 1104518 h 1412493"/>
              <a:gd name="connsiteX4" fmla="*/ 219075 w 1051994"/>
              <a:gd name="connsiteY4" fmla="*/ 993393 h 1412493"/>
              <a:gd name="connsiteX5" fmla="*/ 273050 w 1051994"/>
              <a:gd name="connsiteY5" fmla="*/ 850518 h 1412493"/>
              <a:gd name="connsiteX6" fmla="*/ 317500 w 1051994"/>
              <a:gd name="connsiteY6" fmla="*/ 736218 h 1412493"/>
              <a:gd name="connsiteX7" fmla="*/ 352425 w 1051994"/>
              <a:gd name="connsiteY7" fmla="*/ 612393 h 1412493"/>
              <a:gd name="connsiteX8" fmla="*/ 384175 w 1051994"/>
              <a:gd name="connsiteY8" fmla="*/ 507618 h 1412493"/>
              <a:gd name="connsiteX9" fmla="*/ 406400 w 1051994"/>
              <a:gd name="connsiteY9" fmla="*/ 399668 h 1412493"/>
              <a:gd name="connsiteX10" fmla="*/ 422275 w 1051994"/>
              <a:gd name="connsiteY10" fmla="*/ 291718 h 1412493"/>
              <a:gd name="connsiteX11" fmla="*/ 412750 w 1051994"/>
              <a:gd name="connsiteY11" fmla="*/ 161543 h 1412493"/>
              <a:gd name="connsiteX12" fmla="*/ 384175 w 1051994"/>
              <a:gd name="connsiteY12" fmla="*/ 75818 h 1412493"/>
              <a:gd name="connsiteX13" fmla="*/ 327025 w 1051994"/>
              <a:gd name="connsiteY13" fmla="*/ 21843 h 1412493"/>
              <a:gd name="connsiteX14" fmla="*/ 285750 w 1051994"/>
              <a:gd name="connsiteY14" fmla="*/ 2793 h 1412493"/>
              <a:gd name="connsiteX15" fmla="*/ 228600 w 1051994"/>
              <a:gd name="connsiteY15" fmla="*/ 2793 h 1412493"/>
              <a:gd name="connsiteX16" fmla="*/ 190500 w 1051994"/>
              <a:gd name="connsiteY16" fmla="*/ 28193 h 1412493"/>
              <a:gd name="connsiteX17" fmla="*/ 190500 w 1051994"/>
              <a:gd name="connsiteY17" fmla="*/ 85343 h 1412493"/>
              <a:gd name="connsiteX18" fmla="*/ 231775 w 1051994"/>
              <a:gd name="connsiteY18" fmla="*/ 155193 h 1412493"/>
              <a:gd name="connsiteX19" fmla="*/ 320675 w 1051994"/>
              <a:gd name="connsiteY19" fmla="*/ 183768 h 1412493"/>
              <a:gd name="connsiteX20" fmla="*/ 466725 w 1051994"/>
              <a:gd name="connsiteY20" fmla="*/ 193293 h 1412493"/>
              <a:gd name="connsiteX21" fmla="*/ 612775 w 1051994"/>
              <a:gd name="connsiteY21" fmla="*/ 196468 h 1412493"/>
              <a:gd name="connsiteX22" fmla="*/ 736600 w 1051994"/>
              <a:gd name="connsiteY22" fmla="*/ 209168 h 1412493"/>
              <a:gd name="connsiteX23" fmla="*/ 873125 w 1051994"/>
              <a:gd name="connsiteY23" fmla="*/ 253618 h 1412493"/>
              <a:gd name="connsiteX24" fmla="*/ 965200 w 1051994"/>
              <a:gd name="connsiteY24" fmla="*/ 329818 h 1412493"/>
              <a:gd name="connsiteX25" fmla="*/ 1022350 w 1051994"/>
              <a:gd name="connsiteY25" fmla="*/ 425068 h 1412493"/>
              <a:gd name="connsiteX26" fmla="*/ 1038225 w 1051994"/>
              <a:gd name="connsiteY26" fmla="*/ 507618 h 1412493"/>
              <a:gd name="connsiteX27" fmla="*/ 1050925 w 1051994"/>
              <a:gd name="connsiteY27" fmla="*/ 691768 h 1412493"/>
              <a:gd name="connsiteX28" fmla="*/ 1050925 w 1051994"/>
              <a:gd name="connsiteY28" fmla="*/ 952118 h 1412493"/>
              <a:gd name="connsiteX0" fmla="*/ 0 w 1050925"/>
              <a:gd name="connsiteY0" fmla="*/ 1412493 h 1412493"/>
              <a:gd name="connsiteX1" fmla="*/ 69850 w 1050925"/>
              <a:gd name="connsiteY1" fmla="*/ 1295018 h 1412493"/>
              <a:gd name="connsiteX2" fmla="*/ 120650 w 1050925"/>
              <a:gd name="connsiteY2" fmla="*/ 1202943 h 1412493"/>
              <a:gd name="connsiteX3" fmla="*/ 168275 w 1050925"/>
              <a:gd name="connsiteY3" fmla="*/ 1104518 h 1412493"/>
              <a:gd name="connsiteX4" fmla="*/ 219075 w 1050925"/>
              <a:gd name="connsiteY4" fmla="*/ 993393 h 1412493"/>
              <a:gd name="connsiteX5" fmla="*/ 273050 w 1050925"/>
              <a:gd name="connsiteY5" fmla="*/ 850518 h 1412493"/>
              <a:gd name="connsiteX6" fmla="*/ 317500 w 1050925"/>
              <a:gd name="connsiteY6" fmla="*/ 736218 h 1412493"/>
              <a:gd name="connsiteX7" fmla="*/ 352425 w 1050925"/>
              <a:gd name="connsiteY7" fmla="*/ 612393 h 1412493"/>
              <a:gd name="connsiteX8" fmla="*/ 384175 w 1050925"/>
              <a:gd name="connsiteY8" fmla="*/ 507618 h 1412493"/>
              <a:gd name="connsiteX9" fmla="*/ 406400 w 1050925"/>
              <a:gd name="connsiteY9" fmla="*/ 399668 h 1412493"/>
              <a:gd name="connsiteX10" fmla="*/ 422275 w 1050925"/>
              <a:gd name="connsiteY10" fmla="*/ 291718 h 1412493"/>
              <a:gd name="connsiteX11" fmla="*/ 412750 w 1050925"/>
              <a:gd name="connsiteY11" fmla="*/ 161543 h 1412493"/>
              <a:gd name="connsiteX12" fmla="*/ 384175 w 1050925"/>
              <a:gd name="connsiteY12" fmla="*/ 75818 h 1412493"/>
              <a:gd name="connsiteX13" fmla="*/ 327025 w 1050925"/>
              <a:gd name="connsiteY13" fmla="*/ 21843 h 1412493"/>
              <a:gd name="connsiteX14" fmla="*/ 285750 w 1050925"/>
              <a:gd name="connsiteY14" fmla="*/ 2793 h 1412493"/>
              <a:gd name="connsiteX15" fmla="*/ 228600 w 1050925"/>
              <a:gd name="connsiteY15" fmla="*/ 2793 h 1412493"/>
              <a:gd name="connsiteX16" fmla="*/ 190500 w 1050925"/>
              <a:gd name="connsiteY16" fmla="*/ 28193 h 1412493"/>
              <a:gd name="connsiteX17" fmla="*/ 190500 w 1050925"/>
              <a:gd name="connsiteY17" fmla="*/ 85343 h 1412493"/>
              <a:gd name="connsiteX18" fmla="*/ 231775 w 1050925"/>
              <a:gd name="connsiteY18" fmla="*/ 155193 h 1412493"/>
              <a:gd name="connsiteX19" fmla="*/ 320675 w 1050925"/>
              <a:gd name="connsiteY19" fmla="*/ 183768 h 1412493"/>
              <a:gd name="connsiteX20" fmla="*/ 466725 w 1050925"/>
              <a:gd name="connsiteY20" fmla="*/ 193293 h 1412493"/>
              <a:gd name="connsiteX21" fmla="*/ 612775 w 1050925"/>
              <a:gd name="connsiteY21" fmla="*/ 196468 h 1412493"/>
              <a:gd name="connsiteX22" fmla="*/ 736600 w 1050925"/>
              <a:gd name="connsiteY22" fmla="*/ 209168 h 1412493"/>
              <a:gd name="connsiteX23" fmla="*/ 873125 w 1050925"/>
              <a:gd name="connsiteY23" fmla="*/ 253618 h 1412493"/>
              <a:gd name="connsiteX24" fmla="*/ 965200 w 1050925"/>
              <a:gd name="connsiteY24" fmla="*/ 329818 h 1412493"/>
              <a:gd name="connsiteX25" fmla="*/ 1022350 w 1050925"/>
              <a:gd name="connsiteY25" fmla="*/ 425068 h 1412493"/>
              <a:gd name="connsiteX26" fmla="*/ 1038225 w 1050925"/>
              <a:gd name="connsiteY26" fmla="*/ 507618 h 1412493"/>
              <a:gd name="connsiteX27" fmla="*/ 1050925 w 1050925"/>
              <a:gd name="connsiteY27" fmla="*/ 691768 h 1412493"/>
              <a:gd name="connsiteX0" fmla="*/ 0 w 1038225"/>
              <a:gd name="connsiteY0" fmla="*/ 1412493 h 1412493"/>
              <a:gd name="connsiteX1" fmla="*/ 69850 w 1038225"/>
              <a:gd name="connsiteY1" fmla="*/ 1295018 h 1412493"/>
              <a:gd name="connsiteX2" fmla="*/ 120650 w 1038225"/>
              <a:gd name="connsiteY2" fmla="*/ 1202943 h 1412493"/>
              <a:gd name="connsiteX3" fmla="*/ 168275 w 1038225"/>
              <a:gd name="connsiteY3" fmla="*/ 1104518 h 1412493"/>
              <a:gd name="connsiteX4" fmla="*/ 219075 w 1038225"/>
              <a:gd name="connsiteY4" fmla="*/ 993393 h 1412493"/>
              <a:gd name="connsiteX5" fmla="*/ 273050 w 1038225"/>
              <a:gd name="connsiteY5" fmla="*/ 850518 h 1412493"/>
              <a:gd name="connsiteX6" fmla="*/ 317500 w 1038225"/>
              <a:gd name="connsiteY6" fmla="*/ 736218 h 1412493"/>
              <a:gd name="connsiteX7" fmla="*/ 352425 w 1038225"/>
              <a:gd name="connsiteY7" fmla="*/ 612393 h 1412493"/>
              <a:gd name="connsiteX8" fmla="*/ 384175 w 1038225"/>
              <a:gd name="connsiteY8" fmla="*/ 507618 h 1412493"/>
              <a:gd name="connsiteX9" fmla="*/ 406400 w 1038225"/>
              <a:gd name="connsiteY9" fmla="*/ 399668 h 1412493"/>
              <a:gd name="connsiteX10" fmla="*/ 422275 w 1038225"/>
              <a:gd name="connsiteY10" fmla="*/ 291718 h 1412493"/>
              <a:gd name="connsiteX11" fmla="*/ 412750 w 1038225"/>
              <a:gd name="connsiteY11" fmla="*/ 161543 h 1412493"/>
              <a:gd name="connsiteX12" fmla="*/ 384175 w 1038225"/>
              <a:gd name="connsiteY12" fmla="*/ 75818 h 1412493"/>
              <a:gd name="connsiteX13" fmla="*/ 327025 w 1038225"/>
              <a:gd name="connsiteY13" fmla="*/ 21843 h 1412493"/>
              <a:gd name="connsiteX14" fmla="*/ 285750 w 1038225"/>
              <a:gd name="connsiteY14" fmla="*/ 2793 h 1412493"/>
              <a:gd name="connsiteX15" fmla="*/ 228600 w 1038225"/>
              <a:gd name="connsiteY15" fmla="*/ 2793 h 1412493"/>
              <a:gd name="connsiteX16" fmla="*/ 190500 w 1038225"/>
              <a:gd name="connsiteY16" fmla="*/ 28193 h 1412493"/>
              <a:gd name="connsiteX17" fmla="*/ 190500 w 1038225"/>
              <a:gd name="connsiteY17" fmla="*/ 85343 h 1412493"/>
              <a:gd name="connsiteX18" fmla="*/ 231775 w 1038225"/>
              <a:gd name="connsiteY18" fmla="*/ 155193 h 1412493"/>
              <a:gd name="connsiteX19" fmla="*/ 320675 w 1038225"/>
              <a:gd name="connsiteY19" fmla="*/ 183768 h 1412493"/>
              <a:gd name="connsiteX20" fmla="*/ 466725 w 1038225"/>
              <a:gd name="connsiteY20" fmla="*/ 193293 h 1412493"/>
              <a:gd name="connsiteX21" fmla="*/ 612775 w 1038225"/>
              <a:gd name="connsiteY21" fmla="*/ 196468 h 1412493"/>
              <a:gd name="connsiteX22" fmla="*/ 736600 w 1038225"/>
              <a:gd name="connsiteY22" fmla="*/ 209168 h 1412493"/>
              <a:gd name="connsiteX23" fmla="*/ 873125 w 1038225"/>
              <a:gd name="connsiteY23" fmla="*/ 253618 h 1412493"/>
              <a:gd name="connsiteX24" fmla="*/ 965200 w 1038225"/>
              <a:gd name="connsiteY24" fmla="*/ 329818 h 1412493"/>
              <a:gd name="connsiteX25" fmla="*/ 1022350 w 1038225"/>
              <a:gd name="connsiteY25" fmla="*/ 425068 h 1412493"/>
              <a:gd name="connsiteX26" fmla="*/ 1038225 w 1038225"/>
              <a:gd name="connsiteY26" fmla="*/ 507618 h 1412493"/>
              <a:gd name="connsiteX0" fmla="*/ 0 w 1022350"/>
              <a:gd name="connsiteY0" fmla="*/ 1412493 h 1412493"/>
              <a:gd name="connsiteX1" fmla="*/ 69850 w 1022350"/>
              <a:gd name="connsiteY1" fmla="*/ 1295018 h 1412493"/>
              <a:gd name="connsiteX2" fmla="*/ 120650 w 1022350"/>
              <a:gd name="connsiteY2" fmla="*/ 1202943 h 1412493"/>
              <a:gd name="connsiteX3" fmla="*/ 168275 w 1022350"/>
              <a:gd name="connsiteY3" fmla="*/ 1104518 h 1412493"/>
              <a:gd name="connsiteX4" fmla="*/ 219075 w 1022350"/>
              <a:gd name="connsiteY4" fmla="*/ 993393 h 1412493"/>
              <a:gd name="connsiteX5" fmla="*/ 273050 w 1022350"/>
              <a:gd name="connsiteY5" fmla="*/ 850518 h 1412493"/>
              <a:gd name="connsiteX6" fmla="*/ 317500 w 1022350"/>
              <a:gd name="connsiteY6" fmla="*/ 736218 h 1412493"/>
              <a:gd name="connsiteX7" fmla="*/ 352425 w 1022350"/>
              <a:gd name="connsiteY7" fmla="*/ 612393 h 1412493"/>
              <a:gd name="connsiteX8" fmla="*/ 384175 w 1022350"/>
              <a:gd name="connsiteY8" fmla="*/ 507618 h 1412493"/>
              <a:gd name="connsiteX9" fmla="*/ 406400 w 1022350"/>
              <a:gd name="connsiteY9" fmla="*/ 399668 h 1412493"/>
              <a:gd name="connsiteX10" fmla="*/ 422275 w 1022350"/>
              <a:gd name="connsiteY10" fmla="*/ 291718 h 1412493"/>
              <a:gd name="connsiteX11" fmla="*/ 412750 w 1022350"/>
              <a:gd name="connsiteY11" fmla="*/ 161543 h 1412493"/>
              <a:gd name="connsiteX12" fmla="*/ 384175 w 1022350"/>
              <a:gd name="connsiteY12" fmla="*/ 75818 h 1412493"/>
              <a:gd name="connsiteX13" fmla="*/ 327025 w 1022350"/>
              <a:gd name="connsiteY13" fmla="*/ 21843 h 1412493"/>
              <a:gd name="connsiteX14" fmla="*/ 285750 w 1022350"/>
              <a:gd name="connsiteY14" fmla="*/ 2793 h 1412493"/>
              <a:gd name="connsiteX15" fmla="*/ 228600 w 1022350"/>
              <a:gd name="connsiteY15" fmla="*/ 2793 h 1412493"/>
              <a:gd name="connsiteX16" fmla="*/ 190500 w 1022350"/>
              <a:gd name="connsiteY16" fmla="*/ 28193 h 1412493"/>
              <a:gd name="connsiteX17" fmla="*/ 190500 w 1022350"/>
              <a:gd name="connsiteY17" fmla="*/ 85343 h 1412493"/>
              <a:gd name="connsiteX18" fmla="*/ 231775 w 1022350"/>
              <a:gd name="connsiteY18" fmla="*/ 155193 h 1412493"/>
              <a:gd name="connsiteX19" fmla="*/ 320675 w 1022350"/>
              <a:gd name="connsiteY19" fmla="*/ 183768 h 1412493"/>
              <a:gd name="connsiteX20" fmla="*/ 466725 w 1022350"/>
              <a:gd name="connsiteY20" fmla="*/ 193293 h 1412493"/>
              <a:gd name="connsiteX21" fmla="*/ 612775 w 1022350"/>
              <a:gd name="connsiteY21" fmla="*/ 196468 h 1412493"/>
              <a:gd name="connsiteX22" fmla="*/ 736600 w 1022350"/>
              <a:gd name="connsiteY22" fmla="*/ 209168 h 1412493"/>
              <a:gd name="connsiteX23" fmla="*/ 873125 w 1022350"/>
              <a:gd name="connsiteY23" fmla="*/ 253618 h 1412493"/>
              <a:gd name="connsiteX24" fmla="*/ 965200 w 1022350"/>
              <a:gd name="connsiteY24" fmla="*/ 329818 h 1412493"/>
              <a:gd name="connsiteX25" fmla="*/ 1022350 w 1022350"/>
              <a:gd name="connsiteY25" fmla="*/ 425068 h 1412493"/>
              <a:gd name="connsiteX0" fmla="*/ 0 w 965200"/>
              <a:gd name="connsiteY0" fmla="*/ 1412493 h 1412493"/>
              <a:gd name="connsiteX1" fmla="*/ 69850 w 965200"/>
              <a:gd name="connsiteY1" fmla="*/ 1295018 h 1412493"/>
              <a:gd name="connsiteX2" fmla="*/ 120650 w 965200"/>
              <a:gd name="connsiteY2" fmla="*/ 1202943 h 1412493"/>
              <a:gd name="connsiteX3" fmla="*/ 168275 w 965200"/>
              <a:gd name="connsiteY3" fmla="*/ 1104518 h 1412493"/>
              <a:gd name="connsiteX4" fmla="*/ 219075 w 965200"/>
              <a:gd name="connsiteY4" fmla="*/ 993393 h 1412493"/>
              <a:gd name="connsiteX5" fmla="*/ 273050 w 965200"/>
              <a:gd name="connsiteY5" fmla="*/ 850518 h 1412493"/>
              <a:gd name="connsiteX6" fmla="*/ 317500 w 965200"/>
              <a:gd name="connsiteY6" fmla="*/ 736218 h 1412493"/>
              <a:gd name="connsiteX7" fmla="*/ 352425 w 965200"/>
              <a:gd name="connsiteY7" fmla="*/ 612393 h 1412493"/>
              <a:gd name="connsiteX8" fmla="*/ 384175 w 965200"/>
              <a:gd name="connsiteY8" fmla="*/ 507618 h 1412493"/>
              <a:gd name="connsiteX9" fmla="*/ 406400 w 965200"/>
              <a:gd name="connsiteY9" fmla="*/ 399668 h 1412493"/>
              <a:gd name="connsiteX10" fmla="*/ 422275 w 965200"/>
              <a:gd name="connsiteY10" fmla="*/ 291718 h 1412493"/>
              <a:gd name="connsiteX11" fmla="*/ 412750 w 965200"/>
              <a:gd name="connsiteY11" fmla="*/ 161543 h 1412493"/>
              <a:gd name="connsiteX12" fmla="*/ 384175 w 965200"/>
              <a:gd name="connsiteY12" fmla="*/ 75818 h 1412493"/>
              <a:gd name="connsiteX13" fmla="*/ 327025 w 965200"/>
              <a:gd name="connsiteY13" fmla="*/ 21843 h 1412493"/>
              <a:gd name="connsiteX14" fmla="*/ 285750 w 965200"/>
              <a:gd name="connsiteY14" fmla="*/ 2793 h 1412493"/>
              <a:gd name="connsiteX15" fmla="*/ 228600 w 965200"/>
              <a:gd name="connsiteY15" fmla="*/ 2793 h 1412493"/>
              <a:gd name="connsiteX16" fmla="*/ 190500 w 965200"/>
              <a:gd name="connsiteY16" fmla="*/ 28193 h 1412493"/>
              <a:gd name="connsiteX17" fmla="*/ 190500 w 965200"/>
              <a:gd name="connsiteY17" fmla="*/ 85343 h 1412493"/>
              <a:gd name="connsiteX18" fmla="*/ 231775 w 965200"/>
              <a:gd name="connsiteY18" fmla="*/ 155193 h 1412493"/>
              <a:gd name="connsiteX19" fmla="*/ 320675 w 965200"/>
              <a:gd name="connsiteY19" fmla="*/ 183768 h 1412493"/>
              <a:gd name="connsiteX20" fmla="*/ 466725 w 965200"/>
              <a:gd name="connsiteY20" fmla="*/ 193293 h 1412493"/>
              <a:gd name="connsiteX21" fmla="*/ 612775 w 965200"/>
              <a:gd name="connsiteY21" fmla="*/ 196468 h 1412493"/>
              <a:gd name="connsiteX22" fmla="*/ 736600 w 965200"/>
              <a:gd name="connsiteY22" fmla="*/ 209168 h 1412493"/>
              <a:gd name="connsiteX23" fmla="*/ 873125 w 965200"/>
              <a:gd name="connsiteY23" fmla="*/ 253618 h 1412493"/>
              <a:gd name="connsiteX24" fmla="*/ 965200 w 965200"/>
              <a:gd name="connsiteY24" fmla="*/ 329818 h 1412493"/>
              <a:gd name="connsiteX0" fmla="*/ 0 w 873125"/>
              <a:gd name="connsiteY0" fmla="*/ 1412493 h 1412493"/>
              <a:gd name="connsiteX1" fmla="*/ 69850 w 873125"/>
              <a:gd name="connsiteY1" fmla="*/ 1295018 h 1412493"/>
              <a:gd name="connsiteX2" fmla="*/ 120650 w 873125"/>
              <a:gd name="connsiteY2" fmla="*/ 1202943 h 1412493"/>
              <a:gd name="connsiteX3" fmla="*/ 168275 w 873125"/>
              <a:gd name="connsiteY3" fmla="*/ 1104518 h 1412493"/>
              <a:gd name="connsiteX4" fmla="*/ 219075 w 873125"/>
              <a:gd name="connsiteY4" fmla="*/ 993393 h 1412493"/>
              <a:gd name="connsiteX5" fmla="*/ 273050 w 873125"/>
              <a:gd name="connsiteY5" fmla="*/ 850518 h 1412493"/>
              <a:gd name="connsiteX6" fmla="*/ 317500 w 873125"/>
              <a:gd name="connsiteY6" fmla="*/ 736218 h 1412493"/>
              <a:gd name="connsiteX7" fmla="*/ 352425 w 873125"/>
              <a:gd name="connsiteY7" fmla="*/ 612393 h 1412493"/>
              <a:gd name="connsiteX8" fmla="*/ 384175 w 873125"/>
              <a:gd name="connsiteY8" fmla="*/ 507618 h 1412493"/>
              <a:gd name="connsiteX9" fmla="*/ 406400 w 873125"/>
              <a:gd name="connsiteY9" fmla="*/ 399668 h 1412493"/>
              <a:gd name="connsiteX10" fmla="*/ 422275 w 873125"/>
              <a:gd name="connsiteY10" fmla="*/ 291718 h 1412493"/>
              <a:gd name="connsiteX11" fmla="*/ 412750 w 873125"/>
              <a:gd name="connsiteY11" fmla="*/ 161543 h 1412493"/>
              <a:gd name="connsiteX12" fmla="*/ 384175 w 873125"/>
              <a:gd name="connsiteY12" fmla="*/ 75818 h 1412493"/>
              <a:gd name="connsiteX13" fmla="*/ 327025 w 873125"/>
              <a:gd name="connsiteY13" fmla="*/ 21843 h 1412493"/>
              <a:gd name="connsiteX14" fmla="*/ 285750 w 873125"/>
              <a:gd name="connsiteY14" fmla="*/ 2793 h 1412493"/>
              <a:gd name="connsiteX15" fmla="*/ 228600 w 873125"/>
              <a:gd name="connsiteY15" fmla="*/ 2793 h 1412493"/>
              <a:gd name="connsiteX16" fmla="*/ 190500 w 873125"/>
              <a:gd name="connsiteY16" fmla="*/ 28193 h 1412493"/>
              <a:gd name="connsiteX17" fmla="*/ 190500 w 873125"/>
              <a:gd name="connsiteY17" fmla="*/ 85343 h 1412493"/>
              <a:gd name="connsiteX18" fmla="*/ 231775 w 873125"/>
              <a:gd name="connsiteY18" fmla="*/ 155193 h 1412493"/>
              <a:gd name="connsiteX19" fmla="*/ 320675 w 873125"/>
              <a:gd name="connsiteY19" fmla="*/ 183768 h 1412493"/>
              <a:gd name="connsiteX20" fmla="*/ 466725 w 873125"/>
              <a:gd name="connsiteY20" fmla="*/ 193293 h 1412493"/>
              <a:gd name="connsiteX21" fmla="*/ 612775 w 873125"/>
              <a:gd name="connsiteY21" fmla="*/ 196468 h 1412493"/>
              <a:gd name="connsiteX22" fmla="*/ 736600 w 873125"/>
              <a:gd name="connsiteY22" fmla="*/ 209168 h 1412493"/>
              <a:gd name="connsiteX23" fmla="*/ 873125 w 873125"/>
              <a:gd name="connsiteY23" fmla="*/ 253618 h 1412493"/>
              <a:gd name="connsiteX0" fmla="*/ 0 w 736600"/>
              <a:gd name="connsiteY0" fmla="*/ 1412493 h 1412493"/>
              <a:gd name="connsiteX1" fmla="*/ 69850 w 736600"/>
              <a:gd name="connsiteY1" fmla="*/ 1295018 h 1412493"/>
              <a:gd name="connsiteX2" fmla="*/ 120650 w 736600"/>
              <a:gd name="connsiteY2" fmla="*/ 1202943 h 1412493"/>
              <a:gd name="connsiteX3" fmla="*/ 168275 w 736600"/>
              <a:gd name="connsiteY3" fmla="*/ 1104518 h 1412493"/>
              <a:gd name="connsiteX4" fmla="*/ 219075 w 736600"/>
              <a:gd name="connsiteY4" fmla="*/ 993393 h 1412493"/>
              <a:gd name="connsiteX5" fmla="*/ 273050 w 736600"/>
              <a:gd name="connsiteY5" fmla="*/ 850518 h 1412493"/>
              <a:gd name="connsiteX6" fmla="*/ 317500 w 736600"/>
              <a:gd name="connsiteY6" fmla="*/ 736218 h 1412493"/>
              <a:gd name="connsiteX7" fmla="*/ 352425 w 736600"/>
              <a:gd name="connsiteY7" fmla="*/ 612393 h 1412493"/>
              <a:gd name="connsiteX8" fmla="*/ 384175 w 736600"/>
              <a:gd name="connsiteY8" fmla="*/ 507618 h 1412493"/>
              <a:gd name="connsiteX9" fmla="*/ 406400 w 736600"/>
              <a:gd name="connsiteY9" fmla="*/ 399668 h 1412493"/>
              <a:gd name="connsiteX10" fmla="*/ 422275 w 736600"/>
              <a:gd name="connsiteY10" fmla="*/ 291718 h 1412493"/>
              <a:gd name="connsiteX11" fmla="*/ 412750 w 736600"/>
              <a:gd name="connsiteY11" fmla="*/ 161543 h 1412493"/>
              <a:gd name="connsiteX12" fmla="*/ 384175 w 736600"/>
              <a:gd name="connsiteY12" fmla="*/ 75818 h 1412493"/>
              <a:gd name="connsiteX13" fmla="*/ 327025 w 736600"/>
              <a:gd name="connsiteY13" fmla="*/ 21843 h 1412493"/>
              <a:gd name="connsiteX14" fmla="*/ 285750 w 736600"/>
              <a:gd name="connsiteY14" fmla="*/ 2793 h 1412493"/>
              <a:gd name="connsiteX15" fmla="*/ 228600 w 736600"/>
              <a:gd name="connsiteY15" fmla="*/ 2793 h 1412493"/>
              <a:gd name="connsiteX16" fmla="*/ 190500 w 736600"/>
              <a:gd name="connsiteY16" fmla="*/ 28193 h 1412493"/>
              <a:gd name="connsiteX17" fmla="*/ 190500 w 736600"/>
              <a:gd name="connsiteY17" fmla="*/ 85343 h 1412493"/>
              <a:gd name="connsiteX18" fmla="*/ 231775 w 736600"/>
              <a:gd name="connsiteY18" fmla="*/ 155193 h 1412493"/>
              <a:gd name="connsiteX19" fmla="*/ 320675 w 736600"/>
              <a:gd name="connsiteY19" fmla="*/ 183768 h 1412493"/>
              <a:gd name="connsiteX20" fmla="*/ 466725 w 736600"/>
              <a:gd name="connsiteY20" fmla="*/ 193293 h 1412493"/>
              <a:gd name="connsiteX21" fmla="*/ 612775 w 736600"/>
              <a:gd name="connsiteY21" fmla="*/ 196468 h 1412493"/>
              <a:gd name="connsiteX22" fmla="*/ 736600 w 736600"/>
              <a:gd name="connsiteY22" fmla="*/ 209168 h 1412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36600" h="1412493">
                <a:moveTo>
                  <a:pt x="0" y="1412493"/>
                </a:moveTo>
                <a:cubicBezTo>
                  <a:pt x="24871" y="1372276"/>
                  <a:pt x="49742" y="1329943"/>
                  <a:pt x="69850" y="1295018"/>
                </a:cubicBezTo>
                <a:cubicBezTo>
                  <a:pt x="89958" y="1260093"/>
                  <a:pt x="104246" y="1234693"/>
                  <a:pt x="120650" y="1202943"/>
                </a:cubicBezTo>
                <a:cubicBezTo>
                  <a:pt x="137054" y="1171193"/>
                  <a:pt x="151871" y="1139443"/>
                  <a:pt x="168275" y="1104518"/>
                </a:cubicBezTo>
                <a:cubicBezTo>
                  <a:pt x="184679" y="1069593"/>
                  <a:pt x="201613" y="1035726"/>
                  <a:pt x="219075" y="993393"/>
                </a:cubicBezTo>
                <a:cubicBezTo>
                  <a:pt x="236537" y="951060"/>
                  <a:pt x="256646" y="893381"/>
                  <a:pt x="273050" y="850518"/>
                </a:cubicBezTo>
                <a:cubicBezTo>
                  <a:pt x="289454" y="807656"/>
                  <a:pt x="304271" y="775905"/>
                  <a:pt x="317500" y="736218"/>
                </a:cubicBezTo>
                <a:cubicBezTo>
                  <a:pt x="330729" y="696531"/>
                  <a:pt x="341313" y="650493"/>
                  <a:pt x="352425" y="612393"/>
                </a:cubicBezTo>
                <a:cubicBezTo>
                  <a:pt x="363537" y="574293"/>
                  <a:pt x="375179" y="543072"/>
                  <a:pt x="384175" y="507618"/>
                </a:cubicBezTo>
                <a:cubicBezTo>
                  <a:pt x="393171" y="472164"/>
                  <a:pt x="400050" y="435651"/>
                  <a:pt x="406400" y="399668"/>
                </a:cubicBezTo>
                <a:cubicBezTo>
                  <a:pt x="412750" y="363685"/>
                  <a:pt x="421217" y="331405"/>
                  <a:pt x="422275" y="291718"/>
                </a:cubicBezTo>
                <a:cubicBezTo>
                  <a:pt x="423333" y="252031"/>
                  <a:pt x="419100" y="197526"/>
                  <a:pt x="412750" y="161543"/>
                </a:cubicBezTo>
                <a:cubicBezTo>
                  <a:pt x="406400" y="125560"/>
                  <a:pt x="398462" y="99101"/>
                  <a:pt x="384175" y="75818"/>
                </a:cubicBezTo>
                <a:cubicBezTo>
                  <a:pt x="369888" y="52535"/>
                  <a:pt x="343429" y="34014"/>
                  <a:pt x="327025" y="21843"/>
                </a:cubicBezTo>
                <a:cubicBezTo>
                  <a:pt x="310621" y="9672"/>
                  <a:pt x="302154" y="5968"/>
                  <a:pt x="285750" y="2793"/>
                </a:cubicBezTo>
                <a:cubicBezTo>
                  <a:pt x="269346" y="-382"/>
                  <a:pt x="244475" y="-1440"/>
                  <a:pt x="228600" y="2793"/>
                </a:cubicBezTo>
                <a:cubicBezTo>
                  <a:pt x="212725" y="7026"/>
                  <a:pt x="196850" y="14435"/>
                  <a:pt x="190500" y="28193"/>
                </a:cubicBezTo>
                <a:cubicBezTo>
                  <a:pt x="184150" y="41951"/>
                  <a:pt x="183621" y="64177"/>
                  <a:pt x="190500" y="85343"/>
                </a:cubicBezTo>
                <a:cubicBezTo>
                  <a:pt x="197379" y="106509"/>
                  <a:pt x="210079" y="138789"/>
                  <a:pt x="231775" y="155193"/>
                </a:cubicBezTo>
                <a:cubicBezTo>
                  <a:pt x="253471" y="171597"/>
                  <a:pt x="281517" y="177418"/>
                  <a:pt x="320675" y="183768"/>
                </a:cubicBezTo>
                <a:cubicBezTo>
                  <a:pt x="359833" y="190118"/>
                  <a:pt x="418042" y="191176"/>
                  <a:pt x="466725" y="193293"/>
                </a:cubicBezTo>
                <a:cubicBezTo>
                  <a:pt x="515408" y="195410"/>
                  <a:pt x="567796" y="193822"/>
                  <a:pt x="612775" y="196468"/>
                </a:cubicBezTo>
                <a:cubicBezTo>
                  <a:pt x="657754" y="199114"/>
                  <a:pt x="693208" y="199643"/>
                  <a:pt x="736600" y="209168"/>
                </a:cubicBezTo>
              </a:path>
            </a:pathLst>
          </a:cu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837488" y="2955259"/>
            <a:ext cx="2552701" cy="110251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0">
                <a:solidFill>
                  <a:schemeClr val="bg1">
                    <a:lumMod val="75000"/>
                  </a:schemeClr>
                </a:solidFill>
                <a:latin typeface="HP001 4 hàng" pitchFamily="34" charset="0"/>
              </a:rPr>
              <a:t>s</a:t>
            </a:r>
          </a:p>
        </p:txBody>
      </p:sp>
      <p:sp>
        <p:nvSpPr>
          <p:cNvPr id="17" name="Freeform 16"/>
          <p:cNvSpPr/>
          <p:nvPr/>
        </p:nvSpPr>
        <p:spPr>
          <a:xfrm>
            <a:off x="8364538" y="3892485"/>
            <a:ext cx="736600" cy="1441515"/>
          </a:xfrm>
          <a:custGeom>
            <a:avLst/>
            <a:gdLst>
              <a:gd name="connsiteX0" fmla="*/ 0 w 730250"/>
              <a:gd name="connsiteY0" fmla="*/ 1425640 h 1425640"/>
              <a:gd name="connsiteX1" fmla="*/ 107950 w 730250"/>
              <a:gd name="connsiteY1" fmla="*/ 1273240 h 1425640"/>
              <a:gd name="connsiteX2" fmla="*/ 187325 w 730250"/>
              <a:gd name="connsiteY2" fmla="*/ 1149415 h 1425640"/>
              <a:gd name="connsiteX3" fmla="*/ 269875 w 730250"/>
              <a:gd name="connsiteY3" fmla="*/ 1012890 h 1425640"/>
              <a:gd name="connsiteX4" fmla="*/ 352425 w 730250"/>
              <a:gd name="connsiteY4" fmla="*/ 863665 h 1425640"/>
              <a:gd name="connsiteX5" fmla="*/ 441325 w 730250"/>
              <a:gd name="connsiteY5" fmla="*/ 692215 h 1425640"/>
              <a:gd name="connsiteX6" fmla="*/ 514350 w 730250"/>
              <a:gd name="connsiteY6" fmla="*/ 536640 h 1425640"/>
              <a:gd name="connsiteX7" fmla="*/ 581025 w 730250"/>
              <a:gd name="connsiteY7" fmla="*/ 387415 h 1425640"/>
              <a:gd name="connsiteX8" fmla="*/ 641350 w 730250"/>
              <a:gd name="connsiteY8" fmla="*/ 244540 h 1425640"/>
              <a:gd name="connsiteX9" fmla="*/ 666750 w 730250"/>
              <a:gd name="connsiteY9" fmla="*/ 152465 h 1425640"/>
              <a:gd name="connsiteX10" fmla="*/ 676275 w 730250"/>
              <a:gd name="connsiteY10" fmla="*/ 73090 h 1425640"/>
              <a:gd name="connsiteX11" fmla="*/ 647700 w 730250"/>
              <a:gd name="connsiteY11" fmla="*/ 12765 h 1425640"/>
              <a:gd name="connsiteX12" fmla="*/ 596900 w 730250"/>
              <a:gd name="connsiteY12" fmla="*/ 65 h 1425640"/>
              <a:gd name="connsiteX13" fmla="*/ 558800 w 730250"/>
              <a:gd name="connsiteY13" fmla="*/ 9590 h 1425640"/>
              <a:gd name="connsiteX14" fmla="*/ 530225 w 730250"/>
              <a:gd name="connsiteY14" fmla="*/ 44515 h 1425640"/>
              <a:gd name="connsiteX15" fmla="*/ 527050 w 730250"/>
              <a:gd name="connsiteY15" fmla="*/ 92140 h 1425640"/>
              <a:gd name="connsiteX16" fmla="*/ 552450 w 730250"/>
              <a:gd name="connsiteY16" fmla="*/ 161990 h 1425640"/>
              <a:gd name="connsiteX17" fmla="*/ 628650 w 730250"/>
              <a:gd name="connsiteY17" fmla="*/ 244540 h 1425640"/>
              <a:gd name="connsiteX18" fmla="*/ 730250 w 730250"/>
              <a:gd name="connsiteY18" fmla="*/ 342965 h 1425640"/>
              <a:gd name="connsiteX0" fmla="*/ 0 w 736600"/>
              <a:gd name="connsiteY0" fmla="*/ 1441515 h 1441515"/>
              <a:gd name="connsiteX1" fmla="*/ 114300 w 736600"/>
              <a:gd name="connsiteY1" fmla="*/ 1273240 h 1441515"/>
              <a:gd name="connsiteX2" fmla="*/ 193675 w 736600"/>
              <a:gd name="connsiteY2" fmla="*/ 1149415 h 1441515"/>
              <a:gd name="connsiteX3" fmla="*/ 276225 w 736600"/>
              <a:gd name="connsiteY3" fmla="*/ 1012890 h 1441515"/>
              <a:gd name="connsiteX4" fmla="*/ 358775 w 736600"/>
              <a:gd name="connsiteY4" fmla="*/ 863665 h 1441515"/>
              <a:gd name="connsiteX5" fmla="*/ 447675 w 736600"/>
              <a:gd name="connsiteY5" fmla="*/ 692215 h 1441515"/>
              <a:gd name="connsiteX6" fmla="*/ 520700 w 736600"/>
              <a:gd name="connsiteY6" fmla="*/ 536640 h 1441515"/>
              <a:gd name="connsiteX7" fmla="*/ 587375 w 736600"/>
              <a:gd name="connsiteY7" fmla="*/ 387415 h 1441515"/>
              <a:gd name="connsiteX8" fmla="*/ 647700 w 736600"/>
              <a:gd name="connsiteY8" fmla="*/ 244540 h 1441515"/>
              <a:gd name="connsiteX9" fmla="*/ 673100 w 736600"/>
              <a:gd name="connsiteY9" fmla="*/ 152465 h 1441515"/>
              <a:gd name="connsiteX10" fmla="*/ 682625 w 736600"/>
              <a:gd name="connsiteY10" fmla="*/ 73090 h 1441515"/>
              <a:gd name="connsiteX11" fmla="*/ 654050 w 736600"/>
              <a:gd name="connsiteY11" fmla="*/ 12765 h 1441515"/>
              <a:gd name="connsiteX12" fmla="*/ 603250 w 736600"/>
              <a:gd name="connsiteY12" fmla="*/ 65 h 1441515"/>
              <a:gd name="connsiteX13" fmla="*/ 565150 w 736600"/>
              <a:gd name="connsiteY13" fmla="*/ 9590 h 1441515"/>
              <a:gd name="connsiteX14" fmla="*/ 536575 w 736600"/>
              <a:gd name="connsiteY14" fmla="*/ 44515 h 1441515"/>
              <a:gd name="connsiteX15" fmla="*/ 533400 w 736600"/>
              <a:gd name="connsiteY15" fmla="*/ 92140 h 1441515"/>
              <a:gd name="connsiteX16" fmla="*/ 558800 w 736600"/>
              <a:gd name="connsiteY16" fmla="*/ 161990 h 1441515"/>
              <a:gd name="connsiteX17" fmla="*/ 635000 w 736600"/>
              <a:gd name="connsiteY17" fmla="*/ 244540 h 1441515"/>
              <a:gd name="connsiteX18" fmla="*/ 736600 w 736600"/>
              <a:gd name="connsiteY18" fmla="*/ 342965 h 144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36600" h="1441515">
                <a:moveTo>
                  <a:pt x="0" y="1441515"/>
                </a:moveTo>
                <a:cubicBezTo>
                  <a:pt x="38364" y="1388333"/>
                  <a:pt x="82021" y="1321923"/>
                  <a:pt x="114300" y="1273240"/>
                </a:cubicBezTo>
                <a:cubicBezTo>
                  <a:pt x="146579" y="1224557"/>
                  <a:pt x="166688" y="1192807"/>
                  <a:pt x="193675" y="1149415"/>
                </a:cubicBezTo>
                <a:cubicBezTo>
                  <a:pt x="220663" y="1106023"/>
                  <a:pt x="248708" y="1060515"/>
                  <a:pt x="276225" y="1012890"/>
                </a:cubicBezTo>
                <a:cubicBezTo>
                  <a:pt x="303742" y="965265"/>
                  <a:pt x="330200" y="917111"/>
                  <a:pt x="358775" y="863665"/>
                </a:cubicBezTo>
                <a:cubicBezTo>
                  <a:pt x="387350" y="810219"/>
                  <a:pt x="420688" y="746719"/>
                  <a:pt x="447675" y="692215"/>
                </a:cubicBezTo>
                <a:cubicBezTo>
                  <a:pt x="474663" y="637711"/>
                  <a:pt x="497417" y="587440"/>
                  <a:pt x="520700" y="536640"/>
                </a:cubicBezTo>
                <a:cubicBezTo>
                  <a:pt x="543983" y="485840"/>
                  <a:pt x="566208" y="436098"/>
                  <a:pt x="587375" y="387415"/>
                </a:cubicBezTo>
                <a:cubicBezTo>
                  <a:pt x="608542" y="338732"/>
                  <a:pt x="633413" y="283698"/>
                  <a:pt x="647700" y="244540"/>
                </a:cubicBezTo>
                <a:cubicBezTo>
                  <a:pt x="661987" y="205382"/>
                  <a:pt x="667279" y="181040"/>
                  <a:pt x="673100" y="152465"/>
                </a:cubicBezTo>
                <a:cubicBezTo>
                  <a:pt x="678921" y="123890"/>
                  <a:pt x="685800" y="96373"/>
                  <a:pt x="682625" y="73090"/>
                </a:cubicBezTo>
                <a:cubicBezTo>
                  <a:pt x="679450" y="49807"/>
                  <a:pt x="667279" y="24936"/>
                  <a:pt x="654050" y="12765"/>
                </a:cubicBezTo>
                <a:cubicBezTo>
                  <a:pt x="640821" y="594"/>
                  <a:pt x="618067" y="594"/>
                  <a:pt x="603250" y="65"/>
                </a:cubicBezTo>
                <a:cubicBezTo>
                  <a:pt x="588433" y="-464"/>
                  <a:pt x="576263" y="2182"/>
                  <a:pt x="565150" y="9590"/>
                </a:cubicBezTo>
                <a:cubicBezTo>
                  <a:pt x="554038" y="16998"/>
                  <a:pt x="541867" y="30757"/>
                  <a:pt x="536575" y="44515"/>
                </a:cubicBezTo>
                <a:cubicBezTo>
                  <a:pt x="531283" y="58273"/>
                  <a:pt x="529696" y="72561"/>
                  <a:pt x="533400" y="92140"/>
                </a:cubicBezTo>
                <a:cubicBezTo>
                  <a:pt x="537104" y="111719"/>
                  <a:pt x="541867" y="136590"/>
                  <a:pt x="558800" y="161990"/>
                </a:cubicBezTo>
                <a:cubicBezTo>
                  <a:pt x="575733" y="187390"/>
                  <a:pt x="605367" y="214377"/>
                  <a:pt x="635000" y="244540"/>
                </a:cubicBezTo>
                <a:cubicBezTo>
                  <a:pt x="664633" y="274702"/>
                  <a:pt x="700616" y="308833"/>
                  <a:pt x="736600" y="342965"/>
                </a:cubicBezTo>
              </a:path>
            </a:pathLst>
          </a:cu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8713788" y="4235451"/>
            <a:ext cx="829527" cy="1082830"/>
          </a:xfrm>
          <a:custGeom>
            <a:avLst/>
            <a:gdLst>
              <a:gd name="connsiteX0" fmla="*/ 384175 w 829527"/>
              <a:gd name="connsiteY0" fmla="*/ 0 h 1092355"/>
              <a:gd name="connsiteX1" fmla="*/ 447675 w 829527"/>
              <a:gd name="connsiteY1" fmla="*/ 63500 h 1092355"/>
              <a:gd name="connsiteX2" fmla="*/ 520700 w 829527"/>
              <a:gd name="connsiteY2" fmla="*/ 120650 h 1092355"/>
              <a:gd name="connsiteX3" fmla="*/ 612775 w 829527"/>
              <a:gd name="connsiteY3" fmla="*/ 209550 h 1092355"/>
              <a:gd name="connsiteX4" fmla="*/ 688975 w 829527"/>
              <a:gd name="connsiteY4" fmla="*/ 292100 h 1092355"/>
              <a:gd name="connsiteX5" fmla="*/ 755650 w 829527"/>
              <a:gd name="connsiteY5" fmla="*/ 377825 h 1092355"/>
              <a:gd name="connsiteX6" fmla="*/ 790575 w 829527"/>
              <a:gd name="connsiteY6" fmla="*/ 447675 h 1092355"/>
              <a:gd name="connsiteX7" fmla="*/ 812800 w 829527"/>
              <a:gd name="connsiteY7" fmla="*/ 508000 h 1092355"/>
              <a:gd name="connsiteX8" fmla="*/ 828675 w 829527"/>
              <a:gd name="connsiteY8" fmla="*/ 587375 h 1092355"/>
              <a:gd name="connsiteX9" fmla="*/ 825500 w 829527"/>
              <a:gd name="connsiteY9" fmla="*/ 663575 h 1092355"/>
              <a:gd name="connsiteX10" fmla="*/ 809625 w 829527"/>
              <a:gd name="connsiteY10" fmla="*/ 749300 h 1092355"/>
              <a:gd name="connsiteX11" fmla="*/ 765175 w 829527"/>
              <a:gd name="connsiteY11" fmla="*/ 860425 h 1092355"/>
              <a:gd name="connsiteX12" fmla="*/ 704850 w 829527"/>
              <a:gd name="connsiteY12" fmla="*/ 942975 h 1092355"/>
              <a:gd name="connsiteX13" fmla="*/ 635000 w 829527"/>
              <a:gd name="connsiteY13" fmla="*/ 1006475 h 1092355"/>
              <a:gd name="connsiteX14" fmla="*/ 552450 w 829527"/>
              <a:gd name="connsiteY14" fmla="*/ 1054100 h 1092355"/>
              <a:gd name="connsiteX15" fmla="*/ 460375 w 829527"/>
              <a:gd name="connsiteY15" fmla="*/ 1085850 h 1092355"/>
              <a:gd name="connsiteX16" fmla="*/ 368300 w 829527"/>
              <a:gd name="connsiteY16" fmla="*/ 1092200 h 1092355"/>
              <a:gd name="connsiteX17" fmla="*/ 276225 w 829527"/>
              <a:gd name="connsiteY17" fmla="*/ 1082675 h 1092355"/>
              <a:gd name="connsiteX18" fmla="*/ 193675 w 829527"/>
              <a:gd name="connsiteY18" fmla="*/ 1057275 h 1092355"/>
              <a:gd name="connsiteX19" fmla="*/ 114300 w 829527"/>
              <a:gd name="connsiteY19" fmla="*/ 1022350 h 1092355"/>
              <a:gd name="connsiteX20" fmla="*/ 57150 w 829527"/>
              <a:gd name="connsiteY20" fmla="*/ 974725 h 1092355"/>
              <a:gd name="connsiteX21" fmla="*/ 25400 w 829527"/>
              <a:gd name="connsiteY21" fmla="*/ 936625 h 1092355"/>
              <a:gd name="connsiteX22" fmla="*/ 0 w 829527"/>
              <a:gd name="connsiteY22" fmla="*/ 904875 h 1092355"/>
              <a:gd name="connsiteX0" fmla="*/ 387350 w 829527"/>
              <a:gd name="connsiteY0" fmla="*/ 0 h 1082830"/>
              <a:gd name="connsiteX1" fmla="*/ 447675 w 829527"/>
              <a:gd name="connsiteY1" fmla="*/ 53975 h 1082830"/>
              <a:gd name="connsiteX2" fmla="*/ 520700 w 829527"/>
              <a:gd name="connsiteY2" fmla="*/ 111125 h 1082830"/>
              <a:gd name="connsiteX3" fmla="*/ 612775 w 829527"/>
              <a:gd name="connsiteY3" fmla="*/ 200025 h 1082830"/>
              <a:gd name="connsiteX4" fmla="*/ 688975 w 829527"/>
              <a:gd name="connsiteY4" fmla="*/ 282575 h 1082830"/>
              <a:gd name="connsiteX5" fmla="*/ 755650 w 829527"/>
              <a:gd name="connsiteY5" fmla="*/ 368300 h 1082830"/>
              <a:gd name="connsiteX6" fmla="*/ 790575 w 829527"/>
              <a:gd name="connsiteY6" fmla="*/ 438150 h 1082830"/>
              <a:gd name="connsiteX7" fmla="*/ 812800 w 829527"/>
              <a:gd name="connsiteY7" fmla="*/ 498475 h 1082830"/>
              <a:gd name="connsiteX8" fmla="*/ 828675 w 829527"/>
              <a:gd name="connsiteY8" fmla="*/ 577850 h 1082830"/>
              <a:gd name="connsiteX9" fmla="*/ 825500 w 829527"/>
              <a:gd name="connsiteY9" fmla="*/ 654050 h 1082830"/>
              <a:gd name="connsiteX10" fmla="*/ 809625 w 829527"/>
              <a:gd name="connsiteY10" fmla="*/ 739775 h 1082830"/>
              <a:gd name="connsiteX11" fmla="*/ 765175 w 829527"/>
              <a:gd name="connsiteY11" fmla="*/ 850900 h 1082830"/>
              <a:gd name="connsiteX12" fmla="*/ 704850 w 829527"/>
              <a:gd name="connsiteY12" fmla="*/ 933450 h 1082830"/>
              <a:gd name="connsiteX13" fmla="*/ 635000 w 829527"/>
              <a:gd name="connsiteY13" fmla="*/ 996950 h 1082830"/>
              <a:gd name="connsiteX14" fmla="*/ 552450 w 829527"/>
              <a:gd name="connsiteY14" fmla="*/ 1044575 h 1082830"/>
              <a:gd name="connsiteX15" fmla="*/ 460375 w 829527"/>
              <a:gd name="connsiteY15" fmla="*/ 1076325 h 1082830"/>
              <a:gd name="connsiteX16" fmla="*/ 368300 w 829527"/>
              <a:gd name="connsiteY16" fmla="*/ 1082675 h 1082830"/>
              <a:gd name="connsiteX17" fmla="*/ 276225 w 829527"/>
              <a:gd name="connsiteY17" fmla="*/ 1073150 h 1082830"/>
              <a:gd name="connsiteX18" fmla="*/ 193675 w 829527"/>
              <a:gd name="connsiteY18" fmla="*/ 1047750 h 1082830"/>
              <a:gd name="connsiteX19" fmla="*/ 114300 w 829527"/>
              <a:gd name="connsiteY19" fmla="*/ 1012825 h 1082830"/>
              <a:gd name="connsiteX20" fmla="*/ 57150 w 829527"/>
              <a:gd name="connsiteY20" fmla="*/ 965200 h 1082830"/>
              <a:gd name="connsiteX21" fmla="*/ 25400 w 829527"/>
              <a:gd name="connsiteY21" fmla="*/ 927100 h 1082830"/>
              <a:gd name="connsiteX22" fmla="*/ 0 w 829527"/>
              <a:gd name="connsiteY22" fmla="*/ 895350 h 1082830"/>
              <a:gd name="connsiteX0" fmla="*/ 387350 w 829527"/>
              <a:gd name="connsiteY0" fmla="*/ 0 h 1082830"/>
              <a:gd name="connsiteX1" fmla="*/ 447675 w 829527"/>
              <a:gd name="connsiteY1" fmla="*/ 53975 h 1082830"/>
              <a:gd name="connsiteX2" fmla="*/ 530225 w 829527"/>
              <a:gd name="connsiteY2" fmla="*/ 123825 h 1082830"/>
              <a:gd name="connsiteX3" fmla="*/ 612775 w 829527"/>
              <a:gd name="connsiteY3" fmla="*/ 200025 h 1082830"/>
              <a:gd name="connsiteX4" fmla="*/ 688975 w 829527"/>
              <a:gd name="connsiteY4" fmla="*/ 282575 h 1082830"/>
              <a:gd name="connsiteX5" fmla="*/ 755650 w 829527"/>
              <a:gd name="connsiteY5" fmla="*/ 368300 h 1082830"/>
              <a:gd name="connsiteX6" fmla="*/ 790575 w 829527"/>
              <a:gd name="connsiteY6" fmla="*/ 438150 h 1082830"/>
              <a:gd name="connsiteX7" fmla="*/ 812800 w 829527"/>
              <a:gd name="connsiteY7" fmla="*/ 498475 h 1082830"/>
              <a:gd name="connsiteX8" fmla="*/ 828675 w 829527"/>
              <a:gd name="connsiteY8" fmla="*/ 577850 h 1082830"/>
              <a:gd name="connsiteX9" fmla="*/ 825500 w 829527"/>
              <a:gd name="connsiteY9" fmla="*/ 654050 h 1082830"/>
              <a:gd name="connsiteX10" fmla="*/ 809625 w 829527"/>
              <a:gd name="connsiteY10" fmla="*/ 739775 h 1082830"/>
              <a:gd name="connsiteX11" fmla="*/ 765175 w 829527"/>
              <a:gd name="connsiteY11" fmla="*/ 850900 h 1082830"/>
              <a:gd name="connsiteX12" fmla="*/ 704850 w 829527"/>
              <a:gd name="connsiteY12" fmla="*/ 933450 h 1082830"/>
              <a:gd name="connsiteX13" fmla="*/ 635000 w 829527"/>
              <a:gd name="connsiteY13" fmla="*/ 996950 h 1082830"/>
              <a:gd name="connsiteX14" fmla="*/ 552450 w 829527"/>
              <a:gd name="connsiteY14" fmla="*/ 1044575 h 1082830"/>
              <a:gd name="connsiteX15" fmla="*/ 460375 w 829527"/>
              <a:gd name="connsiteY15" fmla="*/ 1076325 h 1082830"/>
              <a:gd name="connsiteX16" fmla="*/ 368300 w 829527"/>
              <a:gd name="connsiteY16" fmla="*/ 1082675 h 1082830"/>
              <a:gd name="connsiteX17" fmla="*/ 276225 w 829527"/>
              <a:gd name="connsiteY17" fmla="*/ 1073150 h 1082830"/>
              <a:gd name="connsiteX18" fmla="*/ 193675 w 829527"/>
              <a:gd name="connsiteY18" fmla="*/ 1047750 h 1082830"/>
              <a:gd name="connsiteX19" fmla="*/ 114300 w 829527"/>
              <a:gd name="connsiteY19" fmla="*/ 1012825 h 1082830"/>
              <a:gd name="connsiteX20" fmla="*/ 57150 w 829527"/>
              <a:gd name="connsiteY20" fmla="*/ 965200 h 1082830"/>
              <a:gd name="connsiteX21" fmla="*/ 25400 w 829527"/>
              <a:gd name="connsiteY21" fmla="*/ 927100 h 1082830"/>
              <a:gd name="connsiteX22" fmla="*/ 0 w 829527"/>
              <a:gd name="connsiteY22" fmla="*/ 895350 h 1082830"/>
              <a:gd name="connsiteX0" fmla="*/ 387350 w 829527"/>
              <a:gd name="connsiteY0" fmla="*/ 0 h 1082830"/>
              <a:gd name="connsiteX1" fmla="*/ 447675 w 829527"/>
              <a:gd name="connsiteY1" fmla="*/ 53975 h 1082830"/>
              <a:gd name="connsiteX2" fmla="*/ 530225 w 829527"/>
              <a:gd name="connsiteY2" fmla="*/ 123825 h 1082830"/>
              <a:gd name="connsiteX3" fmla="*/ 612775 w 829527"/>
              <a:gd name="connsiteY3" fmla="*/ 200025 h 1082830"/>
              <a:gd name="connsiteX4" fmla="*/ 688975 w 829527"/>
              <a:gd name="connsiteY4" fmla="*/ 282575 h 1082830"/>
              <a:gd name="connsiteX5" fmla="*/ 755650 w 829527"/>
              <a:gd name="connsiteY5" fmla="*/ 368300 h 1082830"/>
              <a:gd name="connsiteX6" fmla="*/ 790575 w 829527"/>
              <a:gd name="connsiteY6" fmla="*/ 438150 h 1082830"/>
              <a:gd name="connsiteX7" fmla="*/ 812800 w 829527"/>
              <a:gd name="connsiteY7" fmla="*/ 498475 h 1082830"/>
              <a:gd name="connsiteX8" fmla="*/ 828675 w 829527"/>
              <a:gd name="connsiteY8" fmla="*/ 577850 h 1082830"/>
              <a:gd name="connsiteX9" fmla="*/ 825500 w 829527"/>
              <a:gd name="connsiteY9" fmla="*/ 654050 h 1082830"/>
              <a:gd name="connsiteX10" fmla="*/ 809625 w 829527"/>
              <a:gd name="connsiteY10" fmla="*/ 739775 h 1082830"/>
              <a:gd name="connsiteX11" fmla="*/ 765175 w 829527"/>
              <a:gd name="connsiteY11" fmla="*/ 850900 h 1082830"/>
              <a:gd name="connsiteX12" fmla="*/ 704850 w 829527"/>
              <a:gd name="connsiteY12" fmla="*/ 933450 h 1082830"/>
              <a:gd name="connsiteX13" fmla="*/ 635000 w 829527"/>
              <a:gd name="connsiteY13" fmla="*/ 996950 h 1082830"/>
              <a:gd name="connsiteX14" fmla="*/ 552450 w 829527"/>
              <a:gd name="connsiteY14" fmla="*/ 1044575 h 1082830"/>
              <a:gd name="connsiteX15" fmla="*/ 460375 w 829527"/>
              <a:gd name="connsiteY15" fmla="*/ 1076325 h 1082830"/>
              <a:gd name="connsiteX16" fmla="*/ 368300 w 829527"/>
              <a:gd name="connsiteY16" fmla="*/ 1082675 h 1082830"/>
              <a:gd name="connsiteX17" fmla="*/ 276225 w 829527"/>
              <a:gd name="connsiteY17" fmla="*/ 1073150 h 1082830"/>
              <a:gd name="connsiteX18" fmla="*/ 193675 w 829527"/>
              <a:gd name="connsiteY18" fmla="*/ 1047750 h 1082830"/>
              <a:gd name="connsiteX19" fmla="*/ 114300 w 829527"/>
              <a:gd name="connsiteY19" fmla="*/ 1003300 h 1082830"/>
              <a:gd name="connsiteX20" fmla="*/ 57150 w 829527"/>
              <a:gd name="connsiteY20" fmla="*/ 965200 h 1082830"/>
              <a:gd name="connsiteX21" fmla="*/ 25400 w 829527"/>
              <a:gd name="connsiteY21" fmla="*/ 927100 h 1082830"/>
              <a:gd name="connsiteX22" fmla="*/ 0 w 829527"/>
              <a:gd name="connsiteY22" fmla="*/ 895350 h 1082830"/>
              <a:gd name="connsiteX0" fmla="*/ 387350 w 829527"/>
              <a:gd name="connsiteY0" fmla="*/ 0 h 1082830"/>
              <a:gd name="connsiteX1" fmla="*/ 447675 w 829527"/>
              <a:gd name="connsiteY1" fmla="*/ 53975 h 1082830"/>
              <a:gd name="connsiteX2" fmla="*/ 530225 w 829527"/>
              <a:gd name="connsiteY2" fmla="*/ 123825 h 1082830"/>
              <a:gd name="connsiteX3" fmla="*/ 612775 w 829527"/>
              <a:gd name="connsiteY3" fmla="*/ 200025 h 1082830"/>
              <a:gd name="connsiteX4" fmla="*/ 688975 w 829527"/>
              <a:gd name="connsiteY4" fmla="*/ 282575 h 1082830"/>
              <a:gd name="connsiteX5" fmla="*/ 755650 w 829527"/>
              <a:gd name="connsiteY5" fmla="*/ 368300 h 1082830"/>
              <a:gd name="connsiteX6" fmla="*/ 790575 w 829527"/>
              <a:gd name="connsiteY6" fmla="*/ 438150 h 1082830"/>
              <a:gd name="connsiteX7" fmla="*/ 812800 w 829527"/>
              <a:gd name="connsiteY7" fmla="*/ 498475 h 1082830"/>
              <a:gd name="connsiteX8" fmla="*/ 828675 w 829527"/>
              <a:gd name="connsiteY8" fmla="*/ 577850 h 1082830"/>
              <a:gd name="connsiteX9" fmla="*/ 825500 w 829527"/>
              <a:gd name="connsiteY9" fmla="*/ 654050 h 1082830"/>
              <a:gd name="connsiteX10" fmla="*/ 809625 w 829527"/>
              <a:gd name="connsiteY10" fmla="*/ 739775 h 1082830"/>
              <a:gd name="connsiteX11" fmla="*/ 765175 w 829527"/>
              <a:gd name="connsiteY11" fmla="*/ 850900 h 1082830"/>
              <a:gd name="connsiteX12" fmla="*/ 704850 w 829527"/>
              <a:gd name="connsiteY12" fmla="*/ 933450 h 1082830"/>
              <a:gd name="connsiteX13" fmla="*/ 635000 w 829527"/>
              <a:gd name="connsiteY13" fmla="*/ 996950 h 1082830"/>
              <a:gd name="connsiteX14" fmla="*/ 552450 w 829527"/>
              <a:gd name="connsiteY14" fmla="*/ 1044575 h 1082830"/>
              <a:gd name="connsiteX15" fmla="*/ 460375 w 829527"/>
              <a:gd name="connsiteY15" fmla="*/ 1076325 h 1082830"/>
              <a:gd name="connsiteX16" fmla="*/ 368300 w 829527"/>
              <a:gd name="connsiteY16" fmla="*/ 1082675 h 1082830"/>
              <a:gd name="connsiteX17" fmla="*/ 276225 w 829527"/>
              <a:gd name="connsiteY17" fmla="*/ 1073150 h 1082830"/>
              <a:gd name="connsiteX18" fmla="*/ 193675 w 829527"/>
              <a:gd name="connsiteY18" fmla="*/ 1047750 h 1082830"/>
              <a:gd name="connsiteX19" fmla="*/ 114300 w 829527"/>
              <a:gd name="connsiteY19" fmla="*/ 1003300 h 1082830"/>
              <a:gd name="connsiteX20" fmla="*/ 60325 w 829527"/>
              <a:gd name="connsiteY20" fmla="*/ 958850 h 1082830"/>
              <a:gd name="connsiteX21" fmla="*/ 25400 w 829527"/>
              <a:gd name="connsiteY21" fmla="*/ 927100 h 1082830"/>
              <a:gd name="connsiteX22" fmla="*/ 0 w 829527"/>
              <a:gd name="connsiteY22" fmla="*/ 895350 h 108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527" h="1082830">
                <a:moveTo>
                  <a:pt x="387350" y="0"/>
                </a:moveTo>
                <a:cubicBezTo>
                  <a:pt x="407723" y="21696"/>
                  <a:pt x="423863" y="33338"/>
                  <a:pt x="447675" y="53975"/>
                </a:cubicBezTo>
                <a:cubicBezTo>
                  <a:pt x="471487" y="74612"/>
                  <a:pt x="502708" y="99483"/>
                  <a:pt x="530225" y="123825"/>
                </a:cubicBezTo>
                <a:cubicBezTo>
                  <a:pt x="557742" y="148167"/>
                  <a:pt x="586317" y="173567"/>
                  <a:pt x="612775" y="200025"/>
                </a:cubicBezTo>
                <a:cubicBezTo>
                  <a:pt x="639233" y="226483"/>
                  <a:pt x="665163" y="254529"/>
                  <a:pt x="688975" y="282575"/>
                </a:cubicBezTo>
                <a:cubicBezTo>
                  <a:pt x="712788" y="310621"/>
                  <a:pt x="738717" y="342371"/>
                  <a:pt x="755650" y="368300"/>
                </a:cubicBezTo>
                <a:cubicBezTo>
                  <a:pt x="772583" y="394229"/>
                  <a:pt x="781050" y="416454"/>
                  <a:pt x="790575" y="438150"/>
                </a:cubicBezTo>
                <a:cubicBezTo>
                  <a:pt x="800100" y="459846"/>
                  <a:pt x="806450" y="475192"/>
                  <a:pt x="812800" y="498475"/>
                </a:cubicBezTo>
                <a:cubicBezTo>
                  <a:pt x="819150" y="521758"/>
                  <a:pt x="826558" y="551921"/>
                  <a:pt x="828675" y="577850"/>
                </a:cubicBezTo>
                <a:cubicBezTo>
                  <a:pt x="830792" y="603779"/>
                  <a:pt x="828675" y="627062"/>
                  <a:pt x="825500" y="654050"/>
                </a:cubicBezTo>
                <a:cubicBezTo>
                  <a:pt x="822325" y="681038"/>
                  <a:pt x="819679" y="706967"/>
                  <a:pt x="809625" y="739775"/>
                </a:cubicBezTo>
                <a:cubicBezTo>
                  <a:pt x="799571" y="772583"/>
                  <a:pt x="782637" y="818621"/>
                  <a:pt x="765175" y="850900"/>
                </a:cubicBezTo>
                <a:cubicBezTo>
                  <a:pt x="747713" y="883179"/>
                  <a:pt x="726546" y="909109"/>
                  <a:pt x="704850" y="933450"/>
                </a:cubicBezTo>
                <a:cubicBezTo>
                  <a:pt x="683154" y="957791"/>
                  <a:pt x="660400" y="978429"/>
                  <a:pt x="635000" y="996950"/>
                </a:cubicBezTo>
                <a:cubicBezTo>
                  <a:pt x="609600" y="1015471"/>
                  <a:pt x="581554" y="1031346"/>
                  <a:pt x="552450" y="1044575"/>
                </a:cubicBezTo>
                <a:cubicBezTo>
                  <a:pt x="523346" y="1057804"/>
                  <a:pt x="491067" y="1069975"/>
                  <a:pt x="460375" y="1076325"/>
                </a:cubicBezTo>
                <a:cubicBezTo>
                  <a:pt x="429683" y="1082675"/>
                  <a:pt x="398992" y="1083204"/>
                  <a:pt x="368300" y="1082675"/>
                </a:cubicBezTo>
                <a:cubicBezTo>
                  <a:pt x="337608" y="1082146"/>
                  <a:pt x="305329" y="1078971"/>
                  <a:pt x="276225" y="1073150"/>
                </a:cubicBezTo>
                <a:cubicBezTo>
                  <a:pt x="247121" y="1067329"/>
                  <a:pt x="220662" y="1059392"/>
                  <a:pt x="193675" y="1047750"/>
                </a:cubicBezTo>
                <a:cubicBezTo>
                  <a:pt x="166688" y="1036108"/>
                  <a:pt x="136525" y="1018117"/>
                  <a:pt x="114300" y="1003300"/>
                </a:cubicBezTo>
                <a:cubicBezTo>
                  <a:pt x="92075" y="988483"/>
                  <a:pt x="75142" y="971550"/>
                  <a:pt x="60325" y="958850"/>
                </a:cubicBezTo>
                <a:cubicBezTo>
                  <a:pt x="45508" y="946150"/>
                  <a:pt x="35454" y="937683"/>
                  <a:pt x="25400" y="927100"/>
                </a:cubicBezTo>
                <a:cubicBezTo>
                  <a:pt x="15346" y="916517"/>
                  <a:pt x="7937" y="905404"/>
                  <a:pt x="0" y="895350"/>
                </a:cubicBezTo>
              </a:path>
            </a:pathLst>
          </a:custGeom>
          <a:noFill/>
          <a:ln w="1016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0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3" name="s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15240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423319" y="1713150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70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0B9E204-FD48-4376-9889-385B91AB5486}"/>
              </a:ext>
            </a:extLst>
          </p:cNvPr>
          <p:cNvCxnSpPr>
            <a:cxnSpLocks/>
          </p:cNvCxnSpPr>
          <p:nvPr/>
        </p:nvCxnSpPr>
        <p:spPr>
          <a:xfrm>
            <a:off x="-319881" y="3037114"/>
            <a:ext cx="12725400" cy="0"/>
          </a:xfrm>
          <a:prstGeom prst="line">
            <a:avLst/>
          </a:prstGeom>
          <a:ln w="381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F549A4-8159-4621-BD03-78AA515DF709}"/>
              </a:ext>
            </a:extLst>
          </p:cNvPr>
          <p:cNvSpPr txBox="1"/>
          <p:nvPr/>
        </p:nvSpPr>
        <p:spPr>
          <a:xfrm>
            <a:off x="8290719" y="1713150"/>
            <a:ext cx="2743200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700">
                <a:solidFill>
                  <a:srgbClr val="FFFF00"/>
                </a:solidFill>
                <a:latin typeface="HP001 4 hàng" panose="020B0603050302020204" pitchFamily="34" charset="0"/>
              </a:rPr>
              <a:t>s</a:t>
            </a:r>
            <a:r>
              <a:rPr kumimoji="0" lang="en-US" sz="2870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endParaRPr kumimoji="0" lang="en-US" sz="2870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029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A60098-F406-44E2-927F-442307FB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 21_rổ rá">
            <a:hlinkClick r:id="" action="ppaction://media"/>
            <a:extLst>
              <a:ext uri="{FF2B5EF4-FFF2-40B4-BE49-F238E27FC236}">
                <a16:creationId xmlns:a16="http://schemas.microsoft.com/office/drawing/2014/main" xmlns="" id="{6BCD16CA-ECE9-4F46-B8BA-09169392F1C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13" y="1797050"/>
            <a:ext cx="10945812" cy="4130675"/>
          </a:xfrm>
        </p:spPr>
      </p:pic>
    </p:spTree>
    <p:extLst>
      <p:ext uri="{BB962C8B-B14F-4D97-AF65-F5344CB8AC3E}">
        <p14:creationId xmlns:p14="http://schemas.microsoft.com/office/powerpoint/2010/main" val="212233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770F73-990B-40A2-80D0-E2E3B814F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 21_su su">
            <a:hlinkClick r:id="" action="ppaction://media"/>
            <a:extLst>
              <a:ext uri="{FF2B5EF4-FFF2-40B4-BE49-F238E27FC236}">
                <a16:creationId xmlns:a16="http://schemas.microsoft.com/office/drawing/2014/main" xmlns="" id="{FD75AC22-8C53-44D9-9F47-22EC341FDBD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13" y="1797050"/>
            <a:ext cx="10945812" cy="4130675"/>
          </a:xfrm>
        </p:spPr>
      </p:pic>
    </p:spTree>
    <p:extLst>
      <p:ext uri="{BB962C8B-B14F-4D97-AF65-F5344CB8AC3E}">
        <p14:creationId xmlns:p14="http://schemas.microsoft.com/office/powerpoint/2010/main" val="399928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 flipH="1">
            <a:off x="2230251" y="-74019"/>
            <a:ext cx="7477407" cy="116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 flipV="1">
            <a:off x="2141305" y="5768377"/>
            <a:ext cx="7477407" cy="116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2588" b="56944"/>
          <a:stretch/>
        </p:blipFill>
        <p:spPr>
          <a:xfrm>
            <a:off x="1443831" y="-19050"/>
            <a:ext cx="8847138" cy="540822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714745" y="5415485"/>
            <a:ext cx="13508703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 có gà ri, cá rô, su su. Chợ có cả rổ rá.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934447" y="5397059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1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328225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210875" y="54118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979225" y="5408227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668763" y="54118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0354563" y="5413512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2" grpId="0"/>
      <p:bldP spid="14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7" y="4114800"/>
            <a:ext cx="11417012" cy="193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64" y="-432194"/>
            <a:ext cx="10137696" cy="533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714745" y="5415485"/>
            <a:ext cx="13508703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 có gà ri, cá rô, su su. Chợ có cả rổ rá.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05919" y="5410200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328225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210875" y="54118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979225" y="5408227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611519" y="54118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0310019" y="5413512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4175919" y="770153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Cảm ơn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0" t="58220" r="-4596" b="5953"/>
          <a:stretch/>
        </p:blipFill>
        <p:spPr>
          <a:xfrm>
            <a:off x="1966119" y="1828800"/>
            <a:ext cx="8847138" cy="478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700" y="6105476"/>
            <a:ext cx="912138" cy="738669"/>
          </a:xfr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32919" y="1828800"/>
            <a:ext cx="5388747" cy="36576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ga</a:t>
            </a:r>
          </a:p>
          <a:p>
            <a:pPr algn="l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bỡ ngỡ</a:t>
            </a:r>
          </a:p>
          <a:p>
            <a:pPr algn="l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 gỗ</a:t>
            </a:r>
          </a:p>
        </p:txBody>
      </p:sp>
    </p:spTree>
    <p:extLst>
      <p:ext uri="{BB962C8B-B14F-4D97-AF65-F5344CB8AC3E}">
        <p14:creationId xmlns:p14="http://schemas.microsoft.com/office/powerpoint/2010/main" val="377237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EA89C61-385A-4A08-9DB3-7B6F4F092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69"/>
            <a:ext cx="12161838" cy="684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7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B02529A-7032-4AA8-B796-45AEE59BD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93"/>
          <a:stretch/>
        </p:blipFill>
        <p:spPr>
          <a:xfrm>
            <a:off x="-25592" y="0"/>
            <a:ext cx="12201833" cy="6934200"/>
          </a:xfrm>
          <a:prstGeom prst="rect">
            <a:avLst/>
          </a:prstGeom>
        </p:spPr>
      </p:pic>
      <p:pic>
        <p:nvPicPr>
          <p:cNvPr id="20" name="Picture 19">
            <a:hlinkClick r:id="rId4" action="ppaction://hlinksldjump"/>
            <a:extLst>
              <a:ext uri="{FF2B5EF4-FFF2-40B4-BE49-F238E27FC236}">
                <a16:creationId xmlns:a16="http://schemas.microsoft.com/office/drawing/2014/main" xmlns="" id="{63FF97B3-0B1E-46BA-A805-88B064851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89999" y="5373737"/>
            <a:ext cx="1965398" cy="1331863"/>
          </a:xfrm>
          <a:prstGeom prst="rect">
            <a:avLst/>
          </a:prstGeom>
        </p:spPr>
      </p:pic>
      <p:pic>
        <p:nvPicPr>
          <p:cNvPr id="22" name="Picture 21">
            <a:hlinkClick r:id="rId7" action="ppaction://hlinksldjump"/>
            <a:extLst>
              <a:ext uri="{FF2B5EF4-FFF2-40B4-BE49-F238E27FC236}">
                <a16:creationId xmlns:a16="http://schemas.microsoft.com/office/drawing/2014/main" xmlns="" id="{0C88C742-F723-4692-A72D-69320242835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949"/>
          <a:stretch/>
        </p:blipFill>
        <p:spPr>
          <a:xfrm>
            <a:off x="54476" y="771293"/>
            <a:ext cx="1489198" cy="1495634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  <a:extLst>
              <a:ext uri="{FF2B5EF4-FFF2-40B4-BE49-F238E27FC236}">
                <a16:creationId xmlns:a16="http://schemas.microsoft.com/office/drawing/2014/main" xmlns="" id="{0DD44CAE-A6B4-43A0-8781-268D2121C2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1127" y="1600200"/>
            <a:ext cx="1552792" cy="1476581"/>
          </a:xfrm>
          <a:prstGeom prst="rect">
            <a:avLst/>
          </a:prstGeom>
        </p:spPr>
      </p:pic>
      <p:pic>
        <p:nvPicPr>
          <p:cNvPr id="26" name="Picture 25">
            <a:hlinkClick r:id="rId11" action="ppaction://hlinksldjump"/>
            <a:extLst>
              <a:ext uri="{FF2B5EF4-FFF2-40B4-BE49-F238E27FC236}">
                <a16:creationId xmlns:a16="http://schemas.microsoft.com/office/drawing/2014/main" xmlns="" id="{9ABE572D-5A6D-44F8-BEF5-5E2B7D7372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18919" y="2420006"/>
            <a:ext cx="1609950" cy="1448002"/>
          </a:xfrm>
          <a:prstGeom prst="rect">
            <a:avLst/>
          </a:prstGeom>
        </p:spPr>
      </p:pic>
      <p:pic>
        <p:nvPicPr>
          <p:cNvPr id="28" name="Picture 27">
            <a:hlinkClick r:id="rId13" action="ppaction://hlinksldjump"/>
            <a:extLst>
              <a:ext uri="{FF2B5EF4-FFF2-40B4-BE49-F238E27FC236}">
                <a16:creationId xmlns:a16="http://schemas.microsoft.com/office/drawing/2014/main" xmlns="" id="{C908532B-41B0-48F9-B0BC-542AA578C0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32631" y="1672189"/>
            <a:ext cx="1600423" cy="1495634"/>
          </a:xfrm>
          <a:prstGeom prst="rect">
            <a:avLst/>
          </a:prstGeom>
        </p:spPr>
      </p:pic>
      <p:pic>
        <p:nvPicPr>
          <p:cNvPr id="30" name="Picture 29">
            <a:hlinkClick r:id="rId15" action="ppaction://hlinksldjump"/>
            <a:extLst>
              <a:ext uri="{FF2B5EF4-FFF2-40B4-BE49-F238E27FC236}">
                <a16:creationId xmlns:a16="http://schemas.microsoft.com/office/drawing/2014/main" xmlns="" id="{C34114C8-7B88-4906-B25A-FAAF88A758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27745" y="247468"/>
            <a:ext cx="1562318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6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5578EA3-9E0B-4049-9980-A93F89BA7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9" t="14445" r="8889" b="13333"/>
          <a:stretch/>
        </p:blipFill>
        <p:spPr>
          <a:xfrm>
            <a:off x="2728119" y="76200"/>
            <a:ext cx="6705600" cy="58900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288B22-F46C-4B6A-BFE8-824B3323A458}"/>
              </a:ext>
            </a:extLst>
          </p:cNvPr>
          <p:cNvSpPr txBox="1"/>
          <p:nvPr/>
        </p:nvSpPr>
        <p:spPr>
          <a:xfrm>
            <a:off x="5166519" y="5657671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 sĩ</a:t>
            </a:r>
          </a:p>
        </p:txBody>
      </p:sp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95DD3124-D89D-473A-91FE-12F2CCEA10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1281" y="5257800"/>
            <a:ext cx="1794483" cy="17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7594943-970D-4199-9832-C4B0FEDB00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581"/>
          <a:stretch/>
        </p:blipFill>
        <p:spPr>
          <a:xfrm>
            <a:off x="20" y="10"/>
            <a:ext cx="12161818" cy="685799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B13B52C-C370-495F-A3CF-6C8394866396}"/>
              </a:ext>
            </a:extLst>
          </p:cNvPr>
          <p:cNvSpPr txBox="1"/>
          <p:nvPr/>
        </p:nvSpPr>
        <p:spPr>
          <a:xfrm>
            <a:off x="5242719" y="55626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rộ</a:t>
            </a:r>
          </a:p>
        </p:txBody>
      </p:sp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191D3D52-052B-4AA2-A3A1-B292BCB477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481" y="5265522"/>
            <a:ext cx="1794483" cy="17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1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1035E03A-E1CE-4A77-B108-BBCA5CDB1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941" y="2819400"/>
            <a:ext cx="4421955" cy="3585369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2AA80C-06AF-466A-83A8-2D1C010885D3}"/>
              </a:ext>
            </a:extLst>
          </p:cNvPr>
          <p:cNvSpPr txBox="1"/>
          <p:nvPr/>
        </p:nvSpPr>
        <p:spPr>
          <a:xfrm>
            <a:off x="2575719" y="9144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C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 sao may mắn</a:t>
            </a:r>
          </a:p>
        </p:txBody>
      </p:sp>
      <p:pic>
        <p:nvPicPr>
          <p:cNvPr id="10" name="Picture 9">
            <a:hlinkClick r:id="rId3" action="ppaction://hlinksldjump"/>
            <a:extLst>
              <a:ext uri="{FF2B5EF4-FFF2-40B4-BE49-F238E27FC236}">
                <a16:creationId xmlns:a16="http://schemas.microsoft.com/office/drawing/2014/main" xmlns="" id="{94C821D0-A7A4-42CD-B062-AEB9B1984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1281" y="5257800"/>
            <a:ext cx="1794483" cy="17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EB5248-5A72-428F-96FB-C3BF635E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519" y="304800"/>
            <a:ext cx="8572500" cy="4857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7B45A4-4C8B-40C7-991B-903F98608337}"/>
              </a:ext>
            </a:extLst>
          </p:cNvPr>
          <p:cNvSpPr txBox="1"/>
          <p:nvPr/>
        </p:nvSpPr>
        <p:spPr>
          <a:xfrm>
            <a:off x="5395119" y="52578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 mi</a:t>
            </a:r>
          </a:p>
        </p:txBody>
      </p:sp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xmlns="" id="{CAF3622E-52A0-4FD7-BD6C-AB3B667F1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1281" y="5257800"/>
            <a:ext cx="1794483" cy="17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9719" y="381000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7200" b="1" kern="12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Ở hồ có cá rô.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B619A1-0AA8-4A6A-8FC7-D9A6637340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12" b="19895"/>
          <a:stretch/>
        </p:blipFill>
        <p:spPr>
          <a:xfrm>
            <a:off x="608092" y="1600201"/>
            <a:ext cx="10945654" cy="4525963"/>
          </a:xfrm>
          <a:prstGeom prst="rect">
            <a:avLst/>
          </a:prstGeom>
          <a:noFill/>
        </p:spPr>
      </p:pic>
      <p:pic>
        <p:nvPicPr>
          <p:cNvPr id="4" name="Picture 3">
            <a:hlinkClick r:id="rId4" action="ppaction://hlinksldjump"/>
            <a:extLst>
              <a:ext uri="{FF2B5EF4-FFF2-40B4-BE49-F238E27FC236}">
                <a16:creationId xmlns:a16="http://schemas.microsoft.com/office/drawing/2014/main" xmlns="" id="{88B1EEAC-B2CD-429E-946C-D5952D3827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7481" y="5305123"/>
            <a:ext cx="1794483" cy="17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5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E405552-C4F4-4D54-8358-F0F8AD089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indoor, red&#10;&#10;Description automatically generated">
            <a:extLst>
              <a:ext uri="{FF2B5EF4-FFF2-40B4-BE49-F238E27FC236}">
                <a16:creationId xmlns:a16="http://schemas.microsoft.com/office/drawing/2014/main" xmlns="" id="{BD067B42-4236-4E4E-A985-4D95DE3378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08" y="152400"/>
            <a:ext cx="4414917" cy="4049110"/>
          </a:xfrm>
          <a:prstGeom prst="rect">
            <a:avLst/>
          </a:prstGeom>
        </p:spPr>
      </p:pic>
      <p:pic>
        <p:nvPicPr>
          <p:cNvPr id="9" name="Picture 8" descr="A picture containing outdoor object, fireworks&#10;&#10;Description automatically generated">
            <a:extLst>
              <a:ext uri="{FF2B5EF4-FFF2-40B4-BE49-F238E27FC236}">
                <a16:creationId xmlns:a16="http://schemas.microsoft.com/office/drawing/2014/main" xmlns="" id="{F5F2CB14-63A8-4101-B3E1-C6200D02FB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19" y="1213945"/>
            <a:ext cx="2967527" cy="4648200"/>
          </a:xfrm>
          <a:prstGeom prst="rect">
            <a:avLst/>
          </a:prstGeom>
        </p:spPr>
      </p:pic>
      <p:pic>
        <p:nvPicPr>
          <p:cNvPr id="10" name="Picture 9" descr="A picture containing outdoor object, fireworks&#10;&#10;Description automatically generated">
            <a:extLst>
              <a:ext uri="{FF2B5EF4-FFF2-40B4-BE49-F238E27FC236}">
                <a16:creationId xmlns:a16="http://schemas.microsoft.com/office/drawing/2014/main" xmlns="" id="{661C905E-552F-4C98-A1CE-B716C2C75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6519" y="1104900"/>
            <a:ext cx="2967527" cy="4648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AC7B73B-443E-4189-B4AA-A4412DDD6525}"/>
              </a:ext>
            </a:extLst>
          </p:cNvPr>
          <p:cNvSpPr txBox="1"/>
          <p:nvPr/>
        </p:nvSpPr>
        <p:spPr>
          <a:xfrm>
            <a:off x="2687882" y="4441043"/>
            <a:ext cx="777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FFC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các con!</a:t>
            </a:r>
          </a:p>
        </p:txBody>
      </p:sp>
      <p:pic>
        <p:nvPicPr>
          <p:cNvPr id="13" name="Am-thanh-tieng-chuong-gio-www_nhacchuongvui_com">
            <a:hlinkClick r:id="" action="ppaction://media"/>
            <a:extLst>
              <a:ext uri="{FF2B5EF4-FFF2-40B4-BE49-F238E27FC236}">
                <a16:creationId xmlns:a16="http://schemas.microsoft.com/office/drawing/2014/main" xmlns="" id="{76157F83-CD57-440C-86CD-4C30B46AA05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615" end="98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40104" y="2180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4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0753E-8 -7.40741E-7 L 4.30753E-8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9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18" b="24334"/>
          <a:stretch/>
        </p:blipFill>
        <p:spPr>
          <a:xfrm>
            <a:off x="30565" y="0"/>
            <a:ext cx="12131273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7966" y="2521436"/>
            <a:ext cx="8576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 dò ngày 18/10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4C77D6-2F6C-4EEE-8D59-8584CDB94D8F}"/>
              </a:ext>
            </a:extLst>
          </p:cNvPr>
          <p:cNvSpPr txBox="1"/>
          <p:nvPr/>
        </p:nvSpPr>
        <p:spPr>
          <a:xfrm>
            <a:off x="1051719" y="3444766"/>
            <a:ext cx="1043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0"/>
              </a:rPr>
              <a:t>- Con luyện đọc bài 21 trong sách Tiếng Việt và vở Luyện đọc.</a:t>
            </a:r>
          </a:p>
          <a:p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0"/>
              </a:rPr>
              <a:t>- Con viết bài 21 trong vở Tập viết và vở Luyện viết.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700" y="6105476"/>
            <a:ext cx="912138" cy="738669"/>
          </a:xfr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280319" y="1447800"/>
            <a:ext cx="10881519" cy="36576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 ghé nhà bà.</a:t>
            </a:r>
          </a:p>
        </p:txBody>
      </p:sp>
    </p:spTree>
    <p:extLst>
      <p:ext uri="{BB962C8B-B14F-4D97-AF65-F5344CB8AC3E}">
        <p14:creationId xmlns:p14="http://schemas.microsoft.com/office/powerpoint/2010/main" val="54450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700" y="6105476"/>
            <a:ext cx="912138" cy="738669"/>
          </a:xfr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65919" y="1828800"/>
            <a:ext cx="12706382" cy="3657600"/>
          </a:xfrm>
          <a:prstGeom prst="rect">
            <a:avLst/>
          </a:prstGeom>
        </p:spPr>
        <p:txBody>
          <a:bodyPr vert="horz" lIns="121725" tIns="60862" rIns="121725" bIns="608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 bà ở ngõ nhỏ.</a:t>
            </a:r>
          </a:p>
        </p:txBody>
      </p:sp>
    </p:spTree>
    <p:extLst>
      <p:ext uri="{BB962C8B-B14F-4D97-AF65-F5344CB8AC3E}">
        <p14:creationId xmlns:p14="http://schemas.microsoft.com/office/powerpoint/2010/main" val="383259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628"/>
          <a:stretch/>
        </p:blipFill>
        <p:spPr>
          <a:xfrm>
            <a:off x="518319" y="-69577"/>
            <a:ext cx="11107260" cy="57464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21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6825" y="5338809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Bầy </a:t>
            </a:r>
            <a:r>
              <a:rPr lang="en-US" sz="66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 non </a:t>
            </a:r>
            <a:r>
              <a:rPr lang="en-US" sz="66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íu </a:t>
            </a:r>
            <a:r>
              <a:rPr lang="en-US" sz="66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 </a:t>
            </a:r>
            <a:r>
              <a:rPr lang="en-US" sz="66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íu </a:t>
            </a:r>
            <a:r>
              <a:rPr lang="en-US" sz="6600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lang="en-US" sz="6600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ít bên mẹ.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  r	   S   s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ẻ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rế</a:t>
            </a: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rổ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sả</a:t>
            </a: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sẽ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sò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12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20700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409971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608572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80136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9918629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0778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F125B1-1FBE-480E-B782-D0F706F9E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iếng Chim Sẻ Mẹ Ríu Con 2020 - Mr Trí">
            <a:hlinkClick r:id="" action="ppaction://media"/>
            <a:extLst>
              <a:ext uri="{FF2B5EF4-FFF2-40B4-BE49-F238E27FC236}">
                <a16:creationId xmlns:a16="http://schemas.microsoft.com/office/drawing/2014/main" xmlns="" id="{91D4E6C0-242D-41ED-BCC7-967C2A1F428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272" end="1624.29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3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6659380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273</Words>
  <Application>Microsoft Office PowerPoint</Application>
  <PresentationFormat>Custom</PresentationFormat>
  <Paragraphs>105</Paragraphs>
  <Slides>38</Slides>
  <Notes>13</Notes>
  <HiddenSlides>0</HiddenSlides>
  <MMClips>6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HP001 4H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87</cp:revision>
  <dcterms:created xsi:type="dcterms:W3CDTF">2021-05-08T14:00:55Z</dcterms:created>
  <dcterms:modified xsi:type="dcterms:W3CDTF">2021-10-16T14:42:56Z</dcterms:modified>
</cp:coreProperties>
</file>