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theme/theme12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3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4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6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794" r:id="rId13"/>
    <p:sldMasterId id="2147483807" r:id="rId14"/>
    <p:sldMasterId id="2147483819" r:id="rId15"/>
    <p:sldMasterId id="2147483831" r:id="rId16"/>
    <p:sldMasterId id="2147483843" r:id="rId17"/>
  </p:sldMasterIdLst>
  <p:notesMasterIdLst>
    <p:notesMasterId r:id="rId42"/>
  </p:notesMasterIdLst>
  <p:sldIdLst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90" r:id="rId30"/>
    <p:sldId id="280" r:id="rId31"/>
    <p:sldId id="284" r:id="rId32"/>
    <p:sldId id="285" r:id="rId33"/>
    <p:sldId id="287" r:id="rId34"/>
    <p:sldId id="286" r:id="rId35"/>
    <p:sldId id="291" r:id="rId36"/>
    <p:sldId id="281" r:id="rId37"/>
    <p:sldId id="289" r:id="rId38"/>
    <p:sldId id="288" r:id="rId39"/>
    <p:sldId id="282" r:id="rId40"/>
    <p:sldId id="28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52406-8FB4-4D84-80C6-209DF6EF7FE6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4B5B5-7993-4E40-A94E-66A5344A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59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B2AA4F-B828-4D7C-AFD3-893933DAFCB4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4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979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18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189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8496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4825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46726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37310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970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15486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6715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7991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10164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65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4433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7734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37677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0157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803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9020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62952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1216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398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4125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492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1459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5739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3736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721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2823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11874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44763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91621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91947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90729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66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8746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18690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50102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61854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24038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17687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155304"/>
      </p:ext>
    </p:extLst>
  </p:cSld>
  <p:clrMapOvr>
    <a:masterClrMapping/>
  </p:clrMapOvr>
  <p:transition spd="slow" advClick="0" advTm="1000">
    <p:push dir="u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533326"/>
      </p:ext>
    </p:extLst>
  </p:cSld>
  <p:clrMapOvr>
    <a:masterClrMapping/>
  </p:clrMapOvr>
  <p:transition spd="slow" advClick="0" advTm="1000">
    <p:push dir="u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050644"/>
      </p:ext>
    </p:extLst>
  </p:cSld>
  <p:clrMapOvr>
    <a:masterClrMapping/>
  </p:clrMapOvr>
  <p:transition spd="slow" advClick="0" advTm="1000">
    <p:push dir="u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498521"/>
      </p:ext>
    </p:extLst>
  </p:cSld>
  <p:clrMapOvr>
    <a:masterClrMapping/>
  </p:clrMapOvr>
  <p:transition spd="slow" advClick="0" advTm="1000">
    <p:push dir="u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180474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28412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577256"/>
      </p:ext>
    </p:extLst>
  </p:cSld>
  <p:clrMapOvr>
    <a:masterClrMapping/>
  </p:clrMapOvr>
  <p:transition spd="slow" advClick="0" advTm="1000">
    <p:push dir="u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912182"/>
      </p:ext>
    </p:extLst>
  </p:cSld>
  <p:clrMapOvr>
    <a:masterClrMapping/>
  </p:clrMapOvr>
  <p:transition spd="slow" advClick="0" advTm="1000">
    <p:push dir="u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870361"/>
      </p:ext>
    </p:extLst>
  </p:cSld>
  <p:clrMapOvr>
    <a:masterClrMapping/>
  </p:clrMapOvr>
  <p:transition spd="slow" advClick="0" advTm="1000">
    <p:push dir="u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23221"/>
      </p:ext>
    </p:extLst>
  </p:cSld>
  <p:clrMapOvr>
    <a:masterClrMapping/>
  </p:clrMapOvr>
  <p:transition spd="slow" advClick="0" advTm="1000">
    <p:push dir="u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74306"/>
      </p:ext>
    </p:extLst>
  </p:cSld>
  <p:clrMapOvr>
    <a:masterClrMapping/>
  </p:clrMapOvr>
  <p:transition spd="slow" advClick="0" advTm="1000">
    <p:push dir="u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230608"/>
      </p:ext>
    </p:extLst>
  </p:cSld>
  <p:clrMapOvr>
    <a:masterClrMapping/>
  </p:clrMapOvr>
  <p:transition spd="slow" advClick="0" advTm="1000">
    <p:push dir="u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482390"/>
      </p:ext>
    </p:extLst>
  </p:cSld>
  <p:clrMapOvr>
    <a:masterClrMapping/>
  </p:clrMapOvr>
  <p:transition spd="slow" advClick="0" advTm="1000">
    <p:push dir="u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252705"/>
      </p:ext>
    </p:extLst>
  </p:cSld>
  <p:clrMapOvr>
    <a:masterClrMapping/>
  </p:clrMapOvr>
  <p:transition spd="slow" advClick="0" advTm="1000">
    <p:push dir="u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631897"/>
      </p:ext>
    </p:extLst>
  </p:cSld>
  <p:clrMapOvr>
    <a:masterClrMapping/>
  </p:clrMapOvr>
  <p:transition spd="slow" advClick="0" advTm="1000">
    <p:push dir="u"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317050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25143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021661"/>
      </p:ext>
    </p:extLst>
  </p:cSld>
  <p:clrMapOvr>
    <a:masterClrMapping/>
  </p:clrMapOvr>
  <p:transition spd="slow" advClick="0" advTm="1000">
    <p:push dir="u"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411249"/>
      </p:ext>
    </p:extLst>
  </p:cSld>
  <p:clrMapOvr>
    <a:masterClrMapping/>
  </p:clrMapOvr>
  <p:transition spd="slow" advClick="0" advTm="1000">
    <p:push dir="u"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363835"/>
      </p:ext>
    </p:extLst>
  </p:cSld>
  <p:clrMapOvr>
    <a:masterClrMapping/>
  </p:clrMapOvr>
  <p:transition spd="slow" advClick="0" advTm="1000">
    <p:push dir="u"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979429"/>
      </p:ext>
    </p:extLst>
  </p:cSld>
  <p:clrMapOvr>
    <a:masterClrMapping/>
  </p:clrMapOvr>
  <p:transition spd="slow" advClick="0" advTm="1000">
    <p:push dir="u"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89655"/>
      </p:ext>
    </p:extLst>
  </p:cSld>
  <p:clrMapOvr>
    <a:masterClrMapping/>
  </p:clrMapOvr>
  <p:transition spd="slow" advClick="0" advTm="1000">
    <p:push dir="u"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0038"/>
      </p:ext>
    </p:extLst>
  </p:cSld>
  <p:clrMapOvr>
    <a:masterClrMapping/>
  </p:clrMapOvr>
  <p:transition spd="slow" advClick="0" advTm="1000">
    <p:push dir="u"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35529"/>
      </p:ext>
    </p:extLst>
  </p:cSld>
  <p:clrMapOvr>
    <a:masterClrMapping/>
  </p:clrMapOvr>
  <p:transition spd="slow" advClick="0" advTm="1000">
    <p:push dir="u"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69814"/>
      </p:ext>
    </p:extLst>
  </p:cSld>
  <p:clrMapOvr>
    <a:masterClrMapping/>
  </p:clrMapOvr>
  <p:transition spd="slow" advClick="0" advTm="1000">
    <p:push dir="u"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877883"/>
      </p:ext>
    </p:extLst>
  </p:cSld>
  <p:clrMapOvr>
    <a:masterClrMapping/>
  </p:clrMapOvr>
  <p:transition spd="slow" advClick="0" advTm="1000">
    <p:push dir="u"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004382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5905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90638"/>
      </p:ext>
    </p:extLst>
  </p:cSld>
  <p:clrMapOvr>
    <a:masterClrMapping/>
  </p:clrMapOvr>
  <p:transition spd="slow" advClick="0" advTm="1000">
    <p:push dir="u"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694136"/>
      </p:ext>
    </p:extLst>
  </p:cSld>
  <p:clrMapOvr>
    <a:masterClrMapping/>
  </p:clrMapOvr>
  <p:transition spd="slow" advClick="0" advTm="1000">
    <p:push dir="u"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783558"/>
      </p:ext>
    </p:extLst>
  </p:cSld>
  <p:clrMapOvr>
    <a:masterClrMapping/>
  </p:clrMapOvr>
  <p:transition spd="slow" advClick="0" advTm="1000">
    <p:push dir="u"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568405"/>
      </p:ext>
    </p:extLst>
  </p:cSld>
  <p:clrMapOvr>
    <a:masterClrMapping/>
  </p:clrMapOvr>
  <p:transition spd="slow" advClick="0" advTm="1000">
    <p:push dir="u"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738565"/>
      </p:ext>
    </p:extLst>
  </p:cSld>
  <p:clrMapOvr>
    <a:masterClrMapping/>
  </p:clrMapOvr>
  <p:transition spd="slow" advClick="0" advTm="1000">
    <p:push dir="u"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947590"/>
      </p:ext>
    </p:extLst>
  </p:cSld>
  <p:clrMapOvr>
    <a:masterClrMapping/>
  </p:clrMapOvr>
  <p:transition spd="slow" advClick="0" advTm="1000">
    <p:push dir="u"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489149"/>
      </p:ext>
    </p:extLst>
  </p:cSld>
  <p:clrMapOvr>
    <a:masterClrMapping/>
  </p:clrMapOvr>
  <p:transition spd="slow" advClick="0" advTm="1000">
    <p:push dir="u"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062602"/>
      </p:ext>
    </p:extLst>
  </p:cSld>
  <p:clrMapOvr>
    <a:masterClrMapping/>
  </p:clrMapOvr>
  <p:transition spd="slow" advClick="0" advTm="1000">
    <p:push dir="u"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9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8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9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2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55488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4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40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65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69" y="1482091"/>
            <a:ext cx="5220971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4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8" y="1482091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8" y="2368554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472185" y="4439041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859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77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698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7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2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62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8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8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95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0543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9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66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FB475AF3-A322-416E-99D7-29F5A7799ECC}" type="datetimeFigureOut">
              <a:rPr lang="zh-CN" altLang="en-US">
                <a:solidFill>
                  <a:prstClr val="black"/>
                </a:solidFill>
              </a:rPr>
              <a:pPr/>
              <a:t>2022/1/13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10B49C96-558A-49EC-AD52-79C3D5970B3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47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44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415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69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46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486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39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655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9871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7654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2280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6267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6204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177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6693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6143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1338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8084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9361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718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98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19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6887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7077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013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9423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1879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83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960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1504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0488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9507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160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2327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176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92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511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5246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7900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926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6221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19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4139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0067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0054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1137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6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634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7540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9950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986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4164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342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834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1587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975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8545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39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1850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41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875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720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0666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281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071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2886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3232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22572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145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1425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0802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0850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6237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9238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5100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8770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248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60081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2056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0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952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8357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7907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6704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9064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746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77294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17622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42284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3814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90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18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8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31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4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>
            <a:extLst>
              <a:ext uri="{FF2B5EF4-FFF2-40B4-BE49-F238E27FC236}">
                <a16:creationId xmlns="" xmlns:a16="http://schemas.microsoft.com/office/drawing/2014/main" id="{D611C0BF-38C8-4EF9-B0F4-BF300AEB8ED2}"/>
              </a:ext>
            </a:extLst>
          </p:cNvPr>
          <p:cNvSpPr txBox="1">
            <a:spLocks/>
          </p:cNvSpPr>
          <p:nvPr userDrawn="1"/>
        </p:nvSpPr>
        <p:spPr>
          <a:xfrm>
            <a:off x="8282354" y="-67469"/>
            <a:ext cx="32648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altLang="zh-C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altLang="zh-C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Tranthao121004@gmail.com</a:t>
            </a:r>
            <a:endParaRPr lang="zh-CN" alt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89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>
            <a:extLst>
              <a:ext uri="{FF2B5EF4-FFF2-40B4-BE49-F238E27FC236}">
                <a16:creationId xmlns="" xmlns:a16="http://schemas.microsoft.com/office/drawing/2014/main" id="{D611C0BF-38C8-4EF9-B0F4-BF300AEB8ED2}"/>
              </a:ext>
            </a:extLst>
          </p:cNvPr>
          <p:cNvSpPr txBox="1">
            <a:spLocks/>
          </p:cNvSpPr>
          <p:nvPr userDrawn="1"/>
        </p:nvSpPr>
        <p:spPr>
          <a:xfrm>
            <a:off x="8282354" y="-67469"/>
            <a:ext cx="32648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altLang="zh-C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altLang="zh-C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Tranthao121004@gmail.com</a:t>
            </a:r>
            <a:endParaRPr lang="zh-CN" alt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76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>
            <a:extLst>
              <a:ext uri="{FF2B5EF4-FFF2-40B4-BE49-F238E27FC236}">
                <a16:creationId xmlns="" xmlns:a16="http://schemas.microsoft.com/office/drawing/2014/main" id="{D611C0BF-38C8-4EF9-B0F4-BF300AEB8ED2}"/>
              </a:ext>
            </a:extLst>
          </p:cNvPr>
          <p:cNvSpPr txBox="1">
            <a:spLocks/>
          </p:cNvSpPr>
          <p:nvPr userDrawn="1"/>
        </p:nvSpPr>
        <p:spPr>
          <a:xfrm>
            <a:off x="8282354" y="-67469"/>
            <a:ext cx="32648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altLang="zh-C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altLang="zh-C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Tranthao121004@gmail.com</a:t>
            </a:r>
            <a:endParaRPr lang="zh-CN" alt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79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398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88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2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56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75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8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893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85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00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microsoft.com/office/2007/relationships/media" Target="../media/media4.mp3"/><Relationship Id="rId7" Type="http://schemas.openxmlformats.org/officeDocument/2006/relationships/image" Target="../media/image19.jpg"/><Relationship Id="rId12" Type="http://schemas.openxmlformats.org/officeDocument/2006/relationships/slide" Target="slide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06.xml"/><Relationship Id="rId10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microsoft.com/office/2007/relationships/media" Target="../media/media6.mp3"/><Relationship Id="rId7" Type="http://schemas.openxmlformats.org/officeDocument/2006/relationships/image" Target="../media/image19.jpg"/><Relationship Id="rId12" Type="http://schemas.openxmlformats.org/officeDocument/2006/relationships/slide" Target="slide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17.xml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audio" Target="../media/media6.mp3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41.xml"/><Relationship Id="rId1" Type="http://schemas.openxmlformats.org/officeDocument/2006/relationships/tags" Target="../tags/tag1.xml"/><Relationship Id="rId6" Type="http://schemas.microsoft.com/office/2007/relationships/hdphoto" Target="../media/hdphoto3.wdp"/><Relationship Id="rId5" Type="http://schemas.openxmlformats.org/officeDocument/2006/relationships/image" Target="../media/image3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41.xml"/><Relationship Id="rId1" Type="http://schemas.openxmlformats.org/officeDocument/2006/relationships/tags" Target="../tags/tag2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41.xml"/><Relationship Id="rId1" Type="http://schemas.openxmlformats.org/officeDocument/2006/relationships/tags" Target="../tags/tag3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41.xml"/><Relationship Id="rId1" Type="http://schemas.openxmlformats.org/officeDocument/2006/relationships/tags" Target="../tags/tag4.xml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41.xml"/><Relationship Id="rId1" Type="http://schemas.openxmlformats.org/officeDocument/2006/relationships/tags" Target="../tags/tag5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52.xml"/><Relationship Id="rId1" Type="http://schemas.openxmlformats.org/officeDocument/2006/relationships/tags" Target="../tags/tag6.xml"/><Relationship Id="rId6" Type="http://schemas.microsoft.com/office/2007/relationships/hdphoto" Target="../media/hdphoto7.wdp"/><Relationship Id="rId5" Type="http://schemas.openxmlformats.org/officeDocument/2006/relationships/image" Target="../media/image38.png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52.xml"/><Relationship Id="rId1" Type="http://schemas.openxmlformats.org/officeDocument/2006/relationships/tags" Target="../tags/tag7.xml"/><Relationship Id="rId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52.xml"/><Relationship Id="rId1" Type="http://schemas.openxmlformats.org/officeDocument/2006/relationships/tags" Target="../tags/tag8.xml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3.xml"/><Relationship Id="rId1" Type="http://schemas.openxmlformats.org/officeDocument/2006/relationships/tags" Target="../tags/tag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17" Type="http://schemas.openxmlformats.org/officeDocument/2006/relationships/image" Target="../media/image7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1" Type="http://schemas.microsoft.com/office/2007/relationships/media" Target="../media/media2.mp3"/><Relationship Id="rId6" Type="http://schemas.openxmlformats.org/officeDocument/2006/relationships/image" Target="../media/image11.jpg"/><Relationship Id="rId11" Type="http://schemas.openxmlformats.org/officeDocument/2006/relationships/slide" Target="slide2.xml"/><Relationship Id="rId5" Type="http://schemas.openxmlformats.org/officeDocument/2006/relationships/audio" Target="../media/audio1.wav"/><Relationship Id="rId15" Type="http://schemas.openxmlformats.org/officeDocument/2006/relationships/image" Target="../media/image17.png"/><Relationship Id="rId10" Type="http://schemas.openxmlformats.org/officeDocument/2006/relationships/image" Target="../media/image14.png"/><Relationship Id="rId4" Type="http://schemas.openxmlformats.org/officeDocument/2006/relationships/audio" Target="../media/audio2.wav"/><Relationship Id="rId9" Type="http://schemas.openxmlformats.org/officeDocument/2006/relationships/slide" Target="slide3.xml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microsoft.com/office/2007/relationships/media" Target="../media/media4.mp3"/><Relationship Id="rId7" Type="http://schemas.openxmlformats.org/officeDocument/2006/relationships/image" Target="../media/image19.jpg"/><Relationship Id="rId12" Type="http://schemas.openxmlformats.org/officeDocument/2006/relationships/slide" Target="slide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microsoft.com/office/2007/relationships/media" Target="../media/media6.mp3"/><Relationship Id="rId7" Type="http://schemas.openxmlformats.org/officeDocument/2006/relationships/image" Target="../media/image19.jpg"/><Relationship Id="rId12" Type="http://schemas.openxmlformats.org/officeDocument/2006/relationships/slide" Target="slide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audio" Target="../media/media6.mp3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12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12.png"/><Relationship Id="rId10" Type="http://schemas.openxmlformats.org/officeDocument/2006/relationships/slide" Target="slide6.xml"/><Relationship Id="rId4" Type="http://schemas.openxmlformats.org/officeDocument/2006/relationships/image" Target="../media/image11.jpg"/><Relationship Id="rId9" Type="http://schemas.openxmlformats.org/officeDocument/2006/relationships/image" Target="../media/image18.png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microsoft.com/office/2007/relationships/media" Target="../media/media4.mp3"/><Relationship Id="rId7" Type="http://schemas.openxmlformats.org/officeDocument/2006/relationships/image" Target="../media/image19.jpg"/><Relationship Id="rId12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73.xml"/><Relationship Id="rId10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microsoft.com/office/2007/relationships/media" Target="../media/media6.mp3"/><Relationship Id="rId7" Type="http://schemas.openxmlformats.org/officeDocument/2006/relationships/image" Target="../media/image19.jpg"/><Relationship Id="rId12" Type="http://schemas.openxmlformats.org/officeDocument/2006/relationships/slide" Target="slide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84.xml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audio" Target="../media/media6.mp3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slide" Target="slide10.xml"/><Relationship Id="rId12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12.png"/><Relationship Id="rId10" Type="http://schemas.openxmlformats.org/officeDocument/2006/relationships/slide" Target="slide9.xml"/><Relationship Id="rId4" Type="http://schemas.openxmlformats.org/officeDocument/2006/relationships/image" Target="../media/image11.jpg"/><Relationship Id="rId9" Type="http://schemas.openxmlformats.org/officeDocument/2006/relationships/image" Target="../media/image18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235217061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65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7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6000" b="1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6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60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56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357709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41273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55974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79" y="1685110"/>
            <a:ext cx="10267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Luyện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: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mùa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79" y="2289254"/>
            <a:ext cx="10267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hỏi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23524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3914BE61-C49F-4B6C-ABB9-0B586A3D7E2F}"/>
              </a:ext>
            </a:extLst>
          </p:cNvPr>
          <p:cNvSpPr txBox="1"/>
          <p:nvPr/>
        </p:nvSpPr>
        <p:spPr>
          <a:xfrm>
            <a:off x="412635" y="-17734"/>
            <a:ext cx="10831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tên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điểm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ở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miền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Bắc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1FD62FBC-AE15-4F12-A228-9CD9A63B8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954" y="515052"/>
            <a:ext cx="4723672" cy="291394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="" xmlns:a16="http://schemas.microsoft.com/office/drawing/2014/main" id="{028C6D72-13D8-48C3-8EFE-F2A29CB011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1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08556" y="584513"/>
            <a:ext cx="4961174" cy="273546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="" xmlns:a16="http://schemas.microsoft.com/office/drawing/2014/main" id="{84162624-0F12-4C42-8C41-B822562F12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4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953" y="3828519"/>
            <a:ext cx="4856269" cy="281143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="" xmlns:a16="http://schemas.microsoft.com/office/drawing/2014/main" id="{FB0A4603-C1B6-4286-B261-A5F663886F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08556" y="3828519"/>
            <a:ext cx="4961174" cy="28114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941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3914BE61-C49F-4B6C-ABB9-0B586A3D7E2F}"/>
              </a:ext>
            </a:extLst>
          </p:cNvPr>
          <p:cNvSpPr txBox="1"/>
          <p:nvPr/>
        </p:nvSpPr>
        <p:spPr>
          <a:xfrm>
            <a:off x="412635" y="-17734"/>
            <a:ext cx="10831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tên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điểm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ở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miền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Bắc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1FD62FBC-AE15-4F12-A228-9CD9A63B8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9899" y="762044"/>
            <a:ext cx="7355601" cy="3350022"/>
          </a:xfrm>
          <a:prstGeom prst="rect">
            <a:avLst/>
          </a:prstGeom>
        </p:spPr>
      </p:pic>
      <p:sp>
        <p:nvSpPr>
          <p:cNvPr id="59" name="Rounded Rectangle 15">
            <a:extLst>
              <a:ext uri="{FF2B5EF4-FFF2-40B4-BE49-F238E27FC236}">
                <a16:creationId xmlns="" xmlns:a16="http://schemas.microsoft.com/office/drawing/2014/main" id="{1748A4F3-31C3-4AFF-A45B-CC0519A30F4F}"/>
              </a:ext>
            </a:extLst>
          </p:cNvPr>
          <p:cNvSpPr/>
          <p:nvPr/>
        </p:nvSpPr>
        <p:spPr>
          <a:xfrm>
            <a:off x="5396497" y="4240856"/>
            <a:ext cx="1884952" cy="53655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FC7D77"/>
            </a:solidFill>
            <a:prstDash val="solid"/>
          </a:ln>
          <a:effectLst>
            <a:glow rad="63500">
              <a:srgbClr val="FC7D77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x-none" sz="2800" b="1" kern="0" dirty="0">
                <a:solidFill>
                  <a:srgbClr val="FC7D77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xuân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8F1BC77C-14C2-4C73-974E-CFD703D924E7}"/>
              </a:ext>
            </a:extLst>
          </p:cNvPr>
          <p:cNvSpPr txBox="1"/>
          <p:nvPr/>
        </p:nvSpPr>
        <p:spPr>
          <a:xfrm>
            <a:off x="1167619" y="4802045"/>
            <a:ext cx="159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ấm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áp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E085AD7A-C7C0-4D10-9CA8-985CE87895E8}"/>
              </a:ext>
            </a:extLst>
          </p:cNvPr>
          <p:cNvSpPr txBox="1"/>
          <p:nvPr/>
        </p:nvSpPr>
        <p:spPr>
          <a:xfrm>
            <a:off x="4212526" y="4830181"/>
            <a:ext cx="4682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cây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cối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đâm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chồi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nảy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lộc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DF434F4D-FF2A-48B6-8926-E08FC7BE49AD}"/>
              </a:ext>
            </a:extLst>
          </p:cNvPr>
          <p:cNvSpPr txBox="1"/>
          <p:nvPr/>
        </p:nvSpPr>
        <p:spPr>
          <a:xfrm>
            <a:off x="8260281" y="4844249"/>
            <a:ext cx="3711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nhiều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loài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hoa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nở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,..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F682C88-339A-2042-AF82-0604069765FA}"/>
              </a:ext>
            </a:extLst>
          </p:cNvPr>
          <p:cNvSpPr txBox="1"/>
          <p:nvPr/>
        </p:nvSpPr>
        <p:spPr>
          <a:xfrm>
            <a:off x="2619802" y="4802045"/>
            <a:ext cx="1834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nắng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nhẹ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1690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3" grpId="0"/>
      <p:bldP spid="64" grpId="0"/>
      <p:bldP spid="65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3914BE61-C49F-4B6C-ABB9-0B586A3D7E2F}"/>
              </a:ext>
            </a:extLst>
          </p:cNvPr>
          <p:cNvSpPr txBox="1"/>
          <p:nvPr/>
        </p:nvSpPr>
        <p:spPr>
          <a:xfrm>
            <a:off x="412635" y="-17734"/>
            <a:ext cx="10831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tên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điểm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ở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miền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Bắc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="" xmlns:a16="http://schemas.microsoft.com/office/drawing/2014/main" id="{028C6D72-13D8-48C3-8EFE-F2A29CB01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1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0774" y="768363"/>
            <a:ext cx="5442447" cy="3351736"/>
          </a:xfrm>
          <a:prstGeom prst="rect">
            <a:avLst/>
          </a:prstGeom>
        </p:spPr>
      </p:pic>
      <p:sp>
        <p:nvSpPr>
          <p:cNvPr id="61" name="Rounded Rectangle 17">
            <a:extLst>
              <a:ext uri="{FF2B5EF4-FFF2-40B4-BE49-F238E27FC236}">
                <a16:creationId xmlns="" xmlns:a16="http://schemas.microsoft.com/office/drawing/2014/main" id="{9F52EE54-4688-4678-8E5E-B52378463241}"/>
              </a:ext>
            </a:extLst>
          </p:cNvPr>
          <p:cNvSpPr/>
          <p:nvPr/>
        </p:nvSpPr>
        <p:spPr>
          <a:xfrm>
            <a:off x="4885755" y="4310144"/>
            <a:ext cx="1884952" cy="53655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92D050"/>
            </a:solidFill>
            <a:prstDash val="solid"/>
          </a:ln>
          <a:effectLst>
            <a:glow rad="63500">
              <a:srgbClr val="92D050"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x-none" sz="2400" b="1" kern="0" dirty="0">
                <a:solidFill>
                  <a:srgbClr val="92D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hè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63518124-A567-42D8-B370-59F2747F4E5F}"/>
              </a:ext>
            </a:extLst>
          </p:cNvPr>
          <p:cNvSpPr txBox="1"/>
          <p:nvPr/>
        </p:nvSpPr>
        <p:spPr>
          <a:xfrm>
            <a:off x="286944" y="5090244"/>
            <a:ext cx="220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nóng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bức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CCFB182A-C68A-4190-8123-1B92C728C98A}"/>
              </a:ext>
            </a:extLst>
          </p:cNvPr>
          <p:cNvSpPr txBox="1"/>
          <p:nvPr/>
        </p:nvSpPr>
        <p:spPr>
          <a:xfrm>
            <a:off x="3018233" y="5126543"/>
            <a:ext cx="2207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chói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chang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7B58C2BD-1486-42ED-8729-00986DB36E5A}"/>
              </a:ext>
            </a:extLst>
          </p:cNvPr>
          <p:cNvSpPr txBox="1"/>
          <p:nvPr/>
        </p:nvSpPr>
        <p:spPr>
          <a:xfrm>
            <a:off x="8877836" y="5139836"/>
            <a:ext cx="3161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nhiều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quả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chín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,..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6412C30-8290-884F-904C-5F07C8682769}"/>
              </a:ext>
            </a:extLst>
          </p:cNvPr>
          <p:cNvSpPr txBox="1"/>
          <p:nvPr/>
        </p:nvSpPr>
        <p:spPr>
          <a:xfrm>
            <a:off x="2184824" y="5126543"/>
            <a:ext cx="942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oi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ả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A66B409-C853-4B44-B653-D8DFD248D914}"/>
              </a:ext>
            </a:extLst>
          </p:cNvPr>
          <p:cNvSpPr txBox="1"/>
          <p:nvPr/>
        </p:nvSpPr>
        <p:spPr>
          <a:xfrm>
            <a:off x="4898921" y="5139836"/>
            <a:ext cx="2207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mưa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rào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1A0B74B2-EE6B-B543-9503-A014E5DA334F}"/>
              </a:ext>
            </a:extLst>
          </p:cNvPr>
          <p:cNvSpPr txBox="1"/>
          <p:nvPr/>
        </p:nvSpPr>
        <p:spPr>
          <a:xfrm>
            <a:off x="6966224" y="5139836"/>
            <a:ext cx="2207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cây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xanh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lá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0368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6" grpId="0"/>
      <p:bldP spid="67" grpId="0"/>
      <p:bldP spid="68" grpId="0"/>
      <p:bldP spid="21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3914BE61-C49F-4B6C-ABB9-0B586A3D7E2F}"/>
              </a:ext>
            </a:extLst>
          </p:cNvPr>
          <p:cNvSpPr txBox="1"/>
          <p:nvPr/>
        </p:nvSpPr>
        <p:spPr>
          <a:xfrm>
            <a:off x="412635" y="-17734"/>
            <a:ext cx="10831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tên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điểm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ở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miền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Bắc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="" xmlns:a16="http://schemas.microsoft.com/office/drawing/2014/main" id="{84162624-0F12-4C42-8C41-B822562F1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5314" y="914400"/>
            <a:ext cx="9039138" cy="3530991"/>
          </a:xfrm>
          <a:prstGeom prst="rect">
            <a:avLst/>
          </a:prstGeom>
        </p:spPr>
      </p:pic>
      <p:sp>
        <p:nvSpPr>
          <p:cNvPr id="62" name="Rounded Rectangle 18">
            <a:extLst>
              <a:ext uri="{FF2B5EF4-FFF2-40B4-BE49-F238E27FC236}">
                <a16:creationId xmlns="" xmlns:a16="http://schemas.microsoft.com/office/drawing/2014/main" id="{62D5AD8D-7993-4B7D-9AC1-E8C5AC052C29}"/>
              </a:ext>
            </a:extLst>
          </p:cNvPr>
          <p:cNvSpPr/>
          <p:nvPr/>
        </p:nvSpPr>
        <p:spPr>
          <a:xfrm>
            <a:off x="5072887" y="4560335"/>
            <a:ext cx="1884952" cy="536551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FFAB40">
                <a:lumMod val="60000"/>
                <a:lumOff val="40000"/>
              </a:srgbClr>
            </a:solidFill>
            <a:prstDash val="solid"/>
          </a:ln>
          <a:effectLst>
            <a:glow rad="63500">
              <a:srgbClr val="FFAB4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x-none" sz="2800" b="1" kern="0" dirty="0">
                <a:solidFill>
                  <a:srgbClr val="FFC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thu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086F0189-0BBA-412E-A278-CE640DB60FE4}"/>
              </a:ext>
            </a:extLst>
          </p:cNvPr>
          <p:cNvSpPr txBox="1"/>
          <p:nvPr/>
        </p:nvSpPr>
        <p:spPr>
          <a:xfrm>
            <a:off x="1492846" y="5419071"/>
            <a:ext cx="2067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lang="en-US" sz="28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se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lạnh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2828D68E-C3F3-463F-95C2-C7107F6F7271}"/>
              </a:ext>
            </a:extLst>
          </p:cNvPr>
          <p:cNvSpPr txBox="1"/>
          <p:nvPr/>
        </p:nvSpPr>
        <p:spPr>
          <a:xfrm>
            <a:off x="9419524" y="5407776"/>
            <a:ext cx="200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rụng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lá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…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C31B2B8-FB02-C24B-BA91-39C80598400B}"/>
              </a:ext>
            </a:extLst>
          </p:cNvPr>
          <p:cNvSpPr txBox="1"/>
          <p:nvPr/>
        </p:nvSpPr>
        <p:spPr>
          <a:xfrm>
            <a:off x="6127686" y="5410372"/>
            <a:ext cx="1650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gió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nhẹ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AAB4388-20AF-5145-9892-600872D94709}"/>
              </a:ext>
            </a:extLst>
          </p:cNvPr>
          <p:cNvSpPr txBox="1"/>
          <p:nvPr/>
        </p:nvSpPr>
        <p:spPr>
          <a:xfrm>
            <a:off x="3037444" y="5410372"/>
            <a:ext cx="3502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bầu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trời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trong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xanh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8875395-FC82-5E4A-B0EB-1030AAD1B724}"/>
              </a:ext>
            </a:extLst>
          </p:cNvPr>
          <p:cNvSpPr txBox="1"/>
          <p:nvPr/>
        </p:nvSpPr>
        <p:spPr>
          <a:xfrm>
            <a:off x="7589576" y="5411555"/>
            <a:ext cx="200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lá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úa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vàng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2709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9" grpId="0"/>
      <p:bldP spid="70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3914BE61-C49F-4B6C-ABB9-0B586A3D7E2F}"/>
              </a:ext>
            </a:extLst>
          </p:cNvPr>
          <p:cNvSpPr txBox="1"/>
          <p:nvPr/>
        </p:nvSpPr>
        <p:spPr>
          <a:xfrm>
            <a:off x="412635" y="-17734"/>
            <a:ext cx="108311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tên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điểm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ở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miền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Bắc</a:t>
            </a:r>
            <a:r>
              <a:rPr lang="en-US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="" xmlns:a16="http://schemas.microsoft.com/office/drawing/2014/main" id="{FB0A4603-C1B6-4286-B261-A5F663886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8720" y="886292"/>
            <a:ext cx="8118622" cy="3569798"/>
          </a:xfrm>
          <a:prstGeom prst="rect">
            <a:avLst/>
          </a:prstGeom>
        </p:spPr>
      </p:pic>
      <p:sp>
        <p:nvSpPr>
          <p:cNvPr id="60" name="Rounded Rectangle 16">
            <a:extLst>
              <a:ext uri="{FF2B5EF4-FFF2-40B4-BE49-F238E27FC236}">
                <a16:creationId xmlns="" xmlns:a16="http://schemas.microsoft.com/office/drawing/2014/main" id="{A16B1A68-FF51-4926-B5FE-4F8A224F5628}"/>
              </a:ext>
            </a:extLst>
          </p:cNvPr>
          <p:cNvSpPr/>
          <p:nvPr/>
        </p:nvSpPr>
        <p:spPr>
          <a:xfrm>
            <a:off x="4720034" y="4569539"/>
            <a:ext cx="2449452" cy="536551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BAE5E4">
                <a:lumMod val="75000"/>
              </a:srgbClr>
            </a:solidFill>
            <a:prstDash val="solid"/>
          </a:ln>
          <a:effectLst>
            <a:glow rad="101600">
              <a:srgbClr val="BAE5E4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x-none" sz="2800" b="1" kern="0" dirty="0">
                <a:solidFill>
                  <a:srgbClr val="BAE5E4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đông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1202E5F0-672A-444E-B990-B562BF946999}"/>
              </a:ext>
            </a:extLst>
          </p:cNvPr>
          <p:cNvSpPr txBox="1"/>
          <p:nvPr/>
        </p:nvSpPr>
        <p:spPr>
          <a:xfrm>
            <a:off x="3046603" y="5209898"/>
            <a:ext cx="1326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lang="en-US" sz="2800" kern="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lạnh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098716F8-EB1D-4B65-8B66-E5ECAB2F6B0D}"/>
              </a:ext>
            </a:extLst>
          </p:cNvPr>
          <p:cNvSpPr txBox="1"/>
          <p:nvPr/>
        </p:nvSpPr>
        <p:spPr>
          <a:xfrm>
            <a:off x="5714769" y="5236402"/>
            <a:ext cx="1913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r</a:t>
            </a:r>
            <a:r>
              <a:rPr lang="x-none" sz="2800" ker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ét </a:t>
            </a:r>
            <a:r>
              <a:rPr lang="x-none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buốt</a:t>
            </a:r>
            <a:r>
              <a:rPr lang="x-none" sz="2800" ker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C776D91-97B9-9F46-A6CD-BD1E4A005871}"/>
              </a:ext>
            </a:extLst>
          </p:cNvPr>
          <p:cNvSpPr txBox="1"/>
          <p:nvPr/>
        </p:nvSpPr>
        <p:spPr>
          <a:xfrm>
            <a:off x="4116904" y="5220724"/>
            <a:ext cx="1913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khô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hanh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1FC7649-6F9F-EF42-8284-19EE588FC356}"/>
              </a:ext>
            </a:extLst>
          </p:cNvPr>
          <p:cNvSpPr txBox="1"/>
          <p:nvPr/>
        </p:nvSpPr>
        <p:spPr>
          <a:xfrm>
            <a:off x="7169486" y="5223944"/>
            <a:ext cx="1919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ít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mưa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,..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19833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71" grpId="0"/>
      <p:bldP spid="72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357709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41273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55974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79" y="1685110"/>
            <a:ext cx="10267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Luyện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: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mùa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79" y="2289254"/>
            <a:ext cx="10267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hỏi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16235" y="2924091"/>
            <a:ext cx="3549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1 (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14)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16235" y="3535370"/>
            <a:ext cx="2855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1.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Mùa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xuân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: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300410" y="3560593"/>
            <a:ext cx="1557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ấm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áp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,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5701074" y="3543498"/>
            <a:ext cx="50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latin typeface="HP001 5 hàng 1 ô ly" pitchFamily="34" charset="0"/>
                <a:ea typeface="方正卡通简体" panose="03000509000000000000" pitchFamily="65" charset="-122"/>
              </a:rPr>
              <a:t>c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ây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cối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đâm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chồi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nảy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lộc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,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16234" y="4157339"/>
            <a:ext cx="2855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latin typeface="HP001 5 hàng 1 ô ly" pitchFamily="34" charset="0"/>
                <a:ea typeface="方正卡通简体" panose="03000509000000000000" pitchFamily="65" charset="-122"/>
              </a:rPr>
              <a:t>2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Mùa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hạ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: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90525" y="4779706"/>
            <a:ext cx="2855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3.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Mùa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thu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: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84783" y="5375083"/>
            <a:ext cx="2855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latin typeface="HP001 5 hàng 1 ô ly" pitchFamily="34" charset="0"/>
                <a:ea typeface="方正卡通简体" panose="03000509000000000000" pitchFamily="65" charset="-122"/>
              </a:rPr>
              <a:t>4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Mùa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5 hàng 1 ô ly" pitchFamily="34" charset="0"/>
                <a:ea typeface="方正卡通简体" panose="03000509000000000000" pitchFamily="65" charset="-122"/>
              </a:rPr>
              <a:t>đông</a:t>
            </a:r>
            <a:r>
              <a:rPr lang="en-US" altLang="zh-CN" sz="3200" b="1" dirty="0" smtClean="0">
                <a:latin typeface="HP001 5 hàng 1 ô ly" pitchFamily="34" charset="0"/>
                <a:ea typeface="方正卡通简体" panose="03000509000000000000" pitchFamily="65" charset="-122"/>
              </a:rPr>
              <a:t>: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33047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  <p:bldP spid="11" grpId="0"/>
      <p:bldP spid="12" grpId="0"/>
      <p:bldP spid="14" grpId="0"/>
      <p:bldP spid="17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  <a:extLst>
              <a:ext uri="{FF2B5EF4-FFF2-40B4-BE49-F238E27FC236}">
                <a16:creationId xmlns=""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algn="ctr">
              <a:defRPr/>
            </a:pPr>
            <a:r>
              <a:rPr lang="en-US" sz="9600" b="1" kern="0" spc="5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</a:p>
        </p:txBody>
      </p:sp>
    </p:spTree>
    <p:extLst>
      <p:ext uri="{BB962C8B-B14F-4D97-AF65-F5344CB8AC3E}">
        <p14:creationId xmlns:p14="http://schemas.microsoft.com/office/powerpoint/2010/main" val="147566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DC9ECA3-8C47-41B7-899C-00AA60B92027}"/>
              </a:ext>
            </a:extLst>
          </p:cNvPr>
          <p:cNvSpPr txBox="1"/>
          <p:nvPr/>
        </p:nvSpPr>
        <p:spPr>
          <a:xfrm>
            <a:off x="175970" y="69387"/>
            <a:ext cx="12480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tên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điểm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ở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miền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Nam.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1BAEE1F-8A57-4C20-BEB5-FEFBC00660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55"/>
          <a:stretch/>
        </p:blipFill>
        <p:spPr>
          <a:xfrm>
            <a:off x="1187212" y="1386645"/>
            <a:ext cx="4617239" cy="39581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261545A8-E8F2-4038-8842-0E73876CC9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6145" y="1386645"/>
            <a:ext cx="4900244" cy="39581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3819242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DC9ECA3-8C47-41B7-899C-00AA60B92027}"/>
              </a:ext>
            </a:extLst>
          </p:cNvPr>
          <p:cNvSpPr txBox="1"/>
          <p:nvPr/>
        </p:nvSpPr>
        <p:spPr>
          <a:xfrm>
            <a:off x="175970" y="69387"/>
            <a:ext cx="12480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tên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điểm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ở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miền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Nam.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1BAEE1F-8A57-4C20-BEB5-FEFBC00660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55"/>
          <a:stretch/>
        </p:blipFill>
        <p:spPr>
          <a:xfrm>
            <a:off x="2888974" y="900384"/>
            <a:ext cx="7169426" cy="3831593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="" xmlns:a16="http://schemas.microsoft.com/office/drawing/2014/main" id="{1E70834C-228A-1143-AD0F-AB258246E8B0}"/>
              </a:ext>
            </a:extLst>
          </p:cNvPr>
          <p:cNvSpPr/>
          <p:nvPr/>
        </p:nvSpPr>
        <p:spPr>
          <a:xfrm>
            <a:off x="4623603" y="4858382"/>
            <a:ext cx="2462594" cy="704592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BAE5E4">
                <a:lumMod val="75000"/>
              </a:srgbClr>
            </a:solidFill>
            <a:prstDash val="solid"/>
          </a:ln>
          <a:effectLst>
            <a:glow rad="101600">
              <a:srgbClr val="BAE5E4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x-none" sz="2800" b="1" kern="0" dirty="0">
                <a:solidFill>
                  <a:srgbClr val="BAE5E4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mưa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EAF84CD-0203-6E4A-B2DE-F8040C57D74F}"/>
              </a:ext>
            </a:extLst>
          </p:cNvPr>
          <p:cNvSpPr txBox="1"/>
          <p:nvPr/>
        </p:nvSpPr>
        <p:spPr>
          <a:xfrm>
            <a:off x="175970" y="5854911"/>
            <a:ext cx="2533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m</a:t>
            </a:r>
            <a:r>
              <a:rPr lang="x-none" sz="3200" ker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ưa </a:t>
            </a:r>
            <a:r>
              <a:rPr lang="x-none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nhiều</a:t>
            </a:r>
            <a:r>
              <a:rPr lang="x-none" sz="3200" ker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endParaRPr lang="x-none" sz="32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E317909-A4FD-AA45-A757-5649A909DE19}"/>
              </a:ext>
            </a:extLst>
          </p:cNvPr>
          <p:cNvSpPr txBox="1"/>
          <p:nvPr/>
        </p:nvSpPr>
        <p:spPr>
          <a:xfrm>
            <a:off x="4185014" y="5893722"/>
            <a:ext cx="7774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mưa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đến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rất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nhanh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cũng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rất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nhanh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,..</a:t>
            </a:r>
            <a:endParaRPr lang="x-none" sz="32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D108E0B-C0E4-5844-AF55-0C152310313A}"/>
              </a:ext>
            </a:extLst>
          </p:cNvPr>
          <p:cNvSpPr txBox="1"/>
          <p:nvPr/>
        </p:nvSpPr>
        <p:spPr>
          <a:xfrm>
            <a:off x="2609114" y="5893723"/>
            <a:ext cx="1704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x-none" sz="3200" ker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mát mẻ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</a:t>
            </a:r>
            <a:endParaRPr lang="x-none" sz="32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890083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DC9ECA3-8C47-41B7-899C-00AA60B92027}"/>
              </a:ext>
            </a:extLst>
          </p:cNvPr>
          <p:cNvSpPr txBox="1"/>
          <p:nvPr/>
        </p:nvSpPr>
        <p:spPr>
          <a:xfrm>
            <a:off x="175970" y="69387"/>
            <a:ext cx="12480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tên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điểm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ở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miền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Nam.</a:t>
            </a:r>
          </a:p>
        </p:txBody>
      </p:sp>
      <p:sp>
        <p:nvSpPr>
          <p:cNvPr id="15" name="Rounded Rectangle 18">
            <a:extLst>
              <a:ext uri="{FF2B5EF4-FFF2-40B4-BE49-F238E27FC236}">
                <a16:creationId xmlns="" xmlns:a16="http://schemas.microsoft.com/office/drawing/2014/main" id="{0BC0A9BB-B4AA-4616-9495-D04505E0BD92}"/>
              </a:ext>
            </a:extLst>
          </p:cNvPr>
          <p:cNvSpPr/>
          <p:nvPr/>
        </p:nvSpPr>
        <p:spPr>
          <a:xfrm>
            <a:off x="4639672" y="4655825"/>
            <a:ext cx="2121370" cy="826796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FFAB40">
                <a:lumMod val="60000"/>
                <a:lumOff val="40000"/>
              </a:srgbClr>
            </a:solidFill>
            <a:prstDash val="solid"/>
          </a:ln>
          <a:effectLst>
            <a:glow rad="63500">
              <a:srgbClr val="FFAB4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x-none" sz="2800" b="1" kern="0" dirty="0">
                <a:solidFill>
                  <a:srgbClr val="FFC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khô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60CA074-7717-4B47-A527-9FA082C63286}"/>
              </a:ext>
            </a:extLst>
          </p:cNvPr>
          <p:cNvSpPr txBox="1"/>
          <p:nvPr/>
        </p:nvSpPr>
        <p:spPr>
          <a:xfrm>
            <a:off x="1227654" y="5477196"/>
            <a:ext cx="2867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  <a:defRPr/>
            </a:pP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n</a:t>
            </a:r>
            <a:r>
              <a:rPr lang="x-none" sz="3200" ker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ắng nhiều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</a:t>
            </a:r>
            <a:endParaRPr lang="x-none" sz="32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0B132FF-0A0B-49C9-8E7E-565007C0944B}"/>
              </a:ext>
            </a:extLst>
          </p:cNvPr>
          <p:cNvSpPr txBox="1"/>
          <p:nvPr/>
        </p:nvSpPr>
        <p:spPr>
          <a:xfrm>
            <a:off x="3970942" y="5483722"/>
            <a:ext cx="3749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ban n</a:t>
            </a:r>
            <a:r>
              <a:rPr lang="x-none" sz="3200" ker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gày trời nóng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</a:t>
            </a:r>
            <a:endParaRPr lang="x-none" sz="32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261545A8-E8F2-4038-8842-0E73876CC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8069" y="997481"/>
            <a:ext cx="7898295" cy="35215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60889EE-D808-4F4A-952A-A57DB6008A34}"/>
              </a:ext>
            </a:extLst>
          </p:cNvPr>
          <p:cNvSpPr txBox="1"/>
          <p:nvPr/>
        </p:nvSpPr>
        <p:spPr>
          <a:xfrm>
            <a:off x="7569415" y="5477195"/>
            <a:ext cx="3307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</a:t>
            </a:r>
            <a:r>
              <a:rPr lang="x-none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ất </a:t>
            </a:r>
            <a:r>
              <a:rPr lang="x-none" sz="3200" ker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ít mưa</a:t>
            </a:r>
            <a:r>
              <a:rPr lang="en-US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,..</a:t>
            </a:r>
            <a:endParaRPr lang="x-none" sz="32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168009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9F9479E-23AB-4CA3-833E-5850806CB28E}"/>
              </a:ext>
            </a:extLst>
          </p:cNvPr>
          <p:cNvSpPr txBox="1"/>
          <p:nvPr/>
        </p:nvSpPr>
        <p:spPr>
          <a:xfrm>
            <a:off x="463826" y="298103"/>
            <a:ext cx="114233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3200" b="1" kern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3. </a:t>
            </a:r>
            <a:r>
              <a:rPr lang="en-US" sz="3200" b="1" kern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Chọn</a:t>
            </a:r>
            <a:r>
              <a:rPr lang="en-US" sz="3200" b="1" kern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dấu</a:t>
            </a:r>
            <a:r>
              <a:rPr lang="en-US" sz="3200" b="1" i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chấm</a:t>
            </a:r>
            <a:r>
              <a:rPr lang="en-US" sz="3200" b="1" i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hoặc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dấu</a:t>
            </a:r>
            <a:r>
              <a:rPr lang="en-US" sz="3200" b="1" i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chấm</a:t>
            </a:r>
            <a:r>
              <a:rPr lang="en-US" sz="3200" b="1" i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i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hỏi</a:t>
            </a:r>
            <a:r>
              <a:rPr lang="en-US" sz="3200" b="1" i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thay</a:t>
            </a:r>
            <a:r>
              <a:rPr lang="en-US" sz="3200" b="1" kern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cho</a:t>
            </a:r>
            <a:r>
              <a:rPr lang="en-US" sz="3200" b="1" kern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ô</a:t>
            </a:r>
            <a:r>
              <a:rPr lang="en-US" sz="3200" b="1" kern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b="1" kern="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vuông</a:t>
            </a:r>
            <a:r>
              <a:rPr lang="en-US" sz="3200" b="1" kern="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AEB40F96-B5A5-49CC-88CE-9558528F9E6E}"/>
              </a:ext>
            </a:extLst>
          </p:cNvPr>
          <p:cNvSpPr txBox="1"/>
          <p:nvPr/>
        </p:nvSpPr>
        <p:spPr>
          <a:xfrm>
            <a:off x="2260992" y="634772"/>
            <a:ext cx="7845417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vi-VN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Ở miền Bắc, mùa nào trời </a:t>
            </a:r>
            <a:r>
              <a:rPr lang="vi-VN" sz="32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lạnh</a:t>
            </a:r>
            <a:r>
              <a:rPr lang="en-US" sz="32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r>
              <a:rPr lang="vi-VN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lang="vi-VN" sz="3200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>
              <a:lnSpc>
                <a:spcPct val="20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vi-VN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Ở miền Bắc, mùa đông trời </a:t>
            </a:r>
            <a:r>
              <a:rPr lang="vi-VN" sz="32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lạnh</a:t>
            </a:r>
            <a:r>
              <a:rPr lang="en-US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r>
              <a:rPr lang="vi-VN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lang="vi-VN" sz="3200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>
              <a:lnSpc>
                <a:spcPct val="20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vi-VN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Ở miền Nam, nắng nhiều vào mùa </a:t>
            </a:r>
            <a:r>
              <a:rPr lang="vi-VN" sz="32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nào</a:t>
            </a:r>
            <a:r>
              <a:rPr lang="en-US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r>
              <a:rPr lang="vi-VN" sz="32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lang="vi-VN" sz="32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>
              <a:lnSpc>
                <a:spcPct val="20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vi-VN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Ở miền Nam, nắng nhiều vào mùa </a:t>
            </a:r>
            <a:r>
              <a:rPr lang="vi-VN" sz="32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khô</a:t>
            </a:r>
            <a:r>
              <a:rPr lang="en-US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r>
              <a:rPr lang="vi-VN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lang="x-none" sz="3200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>
              <a:lnSpc>
                <a:spcPct val="20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vi-VN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Sau cơn mưa, cây cối như thế </a:t>
            </a:r>
            <a:r>
              <a:rPr lang="vi-VN" sz="32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nào</a:t>
            </a:r>
            <a:r>
              <a:rPr lang="en-US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r>
              <a:rPr lang="vi-VN" sz="32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lang="x-none" sz="32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>
              <a:lnSpc>
                <a:spcPct val="20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vi-VN" sz="32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Sau cơn mưa, cây cối tốt </a:t>
            </a:r>
            <a:r>
              <a:rPr lang="vi-VN" sz="32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tươi</a:t>
            </a:r>
            <a:r>
              <a:rPr lang="en-US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r>
              <a:rPr lang="vi-VN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lang="x-none" sz="3200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6592" y="980661"/>
            <a:ext cx="450574" cy="49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401877" y="2001079"/>
            <a:ext cx="450574" cy="49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9594572" y="2941982"/>
            <a:ext cx="450574" cy="49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9607820" y="3922643"/>
            <a:ext cx="450574" cy="49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8878953" y="4863547"/>
            <a:ext cx="450574" cy="49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8017565" y="5844207"/>
            <a:ext cx="450574" cy="49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1612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 animBg="1"/>
      <p:bldP spid="23" grpId="0" animBg="1"/>
      <p:bldP spid="24" grpId="0" animBg="1"/>
      <p:bldP spid="25" grpId="0" animBg="1"/>
      <p:bldP spid="41" grpId="0" animBg="1"/>
      <p:bldP spid="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11684" y="3239622"/>
            <a:ext cx="5002213" cy="154997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7173" name="图片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2378" y="2437471"/>
            <a:ext cx="6009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6000" dirty="0" err="1">
                <a:solidFill>
                  <a:prstClr val="black"/>
                </a:solidFill>
              </a:rPr>
              <a:t>Củng</a:t>
            </a:r>
            <a:r>
              <a:rPr lang="en-US" sz="6000" dirty="0">
                <a:solidFill>
                  <a:prstClr val="black"/>
                </a:solidFill>
              </a:rPr>
              <a:t> </a:t>
            </a:r>
            <a:r>
              <a:rPr lang="en-US" sz="6000" dirty="0" err="1">
                <a:solidFill>
                  <a:prstClr val="black"/>
                </a:solidFill>
              </a:rPr>
              <a:t>cố</a:t>
            </a:r>
            <a:r>
              <a:rPr lang="en-US" sz="6000" dirty="0">
                <a:solidFill>
                  <a:prstClr val="black"/>
                </a:solidFill>
              </a:rPr>
              <a:t>, </a:t>
            </a:r>
            <a:r>
              <a:rPr lang="en-US" sz="6000" dirty="0" err="1">
                <a:solidFill>
                  <a:prstClr val="black"/>
                </a:solidFill>
              </a:rPr>
              <a:t>dặn</a:t>
            </a:r>
            <a:r>
              <a:rPr lang="en-US" sz="6000" dirty="0">
                <a:solidFill>
                  <a:prstClr val="black"/>
                </a:solidFill>
              </a:rPr>
              <a:t> </a:t>
            </a:r>
            <a:r>
              <a:rPr lang="en-US" sz="6000" dirty="0" err="1">
                <a:solidFill>
                  <a:prstClr val="black"/>
                </a:solidFill>
              </a:rPr>
              <a:t>dò</a:t>
            </a:r>
            <a:endParaRPr lang="en-US" sz="6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1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970" y="-392343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777748" y="607945"/>
            <a:ext cx="8620771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4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4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“</a:t>
            </a:r>
            <a:r>
              <a:rPr lang="en-US" sz="44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Mùa</a:t>
            </a:r>
            <a:r>
              <a:rPr lang="en-US" sz="4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r>
              <a:rPr lang="en-US" sz="4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nổi</a:t>
            </a:r>
            <a:r>
              <a:rPr lang="en-US" sz="4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44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4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mấy</a:t>
            </a:r>
            <a:r>
              <a:rPr lang="en-US" sz="4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endParaRPr lang="en-US" sz="4400" b="1" kern="0" spc="5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2004407" y="3710536"/>
            <a:ext cx="19127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4 </a:t>
            </a:r>
            <a:r>
              <a:rPr lang="en-US" sz="4400" dirty="0" err="1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đoạn</a:t>
            </a:r>
            <a:endParaRPr lang="en-US" sz="44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latin typeface="iCiel Cadena" panose="0200050300000002000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1829351" y="5468994"/>
              <a:ext cx="191270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5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đoạn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8582082" y="3772420"/>
            <a:ext cx="19127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3 </a:t>
            </a:r>
            <a:r>
              <a:rPr lang="en-US" sz="4400" dirty="0" err="1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đoạn</a:t>
            </a:r>
            <a:endParaRPr lang="en-US" sz="44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latin typeface="iCiel Cadena" panose="0200050300000002000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691104" y="5414141"/>
              <a:ext cx="191270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2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đoạn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761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0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262260" y="-173011"/>
            <a:ext cx="11463660" cy="2508535"/>
            <a:chOff x="-262260" y="-171735"/>
            <a:chExt cx="11463660" cy="2508535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2260" y="-171735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55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Cá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lóc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nhỏ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bơi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đàn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mùa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nổi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547858" cy="1866931"/>
            <a:chOff x="6780706" y="4686364"/>
            <a:chExt cx="4547858" cy="1866931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8" y="5098536"/>
              <a:ext cx="3733185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7870694" y="5389894"/>
              <a:ext cx="34578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Cá</a:t>
              </a: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ròng</a:t>
              </a: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ròng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0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0" action="ppaction://hlinksldjump"/>
            </p:cNvPr>
            <p:cNvSpPr txBox="1"/>
            <p:nvPr/>
          </p:nvSpPr>
          <p:spPr>
            <a:xfrm>
              <a:off x="1766000" y="5375175"/>
              <a:ext cx="244490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Cá</a:t>
              </a: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ba</a:t>
              </a: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0" action="ppaction://hlinksldjump"/>
              </p:cNvPr>
              <p:cNvSpPr txBox="1"/>
              <p:nvPr/>
            </p:nvSpPr>
            <p:spPr>
              <a:xfrm>
                <a:off x="6986612" y="2964459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0" action="ppaction://hlinksldjump"/>
            </p:cNvPr>
            <p:cNvSpPr txBox="1"/>
            <p:nvPr/>
          </p:nvSpPr>
          <p:spPr>
            <a:xfrm>
              <a:off x="8342433" y="3710536"/>
              <a:ext cx="178446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Cá</a:t>
              </a: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lóc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0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0" action="ppaction://hlinksldjump"/>
            </p:cNvPr>
            <p:cNvSpPr txBox="1"/>
            <p:nvPr/>
          </p:nvSpPr>
          <p:spPr>
            <a:xfrm>
              <a:off x="1626247" y="3648695"/>
              <a:ext cx="228780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Cá</a:t>
              </a: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chép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528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1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097678" y="587092"/>
            <a:ext cx="7235301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Mùa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nước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nổi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giả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kern="0" spc="5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40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5622251" cy="1866931"/>
            <a:chOff x="6780706" y="4686364"/>
            <a:chExt cx="5622251" cy="1866931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8" y="5098536"/>
              <a:ext cx="4721589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7910317" y="5389894"/>
              <a:ext cx="44926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36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Nguyễn</a:t>
              </a:r>
              <a:r>
                <a:rPr lang="en-US" sz="36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Quang </a:t>
              </a:r>
              <a:r>
                <a:rPr lang="en-US" sz="36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Sáng</a:t>
              </a:r>
              <a:endParaRPr lang="en-US" sz="36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34104" y="4683256"/>
            <a:ext cx="4600642" cy="1859147"/>
            <a:chOff x="634104" y="4683256"/>
            <a:chExt cx="4600642" cy="1859147"/>
          </a:xfrm>
        </p:grpSpPr>
        <p:pic>
          <p:nvPicPr>
            <p:cNvPr id="13" name="Pictur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104" y="5098536"/>
              <a:ext cx="3686134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0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0" action="ppaction://hlinksldjump"/>
            </p:cNvPr>
            <p:cNvSpPr txBox="1"/>
            <p:nvPr/>
          </p:nvSpPr>
          <p:spPr>
            <a:xfrm>
              <a:off x="668091" y="5493611"/>
              <a:ext cx="35597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Nguyễn</a:t>
              </a: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Tuân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4" y="2964459"/>
            <a:ext cx="5294905" cy="1842018"/>
            <a:chOff x="6897095" y="2964459"/>
            <a:chExt cx="4082542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0" action="ppaction://hlinksldjump"/>
              </p:cNvPr>
              <p:cNvSpPr txBox="1"/>
              <p:nvPr/>
            </p:nvSpPr>
            <p:spPr>
              <a:xfrm>
                <a:off x="6986612" y="2964459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0" action="ppaction://hlinksldjump"/>
            </p:cNvPr>
            <p:cNvSpPr txBox="1"/>
            <p:nvPr/>
          </p:nvSpPr>
          <p:spPr>
            <a:xfrm>
              <a:off x="8029036" y="3710536"/>
              <a:ext cx="259320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Nguyễn</a:t>
              </a: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4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Tiến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0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0" action="ppaction://hlinksldjump"/>
            </p:cNvPr>
            <p:cNvSpPr txBox="1"/>
            <p:nvPr/>
          </p:nvSpPr>
          <p:spPr>
            <a:xfrm>
              <a:off x="1347855" y="3674324"/>
              <a:ext cx="256993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Minh Anh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482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_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_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2sljho3q">
      <a:majorFont>
        <a:latin typeface="Arial"/>
        <a:ea typeface="汉仪跳跳体简"/>
        <a:cs typeface=""/>
      </a:majorFont>
      <a:minorFont>
        <a:latin typeface="Arial"/>
        <a:ea typeface="汉仪跳跳体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539</Words>
  <Application>Microsoft Office PowerPoint</Application>
  <PresentationFormat>Custom</PresentationFormat>
  <Paragraphs>105</Paragraphs>
  <Slides>24</Slides>
  <Notes>2</Notes>
  <HiddenSlides>0</HiddenSlides>
  <MMClips>14</MMClips>
  <ScaleCrop>false</ScaleCrop>
  <HeadingPairs>
    <vt:vector size="4" baseType="variant">
      <vt:variant>
        <vt:lpstr>Theme</vt:lpstr>
      </vt:variant>
      <vt:variant>
        <vt:i4>17</vt:i4>
      </vt:variant>
      <vt:variant>
        <vt:lpstr>Slide Titles</vt:lpstr>
      </vt:variant>
      <vt:variant>
        <vt:i4>24</vt:i4>
      </vt:variant>
    </vt:vector>
  </HeadingPairs>
  <TitlesOfParts>
    <vt:vector size="41" baseType="lpstr">
      <vt:lpstr>7_Office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千图网拥有20W+精美PPT模板 更多PPT模板下载至：www.58pic.com/office/ppt​​</vt:lpstr>
      <vt:lpstr>1_千图网拥有20W+精美PPT模板 更多PPT模板下载至：www.58pic.com/office/ppt​​</vt:lpstr>
      <vt:lpstr>2_千图网拥有20W+精美PPT模板 更多PPT模板下载至：www.58pic.com/office/ppt​​</vt:lpstr>
      <vt:lpstr>1_https://www.freeppt7.com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Acer</dc:creator>
  <cp:lastModifiedBy>AnhBinh</cp:lastModifiedBy>
  <cp:revision>12</cp:revision>
  <dcterms:created xsi:type="dcterms:W3CDTF">2022-01-09T12:49:01Z</dcterms:created>
  <dcterms:modified xsi:type="dcterms:W3CDTF">2022-01-13T09:07:49Z</dcterms:modified>
</cp:coreProperties>
</file>