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4" r:id="rId1"/>
    <p:sldMasterId id="2147483708" r:id="rId2"/>
  </p:sldMasterIdLst>
  <p:notesMasterIdLst>
    <p:notesMasterId r:id="rId7"/>
  </p:notesMasterIdLst>
  <p:sldIdLst>
    <p:sldId id="342" r:id="rId3"/>
    <p:sldId id="344" r:id="rId4"/>
    <p:sldId id="354" r:id="rId5"/>
    <p:sldId id="316" r:id="rId6"/>
  </p:sldIdLst>
  <p:sldSz cx="6858000" cy="5143500"/>
  <p:notesSz cx="6858000" cy="9144000"/>
  <p:embeddedFontLst>
    <p:embeddedFont>
      <p:font typeface="UTM Cookies" pitchFamily="18" charset="0"/>
      <p:regular r:id="rId8"/>
    </p:embeddedFont>
    <p:embeddedFont>
      <p:font typeface="Kalam" charset="0"/>
      <p:regular r:id="rId9"/>
      <p:bold r:id="rId10"/>
    </p:embeddedFont>
    <p:embeddedFont>
      <p:font typeface="Calibri" pitchFamily="34" charset="0"/>
      <p:regular r:id="rId11"/>
      <p:bold r:id="rId12"/>
      <p:italic r:id="rId13"/>
      <p:boldItalic r:id="rId14"/>
    </p:embeddedFont>
    <p:embeddedFont>
      <p:font typeface="Montserrat" charset="0"/>
      <p:regular r:id="rId15"/>
      <p:bold r:id="rId16"/>
      <p:italic r:id="rId17"/>
      <p:boldItalic r:id="rId18"/>
    </p:embeddedFont>
    <p:embeddedFont>
      <p:font typeface="UTM Avo" pitchFamily="18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3D6C"/>
    <a:srgbClr val="DF3C7E"/>
    <a:srgbClr val="000000"/>
    <a:srgbClr val="E6F7F9"/>
    <a:srgbClr val="BEE7FB"/>
    <a:srgbClr val="E2F7E2"/>
    <a:srgbClr val="C7F1C6"/>
    <a:srgbClr val="BED096"/>
    <a:srgbClr val="B7D574"/>
    <a:srgbClr val="7EA1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8A10E9E-05DE-497A-B104-E80DA98F5660}">
  <a:tblStyle styleId="{98A10E9E-05DE-497A-B104-E80DA98F566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5066"/>
    <p:restoredTop sz="95846"/>
  </p:normalViewPr>
  <p:slideViewPr>
    <p:cSldViewPr snapToGrid="0">
      <p:cViewPr>
        <p:scale>
          <a:sx n="125" d="100"/>
          <a:sy n="125" d="100"/>
        </p:scale>
        <p:origin x="-630" y="480"/>
      </p:cViewPr>
      <p:guideLst>
        <p:guide orient="horz" pos="16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14.fntdata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4.fntdata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8.fntdata"/><Relationship Id="rId23" Type="http://schemas.openxmlformats.org/officeDocument/2006/relationships/presProps" Target="pres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2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736274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1684012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2052618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847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03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8AB0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7EA13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468969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52285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28115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>
            <a:extLst>
              <a:ext uri="{FF2B5EF4-FFF2-40B4-BE49-F238E27FC236}">
                <a16:creationId xmlns="" xmlns:a16="http://schemas.microsoft.com/office/drawing/2014/main" id="{81E8044B-5A9F-3B47-AF82-354549520988}"/>
              </a:ext>
            </a:extLst>
          </p:cNvPr>
          <p:cNvSpPr>
            <a:spLocks/>
          </p:cNvSpPr>
          <p:nvPr userDrawn="1"/>
        </p:nvSpPr>
        <p:spPr bwMode="auto">
          <a:xfrm rot="10800000">
            <a:off x="61544" y="-61546"/>
            <a:ext cx="6734909" cy="5205044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solidFill>
            <a:schemeClr val="accent2"/>
          </a:solidFill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8392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4018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2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rgbClr val="6FC9C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620" y="242518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703860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321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0097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/>
          <p:nvPr userDrawn="1"/>
        </p:nvSpPr>
        <p:spPr>
          <a:xfrm>
            <a:off x="233932" y="194193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/>
          <p:cNvGrpSpPr/>
          <p:nvPr userDrawn="1"/>
        </p:nvGrpSpPr>
        <p:grpSpPr>
          <a:xfrm>
            <a:off x="220782" y="1331119"/>
            <a:ext cx="6436810" cy="3602496"/>
            <a:chOff x="220782" y="1331119"/>
            <a:chExt cx="6436810" cy="3602496"/>
          </a:xfrm>
        </p:grpSpPr>
        <p:sp>
          <p:nvSpPr>
            <p:cNvPr id="17" name="Freeform 16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7" name="Oval 6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/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89816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4766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18" name="Freeform 17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chemeClr val="bg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14" name="Oval 13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6041725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9"/>
          <p:cNvSpPr>
            <a:spLocks/>
          </p:cNvSpPr>
          <p:nvPr userDrawn="1"/>
        </p:nvSpPr>
        <p:spPr bwMode="auto">
          <a:xfrm rot="10800000">
            <a:off x="276225" y="239920"/>
            <a:ext cx="6315075" cy="4636880"/>
          </a:xfrm>
          <a:custGeom>
            <a:avLst/>
            <a:gdLst>
              <a:gd name="T0" fmla="*/ 2466 w 2671"/>
              <a:gd name="T1" fmla="*/ 92 h 1682"/>
              <a:gd name="T2" fmla="*/ 200 w 2671"/>
              <a:gd name="T3" fmla="*/ 99 h 1682"/>
              <a:gd name="T4" fmla="*/ 169 w 2671"/>
              <a:gd name="T5" fmla="*/ 1583 h 1682"/>
              <a:gd name="T6" fmla="*/ 2481 w 2671"/>
              <a:gd name="T7" fmla="*/ 1562 h 1682"/>
              <a:gd name="T8" fmla="*/ 2466 w 2671"/>
              <a:gd name="T9" fmla="*/ 92 h 1682"/>
              <a:gd name="connsiteX0" fmla="*/ 9074 w 9535"/>
              <a:gd name="connsiteY0" fmla="*/ 447 h 9722"/>
              <a:gd name="connsiteX1" fmla="*/ 544 w 9535"/>
              <a:gd name="connsiteY1" fmla="*/ 264 h 9722"/>
              <a:gd name="connsiteX2" fmla="*/ 475 w 9535"/>
              <a:gd name="connsiteY2" fmla="*/ 9311 h 9722"/>
              <a:gd name="connsiteX3" fmla="*/ 9131 w 9535"/>
              <a:gd name="connsiteY3" fmla="*/ 9187 h 9722"/>
              <a:gd name="connsiteX4" fmla="*/ 9074 w 9535"/>
              <a:gd name="connsiteY4" fmla="*/ 447 h 9722"/>
              <a:gd name="connsiteX0" fmla="*/ 9519 w 10001"/>
              <a:gd name="connsiteY0" fmla="*/ 986 h 10526"/>
              <a:gd name="connsiteX1" fmla="*/ 5107 w 10001"/>
              <a:gd name="connsiteY1" fmla="*/ 519 h 10526"/>
              <a:gd name="connsiteX2" fmla="*/ 573 w 10001"/>
              <a:gd name="connsiteY2" fmla="*/ 798 h 10526"/>
              <a:gd name="connsiteX3" fmla="*/ 500 w 10001"/>
              <a:gd name="connsiteY3" fmla="*/ 10103 h 10526"/>
              <a:gd name="connsiteX4" fmla="*/ 9578 w 10001"/>
              <a:gd name="connsiteY4" fmla="*/ 9976 h 10526"/>
              <a:gd name="connsiteX5" fmla="*/ 9519 w 10001"/>
              <a:gd name="connsiteY5" fmla="*/ 986 h 10526"/>
              <a:gd name="connsiteX0" fmla="*/ 9561 w 10043"/>
              <a:gd name="connsiteY0" fmla="*/ 870 h 10410"/>
              <a:gd name="connsiteX1" fmla="*/ 5149 w 10043"/>
              <a:gd name="connsiteY1" fmla="*/ 403 h 10410"/>
              <a:gd name="connsiteX2" fmla="*/ 533 w 10043"/>
              <a:gd name="connsiteY2" fmla="*/ 862 h 10410"/>
              <a:gd name="connsiteX3" fmla="*/ 542 w 10043"/>
              <a:gd name="connsiteY3" fmla="*/ 9987 h 10410"/>
              <a:gd name="connsiteX4" fmla="*/ 9620 w 10043"/>
              <a:gd name="connsiteY4" fmla="*/ 9860 h 10410"/>
              <a:gd name="connsiteX5" fmla="*/ 9561 w 10043"/>
              <a:gd name="connsiteY5" fmla="*/ 870 h 10410"/>
              <a:gd name="connsiteX0" fmla="*/ 9572 w 10054"/>
              <a:gd name="connsiteY0" fmla="*/ 835 h 10375"/>
              <a:gd name="connsiteX1" fmla="*/ 5160 w 10054"/>
              <a:gd name="connsiteY1" fmla="*/ 368 h 10375"/>
              <a:gd name="connsiteX2" fmla="*/ 544 w 10054"/>
              <a:gd name="connsiteY2" fmla="*/ 827 h 10375"/>
              <a:gd name="connsiteX3" fmla="*/ 553 w 10054"/>
              <a:gd name="connsiteY3" fmla="*/ 9952 h 10375"/>
              <a:gd name="connsiteX4" fmla="*/ 9631 w 10054"/>
              <a:gd name="connsiteY4" fmla="*/ 9825 h 10375"/>
              <a:gd name="connsiteX5" fmla="*/ 9572 w 10054"/>
              <a:gd name="connsiteY5" fmla="*/ 835 h 10375"/>
              <a:gd name="connsiteX0" fmla="*/ 9532 w 10014"/>
              <a:gd name="connsiteY0" fmla="*/ 835 h 10375"/>
              <a:gd name="connsiteX1" fmla="*/ 5120 w 10014"/>
              <a:gd name="connsiteY1" fmla="*/ 368 h 10375"/>
              <a:gd name="connsiteX2" fmla="*/ 504 w 10014"/>
              <a:gd name="connsiteY2" fmla="*/ 827 h 10375"/>
              <a:gd name="connsiteX3" fmla="*/ 513 w 10014"/>
              <a:gd name="connsiteY3" fmla="*/ 9952 h 10375"/>
              <a:gd name="connsiteX4" fmla="*/ 9591 w 10014"/>
              <a:gd name="connsiteY4" fmla="*/ 9825 h 10375"/>
              <a:gd name="connsiteX5" fmla="*/ 9532 w 10014"/>
              <a:gd name="connsiteY5" fmla="*/ 835 h 10375"/>
              <a:gd name="connsiteX0" fmla="*/ 9532 w 10014"/>
              <a:gd name="connsiteY0" fmla="*/ 653 h 10193"/>
              <a:gd name="connsiteX1" fmla="*/ 5120 w 10014"/>
              <a:gd name="connsiteY1" fmla="*/ 186 h 10193"/>
              <a:gd name="connsiteX2" fmla="*/ 504 w 10014"/>
              <a:gd name="connsiteY2" fmla="*/ 645 h 10193"/>
              <a:gd name="connsiteX3" fmla="*/ 513 w 10014"/>
              <a:gd name="connsiteY3" fmla="*/ 9770 h 10193"/>
              <a:gd name="connsiteX4" fmla="*/ 9591 w 10014"/>
              <a:gd name="connsiteY4" fmla="*/ 9643 h 10193"/>
              <a:gd name="connsiteX5" fmla="*/ 9532 w 10014"/>
              <a:gd name="connsiteY5" fmla="*/ 653 h 10193"/>
              <a:gd name="connsiteX0" fmla="*/ 9532 w 10014"/>
              <a:gd name="connsiteY0" fmla="*/ 579 h 10119"/>
              <a:gd name="connsiteX1" fmla="*/ 5120 w 10014"/>
              <a:gd name="connsiteY1" fmla="*/ 112 h 10119"/>
              <a:gd name="connsiteX2" fmla="*/ 504 w 10014"/>
              <a:gd name="connsiteY2" fmla="*/ 571 h 10119"/>
              <a:gd name="connsiteX3" fmla="*/ 513 w 10014"/>
              <a:gd name="connsiteY3" fmla="*/ 9696 h 10119"/>
              <a:gd name="connsiteX4" fmla="*/ 9591 w 10014"/>
              <a:gd name="connsiteY4" fmla="*/ 9569 h 10119"/>
              <a:gd name="connsiteX5" fmla="*/ 9532 w 10014"/>
              <a:gd name="connsiteY5" fmla="*/ 579 h 10119"/>
              <a:gd name="connsiteX0" fmla="*/ 9560 w 10042"/>
              <a:gd name="connsiteY0" fmla="*/ 783 h 10323"/>
              <a:gd name="connsiteX1" fmla="*/ 5132 w 10042"/>
              <a:gd name="connsiteY1" fmla="*/ 521 h 10323"/>
              <a:gd name="connsiteX2" fmla="*/ 532 w 10042"/>
              <a:gd name="connsiteY2" fmla="*/ 775 h 10323"/>
              <a:gd name="connsiteX3" fmla="*/ 541 w 10042"/>
              <a:gd name="connsiteY3" fmla="*/ 9900 h 10323"/>
              <a:gd name="connsiteX4" fmla="*/ 9619 w 10042"/>
              <a:gd name="connsiteY4" fmla="*/ 9773 h 10323"/>
              <a:gd name="connsiteX5" fmla="*/ 9560 w 10042"/>
              <a:gd name="connsiteY5" fmla="*/ 783 h 10323"/>
              <a:gd name="connsiteX0" fmla="*/ 9562 w 10044"/>
              <a:gd name="connsiteY0" fmla="*/ 560 h 10100"/>
              <a:gd name="connsiteX1" fmla="*/ 5134 w 10044"/>
              <a:gd name="connsiteY1" fmla="*/ 298 h 10100"/>
              <a:gd name="connsiteX2" fmla="*/ 534 w 10044"/>
              <a:gd name="connsiteY2" fmla="*/ 552 h 10100"/>
              <a:gd name="connsiteX3" fmla="*/ 543 w 10044"/>
              <a:gd name="connsiteY3" fmla="*/ 9677 h 10100"/>
              <a:gd name="connsiteX4" fmla="*/ 9621 w 10044"/>
              <a:gd name="connsiteY4" fmla="*/ 9550 h 10100"/>
              <a:gd name="connsiteX5" fmla="*/ 9562 w 10044"/>
              <a:gd name="connsiteY5" fmla="*/ 560 h 10100"/>
              <a:gd name="connsiteX0" fmla="*/ 9598 w 10080"/>
              <a:gd name="connsiteY0" fmla="*/ 482 h 10022"/>
              <a:gd name="connsiteX1" fmla="*/ 5170 w 10080"/>
              <a:gd name="connsiteY1" fmla="*/ 220 h 10022"/>
              <a:gd name="connsiteX2" fmla="*/ 504 w 10080"/>
              <a:gd name="connsiteY2" fmla="*/ 602 h 10022"/>
              <a:gd name="connsiteX3" fmla="*/ 579 w 10080"/>
              <a:gd name="connsiteY3" fmla="*/ 9599 h 10022"/>
              <a:gd name="connsiteX4" fmla="*/ 9657 w 10080"/>
              <a:gd name="connsiteY4" fmla="*/ 9472 h 10022"/>
              <a:gd name="connsiteX5" fmla="*/ 9598 w 10080"/>
              <a:gd name="connsiteY5" fmla="*/ 482 h 10022"/>
              <a:gd name="connsiteX0" fmla="*/ 9553 w 10035"/>
              <a:gd name="connsiteY0" fmla="*/ 453 h 9993"/>
              <a:gd name="connsiteX1" fmla="*/ 5125 w 10035"/>
              <a:gd name="connsiteY1" fmla="*/ 191 h 9993"/>
              <a:gd name="connsiteX2" fmla="*/ 459 w 10035"/>
              <a:gd name="connsiteY2" fmla="*/ 573 h 9993"/>
              <a:gd name="connsiteX3" fmla="*/ 534 w 10035"/>
              <a:gd name="connsiteY3" fmla="*/ 9570 h 9993"/>
              <a:gd name="connsiteX4" fmla="*/ 9612 w 10035"/>
              <a:gd name="connsiteY4" fmla="*/ 9443 h 9993"/>
              <a:gd name="connsiteX5" fmla="*/ 9553 w 10035"/>
              <a:gd name="connsiteY5" fmla="*/ 453 h 9993"/>
              <a:gd name="connsiteX0" fmla="*/ 9520 w 10000"/>
              <a:gd name="connsiteY0" fmla="*/ 453 h 10000"/>
              <a:gd name="connsiteX1" fmla="*/ 5107 w 10000"/>
              <a:gd name="connsiteY1" fmla="*/ 191 h 10000"/>
              <a:gd name="connsiteX2" fmla="*/ 457 w 10000"/>
              <a:gd name="connsiteY2" fmla="*/ 573 h 10000"/>
              <a:gd name="connsiteX3" fmla="*/ 532 w 10000"/>
              <a:gd name="connsiteY3" fmla="*/ 9577 h 10000"/>
              <a:gd name="connsiteX4" fmla="*/ 9578 w 10000"/>
              <a:gd name="connsiteY4" fmla="*/ 9450 h 10000"/>
              <a:gd name="connsiteX5" fmla="*/ 9520 w 10000"/>
              <a:gd name="connsiteY5" fmla="*/ 453 h 10000"/>
              <a:gd name="connsiteX0" fmla="*/ 9520 w 10000"/>
              <a:gd name="connsiteY0" fmla="*/ 445 h 9992"/>
              <a:gd name="connsiteX1" fmla="*/ 5107 w 10000"/>
              <a:gd name="connsiteY1" fmla="*/ 183 h 9992"/>
              <a:gd name="connsiteX2" fmla="*/ 457 w 10000"/>
              <a:gd name="connsiteY2" fmla="*/ 565 h 9992"/>
              <a:gd name="connsiteX3" fmla="*/ 532 w 10000"/>
              <a:gd name="connsiteY3" fmla="*/ 9569 h 9992"/>
              <a:gd name="connsiteX4" fmla="*/ 9578 w 10000"/>
              <a:gd name="connsiteY4" fmla="*/ 9442 h 9992"/>
              <a:gd name="connsiteX5" fmla="*/ 9520 w 10000"/>
              <a:gd name="connsiteY5" fmla="*/ 445 h 9992"/>
              <a:gd name="connsiteX0" fmla="*/ 9561 w 10041"/>
              <a:gd name="connsiteY0" fmla="*/ 695 h 10250"/>
              <a:gd name="connsiteX1" fmla="*/ 5115 w 10041"/>
              <a:gd name="connsiteY1" fmla="*/ 356 h 10250"/>
              <a:gd name="connsiteX2" fmla="*/ 498 w 10041"/>
              <a:gd name="connsiteY2" fmla="*/ 815 h 10250"/>
              <a:gd name="connsiteX3" fmla="*/ 573 w 10041"/>
              <a:gd name="connsiteY3" fmla="*/ 9827 h 10250"/>
              <a:gd name="connsiteX4" fmla="*/ 9619 w 10041"/>
              <a:gd name="connsiteY4" fmla="*/ 9700 h 10250"/>
              <a:gd name="connsiteX5" fmla="*/ 9561 w 10041"/>
              <a:gd name="connsiteY5" fmla="*/ 695 h 10250"/>
              <a:gd name="connsiteX0" fmla="*/ 9561 w 9999"/>
              <a:gd name="connsiteY0" fmla="*/ 695 h 10250"/>
              <a:gd name="connsiteX1" fmla="*/ 5115 w 9999"/>
              <a:gd name="connsiteY1" fmla="*/ 356 h 10250"/>
              <a:gd name="connsiteX2" fmla="*/ 498 w 9999"/>
              <a:gd name="connsiteY2" fmla="*/ 815 h 10250"/>
              <a:gd name="connsiteX3" fmla="*/ 573 w 9999"/>
              <a:gd name="connsiteY3" fmla="*/ 9827 h 10250"/>
              <a:gd name="connsiteX4" fmla="*/ 9619 w 9999"/>
              <a:gd name="connsiteY4" fmla="*/ 9700 h 10250"/>
              <a:gd name="connsiteX5" fmla="*/ 9561 w 9999"/>
              <a:gd name="connsiteY5" fmla="*/ 695 h 10250"/>
              <a:gd name="connsiteX0" fmla="*/ 9562 w 10000"/>
              <a:gd name="connsiteY0" fmla="*/ 678 h 10000"/>
              <a:gd name="connsiteX1" fmla="*/ 5116 w 10000"/>
              <a:gd name="connsiteY1" fmla="*/ 347 h 10000"/>
              <a:gd name="connsiteX2" fmla="*/ 498 w 10000"/>
              <a:gd name="connsiteY2" fmla="*/ 795 h 10000"/>
              <a:gd name="connsiteX3" fmla="*/ 573 w 10000"/>
              <a:gd name="connsiteY3" fmla="*/ 9587 h 10000"/>
              <a:gd name="connsiteX4" fmla="*/ 9620 w 10000"/>
              <a:gd name="connsiteY4" fmla="*/ 9463 h 10000"/>
              <a:gd name="connsiteX5" fmla="*/ 9562 w 10000"/>
              <a:gd name="connsiteY5" fmla="*/ 678 h 10000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598 w 10036"/>
              <a:gd name="connsiteY0" fmla="*/ 678 h 10408"/>
              <a:gd name="connsiteX1" fmla="*/ 5152 w 10036"/>
              <a:gd name="connsiteY1" fmla="*/ 347 h 10408"/>
              <a:gd name="connsiteX2" fmla="*/ 534 w 10036"/>
              <a:gd name="connsiteY2" fmla="*/ 795 h 10408"/>
              <a:gd name="connsiteX3" fmla="*/ 609 w 10036"/>
              <a:gd name="connsiteY3" fmla="*/ 9587 h 10408"/>
              <a:gd name="connsiteX4" fmla="*/ 5168 w 10036"/>
              <a:gd name="connsiteY4" fmla="*/ 10029 h 10408"/>
              <a:gd name="connsiteX5" fmla="*/ 9656 w 10036"/>
              <a:gd name="connsiteY5" fmla="*/ 9463 h 10408"/>
              <a:gd name="connsiteX6" fmla="*/ 9598 w 10036"/>
              <a:gd name="connsiteY6" fmla="*/ 678 h 10408"/>
              <a:gd name="connsiteX0" fmla="*/ 9604 w 10042"/>
              <a:gd name="connsiteY0" fmla="*/ 678 h 10231"/>
              <a:gd name="connsiteX1" fmla="*/ 5158 w 10042"/>
              <a:gd name="connsiteY1" fmla="*/ 347 h 10231"/>
              <a:gd name="connsiteX2" fmla="*/ 540 w 10042"/>
              <a:gd name="connsiteY2" fmla="*/ 795 h 10231"/>
              <a:gd name="connsiteX3" fmla="*/ 615 w 10042"/>
              <a:gd name="connsiteY3" fmla="*/ 9587 h 10231"/>
              <a:gd name="connsiteX4" fmla="*/ 5174 w 10042"/>
              <a:gd name="connsiteY4" fmla="*/ 10029 h 10231"/>
              <a:gd name="connsiteX5" fmla="*/ 9662 w 10042"/>
              <a:gd name="connsiteY5" fmla="*/ 9463 h 10231"/>
              <a:gd name="connsiteX6" fmla="*/ 9604 w 10042"/>
              <a:gd name="connsiteY6" fmla="*/ 678 h 10231"/>
              <a:gd name="connsiteX0" fmla="*/ 9631 w 10069"/>
              <a:gd name="connsiteY0" fmla="*/ 685 h 10297"/>
              <a:gd name="connsiteX1" fmla="*/ 5185 w 10069"/>
              <a:gd name="connsiteY1" fmla="*/ 354 h 10297"/>
              <a:gd name="connsiteX2" fmla="*/ 567 w 10069"/>
              <a:gd name="connsiteY2" fmla="*/ 802 h 10297"/>
              <a:gd name="connsiteX3" fmla="*/ 593 w 10069"/>
              <a:gd name="connsiteY3" fmla="*/ 9694 h 10297"/>
              <a:gd name="connsiteX4" fmla="*/ 5201 w 10069"/>
              <a:gd name="connsiteY4" fmla="*/ 10036 h 10297"/>
              <a:gd name="connsiteX5" fmla="*/ 9689 w 10069"/>
              <a:gd name="connsiteY5" fmla="*/ 9470 h 10297"/>
              <a:gd name="connsiteX6" fmla="*/ 9631 w 10069"/>
              <a:gd name="connsiteY6" fmla="*/ 685 h 10297"/>
              <a:gd name="connsiteX0" fmla="*/ 9642 w 10080"/>
              <a:gd name="connsiteY0" fmla="*/ 685 h 10204"/>
              <a:gd name="connsiteX1" fmla="*/ 5196 w 10080"/>
              <a:gd name="connsiteY1" fmla="*/ 354 h 10204"/>
              <a:gd name="connsiteX2" fmla="*/ 578 w 10080"/>
              <a:gd name="connsiteY2" fmla="*/ 802 h 10204"/>
              <a:gd name="connsiteX3" fmla="*/ 604 w 10080"/>
              <a:gd name="connsiteY3" fmla="*/ 9694 h 10204"/>
              <a:gd name="connsiteX4" fmla="*/ 5212 w 10080"/>
              <a:gd name="connsiteY4" fmla="*/ 10036 h 10204"/>
              <a:gd name="connsiteX5" fmla="*/ 9700 w 10080"/>
              <a:gd name="connsiteY5" fmla="*/ 9470 h 10204"/>
              <a:gd name="connsiteX6" fmla="*/ 9642 w 10080"/>
              <a:gd name="connsiteY6" fmla="*/ 685 h 10204"/>
              <a:gd name="connsiteX0" fmla="*/ 9642 w 10204"/>
              <a:gd name="connsiteY0" fmla="*/ 772 h 10409"/>
              <a:gd name="connsiteX1" fmla="*/ 5196 w 10204"/>
              <a:gd name="connsiteY1" fmla="*/ 441 h 10409"/>
              <a:gd name="connsiteX2" fmla="*/ 578 w 10204"/>
              <a:gd name="connsiteY2" fmla="*/ 889 h 10409"/>
              <a:gd name="connsiteX3" fmla="*/ 604 w 10204"/>
              <a:gd name="connsiteY3" fmla="*/ 9781 h 10409"/>
              <a:gd name="connsiteX4" fmla="*/ 5212 w 10204"/>
              <a:gd name="connsiteY4" fmla="*/ 10123 h 10409"/>
              <a:gd name="connsiteX5" fmla="*/ 9651 w 10204"/>
              <a:gd name="connsiteY5" fmla="*/ 9758 h 10409"/>
              <a:gd name="connsiteX6" fmla="*/ 9642 w 10204"/>
              <a:gd name="connsiteY6" fmla="*/ 772 h 10409"/>
              <a:gd name="connsiteX0" fmla="*/ 9642 w 10230"/>
              <a:gd name="connsiteY0" fmla="*/ 772 h 10250"/>
              <a:gd name="connsiteX1" fmla="*/ 5196 w 10230"/>
              <a:gd name="connsiteY1" fmla="*/ 441 h 10250"/>
              <a:gd name="connsiteX2" fmla="*/ 578 w 10230"/>
              <a:gd name="connsiteY2" fmla="*/ 889 h 10250"/>
              <a:gd name="connsiteX3" fmla="*/ 604 w 10230"/>
              <a:gd name="connsiteY3" fmla="*/ 9781 h 10250"/>
              <a:gd name="connsiteX4" fmla="*/ 5212 w 10230"/>
              <a:gd name="connsiteY4" fmla="*/ 10123 h 10250"/>
              <a:gd name="connsiteX5" fmla="*/ 9651 w 10230"/>
              <a:gd name="connsiteY5" fmla="*/ 9758 h 10250"/>
              <a:gd name="connsiteX6" fmla="*/ 9642 w 10230"/>
              <a:gd name="connsiteY6" fmla="*/ 772 h 10250"/>
              <a:gd name="connsiteX0" fmla="*/ 9642 w 10133"/>
              <a:gd name="connsiteY0" fmla="*/ 772 h 10250"/>
              <a:gd name="connsiteX1" fmla="*/ 5196 w 10133"/>
              <a:gd name="connsiteY1" fmla="*/ 441 h 10250"/>
              <a:gd name="connsiteX2" fmla="*/ 578 w 10133"/>
              <a:gd name="connsiteY2" fmla="*/ 889 h 10250"/>
              <a:gd name="connsiteX3" fmla="*/ 604 w 10133"/>
              <a:gd name="connsiteY3" fmla="*/ 9781 h 10250"/>
              <a:gd name="connsiteX4" fmla="*/ 5212 w 10133"/>
              <a:gd name="connsiteY4" fmla="*/ 10123 h 10250"/>
              <a:gd name="connsiteX5" fmla="*/ 9651 w 10133"/>
              <a:gd name="connsiteY5" fmla="*/ 9758 h 10250"/>
              <a:gd name="connsiteX6" fmla="*/ 9642 w 10133"/>
              <a:gd name="connsiteY6" fmla="*/ 772 h 10250"/>
              <a:gd name="connsiteX0" fmla="*/ 9642 w 10150"/>
              <a:gd name="connsiteY0" fmla="*/ 779 h 10263"/>
              <a:gd name="connsiteX1" fmla="*/ 5196 w 10150"/>
              <a:gd name="connsiteY1" fmla="*/ 448 h 10263"/>
              <a:gd name="connsiteX2" fmla="*/ 578 w 10150"/>
              <a:gd name="connsiteY2" fmla="*/ 896 h 10263"/>
              <a:gd name="connsiteX3" fmla="*/ 604 w 10150"/>
              <a:gd name="connsiteY3" fmla="*/ 9788 h 10263"/>
              <a:gd name="connsiteX4" fmla="*/ 5212 w 10150"/>
              <a:gd name="connsiteY4" fmla="*/ 10130 h 10263"/>
              <a:gd name="connsiteX5" fmla="*/ 9684 w 10150"/>
              <a:gd name="connsiteY5" fmla="*/ 9865 h 10263"/>
              <a:gd name="connsiteX6" fmla="*/ 9642 w 10150"/>
              <a:gd name="connsiteY6" fmla="*/ 779 h 10263"/>
              <a:gd name="connsiteX0" fmla="*/ 9642 w 10204"/>
              <a:gd name="connsiteY0" fmla="*/ 779 h 10257"/>
              <a:gd name="connsiteX1" fmla="*/ 5196 w 10204"/>
              <a:gd name="connsiteY1" fmla="*/ 448 h 10257"/>
              <a:gd name="connsiteX2" fmla="*/ 578 w 10204"/>
              <a:gd name="connsiteY2" fmla="*/ 896 h 10257"/>
              <a:gd name="connsiteX3" fmla="*/ 604 w 10204"/>
              <a:gd name="connsiteY3" fmla="*/ 9788 h 10257"/>
              <a:gd name="connsiteX4" fmla="*/ 5212 w 10204"/>
              <a:gd name="connsiteY4" fmla="*/ 10130 h 10257"/>
              <a:gd name="connsiteX5" fmla="*/ 9684 w 10204"/>
              <a:gd name="connsiteY5" fmla="*/ 9865 h 10257"/>
              <a:gd name="connsiteX6" fmla="*/ 9642 w 10204"/>
              <a:gd name="connsiteY6" fmla="*/ 779 h 10257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06"/>
              <a:gd name="connsiteY0" fmla="*/ 686 h 10205"/>
              <a:gd name="connsiteX1" fmla="*/ 5196 w 10206"/>
              <a:gd name="connsiteY1" fmla="*/ 355 h 10205"/>
              <a:gd name="connsiteX2" fmla="*/ 578 w 10206"/>
              <a:gd name="connsiteY2" fmla="*/ 803 h 10205"/>
              <a:gd name="connsiteX3" fmla="*/ 604 w 10206"/>
              <a:gd name="connsiteY3" fmla="*/ 9695 h 10205"/>
              <a:gd name="connsiteX4" fmla="*/ 5212 w 10206"/>
              <a:gd name="connsiteY4" fmla="*/ 10037 h 10205"/>
              <a:gd name="connsiteX5" fmla="*/ 9684 w 10206"/>
              <a:gd name="connsiteY5" fmla="*/ 9772 h 10205"/>
              <a:gd name="connsiteX6" fmla="*/ 10111 w 10206"/>
              <a:gd name="connsiteY6" fmla="*/ 5246 h 10205"/>
              <a:gd name="connsiteX7" fmla="*/ 9642 w 10206"/>
              <a:gd name="connsiteY7" fmla="*/ 686 h 10205"/>
              <a:gd name="connsiteX0" fmla="*/ 9642 w 10223"/>
              <a:gd name="connsiteY0" fmla="*/ 686 h 10164"/>
              <a:gd name="connsiteX1" fmla="*/ 5196 w 10223"/>
              <a:gd name="connsiteY1" fmla="*/ 355 h 10164"/>
              <a:gd name="connsiteX2" fmla="*/ 578 w 10223"/>
              <a:gd name="connsiteY2" fmla="*/ 803 h 10164"/>
              <a:gd name="connsiteX3" fmla="*/ 604 w 10223"/>
              <a:gd name="connsiteY3" fmla="*/ 9695 h 10164"/>
              <a:gd name="connsiteX4" fmla="*/ 5212 w 10223"/>
              <a:gd name="connsiteY4" fmla="*/ 10037 h 10164"/>
              <a:gd name="connsiteX5" fmla="*/ 9684 w 10223"/>
              <a:gd name="connsiteY5" fmla="*/ 9772 h 10164"/>
              <a:gd name="connsiteX6" fmla="*/ 10111 w 10223"/>
              <a:gd name="connsiteY6" fmla="*/ 5246 h 10164"/>
              <a:gd name="connsiteX7" fmla="*/ 9642 w 10223"/>
              <a:gd name="connsiteY7" fmla="*/ 686 h 10164"/>
              <a:gd name="connsiteX0" fmla="*/ 9642 w 10136"/>
              <a:gd name="connsiteY0" fmla="*/ 686 h 10164"/>
              <a:gd name="connsiteX1" fmla="*/ 5196 w 10136"/>
              <a:gd name="connsiteY1" fmla="*/ 355 h 10164"/>
              <a:gd name="connsiteX2" fmla="*/ 578 w 10136"/>
              <a:gd name="connsiteY2" fmla="*/ 803 h 10164"/>
              <a:gd name="connsiteX3" fmla="*/ 604 w 10136"/>
              <a:gd name="connsiteY3" fmla="*/ 9695 h 10164"/>
              <a:gd name="connsiteX4" fmla="*/ 5212 w 10136"/>
              <a:gd name="connsiteY4" fmla="*/ 10037 h 10164"/>
              <a:gd name="connsiteX5" fmla="*/ 9684 w 10136"/>
              <a:gd name="connsiteY5" fmla="*/ 9772 h 10164"/>
              <a:gd name="connsiteX6" fmla="*/ 10111 w 10136"/>
              <a:gd name="connsiteY6" fmla="*/ 5246 h 10164"/>
              <a:gd name="connsiteX7" fmla="*/ 9642 w 10136"/>
              <a:gd name="connsiteY7" fmla="*/ 686 h 10164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236"/>
              <a:gd name="connsiteY0" fmla="*/ 686 h 10203"/>
              <a:gd name="connsiteX1" fmla="*/ 5196 w 10236"/>
              <a:gd name="connsiteY1" fmla="*/ 355 h 10203"/>
              <a:gd name="connsiteX2" fmla="*/ 578 w 10236"/>
              <a:gd name="connsiteY2" fmla="*/ 803 h 10203"/>
              <a:gd name="connsiteX3" fmla="*/ 604 w 10236"/>
              <a:gd name="connsiteY3" fmla="*/ 9695 h 10203"/>
              <a:gd name="connsiteX4" fmla="*/ 5212 w 10236"/>
              <a:gd name="connsiteY4" fmla="*/ 10037 h 10203"/>
              <a:gd name="connsiteX5" fmla="*/ 9684 w 10236"/>
              <a:gd name="connsiteY5" fmla="*/ 9772 h 10203"/>
              <a:gd name="connsiteX6" fmla="*/ 10160 w 10236"/>
              <a:gd name="connsiteY6" fmla="*/ 5271 h 10203"/>
              <a:gd name="connsiteX7" fmla="*/ 9642 w 10236"/>
              <a:gd name="connsiteY7" fmla="*/ 686 h 10203"/>
              <a:gd name="connsiteX0" fmla="*/ 9642 w 10182"/>
              <a:gd name="connsiteY0" fmla="*/ 686 h 10202"/>
              <a:gd name="connsiteX1" fmla="*/ 5196 w 10182"/>
              <a:gd name="connsiteY1" fmla="*/ 355 h 10202"/>
              <a:gd name="connsiteX2" fmla="*/ 578 w 10182"/>
              <a:gd name="connsiteY2" fmla="*/ 803 h 10202"/>
              <a:gd name="connsiteX3" fmla="*/ 604 w 10182"/>
              <a:gd name="connsiteY3" fmla="*/ 9695 h 10202"/>
              <a:gd name="connsiteX4" fmla="*/ 5212 w 10182"/>
              <a:gd name="connsiteY4" fmla="*/ 10037 h 10202"/>
              <a:gd name="connsiteX5" fmla="*/ 9684 w 10182"/>
              <a:gd name="connsiteY5" fmla="*/ 9772 h 10202"/>
              <a:gd name="connsiteX6" fmla="*/ 10160 w 10182"/>
              <a:gd name="connsiteY6" fmla="*/ 5271 h 10202"/>
              <a:gd name="connsiteX7" fmla="*/ 9642 w 10182"/>
              <a:gd name="connsiteY7" fmla="*/ 686 h 10202"/>
              <a:gd name="connsiteX0" fmla="*/ 9642 w 10190"/>
              <a:gd name="connsiteY0" fmla="*/ 686 h 10164"/>
              <a:gd name="connsiteX1" fmla="*/ 5196 w 10190"/>
              <a:gd name="connsiteY1" fmla="*/ 355 h 10164"/>
              <a:gd name="connsiteX2" fmla="*/ 578 w 10190"/>
              <a:gd name="connsiteY2" fmla="*/ 803 h 10164"/>
              <a:gd name="connsiteX3" fmla="*/ 604 w 10190"/>
              <a:gd name="connsiteY3" fmla="*/ 9695 h 10164"/>
              <a:gd name="connsiteX4" fmla="*/ 5212 w 10190"/>
              <a:gd name="connsiteY4" fmla="*/ 10037 h 10164"/>
              <a:gd name="connsiteX5" fmla="*/ 9684 w 10190"/>
              <a:gd name="connsiteY5" fmla="*/ 9772 h 10164"/>
              <a:gd name="connsiteX6" fmla="*/ 10160 w 10190"/>
              <a:gd name="connsiteY6" fmla="*/ 5271 h 10164"/>
              <a:gd name="connsiteX7" fmla="*/ 9642 w 10190"/>
              <a:gd name="connsiteY7" fmla="*/ 686 h 10164"/>
              <a:gd name="connsiteX0" fmla="*/ 9642 w 10161"/>
              <a:gd name="connsiteY0" fmla="*/ 686 h 10164"/>
              <a:gd name="connsiteX1" fmla="*/ 5196 w 10161"/>
              <a:gd name="connsiteY1" fmla="*/ 355 h 10164"/>
              <a:gd name="connsiteX2" fmla="*/ 578 w 10161"/>
              <a:gd name="connsiteY2" fmla="*/ 803 h 10164"/>
              <a:gd name="connsiteX3" fmla="*/ 604 w 10161"/>
              <a:gd name="connsiteY3" fmla="*/ 9695 h 10164"/>
              <a:gd name="connsiteX4" fmla="*/ 5212 w 10161"/>
              <a:gd name="connsiteY4" fmla="*/ 10037 h 10164"/>
              <a:gd name="connsiteX5" fmla="*/ 9684 w 10161"/>
              <a:gd name="connsiteY5" fmla="*/ 9772 h 10164"/>
              <a:gd name="connsiteX6" fmla="*/ 10160 w 10161"/>
              <a:gd name="connsiteY6" fmla="*/ 5271 h 10164"/>
              <a:gd name="connsiteX7" fmla="*/ 9642 w 10161"/>
              <a:gd name="connsiteY7" fmla="*/ 686 h 10164"/>
              <a:gd name="connsiteX0" fmla="*/ 9625 w 10144"/>
              <a:gd name="connsiteY0" fmla="*/ 684 h 10149"/>
              <a:gd name="connsiteX1" fmla="*/ 5179 w 10144"/>
              <a:gd name="connsiteY1" fmla="*/ 353 h 10149"/>
              <a:gd name="connsiteX2" fmla="*/ 561 w 10144"/>
              <a:gd name="connsiteY2" fmla="*/ 801 h 10149"/>
              <a:gd name="connsiteX3" fmla="*/ 620 w 10144"/>
              <a:gd name="connsiteY3" fmla="*/ 9668 h 10149"/>
              <a:gd name="connsiteX4" fmla="*/ 5195 w 10144"/>
              <a:gd name="connsiteY4" fmla="*/ 10035 h 10149"/>
              <a:gd name="connsiteX5" fmla="*/ 9667 w 10144"/>
              <a:gd name="connsiteY5" fmla="*/ 9770 h 10149"/>
              <a:gd name="connsiteX6" fmla="*/ 10143 w 10144"/>
              <a:gd name="connsiteY6" fmla="*/ 5269 h 10149"/>
              <a:gd name="connsiteX7" fmla="*/ 9625 w 10144"/>
              <a:gd name="connsiteY7" fmla="*/ 684 h 10149"/>
              <a:gd name="connsiteX0" fmla="*/ 9625 w 10144"/>
              <a:gd name="connsiteY0" fmla="*/ 684 h 10122"/>
              <a:gd name="connsiteX1" fmla="*/ 5179 w 10144"/>
              <a:gd name="connsiteY1" fmla="*/ 353 h 10122"/>
              <a:gd name="connsiteX2" fmla="*/ 561 w 10144"/>
              <a:gd name="connsiteY2" fmla="*/ 801 h 10122"/>
              <a:gd name="connsiteX3" fmla="*/ 620 w 10144"/>
              <a:gd name="connsiteY3" fmla="*/ 9668 h 10122"/>
              <a:gd name="connsiteX4" fmla="*/ 5195 w 10144"/>
              <a:gd name="connsiteY4" fmla="*/ 10035 h 10122"/>
              <a:gd name="connsiteX5" fmla="*/ 9667 w 10144"/>
              <a:gd name="connsiteY5" fmla="*/ 9770 h 10122"/>
              <a:gd name="connsiteX6" fmla="*/ 10143 w 10144"/>
              <a:gd name="connsiteY6" fmla="*/ 5269 h 10122"/>
              <a:gd name="connsiteX7" fmla="*/ 9625 w 10144"/>
              <a:gd name="connsiteY7" fmla="*/ 684 h 10122"/>
              <a:gd name="connsiteX0" fmla="*/ 9601 w 10120"/>
              <a:gd name="connsiteY0" fmla="*/ 684 h 10446"/>
              <a:gd name="connsiteX1" fmla="*/ 5155 w 10120"/>
              <a:gd name="connsiteY1" fmla="*/ 353 h 10446"/>
              <a:gd name="connsiteX2" fmla="*/ 553 w 10120"/>
              <a:gd name="connsiteY2" fmla="*/ 801 h 10446"/>
              <a:gd name="connsiteX3" fmla="*/ 596 w 10120"/>
              <a:gd name="connsiteY3" fmla="*/ 9668 h 10446"/>
              <a:gd name="connsiteX4" fmla="*/ 5171 w 10120"/>
              <a:gd name="connsiteY4" fmla="*/ 10035 h 10446"/>
              <a:gd name="connsiteX5" fmla="*/ 9643 w 10120"/>
              <a:gd name="connsiteY5" fmla="*/ 9770 h 10446"/>
              <a:gd name="connsiteX6" fmla="*/ 10119 w 10120"/>
              <a:gd name="connsiteY6" fmla="*/ 5269 h 10446"/>
              <a:gd name="connsiteX7" fmla="*/ 9601 w 10120"/>
              <a:gd name="connsiteY7" fmla="*/ 684 h 10446"/>
              <a:gd name="connsiteX0" fmla="*/ 9599 w 10118"/>
              <a:gd name="connsiteY0" fmla="*/ 430 h 9905"/>
              <a:gd name="connsiteX1" fmla="*/ 5153 w 10118"/>
              <a:gd name="connsiteY1" fmla="*/ 99 h 9905"/>
              <a:gd name="connsiteX2" fmla="*/ 551 w 10118"/>
              <a:gd name="connsiteY2" fmla="*/ 547 h 9905"/>
              <a:gd name="connsiteX3" fmla="*/ 89 w 10118"/>
              <a:gd name="connsiteY3" fmla="*/ 4589 h 9905"/>
              <a:gd name="connsiteX4" fmla="*/ 594 w 10118"/>
              <a:gd name="connsiteY4" fmla="*/ 9414 h 9905"/>
              <a:gd name="connsiteX5" fmla="*/ 5169 w 10118"/>
              <a:gd name="connsiteY5" fmla="*/ 9781 h 9905"/>
              <a:gd name="connsiteX6" fmla="*/ 9641 w 10118"/>
              <a:gd name="connsiteY6" fmla="*/ 9516 h 9905"/>
              <a:gd name="connsiteX7" fmla="*/ 10117 w 10118"/>
              <a:gd name="connsiteY7" fmla="*/ 5015 h 9905"/>
              <a:gd name="connsiteX8" fmla="*/ 9599 w 10118"/>
              <a:gd name="connsiteY8" fmla="*/ 430 h 9905"/>
              <a:gd name="connsiteX0" fmla="*/ 9464 w 9977"/>
              <a:gd name="connsiteY0" fmla="*/ 434 h 10000"/>
              <a:gd name="connsiteX1" fmla="*/ 5070 w 9977"/>
              <a:gd name="connsiteY1" fmla="*/ 100 h 10000"/>
              <a:gd name="connsiteX2" fmla="*/ 522 w 9977"/>
              <a:gd name="connsiteY2" fmla="*/ 552 h 10000"/>
              <a:gd name="connsiteX3" fmla="*/ 65 w 9977"/>
              <a:gd name="connsiteY3" fmla="*/ 4633 h 10000"/>
              <a:gd name="connsiteX4" fmla="*/ 564 w 9977"/>
              <a:gd name="connsiteY4" fmla="*/ 9504 h 10000"/>
              <a:gd name="connsiteX5" fmla="*/ 5086 w 9977"/>
              <a:gd name="connsiteY5" fmla="*/ 9875 h 10000"/>
              <a:gd name="connsiteX6" fmla="*/ 9506 w 9977"/>
              <a:gd name="connsiteY6" fmla="*/ 9607 h 10000"/>
              <a:gd name="connsiteX7" fmla="*/ 9976 w 9977"/>
              <a:gd name="connsiteY7" fmla="*/ 5063 h 10000"/>
              <a:gd name="connsiteX8" fmla="*/ 9464 w 9977"/>
              <a:gd name="connsiteY8" fmla="*/ 434 h 10000"/>
              <a:gd name="connsiteX0" fmla="*/ 9486 w 10000"/>
              <a:gd name="connsiteY0" fmla="*/ 436 h 10002"/>
              <a:gd name="connsiteX1" fmla="*/ 5082 w 10000"/>
              <a:gd name="connsiteY1" fmla="*/ 102 h 10002"/>
              <a:gd name="connsiteX2" fmla="*/ 572 w 10000"/>
              <a:gd name="connsiteY2" fmla="*/ 377 h 10002"/>
              <a:gd name="connsiteX3" fmla="*/ 65 w 10000"/>
              <a:gd name="connsiteY3" fmla="*/ 4635 h 10002"/>
              <a:gd name="connsiteX4" fmla="*/ 565 w 10000"/>
              <a:gd name="connsiteY4" fmla="*/ 9506 h 10002"/>
              <a:gd name="connsiteX5" fmla="*/ 5098 w 10000"/>
              <a:gd name="connsiteY5" fmla="*/ 9877 h 10002"/>
              <a:gd name="connsiteX6" fmla="*/ 9528 w 10000"/>
              <a:gd name="connsiteY6" fmla="*/ 9609 h 10002"/>
              <a:gd name="connsiteX7" fmla="*/ 9999 w 10000"/>
              <a:gd name="connsiteY7" fmla="*/ 5065 h 10002"/>
              <a:gd name="connsiteX8" fmla="*/ 9486 w 10000"/>
              <a:gd name="connsiteY8" fmla="*/ 436 h 10002"/>
              <a:gd name="connsiteX0" fmla="*/ 9422 w 9936"/>
              <a:gd name="connsiteY0" fmla="*/ 436 h 9996"/>
              <a:gd name="connsiteX1" fmla="*/ 5018 w 9936"/>
              <a:gd name="connsiteY1" fmla="*/ 102 h 9996"/>
              <a:gd name="connsiteX2" fmla="*/ 508 w 9936"/>
              <a:gd name="connsiteY2" fmla="*/ 377 h 9996"/>
              <a:gd name="connsiteX3" fmla="*/ 1 w 9936"/>
              <a:gd name="connsiteY3" fmla="*/ 4635 h 9996"/>
              <a:gd name="connsiteX4" fmla="*/ 501 w 9936"/>
              <a:gd name="connsiteY4" fmla="*/ 9506 h 9996"/>
              <a:gd name="connsiteX5" fmla="*/ 5034 w 9936"/>
              <a:gd name="connsiteY5" fmla="*/ 9877 h 9996"/>
              <a:gd name="connsiteX6" fmla="*/ 9464 w 9936"/>
              <a:gd name="connsiteY6" fmla="*/ 9609 h 9996"/>
              <a:gd name="connsiteX7" fmla="*/ 9935 w 9936"/>
              <a:gd name="connsiteY7" fmla="*/ 5065 h 9996"/>
              <a:gd name="connsiteX8" fmla="*/ 9422 w 9936"/>
              <a:gd name="connsiteY8" fmla="*/ 436 h 9996"/>
              <a:gd name="connsiteX0" fmla="*/ 9483 w 9971"/>
              <a:gd name="connsiteY0" fmla="*/ 436 h 10000"/>
              <a:gd name="connsiteX1" fmla="*/ 5050 w 9971"/>
              <a:gd name="connsiteY1" fmla="*/ 102 h 10000"/>
              <a:gd name="connsiteX2" fmla="*/ 511 w 9971"/>
              <a:gd name="connsiteY2" fmla="*/ 377 h 10000"/>
              <a:gd name="connsiteX3" fmla="*/ 1 w 9971"/>
              <a:gd name="connsiteY3" fmla="*/ 4637 h 10000"/>
              <a:gd name="connsiteX4" fmla="*/ 504 w 9971"/>
              <a:gd name="connsiteY4" fmla="*/ 9510 h 10000"/>
              <a:gd name="connsiteX5" fmla="*/ 5066 w 9971"/>
              <a:gd name="connsiteY5" fmla="*/ 9881 h 10000"/>
              <a:gd name="connsiteX6" fmla="*/ 9525 w 9971"/>
              <a:gd name="connsiteY6" fmla="*/ 9613 h 10000"/>
              <a:gd name="connsiteX7" fmla="*/ 9968 w 9971"/>
              <a:gd name="connsiteY7" fmla="*/ 5067 h 10000"/>
              <a:gd name="connsiteX8" fmla="*/ 9483 w 9971"/>
              <a:gd name="connsiteY8" fmla="*/ 436 h 10000"/>
              <a:gd name="connsiteX0" fmla="*/ 9511 w 9999"/>
              <a:gd name="connsiteY0" fmla="*/ 436 h 10012"/>
              <a:gd name="connsiteX1" fmla="*/ 5065 w 9999"/>
              <a:gd name="connsiteY1" fmla="*/ 102 h 10012"/>
              <a:gd name="connsiteX2" fmla="*/ 512 w 9999"/>
              <a:gd name="connsiteY2" fmla="*/ 377 h 10012"/>
              <a:gd name="connsiteX3" fmla="*/ 1 w 9999"/>
              <a:gd name="connsiteY3" fmla="*/ 4637 h 10012"/>
              <a:gd name="connsiteX4" fmla="*/ 505 w 9999"/>
              <a:gd name="connsiteY4" fmla="*/ 9510 h 10012"/>
              <a:gd name="connsiteX5" fmla="*/ 5081 w 9999"/>
              <a:gd name="connsiteY5" fmla="*/ 9881 h 10012"/>
              <a:gd name="connsiteX6" fmla="*/ 9522 w 9999"/>
              <a:gd name="connsiteY6" fmla="*/ 9637 h 10012"/>
              <a:gd name="connsiteX7" fmla="*/ 9997 w 9999"/>
              <a:gd name="connsiteY7" fmla="*/ 5067 h 10012"/>
              <a:gd name="connsiteX8" fmla="*/ 9511 w 9999"/>
              <a:gd name="connsiteY8" fmla="*/ 436 h 10012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12 w 10003"/>
              <a:gd name="connsiteY0" fmla="*/ 435 h 10000"/>
              <a:gd name="connsiteX1" fmla="*/ 5066 w 10003"/>
              <a:gd name="connsiteY1" fmla="*/ 102 h 10000"/>
              <a:gd name="connsiteX2" fmla="*/ 512 w 10003"/>
              <a:gd name="connsiteY2" fmla="*/ 377 h 10000"/>
              <a:gd name="connsiteX3" fmla="*/ 1 w 10003"/>
              <a:gd name="connsiteY3" fmla="*/ 4631 h 10000"/>
              <a:gd name="connsiteX4" fmla="*/ 505 w 10003"/>
              <a:gd name="connsiteY4" fmla="*/ 9499 h 10000"/>
              <a:gd name="connsiteX5" fmla="*/ 5082 w 10003"/>
              <a:gd name="connsiteY5" fmla="*/ 9869 h 10000"/>
              <a:gd name="connsiteX6" fmla="*/ 9523 w 10003"/>
              <a:gd name="connsiteY6" fmla="*/ 9625 h 10000"/>
              <a:gd name="connsiteX7" fmla="*/ 9998 w 10003"/>
              <a:gd name="connsiteY7" fmla="*/ 5061 h 10000"/>
              <a:gd name="connsiteX8" fmla="*/ 9512 w 10003"/>
              <a:gd name="connsiteY8" fmla="*/ 435 h 10000"/>
              <a:gd name="connsiteX0" fmla="*/ 9577 w 10068"/>
              <a:gd name="connsiteY0" fmla="*/ 435 h 9994"/>
              <a:gd name="connsiteX1" fmla="*/ 5131 w 10068"/>
              <a:gd name="connsiteY1" fmla="*/ 102 h 9994"/>
              <a:gd name="connsiteX2" fmla="*/ 577 w 10068"/>
              <a:gd name="connsiteY2" fmla="*/ 377 h 9994"/>
              <a:gd name="connsiteX3" fmla="*/ 66 w 10068"/>
              <a:gd name="connsiteY3" fmla="*/ 4631 h 9994"/>
              <a:gd name="connsiteX4" fmla="*/ 570 w 10068"/>
              <a:gd name="connsiteY4" fmla="*/ 9499 h 9994"/>
              <a:gd name="connsiteX5" fmla="*/ 5162 w 10068"/>
              <a:gd name="connsiteY5" fmla="*/ 9845 h 9994"/>
              <a:gd name="connsiteX6" fmla="*/ 9588 w 10068"/>
              <a:gd name="connsiteY6" fmla="*/ 9625 h 9994"/>
              <a:gd name="connsiteX7" fmla="*/ 10063 w 10068"/>
              <a:gd name="connsiteY7" fmla="*/ 5061 h 9994"/>
              <a:gd name="connsiteX8" fmla="*/ 9577 w 10068"/>
              <a:gd name="connsiteY8" fmla="*/ 435 h 9994"/>
              <a:gd name="connsiteX0" fmla="*/ 9447 w 9935"/>
              <a:gd name="connsiteY0" fmla="*/ 435 h 10084"/>
              <a:gd name="connsiteX1" fmla="*/ 5031 w 9935"/>
              <a:gd name="connsiteY1" fmla="*/ 102 h 10084"/>
              <a:gd name="connsiteX2" fmla="*/ 508 w 9935"/>
              <a:gd name="connsiteY2" fmla="*/ 377 h 10084"/>
              <a:gd name="connsiteX3" fmla="*/ 1 w 9935"/>
              <a:gd name="connsiteY3" fmla="*/ 4634 h 10084"/>
              <a:gd name="connsiteX4" fmla="*/ 501 w 9935"/>
              <a:gd name="connsiteY4" fmla="*/ 9505 h 10084"/>
              <a:gd name="connsiteX5" fmla="*/ 5062 w 9935"/>
              <a:gd name="connsiteY5" fmla="*/ 9851 h 10084"/>
              <a:gd name="connsiteX6" fmla="*/ 9458 w 9935"/>
              <a:gd name="connsiteY6" fmla="*/ 9631 h 10084"/>
              <a:gd name="connsiteX7" fmla="*/ 9930 w 9935"/>
              <a:gd name="connsiteY7" fmla="*/ 5064 h 10084"/>
              <a:gd name="connsiteX8" fmla="*/ 9447 w 9935"/>
              <a:gd name="connsiteY8" fmla="*/ 435 h 10084"/>
              <a:gd name="connsiteX0" fmla="*/ 9509 w 10000"/>
              <a:gd name="connsiteY0" fmla="*/ 431 h 10000"/>
              <a:gd name="connsiteX1" fmla="*/ 5064 w 10000"/>
              <a:gd name="connsiteY1" fmla="*/ 101 h 10000"/>
              <a:gd name="connsiteX2" fmla="*/ 511 w 10000"/>
              <a:gd name="connsiteY2" fmla="*/ 374 h 10000"/>
              <a:gd name="connsiteX3" fmla="*/ 1 w 10000"/>
              <a:gd name="connsiteY3" fmla="*/ 4595 h 10000"/>
              <a:gd name="connsiteX4" fmla="*/ 504 w 10000"/>
              <a:gd name="connsiteY4" fmla="*/ 9426 h 10000"/>
              <a:gd name="connsiteX5" fmla="*/ 5095 w 10000"/>
              <a:gd name="connsiteY5" fmla="*/ 9769 h 10000"/>
              <a:gd name="connsiteX6" fmla="*/ 9520 w 10000"/>
              <a:gd name="connsiteY6" fmla="*/ 9551 h 10000"/>
              <a:gd name="connsiteX7" fmla="*/ 9995 w 10000"/>
              <a:gd name="connsiteY7" fmla="*/ 5022 h 10000"/>
              <a:gd name="connsiteX8" fmla="*/ 9509 w 10000"/>
              <a:gd name="connsiteY8" fmla="*/ 431 h 10000"/>
              <a:gd name="connsiteX0" fmla="*/ 9509 w 10000"/>
              <a:gd name="connsiteY0" fmla="*/ 431 h 9855"/>
              <a:gd name="connsiteX1" fmla="*/ 5064 w 10000"/>
              <a:gd name="connsiteY1" fmla="*/ 101 h 9855"/>
              <a:gd name="connsiteX2" fmla="*/ 511 w 10000"/>
              <a:gd name="connsiteY2" fmla="*/ 374 h 9855"/>
              <a:gd name="connsiteX3" fmla="*/ 1 w 10000"/>
              <a:gd name="connsiteY3" fmla="*/ 4595 h 9855"/>
              <a:gd name="connsiteX4" fmla="*/ 504 w 10000"/>
              <a:gd name="connsiteY4" fmla="*/ 9426 h 9855"/>
              <a:gd name="connsiteX5" fmla="*/ 5095 w 10000"/>
              <a:gd name="connsiteY5" fmla="*/ 9769 h 9855"/>
              <a:gd name="connsiteX6" fmla="*/ 9520 w 10000"/>
              <a:gd name="connsiteY6" fmla="*/ 9551 h 9855"/>
              <a:gd name="connsiteX7" fmla="*/ 9995 w 10000"/>
              <a:gd name="connsiteY7" fmla="*/ 5022 h 9855"/>
              <a:gd name="connsiteX8" fmla="*/ 9509 w 10000"/>
              <a:gd name="connsiteY8" fmla="*/ 431 h 9855"/>
              <a:gd name="connsiteX0" fmla="*/ 9509 w 10000"/>
              <a:gd name="connsiteY0" fmla="*/ 437 h 10097"/>
              <a:gd name="connsiteX1" fmla="*/ 5064 w 10000"/>
              <a:gd name="connsiteY1" fmla="*/ 102 h 10097"/>
              <a:gd name="connsiteX2" fmla="*/ 511 w 10000"/>
              <a:gd name="connsiteY2" fmla="*/ 380 h 10097"/>
              <a:gd name="connsiteX3" fmla="*/ 1 w 10000"/>
              <a:gd name="connsiteY3" fmla="*/ 4663 h 10097"/>
              <a:gd name="connsiteX4" fmla="*/ 504 w 10000"/>
              <a:gd name="connsiteY4" fmla="*/ 9565 h 10097"/>
              <a:gd name="connsiteX5" fmla="*/ 5095 w 10000"/>
              <a:gd name="connsiteY5" fmla="*/ 9913 h 10097"/>
              <a:gd name="connsiteX6" fmla="*/ 9520 w 10000"/>
              <a:gd name="connsiteY6" fmla="*/ 9692 h 10097"/>
              <a:gd name="connsiteX7" fmla="*/ 9995 w 10000"/>
              <a:gd name="connsiteY7" fmla="*/ 5096 h 10097"/>
              <a:gd name="connsiteX8" fmla="*/ 9509 w 10000"/>
              <a:gd name="connsiteY8" fmla="*/ 437 h 10097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37 h 10052"/>
              <a:gd name="connsiteX1" fmla="*/ 5073 w 10009"/>
              <a:gd name="connsiteY1" fmla="*/ 102 h 10052"/>
              <a:gd name="connsiteX2" fmla="*/ 520 w 10009"/>
              <a:gd name="connsiteY2" fmla="*/ 380 h 10052"/>
              <a:gd name="connsiteX3" fmla="*/ 10 w 10009"/>
              <a:gd name="connsiteY3" fmla="*/ 4663 h 10052"/>
              <a:gd name="connsiteX4" fmla="*/ 391 w 10009"/>
              <a:gd name="connsiteY4" fmla="*/ 9493 h 10052"/>
              <a:gd name="connsiteX5" fmla="*/ 5104 w 10009"/>
              <a:gd name="connsiteY5" fmla="*/ 9913 h 10052"/>
              <a:gd name="connsiteX6" fmla="*/ 9529 w 10009"/>
              <a:gd name="connsiteY6" fmla="*/ 9692 h 10052"/>
              <a:gd name="connsiteX7" fmla="*/ 10004 w 10009"/>
              <a:gd name="connsiteY7" fmla="*/ 5096 h 10052"/>
              <a:gd name="connsiteX8" fmla="*/ 9518 w 10009"/>
              <a:gd name="connsiteY8" fmla="*/ 437 h 10052"/>
              <a:gd name="connsiteX0" fmla="*/ 9518 w 10009"/>
              <a:gd name="connsiteY0" fmla="*/ 484 h 10099"/>
              <a:gd name="connsiteX1" fmla="*/ 5073 w 10009"/>
              <a:gd name="connsiteY1" fmla="*/ 149 h 10099"/>
              <a:gd name="connsiteX2" fmla="*/ 520 w 10009"/>
              <a:gd name="connsiteY2" fmla="*/ 355 h 10099"/>
              <a:gd name="connsiteX3" fmla="*/ 10 w 10009"/>
              <a:gd name="connsiteY3" fmla="*/ 4710 h 10099"/>
              <a:gd name="connsiteX4" fmla="*/ 391 w 10009"/>
              <a:gd name="connsiteY4" fmla="*/ 9540 h 10099"/>
              <a:gd name="connsiteX5" fmla="*/ 5104 w 10009"/>
              <a:gd name="connsiteY5" fmla="*/ 9960 h 10099"/>
              <a:gd name="connsiteX6" fmla="*/ 9529 w 10009"/>
              <a:gd name="connsiteY6" fmla="*/ 9739 h 10099"/>
              <a:gd name="connsiteX7" fmla="*/ 10004 w 10009"/>
              <a:gd name="connsiteY7" fmla="*/ 5143 h 10099"/>
              <a:gd name="connsiteX8" fmla="*/ 9518 w 10009"/>
              <a:gd name="connsiteY8" fmla="*/ 484 h 10099"/>
              <a:gd name="connsiteX0" fmla="*/ 9518 w 10009"/>
              <a:gd name="connsiteY0" fmla="*/ 436 h 10051"/>
              <a:gd name="connsiteX1" fmla="*/ 5073 w 10009"/>
              <a:gd name="connsiteY1" fmla="*/ 101 h 10051"/>
              <a:gd name="connsiteX2" fmla="*/ 520 w 10009"/>
              <a:gd name="connsiteY2" fmla="*/ 307 h 10051"/>
              <a:gd name="connsiteX3" fmla="*/ 10 w 10009"/>
              <a:gd name="connsiteY3" fmla="*/ 4662 h 10051"/>
              <a:gd name="connsiteX4" fmla="*/ 391 w 10009"/>
              <a:gd name="connsiteY4" fmla="*/ 9492 h 10051"/>
              <a:gd name="connsiteX5" fmla="*/ 5104 w 10009"/>
              <a:gd name="connsiteY5" fmla="*/ 9912 h 10051"/>
              <a:gd name="connsiteX6" fmla="*/ 9529 w 10009"/>
              <a:gd name="connsiteY6" fmla="*/ 9691 h 10051"/>
              <a:gd name="connsiteX7" fmla="*/ 10004 w 10009"/>
              <a:gd name="connsiteY7" fmla="*/ 5095 h 10051"/>
              <a:gd name="connsiteX8" fmla="*/ 9518 w 10009"/>
              <a:gd name="connsiteY8" fmla="*/ 436 h 10051"/>
              <a:gd name="connsiteX0" fmla="*/ 9646 w 10137"/>
              <a:gd name="connsiteY0" fmla="*/ 436 h 10051"/>
              <a:gd name="connsiteX1" fmla="*/ 5201 w 10137"/>
              <a:gd name="connsiteY1" fmla="*/ 101 h 10051"/>
              <a:gd name="connsiteX2" fmla="*/ 648 w 10137"/>
              <a:gd name="connsiteY2" fmla="*/ 307 h 10051"/>
              <a:gd name="connsiteX3" fmla="*/ 2 w 10137"/>
              <a:gd name="connsiteY3" fmla="*/ 4855 h 10051"/>
              <a:gd name="connsiteX4" fmla="*/ 519 w 10137"/>
              <a:gd name="connsiteY4" fmla="*/ 9492 h 10051"/>
              <a:gd name="connsiteX5" fmla="*/ 5232 w 10137"/>
              <a:gd name="connsiteY5" fmla="*/ 9912 h 10051"/>
              <a:gd name="connsiteX6" fmla="*/ 9657 w 10137"/>
              <a:gd name="connsiteY6" fmla="*/ 9691 h 10051"/>
              <a:gd name="connsiteX7" fmla="*/ 10132 w 10137"/>
              <a:gd name="connsiteY7" fmla="*/ 5095 h 10051"/>
              <a:gd name="connsiteX8" fmla="*/ 9646 w 10137"/>
              <a:gd name="connsiteY8" fmla="*/ 436 h 10051"/>
              <a:gd name="connsiteX0" fmla="*/ 9647 w 10138"/>
              <a:gd name="connsiteY0" fmla="*/ 436 h 10051"/>
              <a:gd name="connsiteX1" fmla="*/ 5202 w 10138"/>
              <a:gd name="connsiteY1" fmla="*/ 101 h 10051"/>
              <a:gd name="connsiteX2" fmla="*/ 479 w 10138"/>
              <a:gd name="connsiteY2" fmla="*/ 350 h 10051"/>
              <a:gd name="connsiteX3" fmla="*/ 3 w 10138"/>
              <a:gd name="connsiteY3" fmla="*/ 4855 h 10051"/>
              <a:gd name="connsiteX4" fmla="*/ 520 w 10138"/>
              <a:gd name="connsiteY4" fmla="*/ 9492 h 10051"/>
              <a:gd name="connsiteX5" fmla="*/ 5233 w 10138"/>
              <a:gd name="connsiteY5" fmla="*/ 9912 h 10051"/>
              <a:gd name="connsiteX6" fmla="*/ 9658 w 10138"/>
              <a:gd name="connsiteY6" fmla="*/ 9691 h 10051"/>
              <a:gd name="connsiteX7" fmla="*/ 10133 w 10138"/>
              <a:gd name="connsiteY7" fmla="*/ 5095 h 10051"/>
              <a:gd name="connsiteX8" fmla="*/ 9647 w 10138"/>
              <a:gd name="connsiteY8" fmla="*/ 436 h 10051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44 h 10059"/>
              <a:gd name="connsiteX1" fmla="*/ 5202 w 10138"/>
              <a:gd name="connsiteY1" fmla="*/ 109 h 10059"/>
              <a:gd name="connsiteX2" fmla="*/ 479 w 10138"/>
              <a:gd name="connsiteY2" fmla="*/ 358 h 10059"/>
              <a:gd name="connsiteX3" fmla="*/ 3 w 10138"/>
              <a:gd name="connsiteY3" fmla="*/ 4863 h 10059"/>
              <a:gd name="connsiteX4" fmla="*/ 520 w 10138"/>
              <a:gd name="connsiteY4" fmla="*/ 9500 h 10059"/>
              <a:gd name="connsiteX5" fmla="*/ 5233 w 10138"/>
              <a:gd name="connsiteY5" fmla="*/ 9920 h 10059"/>
              <a:gd name="connsiteX6" fmla="*/ 9658 w 10138"/>
              <a:gd name="connsiteY6" fmla="*/ 9699 h 10059"/>
              <a:gd name="connsiteX7" fmla="*/ 10133 w 10138"/>
              <a:gd name="connsiteY7" fmla="*/ 5103 h 10059"/>
              <a:gd name="connsiteX8" fmla="*/ 9647 w 10138"/>
              <a:gd name="connsiteY8" fmla="*/ 444 h 10059"/>
              <a:gd name="connsiteX0" fmla="*/ 9647 w 10138"/>
              <a:gd name="connsiteY0" fmla="*/ 489 h 10104"/>
              <a:gd name="connsiteX1" fmla="*/ 4976 w 10138"/>
              <a:gd name="connsiteY1" fmla="*/ 47 h 10104"/>
              <a:gd name="connsiteX2" fmla="*/ 479 w 10138"/>
              <a:gd name="connsiteY2" fmla="*/ 403 h 10104"/>
              <a:gd name="connsiteX3" fmla="*/ 3 w 10138"/>
              <a:gd name="connsiteY3" fmla="*/ 4908 h 10104"/>
              <a:gd name="connsiteX4" fmla="*/ 520 w 10138"/>
              <a:gd name="connsiteY4" fmla="*/ 9545 h 10104"/>
              <a:gd name="connsiteX5" fmla="*/ 5233 w 10138"/>
              <a:gd name="connsiteY5" fmla="*/ 9965 h 10104"/>
              <a:gd name="connsiteX6" fmla="*/ 9658 w 10138"/>
              <a:gd name="connsiteY6" fmla="*/ 9744 h 10104"/>
              <a:gd name="connsiteX7" fmla="*/ 10133 w 10138"/>
              <a:gd name="connsiteY7" fmla="*/ 5148 h 10104"/>
              <a:gd name="connsiteX8" fmla="*/ 9647 w 10138"/>
              <a:gd name="connsiteY8" fmla="*/ 489 h 10104"/>
              <a:gd name="connsiteX0" fmla="*/ 9783 w 10174"/>
              <a:gd name="connsiteY0" fmla="*/ 464 h 10122"/>
              <a:gd name="connsiteX1" fmla="*/ 4976 w 10174"/>
              <a:gd name="connsiteY1" fmla="*/ 65 h 10122"/>
              <a:gd name="connsiteX2" fmla="*/ 479 w 10174"/>
              <a:gd name="connsiteY2" fmla="*/ 421 h 10122"/>
              <a:gd name="connsiteX3" fmla="*/ 3 w 10174"/>
              <a:gd name="connsiteY3" fmla="*/ 4926 h 10122"/>
              <a:gd name="connsiteX4" fmla="*/ 520 w 10174"/>
              <a:gd name="connsiteY4" fmla="*/ 9563 h 10122"/>
              <a:gd name="connsiteX5" fmla="*/ 5233 w 10174"/>
              <a:gd name="connsiteY5" fmla="*/ 9983 h 10122"/>
              <a:gd name="connsiteX6" fmla="*/ 9658 w 10174"/>
              <a:gd name="connsiteY6" fmla="*/ 9762 h 10122"/>
              <a:gd name="connsiteX7" fmla="*/ 10133 w 10174"/>
              <a:gd name="connsiteY7" fmla="*/ 5166 h 10122"/>
              <a:gd name="connsiteX8" fmla="*/ 9783 w 10174"/>
              <a:gd name="connsiteY8" fmla="*/ 464 h 10122"/>
              <a:gd name="connsiteX0" fmla="*/ 9783 w 10325"/>
              <a:gd name="connsiteY0" fmla="*/ 464 h 10122"/>
              <a:gd name="connsiteX1" fmla="*/ 4976 w 10325"/>
              <a:gd name="connsiteY1" fmla="*/ 65 h 10122"/>
              <a:gd name="connsiteX2" fmla="*/ 479 w 10325"/>
              <a:gd name="connsiteY2" fmla="*/ 421 h 10122"/>
              <a:gd name="connsiteX3" fmla="*/ 3 w 10325"/>
              <a:gd name="connsiteY3" fmla="*/ 4926 h 10122"/>
              <a:gd name="connsiteX4" fmla="*/ 520 w 10325"/>
              <a:gd name="connsiteY4" fmla="*/ 9563 h 10122"/>
              <a:gd name="connsiteX5" fmla="*/ 5233 w 10325"/>
              <a:gd name="connsiteY5" fmla="*/ 9983 h 10122"/>
              <a:gd name="connsiteX6" fmla="*/ 9658 w 10325"/>
              <a:gd name="connsiteY6" fmla="*/ 9762 h 10122"/>
              <a:gd name="connsiteX7" fmla="*/ 10325 w 10325"/>
              <a:gd name="connsiteY7" fmla="*/ 4952 h 10122"/>
              <a:gd name="connsiteX8" fmla="*/ 9783 w 10325"/>
              <a:gd name="connsiteY8" fmla="*/ 464 h 10122"/>
              <a:gd name="connsiteX0" fmla="*/ 9783 w 10364"/>
              <a:gd name="connsiteY0" fmla="*/ 464 h 10136"/>
              <a:gd name="connsiteX1" fmla="*/ 4976 w 10364"/>
              <a:gd name="connsiteY1" fmla="*/ 65 h 10136"/>
              <a:gd name="connsiteX2" fmla="*/ 479 w 10364"/>
              <a:gd name="connsiteY2" fmla="*/ 421 h 10136"/>
              <a:gd name="connsiteX3" fmla="*/ 3 w 10364"/>
              <a:gd name="connsiteY3" fmla="*/ 4926 h 10136"/>
              <a:gd name="connsiteX4" fmla="*/ 520 w 10364"/>
              <a:gd name="connsiteY4" fmla="*/ 9563 h 10136"/>
              <a:gd name="connsiteX5" fmla="*/ 5233 w 10364"/>
              <a:gd name="connsiteY5" fmla="*/ 9983 h 10136"/>
              <a:gd name="connsiteX6" fmla="*/ 9986 w 10364"/>
              <a:gd name="connsiteY6" fmla="*/ 9527 h 10136"/>
              <a:gd name="connsiteX7" fmla="*/ 10325 w 10364"/>
              <a:gd name="connsiteY7" fmla="*/ 4952 h 10136"/>
              <a:gd name="connsiteX8" fmla="*/ 9783 w 10364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325"/>
              <a:gd name="connsiteY0" fmla="*/ 464 h 10136"/>
              <a:gd name="connsiteX1" fmla="*/ 4976 w 10325"/>
              <a:gd name="connsiteY1" fmla="*/ 65 h 10136"/>
              <a:gd name="connsiteX2" fmla="*/ 479 w 10325"/>
              <a:gd name="connsiteY2" fmla="*/ 421 h 10136"/>
              <a:gd name="connsiteX3" fmla="*/ 3 w 10325"/>
              <a:gd name="connsiteY3" fmla="*/ 4926 h 10136"/>
              <a:gd name="connsiteX4" fmla="*/ 520 w 10325"/>
              <a:gd name="connsiteY4" fmla="*/ 9563 h 10136"/>
              <a:gd name="connsiteX5" fmla="*/ 5233 w 10325"/>
              <a:gd name="connsiteY5" fmla="*/ 9983 h 10136"/>
              <a:gd name="connsiteX6" fmla="*/ 9986 w 10325"/>
              <a:gd name="connsiteY6" fmla="*/ 9527 h 10136"/>
              <a:gd name="connsiteX7" fmla="*/ 10325 w 10325"/>
              <a:gd name="connsiteY7" fmla="*/ 4952 h 10136"/>
              <a:gd name="connsiteX8" fmla="*/ 9783 w 10325"/>
              <a:gd name="connsiteY8" fmla="*/ 464 h 10136"/>
              <a:gd name="connsiteX0" fmla="*/ 9783 w 10467"/>
              <a:gd name="connsiteY0" fmla="*/ 464 h 10099"/>
              <a:gd name="connsiteX1" fmla="*/ 4976 w 10467"/>
              <a:gd name="connsiteY1" fmla="*/ 65 h 10099"/>
              <a:gd name="connsiteX2" fmla="*/ 479 w 10467"/>
              <a:gd name="connsiteY2" fmla="*/ 421 h 10099"/>
              <a:gd name="connsiteX3" fmla="*/ 3 w 10467"/>
              <a:gd name="connsiteY3" fmla="*/ 4926 h 10099"/>
              <a:gd name="connsiteX4" fmla="*/ 520 w 10467"/>
              <a:gd name="connsiteY4" fmla="*/ 9563 h 10099"/>
              <a:gd name="connsiteX5" fmla="*/ 5403 w 10467"/>
              <a:gd name="connsiteY5" fmla="*/ 9897 h 10099"/>
              <a:gd name="connsiteX6" fmla="*/ 9986 w 10467"/>
              <a:gd name="connsiteY6" fmla="*/ 9527 h 10099"/>
              <a:gd name="connsiteX7" fmla="*/ 10325 w 10467"/>
              <a:gd name="connsiteY7" fmla="*/ 4952 h 10099"/>
              <a:gd name="connsiteX8" fmla="*/ 9783 w 10467"/>
              <a:gd name="connsiteY8" fmla="*/ 464 h 10099"/>
              <a:gd name="connsiteX0" fmla="*/ 9783 w 10467"/>
              <a:gd name="connsiteY0" fmla="*/ 464 h 10112"/>
              <a:gd name="connsiteX1" fmla="*/ 4976 w 10467"/>
              <a:gd name="connsiteY1" fmla="*/ 65 h 10112"/>
              <a:gd name="connsiteX2" fmla="*/ 479 w 10467"/>
              <a:gd name="connsiteY2" fmla="*/ 421 h 10112"/>
              <a:gd name="connsiteX3" fmla="*/ 3 w 10467"/>
              <a:gd name="connsiteY3" fmla="*/ 4926 h 10112"/>
              <a:gd name="connsiteX4" fmla="*/ 418 w 10467"/>
              <a:gd name="connsiteY4" fmla="*/ 9584 h 10112"/>
              <a:gd name="connsiteX5" fmla="*/ 5403 w 10467"/>
              <a:gd name="connsiteY5" fmla="*/ 9897 h 10112"/>
              <a:gd name="connsiteX6" fmla="*/ 9986 w 10467"/>
              <a:gd name="connsiteY6" fmla="*/ 9527 h 10112"/>
              <a:gd name="connsiteX7" fmla="*/ 10325 w 10467"/>
              <a:gd name="connsiteY7" fmla="*/ 4952 h 10112"/>
              <a:gd name="connsiteX8" fmla="*/ 9783 w 10467"/>
              <a:gd name="connsiteY8" fmla="*/ 464 h 10112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467"/>
              <a:gd name="connsiteY0" fmla="*/ 464 h 10168"/>
              <a:gd name="connsiteX1" fmla="*/ 4976 w 10467"/>
              <a:gd name="connsiteY1" fmla="*/ 65 h 10168"/>
              <a:gd name="connsiteX2" fmla="*/ 479 w 10467"/>
              <a:gd name="connsiteY2" fmla="*/ 421 h 10168"/>
              <a:gd name="connsiteX3" fmla="*/ 3 w 10467"/>
              <a:gd name="connsiteY3" fmla="*/ 4926 h 10168"/>
              <a:gd name="connsiteX4" fmla="*/ 418 w 10467"/>
              <a:gd name="connsiteY4" fmla="*/ 9584 h 10168"/>
              <a:gd name="connsiteX5" fmla="*/ 5403 w 10467"/>
              <a:gd name="connsiteY5" fmla="*/ 10025 h 10168"/>
              <a:gd name="connsiteX6" fmla="*/ 9986 w 10467"/>
              <a:gd name="connsiteY6" fmla="*/ 9527 h 10168"/>
              <a:gd name="connsiteX7" fmla="*/ 10325 w 10467"/>
              <a:gd name="connsiteY7" fmla="*/ 4952 h 10168"/>
              <a:gd name="connsiteX8" fmla="*/ 9783 w 10467"/>
              <a:gd name="connsiteY8" fmla="*/ 464 h 10168"/>
              <a:gd name="connsiteX0" fmla="*/ 9783 w 10399"/>
              <a:gd name="connsiteY0" fmla="*/ 464 h 10244"/>
              <a:gd name="connsiteX1" fmla="*/ 4976 w 10399"/>
              <a:gd name="connsiteY1" fmla="*/ 65 h 10244"/>
              <a:gd name="connsiteX2" fmla="*/ 479 w 10399"/>
              <a:gd name="connsiteY2" fmla="*/ 421 h 10244"/>
              <a:gd name="connsiteX3" fmla="*/ 3 w 10399"/>
              <a:gd name="connsiteY3" fmla="*/ 4926 h 10244"/>
              <a:gd name="connsiteX4" fmla="*/ 418 w 10399"/>
              <a:gd name="connsiteY4" fmla="*/ 9584 h 10244"/>
              <a:gd name="connsiteX5" fmla="*/ 5403 w 10399"/>
              <a:gd name="connsiteY5" fmla="*/ 10025 h 10244"/>
              <a:gd name="connsiteX6" fmla="*/ 9850 w 10399"/>
              <a:gd name="connsiteY6" fmla="*/ 9784 h 10244"/>
              <a:gd name="connsiteX7" fmla="*/ 10325 w 10399"/>
              <a:gd name="connsiteY7" fmla="*/ 4952 h 10244"/>
              <a:gd name="connsiteX8" fmla="*/ 9783 w 10399"/>
              <a:gd name="connsiteY8" fmla="*/ 464 h 10244"/>
              <a:gd name="connsiteX0" fmla="*/ 9783 w 10399"/>
              <a:gd name="connsiteY0" fmla="*/ 464 h 10152"/>
              <a:gd name="connsiteX1" fmla="*/ 4976 w 10399"/>
              <a:gd name="connsiteY1" fmla="*/ 65 h 10152"/>
              <a:gd name="connsiteX2" fmla="*/ 479 w 10399"/>
              <a:gd name="connsiteY2" fmla="*/ 421 h 10152"/>
              <a:gd name="connsiteX3" fmla="*/ 3 w 10399"/>
              <a:gd name="connsiteY3" fmla="*/ 4926 h 10152"/>
              <a:gd name="connsiteX4" fmla="*/ 418 w 10399"/>
              <a:gd name="connsiteY4" fmla="*/ 9584 h 10152"/>
              <a:gd name="connsiteX5" fmla="*/ 5403 w 10399"/>
              <a:gd name="connsiteY5" fmla="*/ 10025 h 10152"/>
              <a:gd name="connsiteX6" fmla="*/ 9850 w 10399"/>
              <a:gd name="connsiteY6" fmla="*/ 9784 h 10152"/>
              <a:gd name="connsiteX7" fmla="*/ 10325 w 10399"/>
              <a:gd name="connsiteY7" fmla="*/ 4952 h 10152"/>
              <a:gd name="connsiteX8" fmla="*/ 9783 w 10399"/>
              <a:gd name="connsiteY8" fmla="*/ 464 h 10152"/>
              <a:gd name="connsiteX0" fmla="*/ 9783 w 10326"/>
              <a:gd name="connsiteY0" fmla="*/ 464 h 10152"/>
              <a:gd name="connsiteX1" fmla="*/ 4976 w 10326"/>
              <a:gd name="connsiteY1" fmla="*/ 65 h 10152"/>
              <a:gd name="connsiteX2" fmla="*/ 479 w 10326"/>
              <a:gd name="connsiteY2" fmla="*/ 421 h 10152"/>
              <a:gd name="connsiteX3" fmla="*/ 3 w 10326"/>
              <a:gd name="connsiteY3" fmla="*/ 4926 h 10152"/>
              <a:gd name="connsiteX4" fmla="*/ 418 w 10326"/>
              <a:gd name="connsiteY4" fmla="*/ 9584 h 10152"/>
              <a:gd name="connsiteX5" fmla="*/ 5403 w 10326"/>
              <a:gd name="connsiteY5" fmla="*/ 10025 h 10152"/>
              <a:gd name="connsiteX6" fmla="*/ 9850 w 10326"/>
              <a:gd name="connsiteY6" fmla="*/ 9784 h 10152"/>
              <a:gd name="connsiteX7" fmla="*/ 10325 w 10326"/>
              <a:gd name="connsiteY7" fmla="*/ 4952 h 10152"/>
              <a:gd name="connsiteX8" fmla="*/ 9783 w 10326"/>
              <a:gd name="connsiteY8" fmla="*/ 464 h 10152"/>
              <a:gd name="connsiteX0" fmla="*/ 9783 w 10334"/>
              <a:gd name="connsiteY0" fmla="*/ 464 h 10151"/>
              <a:gd name="connsiteX1" fmla="*/ 4976 w 10334"/>
              <a:gd name="connsiteY1" fmla="*/ 65 h 10151"/>
              <a:gd name="connsiteX2" fmla="*/ 479 w 10334"/>
              <a:gd name="connsiteY2" fmla="*/ 421 h 10151"/>
              <a:gd name="connsiteX3" fmla="*/ 3 w 10334"/>
              <a:gd name="connsiteY3" fmla="*/ 4926 h 10151"/>
              <a:gd name="connsiteX4" fmla="*/ 418 w 10334"/>
              <a:gd name="connsiteY4" fmla="*/ 9584 h 10151"/>
              <a:gd name="connsiteX5" fmla="*/ 5403 w 10334"/>
              <a:gd name="connsiteY5" fmla="*/ 10025 h 10151"/>
              <a:gd name="connsiteX6" fmla="*/ 9941 w 10334"/>
              <a:gd name="connsiteY6" fmla="*/ 9805 h 10151"/>
              <a:gd name="connsiteX7" fmla="*/ 10325 w 10334"/>
              <a:gd name="connsiteY7" fmla="*/ 4952 h 10151"/>
              <a:gd name="connsiteX8" fmla="*/ 9783 w 10334"/>
              <a:gd name="connsiteY8" fmla="*/ 464 h 10151"/>
              <a:gd name="connsiteX0" fmla="*/ 9783 w 10353"/>
              <a:gd name="connsiteY0" fmla="*/ 464 h 10151"/>
              <a:gd name="connsiteX1" fmla="*/ 4976 w 10353"/>
              <a:gd name="connsiteY1" fmla="*/ 65 h 10151"/>
              <a:gd name="connsiteX2" fmla="*/ 479 w 10353"/>
              <a:gd name="connsiteY2" fmla="*/ 421 h 10151"/>
              <a:gd name="connsiteX3" fmla="*/ 3 w 10353"/>
              <a:gd name="connsiteY3" fmla="*/ 4926 h 10151"/>
              <a:gd name="connsiteX4" fmla="*/ 418 w 10353"/>
              <a:gd name="connsiteY4" fmla="*/ 9584 h 10151"/>
              <a:gd name="connsiteX5" fmla="*/ 5403 w 10353"/>
              <a:gd name="connsiteY5" fmla="*/ 10025 h 10151"/>
              <a:gd name="connsiteX6" fmla="*/ 9941 w 10353"/>
              <a:gd name="connsiteY6" fmla="*/ 9805 h 10151"/>
              <a:gd name="connsiteX7" fmla="*/ 10348 w 10353"/>
              <a:gd name="connsiteY7" fmla="*/ 5038 h 10151"/>
              <a:gd name="connsiteX8" fmla="*/ 9783 w 10353"/>
              <a:gd name="connsiteY8" fmla="*/ 464 h 10151"/>
              <a:gd name="connsiteX0" fmla="*/ 9817 w 10353"/>
              <a:gd name="connsiteY0" fmla="*/ 454 h 10162"/>
              <a:gd name="connsiteX1" fmla="*/ 4976 w 10353"/>
              <a:gd name="connsiteY1" fmla="*/ 76 h 10162"/>
              <a:gd name="connsiteX2" fmla="*/ 479 w 10353"/>
              <a:gd name="connsiteY2" fmla="*/ 432 h 10162"/>
              <a:gd name="connsiteX3" fmla="*/ 3 w 10353"/>
              <a:gd name="connsiteY3" fmla="*/ 4937 h 10162"/>
              <a:gd name="connsiteX4" fmla="*/ 418 w 10353"/>
              <a:gd name="connsiteY4" fmla="*/ 9595 h 10162"/>
              <a:gd name="connsiteX5" fmla="*/ 5403 w 10353"/>
              <a:gd name="connsiteY5" fmla="*/ 10036 h 10162"/>
              <a:gd name="connsiteX6" fmla="*/ 9941 w 10353"/>
              <a:gd name="connsiteY6" fmla="*/ 9816 h 10162"/>
              <a:gd name="connsiteX7" fmla="*/ 10348 w 10353"/>
              <a:gd name="connsiteY7" fmla="*/ 5049 h 10162"/>
              <a:gd name="connsiteX8" fmla="*/ 9817 w 10353"/>
              <a:gd name="connsiteY8" fmla="*/ 454 h 10162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46 h 10154"/>
              <a:gd name="connsiteX1" fmla="*/ 5010 w 10353"/>
              <a:gd name="connsiteY1" fmla="*/ 89 h 10154"/>
              <a:gd name="connsiteX2" fmla="*/ 479 w 10353"/>
              <a:gd name="connsiteY2" fmla="*/ 424 h 10154"/>
              <a:gd name="connsiteX3" fmla="*/ 3 w 10353"/>
              <a:gd name="connsiteY3" fmla="*/ 4929 h 10154"/>
              <a:gd name="connsiteX4" fmla="*/ 418 w 10353"/>
              <a:gd name="connsiteY4" fmla="*/ 9587 h 10154"/>
              <a:gd name="connsiteX5" fmla="*/ 5403 w 10353"/>
              <a:gd name="connsiteY5" fmla="*/ 10028 h 10154"/>
              <a:gd name="connsiteX6" fmla="*/ 9941 w 10353"/>
              <a:gd name="connsiteY6" fmla="*/ 9808 h 10154"/>
              <a:gd name="connsiteX7" fmla="*/ 10348 w 10353"/>
              <a:gd name="connsiteY7" fmla="*/ 5041 h 10154"/>
              <a:gd name="connsiteX8" fmla="*/ 9817 w 10353"/>
              <a:gd name="connsiteY8" fmla="*/ 446 h 10154"/>
              <a:gd name="connsiteX0" fmla="*/ 9817 w 10353"/>
              <a:gd name="connsiteY0" fmla="*/ 466 h 10174"/>
              <a:gd name="connsiteX1" fmla="*/ 5010 w 10353"/>
              <a:gd name="connsiteY1" fmla="*/ 109 h 10174"/>
              <a:gd name="connsiteX2" fmla="*/ 377 w 10353"/>
              <a:gd name="connsiteY2" fmla="*/ 358 h 10174"/>
              <a:gd name="connsiteX3" fmla="*/ 3 w 10353"/>
              <a:gd name="connsiteY3" fmla="*/ 4949 h 10174"/>
              <a:gd name="connsiteX4" fmla="*/ 418 w 10353"/>
              <a:gd name="connsiteY4" fmla="*/ 9607 h 10174"/>
              <a:gd name="connsiteX5" fmla="*/ 5403 w 10353"/>
              <a:gd name="connsiteY5" fmla="*/ 10048 h 10174"/>
              <a:gd name="connsiteX6" fmla="*/ 9941 w 10353"/>
              <a:gd name="connsiteY6" fmla="*/ 9828 h 10174"/>
              <a:gd name="connsiteX7" fmla="*/ 10348 w 10353"/>
              <a:gd name="connsiteY7" fmla="*/ 5061 h 10174"/>
              <a:gd name="connsiteX8" fmla="*/ 9817 w 10353"/>
              <a:gd name="connsiteY8" fmla="*/ 466 h 10174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565 h 10273"/>
              <a:gd name="connsiteX1" fmla="*/ 5010 w 10353"/>
              <a:gd name="connsiteY1" fmla="*/ 208 h 10273"/>
              <a:gd name="connsiteX2" fmla="*/ 377 w 10353"/>
              <a:gd name="connsiteY2" fmla="*/ 457 h 10273"/>
              <a:gd name="connsiteX3" fmla="*/ 3 w 10353"/>
              <a:gd name="connsiteY3" fmla="*/ 5048 h 10273"/>
              <a:gd name="connsiteX4" fmla="*/ 418 w 10353"/>
              <a:gd name="connsiteY4" fmla="*/ 9706 h 10273"/>
              <a:gd name="connsiteX5" fmla="*/ 5403 w 10353"/>
              <a:gd name="connsiteY5" fmla="*/ 10147 h 10273"/>
              <a:gd name="connsiteX6" fmla="*/ 9941 w 10353"/>
              <a:gd name="connsiteY6" fmla="*/ 9927 h 10273"/>
              <a:gd name="connsiteX7" fmla="*/ 10348 w 10353"/>
              <a:gd name="connsiteY7" fmla="*/ 5160 h 10273"/>
              <a:gd name="connsiteX8" fmla="*/ 9817 w 10353"/>
              <a:gd name="connsiteY8" fmla="*/ 565 h 10273"/>
              <a:gd name="connsiteX0" fmla="*/ 9817 w 10353"/>
              <a:gd name="connsiteY0" fmla="*/ 482 h 10190"/>
              <a:gd name="connsiteX1" fmla="*/ 5010 w 10353"/>
              <a:gd name="connsiteY1" fmla="*/ 125 h 10190"/>
              <a:gd name="connsiteX2" fmla="*/ 377 w 10353"/>
              <a:gd name="connsiteY2" fmla="*/ 374 h 10190"/>
              <a:gd name="connsiteX3" fmla="*/ 3 w 10353"/>
              <a:gd name="connsiteY3" fmla="*/ 4965 h 10190"/>
              <a:gd name="connsiteX4" fmla="*/ 418 w 10353"/>
              <a:gd name="connsiteY4" fmla="*/ 9623 h 10190"/>
              <a:gd name="connsiteX5" fmla="*/ 5403 w 10353"/>
              <a:gd name="connsiteY5" fmla="*/ 10064 h 10190"/>
              <a:gd name="connsiteX6" fmla="*/ 9941 w 10353"/>
              <a:gd name="connsiteY6" fmla="*/ 9844 h 10190"/>
              <a:gd name="connsiteX7" fmla="*/ 10348 w 10353"/>
              <a:gd name="connsiteY7" fmla="*/ 5077 h 10190"/>
              <a:gd name="connsiteX8" fmla="*/ 9817 w 10353"/>
              <a:gd name="connsiteY8" fmla="*/ 482 h 10190"/>
              <a:gd name="connsiteX0" fmla="*/ 9815 w 10351"/>
              <a:gd name="connsiteY0" fmla="*/ 495 h 10203"/>
              <a:gd name="connsiteX1" fmla="*/ 5008 w 10351"/>
              <a:gd name="connsiteY1" fmla="*/ 138 h 10203"/>
              <a:gd name="connsiteX2" fmla="*/ 420 w 10351"/>
              <a:gd name="connsiteY2" fmla="*/ 366 h 10203"/>
              <a:gd name="connsiteX3" fmla="*/ 1 w 10351"/>
              <a:gd name="connsiteY3" fmla="*/ 4978 h 10203"/>
              <a:gd name="connsiteX4" fmla="*/ 416 w 10351"/>
              <a:gd name="connsiteY4" fmla="*/ 9636 h 10203"/>
              <a:gd name="connsiteX5" fmla="*/ 5401 w 10351"/>
              <a:gd name="connsiteY5" fmla="*/ 10077 h 10203"/>
              <a:gd name="connsiteX6" fmla="*/ 9939 w 10351"/>
              <a:gd name="connsiteY6" fmla="*/ 9857 h 10203"/>
              <a:gd name="connsiteX7" fmla="*/ 10346 w 10351"/>
              <a:gd name="connsiteY7" fmla="*/ 5090 h 10203"/>
              <a:gd name="connsiteX8" fmla="*/ 9815 w 10351"/>
              <a:gd name="connsiteY8" fmla="*/ 495 h 10203"/>
              <a:gd name="connsiteX0" fmla="*/ 9816 w 10352"/>
              <a:gd name="connsiteY0" fmla="*/ 495 h 10203"/>
              <a:gd name="connsiteX1" fmla="*/ 5009 w 10352"/>
              <a:gd name="connsiteY1" fmla="*/ 138 h 10203"/>
              <a:gd name="connsiteX2" fmla="*/ 421 w 10352"/>
              <a:gd name="connsiteY2" fmla="*/ 366 h 10203"/>
              <a:gd name="connsiteX3" fmla="*/ 2 w 10352"/>
              <a:gd name="connsiteY3" fmla="*/ 4978 h 10203"/>
              <a:gd name="connsiteX4" fmla="*/ 417 w 10352"/>
              <a:gd name="connsiteY4" fmla="*/ 9636 h 10203"/>
              <a:gd name="connsiteX5" fmla="*/ 5402 w 10352"/>
              <a:gd name="connsiteY5" fmla="*/ 10077 h 10203"/>
              <a:gd name="connsiteX6" fmla="*/ 9940 w 10352"/>
              <a:gd name="connsiteY6" fmla="*/ 9857 h 10203"/>
              <a:gd name="connsiteX7" fmla="*/ 10347 w 10352"/>
              <a:gd name="connsiteY7" fmla="*/ 5090 h 10203"/>
              <a:gd name="connsiteX8" fmla="*/ 9816 w 10352"/>
              <a:gd name="connsiteY8" fmla="*/ 495 h 10203"/>
              <a:gd name="connsiteX0" fmla="*/ 9818 w 10354"/>
              <a:gd name="connsiteY0" fmla="*/ 495 h 10198"/>
              <a:gd name="connsiteX1" fmla="*/ 5011 w 10354"/>
              <a:gd name="connsiteY1" fmla="*/ 138 h 10198"/>
              <a:gd name="connsiteX2" fmla="*/ 423 w 10354"/>
              <a:gd name="connsiteY2" fmla="*/ 366 h 10198"/>
              <a:gd name="connsiteX3" fmla="*/ 4 w 10354"/>
              <a:gd name="connsiteY3" fmla="*/ 4978 h 10198"/>
              <a:gd name="connsiteX4" fmla="*/ 385 w 10354"/>
              <a:gd name="connsiteY4" fmla="*/ 9572 h 10198"/>
              <a:gd name="connsiteX5" fmla="*/ 5404 w 10354"/>
              <a:gd name="connsiteY5" fmla="*/ 10077 h 10198"/>
              <a:gd name="connsiteX6" fmla="*/ 9942 w 10354"/>
              <a:gd name="connsiteY6" fmla="*/ 9857 h 10198"/>
              <a:gd name="connsiteX7" fmla="*/ 10349 w 10354"/>
              <a:gd name="connsiteY7" fmla="*/ 5090 h 10198"/>
              <a:gd name="connsiteX8" fmla="*/ 9818 w 10354"/>
              <a:gd name="connsiteY8" fmla="*/ 495 h 10198"/>
              <a:gd name="connsiteX0" fmla="*/ 9823 w 10359"/>
              <a:gd name="connsiteY0" fmla="*/ 495 h 10257"/>
              <a:gd name="connsiteX1" fmla="*/ 5016 w 10359"/>
              <a:gd name="connsiteY1" fmla="*/ 138 h 10257"/>
              <a:gd name="connsiteX2" fmla="*/ 428 w 10359"/>
              <a:gd name="connsiteY2" fmla="*/ 366 h 10257"/>
              <a:gd name="connsiteX3" fmla="*/ 9 w 10359"/>
              <a:gd name="connsiteY3" fmla="*/ 4978 h 10257"/>
              <a:gd name="connsiteX4" fmla="*/ 367 w 10359"/>
              <a:gd name="connsiteY4" fmla="*/ 9722 h 10257"/>
              <a:gd name="connsiteX5" fmla="*/ 5409 w 10359"/>
              <a:gd name="connsiteY5" fmla="*/ 10077 h 10257"/>
              <a:gd name="connsiteX6" fmla="*/ 9947 w 10359"/>
              <a:gd name="connsiteY6" fmla="*/ 9857 h 10257"/>
              <a:gd name="connsiteX7" fmla="*/ 10354 w 10359"/>
              <a:gd name="connsiteY7" fmla="*/ 5090 h 10257"/>
              <a:gd name="connsiteX8" fmla="*/ 9823 w 10359"/>
              <a:gd name="connsiteY8" fmla="*/ 495 h 10257"/>
              <a:gd name="connsiteX0" fmla="*/ 9817 w 10353"/>
              <a:gd name="connsiteY0" fmla="*/ 495 h 10285"/>
              <a:gd name="connsiteX1" fmla="*/ 5010 w 10353"/>
              <a:gd name="connsiteY1" fmla="*/ 138 h 10285"/>
              <a:gd name="connsiteX2" fmla="*/ 422 w 10353"/>
              <a:gd name="connsiteY2" fmla="*/ 366 h 10285"/>
              <a:gd name="connsiteX3" fmla="*/ 3 w 10353"/>
              <a:gd name="connsiteY3" fmla="*/ 4978 h 10285"/>
              <a:gd name="connsiteX4" fmla="*/ 395 w 10353"/>
              <a:gd name="connsiteY4" fmla="*/ 9765 h 10285"/>
              <a:gd name="connsiteX5" fmla="*/ 5403 w 10353"/>
              <a:gd name="connsiteY5" fmla="*/ 10077 h 10285"/>
              <a:gd name="connsiteX6" fmla="*/ 9941 w 10353"/>
              <a:gd name="connsiteY6" fmla="*/ 9857 h 10285"/>
              <a:gd name="connsiteX7" fmla="*/ 10348 w 10353"/>
              <a:gd name="connsiteY7" fmla="*/ 5090 h 10285"/>
              <a:gd name="connsiteX8" fmla="*/ 9817 w 10353"/>
              <a:gd name="connsiteY8" fmla="*/ 495 h 10285"/>
              <a:gd name="connsiteX0" fmla="*/ 9817 w 10353"/>
              <a:gd name="connsiteY0" fmla="*/ 495 h 10223"/>
              <a:gd name="connsiteX1" fmla="*/ 5010 w 10353"/>
              <a:gd name="connsiteY1" fmla="*/ 138 h 10223"/>
              <a:gd name="connsiteX2" fmla="*/ 422 w 10353"/>
              <a:gd name="connsiteY2" fmla="*/ 366 h 10223"/>
              <a:gd name="connsiteX3" fmla="*/ 3 w 10353"/>
              <a:gd name="connsiteY3" fmla="*/ 4978 h 10223"/>
              <a:gd name="connsiteX4" fmla="*/ 395 w 10353"/>
              <a:gd name="connsiteY4" fmla="*/ 9765 h 10223"/>
              <a:gd name="connsiteX5" fmla="*/ 5403 w 10353"/>
              <a:gd name="connsiteY5" fmla="*/ 10077 h 10223"/>
              <a:gd name="connsiteX6" fmla="*/ 9941 w 10353"/>
              <a:gd name="connsiteY6" fmla="*/ 9857 h 10223"/>
              <a:gd name="connsiteX7" fmla="*/ 10348 w 10353"/>
              <a:gd name="connsiteY7" fmla="*/ 5090 h 10223"/>
              <a:gd name="connsiteX8" fmla="*/ 9817 w 10353"/>
              <a:gd name="connsiteY8" fmla="*/ 495 h 10223"/>
              <a:gd name="connsiteX0" fmla="*/ 9818 w 10354"/>
              <a:gd name="connsiteY0" fmla="*/ 495 h 10209"/>
              <a:gd name="connsiteX1" fmla="*/ 5011 w 10354"/>
              <a:gd name="connsiteY1" fmla="*/ 138 h 10209"/>
              <a:gd name="connsiteX2" fmla="*/ 423 w 10354"/>
              <a:gd name="connsiteY2" fmla="*/ 366 h 10209"/>
              <a:gd name="connsiteX3" fmla="*/ 4 w 10354"/>
              <a:gd name="connsiteY3" fmla="*/ 4978 h 10209"/>
              <a:gd name="connsiteX4" fmla="*/ 385 w 10354"/>
              <a:gd name="connsiteY4" fmla="*/ 9744 h 10209"/>
              <a:gd name="connsiteX5" fmla="*/ 5404 w 10354"/>
              <a:gd name="connsiteY5" fmla="*/ 10077 h 10209"/>
              <a:gd name="connsiteX6" fmla="*/ 9942 w 10354"/>
              <a:gd name="connsiteY6" fmla="*/ 9857 h 10209"/>
              <a:gd name="connsiteX7" fmla="*/ 10349 w 10354"/>
              <a:gd name="connsiteY7" fmla="*/ 5090 h 10209"/>
              <a:gd name="connsiteX8" fmla="*/ 9818 w 10354"/>
              <a:gd name="connsiteY8" fmla="*/ 495 h 10209"/>
              <a:gd name="connsiteX0" fmla="*/ 9782 w 10318"/>
              <a:gd name="connsiteY0" fmla="*/ 495 h 10209"/>
              <a:gd name="connsiteX1" fmla="*/ 4975 w 10318"/>
              <a:gd name="connsiteY1" fmla="*/ 138 h 10209"/>
              <a:gd name="connsiteX2" fmla="*/ 387 w 10318"/>
              <a:gd name="connsiteY2" fmla="*/ 366 h 10209"/>
              <a:gd name="connsiteX3" fmla="*/ 13 w 10318"/>
              <a:gd name="connsiteY3" fmla="*/ 4958 h 10209"/>
              <a:gd name="connsiteX4" fmla="*/ 349 w 10318"/>
              <a:gd name="connsiteY4" fmla="*/ 9744 h 10209"/>
              <a:gd name="connsiteX5" fmla="*/ 5368 w 10318"/>
              <a:gd name="connsiteY5" fmla="*/ 10077 h 10209"/>
              <a:gd name="connsiteX6" fmla="*/ 9906 w 10318"/>
              <a:gd name="connsiteY6" fmla="*/ 9857 h 10209"/>
              <a:gd name="connsiteX7" fmla="*/ 10313 w 10318"/>
              <a:gd name="connsiteY7" fmla="*/ 5090 h 10209"/>
              <a:gd name="connsiteX8" fmla="*/ 9782 w 10318"/>
              <a:gd name="connsiteY8" fmla="*/ 495 h 10209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36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197"/>
              <a:gd name="connsiteX1" fmla="*/ 4972 w 10315"/>
              <a:gd name="connsiteY1" fmla="*/ 138 h 10197"/>
              <a:gd name="connsiteX2" fmla="*/ 384 w 10315"/>
              <a:gd name="connsiteY2" fmla="*/ 366 h 10197"/>
              <a:gd name="connsiteX3" fmla="*/ 10 w 10315"/>
              <a:gd name="connsiteY3" fmla="*/ 4958 h 10197"/>
              <a:gd name="connsiteX4" fmla="*/ 369 w 10315"/>
              <a:gd name="connsiteY4" fmla="*/ 9586 h 10197"/>
              <a:gd name="connsiteX5" fmla="*/ 5105 w 10315"/>
              <a:gd name="connsiteY5" fmla="*/ 10077 h 10197"/>
              <a:gd name="connsiteX6" fmla="*/ 9903 w 10315"/>
              <a:gd name="connsiteY6" fmla="*/ 9857 h 10197"/>
              <a:gd name="connsiteX7" fmla="*/ 10310 w 10315"/>
              <a:gd name="connsiteY7" fmla="*/ 5090 h 10197"/>
              <a:gd name="connsiteX8" fmla="*/ 9779 w 10315"/>
              <a:gd name="connsiteY8" fmla="*/ 495 h 10197"/>
              <a:gd name="connsiteX0" fmla="*/ 9779 w 10315"/>
              <a:gd name="connsiteY0" fmla="*/ 495 h 10231"/>
              <a:gd name="connsiteX1" fmla="*/ 4972 w 10315"/>
              <a:gd name="connsiteY1" fmla="*/ 138 h 10231"/>
              <a:gd name="connsiteX2" fmla="*/ 384 w 10315"/>
              <a:gd name="connsiteY2" fmla="*/ 366 h 10231"/>
              <a:gd name="connsiteX3" fmla="*/ 10 w 10315"/>
              <a:gd name="connsiteY3" fmla="*/ 4958 h 10231"/>
              <a:gd name="connsiteX4" fmla="*/ 369 w 10315"/>
              <a:gd name="connsiteY4" fmla="*/ 9586 h 10231"/>
              <a:gd name="connsiteX5" fmla="*/ 5105 w 10315"/>
              <a:gd name="connsiteY5" fmla="*/ 10077 h 10231"/>
              <a:gd name="connsiteX6" fmla="*/ 9903 w 10315"/>
              <a:gd name="connsiteY6" fmla="*/ 9857 h 10231"/>
              <a:gd name="connsiteX7" fmla="*/ 10310 w 10315"/>
              <a:gd name="connsiteY7" fmla="*/ 5090 h 10231"/>
              <a:gd name="connsiteX8" fmla="*/ 9779 w 10315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384 w 10310"/>
              <a:gd name="connsiteY2" fmla="*/ 366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71 h 10207"/>
              <a:gd name="connsiteX1" fmla="*/ 4972 w 10310"/>
              <a:gd name="connsiteY1" fmla="*/ 114 h 10207"/>
              <a:gd name="connsiteX2" fmla="*/ 441 w 10310"/>
              <a:gd name="connsiteY2" fmla="*/ 381 h 10207"/>
              <a:gd name="connsiteX3" fmla="*/ 10 w 10310"/>
              <a:gd name="connsiteY3" fmla="*/ 4934 h 10207"/>
              <a:gd name="connsiteX4" fmla="*/ 369 w 10310"/>
              <a:gd name="connsiteY4" fmla="*/ 9562 h 10207"/>
              <a:gd name="connsiteX5" fmla="*/ 5105 w 10310"/>
              <a:gd name="connsiteY5" fmla="*/ 10053 h 10207"/>
              <a:gd name="connsiteX6" fmla="*/ 9812 w 10310"/>
              <a:gd name="connsiteY6" fmla="*/ 9833 h 10207"/>
              <a:gd name="connsiteX7" fmla="*/ 10310 w 10310"/>
              <a:gd name="connsiteY7" fmla="*/ 5066 h 10207"/>
              <a:gd name="connsiteX8" fmla="*/ 9779 w 10310"/>
              <a:gd name="connsiteY8" fmla="*/ 471 h 10207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79 w 10310"/>
              <a:gd name="connsiteY0" fmla="*/ 495 h 10231"/>
              <a:gd name="connsiteX1" fmla="*/ 4972 w 10310"/>
              <a:gd name="connsiteY1" fmla="*/ 138 h 10231"/>
              <a:gd name="connsiteX2" fmla="*/ 441 w 10310"/>
              <a:gd name="connsiteY2" fmla="*/ 405 h 10231"/>
              <a:gd name="connsiteX3" fmla="*/ 10 w 10310"/>
              <a:gd name="connsiteY3" fmla="*/ 4958 h 10231"/>
              <a:gd name="connsiteX4" fmla="*/ 369 w 10310"/>
              <a:gd name="connsiteY4" fmla="*/ 9586 h 10231"/>
              <a:gd name="connsiteX5" fmla="*/ 5105 w 10310"/>
              <a:gd name="connsiteY5" fmla="*/ 10077 h 10231"/>
              <a:gd name="connsiteX6" fmla="*/ 9812 w 10310"/>
              <a:gd name="connsiteY6" fmla="*/ 9857 h 10231"/>
              <a:gd name="connsiteX7" fmla="*/ 10310 w 10310"/>
              <a:gd name="connsiteY7" fmla="*/ 5090 h 10231"/>
              <a:gd name="connsiteX8" fmla="*/ 9779 w 10310"/>
              <a:gd name="connsiteY8" fmla="*/ 495 h 10231"/>
              <a:gd name="connsiteX0" fmla="*/ 9788 w 10319"/>
              <a:gd name="connsiteY0" fmla="*/ 495 h 10231"/>
              <a:gd name="connsiteX1" fmla="*/ 4981 w 10319"/>
              <a:gd name="connsiteY1" fmla="*/ 138 h 10231"/>
              <a:gd name="connsiteX2" fmla="*/ 450 w 10319"/>
              <a:gd name="connsiteY2" fmla="*/ 405 h 10231"/>
              <a:gd name="connsiteX3" fmla="*/ 8 w 10319"/>
              <a:gd name="connsiteY3" fmla="*/ 4780 h 10231"/>
              <a:gd name="connsiteX4" fmla="*/ 378 w 10319"/>
              <a:gd name="connsiteY4" fmla="*/ 9586 h 10231"/>
              <a:gd name="connsiteX5" fmla="*/ 5114 w 10319"/>
              <a:gd name="connsiteY5" fmla="*/ 10077 h 10231"/>
              <a:gd name="connsiteX6" fmla="*/ 9821 w 10319"/>
              <a:gd name="connsiteY6" fmla="*/ 9857 h 10231"/>
              <a:gd name="connsiteX7" fmla="*/ 10319 w 10319"/>
              <a:gd name="connsiteY7" fmla="*/ 5090 h 10231"/>
              <a:gd name="connsiteX8" fmla="*/ 9788 w 10319"/>
              <a:gd name="connsiteY8" fmla="*/ 495 h 10231"/>
              <a:gd name="connsiteX0" fmla="*/ 9790 w 10321"/>
              <a:gd name="connsiteY0" fmla="*/ 495 h 10231"/>
              <a:gd name="connsiteX1" fmla="*/ 4983 w 10321"/>
              <a:gd name="connsiteY1" fmla="*/ 138 h 10231"/>
              <a:gd name="connsiteX2" fmla="*/ 452 w 10321"/>
              <a:gd name="connsiteY2" fmla="*/ 405 h 10231"/>
              <a:gd name="connsiteX3" fmla="*/ 10 w 10321"/>
              <a:gd name="connsiteY3" fmla="*/ 4780 h 10231"/>
              <a:gd name="connsiteX4" fmla="*/ 380 w 10321"/>
              <a:gd name="connsiteY4" fmla="*/ 9586 h 10231"/>
              <a:gd name="connsiteX5" fmla="*/ 5116 w 10321"/>
              <a:gd name="connsiteY5" fmla="*/ 10077 h 10231"/>
              <a:gd name="connsiteX6" fmla="*/ 9823 w 10321"/>
              <a:gd name="connsiteY6" fmla="*/ 9857 h 10231"/>
              <a:gd name="connsiteX7" fmla="*/ 10321 w 10321"/>
              <a:gd name="connsiteY7" fmla="*/ 5090 h 10231"/>
              <a:gd name="connsiteX8" fmla="*/ 9790 w 10321"/>
              <a:gd name="connsiteY8" fmla="*/ 495 h 10231"/>
              <a:gd name="connsiteX0" fmla="*/ 9707 w 10321"/>
              <a:gd name="connsiteY0" fmla="*/ 365 h 10316"/>
              <a:gd name="connsiteX1" fmla="*/ 4983 w 10321"/>
              <a:gd name="connsiteY1" fmla="*/ 223 h 10316"/>
              <a:gd name="connsiteX2" fmla="*/ 452 w 10321"/>
              <a:gd name="connsiteY2" fmla="*/ 490 h 10316"/>
              <a:gd name="connsiteX3" fmla="*/ 10 w 10321"/>
              <a:gd name="connsiteY3" fmla="*/ 4865 h 10316"/>
              <a:gd name="connsiteX4" fmla="*/ 380 w 10321"/>
              <a:gd name="connsiteY4" fmla="*/ 9671 h 10316"/>
              <a:gd name="connsiteX5" fmla="*/ 5116 w 10321"/>
              <a:gd name="connsiteY5" fmla="*/ 10162 h 10316"/>
              <a:gd name="connsiteX6" fmla="*/ 9823 w 10321"/>
              <a:gd name="connsiteY6" fmla="*/ 9942 h 10316"/>
              <a:gd name="connsiteX7" fmla="*/ 10321 w 10321"/>
              <a:gd name="connsiteY7" fmla="*/ 5175 h 10316"/>
              <a:gd name="connsiteX8" fmla="*/ 9707 w 10321"/>
              <a:gd name="connsiteY8" fmla="*/ 365 h 10316"/>
              <a:gd name="connsiteX0" fmla="*/ 9707 w 10327"/>
              <a:gd name="connsiteY0" fmla="*/ 365 h 10327"/>
              <a:gd name="connsiteX1" fmla="*/ 4983 w 10327"/>
              <a:gd name="connsiteY1" fmla="*/ 223 h 10327"/>
              <a:gd name="connsiteX2" fmla="*/ 452 w 10327"/>
              <a:gd name="connsiteY2" fmla="*/ 490 h 10327"/>
              <a:gd name="connsiteX3" fmla="*/ 10 w 10327"/>
              <a:gd name="connsiteY3" fmla="*/ 4865 h 10327"/>
              <a:gd name="connsiteX4" fmla="*/ 380 w 10327"/>
              <a:gd name="connsiteY4" fmla="*/ 9671 h 10327"/>
              <a:gd name="connsiteX5" fmla="*/ 5116 w 10327"/>
              <a:gd name="connsiteY5" fmla="*/ 10162 h 10327"/>
              <a:gd name="connsiteX6" fmla="*/ 9918 w 10327"/>
              <a:gd name="connsiteY6" fmla="*/ 9749 h 10327"/>
              <a:gd name="connsiteX7" fmla="*/ 10321 w 10327"/>
              <a:gd name="connsiteY7" fmla="*/ 5175 h 10327"/>
              <a:gd name="connsiteX8" fmla="*/ 9707 w 10327"/>
              <a:gd name="connsiteY8" fmla="*/ 365 h 10327"/>
              <a:gd name="connsiteX0" fmla="*/ 9707 w 10327"/>
              <a:gd name="connsiteY0" fmla="*/ 365 h 10265"/>
              <a:gd name="connsiteX1" fmla="*/ 4983 w 10327"/>
              <a:gd name="connsiteY1" fmla="*/ 223 h 10265"/>
              <a:gd name="connsiteX2" fmla="*/ 452 w 10327"/>
              <a:gd name="connsiteY2" fmla="*/ 490 h 10265"/>
              <a:gd name="connsiteX3" fmla="*/ 10 w 10327"/>
              <a:gd name="connsiteY3" fmla="*/ 4865 h 10265"/>
              <a:gd name="connsiteX4" fmla="*/ 380 w 10327"/>
              <a:gd name="connsiteY4" fmla="*/ 9671 h 10265"/>
              <a:gd name="connsiteX5" fmla="*/ 5188 w 10327"/>
              <a:gd name="connsiteY5" fmla="*/ 10012 h 10265"/>
              <a:gd name="connsiteX6" fmla="*/ 9918 w 10327"/>
              <a:gd name="connsiteY6" fmla="*/ 9749 h 10265"/>
              <a:gd name="connsiteX7" fmla="*/ 10321 w 10327"/>
              <a:gd name="connsiteY7" fmla="*/ 5175 h 10265"/>
              <a:gd name="connsiteX8" fmla="*/ 9707 w 10327"/>
              <a:gd name="connsiteY8" fmla="*/ 365 h 10265"/>
              <a:gd name="connsiteX0" fmla="*/ 9710 w 10330"/>
              <a:gd name="connsiteY0" fmla="*/ 365 h 10251"/>
              <a:gd name="connsiteX1" fmla="*/ 4986 w 10330"/>
              <a:gd name="connsiteY1" fmla="*/ 223 h 10251"/>
              <a:gd name="connsiteX2" fmla="*/ 455 w 10330"/>
              <a:gd name="connsiteY2" fmla="*/ 490 h 10251"/>
              <a:gd name="connsiteX3" fmla="*/ 13 w 10330"/>
              <a:gd name="connsiteY3" fmla="*/ 4865 h 10251"/>
              <a:gd name="connsiteX4" fmla="*/ 562 w 10330"/>
              <a:gd name="connsiteY4" fmla="*/ 9650 h 10251"/>
              <a:gd name="connsiteX5" fmla="*/ 5191 w 10330"/>
              <a:gd name="connsiteY5" fmla="*/ 10012 h 10251"/>
              <a:gd name="connsiteX6" fmla="*/ 9921 w 10330"/>
              <a:gd name="connsiteY6" fmla="*/ 9749 h 10251"/>
              <a:gd name="connsiteX7" fmla="*/ 10324 w 10330"/>
              <a:gd name="connsiteY7" fmla="*/ 5175 h 10251"/>
              <a:gd name="connsiteX8" fmla="*/ 9710 w 10330"/>
              <a:gd name="connsiteY8" fmla="*/ 365 h 10251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0 w 10330"/>
              <a:gd name="connsiteY0" fmla="*/ 365 h 10127"/>
              <a:gd name="connsiteX1" fmla="*/ 4986 w 10330"/>
              <a:gd name="connsiteY1" fmla="*/ 223 h 10127"/>
              <a:gd name="connsiteX2" fmla="*/ 455 w 10330"/>
              <a:gd name="connsiteY2" fmla="*/ 490 h 10127"/>
              <a:gd name="connsiteX3" fmla="*/ 13 w 10330"/>
              <a:gd name="connsiteY3" fmla="*/ 4865 h 10127"/>
              <a:gd name="connsiteX4" fmla="*/ 562 w 10330"/>
              <a:gd name="connsiteY4" fmla="*/ 9650 h 10127"/>
              <a:gd name="connsiteX5" fmla="*/ 5191 w 10330"/>
              <a:gd name="connsiteY5" fmla="*/ 10012 h 10127"/>
              <a:gd name="connsiteX6" fmla="*/ 9921 w 10330"/>
              <a:gd name="connsiteY6" fmla="*/ 9749 h 10127"/>
              <a:gd name="connsiteX7" fmla="*/ 10324 w 10330"/>
              <a:gd name="connsiteY7" fmla="*/ 5175 h 10127"/>
              <a:gd name="connsiteX8" fmla="*/ 9710 w 10330"/>
              <a:gd name="connsiteY8" fmla="*/ 365 h 10127"/>
              <a:gd name="connsiteX0" fmla="*/ 9712 w 10332"/>
              <a:gd name="connsiteY0" fmla="*/ 365 h 10317"/>
              <a:gd name="connsiteX1" fmla="*/ 4988 w 10332"/>
              <a:gd name="connsiteY1" fmla="*/ 223 h 10317"/>
              <a:gd name="connsiteX2" fmla="*/ 457 w 10332"/>
              <a:gd name="connsiteY2" fmla="*/ 490 h 10317"/>
              <a:gd name="connsiteX3" fmla="*/ 15 w 10332"/>
              <a:gd name="connsiteY3" fmla="*/ 4865 h 10317"/>
              <a:gd name="connsiteX4" fmla="*/ 588 w 10332"/>
              <a:gd name="connsiteY4" fmla="*/ 9929 h 10317"/>
              <a:gd name="connsiteX5" fmla="*/ 5193 w 10332"/>
              <a:gd name="connsiteY5" fmla="*/ 10012 h 10317"/>
              <a:gd name="connsiteX6" fmla="*/ 9923 w 10332"/>
              <a:gd name="connsiteY6" fmla="*/ 9749 h 10317"/>
              <a:gd name="connsiteX7" fmla="*/ 10326 w 10332"/>
              <a:gd name="connsiteY7" fmla="*/ 5175 h 10317"/>
              <a:gd name="connsiteX8" fmla="*/ 9712 w 10332"/>
              <a:gd name="connsiteY8" fmla="*/ 365 h 10317"/>
              <a:gd name="connsiteX0" fmla="*/ 9712 w 10332"/>
              <a:gd name="connsiteY0" fmla="*/ 365 h 10185"/>
              <a:gd name="connsiteX1" fmla="*/ 4988 w 10332"/>
              <a:gd name="connsiteY1" fmla="*/ 223 h 10185"/>
              <a:gd name="connsiteX2" fmla="*/ 457 w 10332"/>
              <a:gd name="connsiteY2" fmla="*/ 490 h 10185"/>
              <a:gd name="connsiteX3" fmla="*/ 15 w 10332"/>
              <a:gd name="connsiteY3" fmla="*/ 4865 h 10185"/>
              <a:gd name="connsiteX4" fmla="*/ 588 w 10332"/>
              <a:gd name="connsiteY4" fmla="*/ 9929 h 10185"/>
              <a:gd name="connsiteX5" fmla="*/ 5193 w 10332"/>
              <a:gd name="connsiteY5" fmla="*/ 10012 h 10185"/>
              <a:gd name="connsiteX6" fmla="*/ 9923 w 10332"/>
              <a:gd name="connsiteY6" fmla="*/ 9749 h 10185"/>
              <a:gd name="connsiteX7" fmla="*/ 10326 w 10332"/>
              <a:gd name="connsiteY7" fmla="*/ 5175 h 10185"/>
              <a:gd name="connsiteX8" fmla="*/ 9712 w 10332"/>
              <a:gd name="connsiteY8" fmla="*/ 365 h 10185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326"/>
              <a:gd name="connsiteY0" fmla="*/ 365 h 10183"/>
              <a:gd name="connsiteX1" fmla="*/ 4988 w 10326"/>
              <a:gd name="connsiteY1" fmla="*/ 223 h 10183"/>
              <a:gd name="connsiteX2" fmla="*/ 457 w 10326"/>
              <a:gd name="connsiteY2" fmla="*/ 490 h 10183"/>
              <a:gd name="connsiteX3" fmla="*/ 15 w 10326"/>
              <a:gd name="connsiteY3" fmla="*/ 4865 h 10183"/>
              <a:gd name="connsiteX4" fmla="*/ 588 w 10326"/>
              <a:gd name="connsiteY4" fmla="*/ 9929 h 10183"/>
              <a:gd name="connsiteX5" fmla="*/ 5193 w 10326"/>
              <a:gd name="connsiteY5" fmla="*/ 10012 h 10183"/>
              <a:gd name="connsiteX6" fmla="*/ 9792 w 10326"/>
              <a:gd name="connsiteY6" fmla="*/ 9792 h 10183"/>
              <a:gd name="connsiteX7" fmla="*/ 10326 w 10326"/>
              <a:gd name="connsiteY7" fmla="*/ 5175 h 10183"/>
              <a:gd name="connsiteX8" fmla="*/ 9712 w 10326"/>
              <a:gd name="connsiteY8" fmla="*/ 365 h 10183"/>
              <a:gd name="connsiteX0" fmla="*/ 9712 w 10267"/>
              <a:gd name="connsiteY0" fmla="*/ 365 h 10183"/>
              <a:gd name="connsiteX1" fmla="*/ 4988 w 10267"/>
              <a:gd name="connsiteY1" fmla="*/ 223 h 10183"/>
              <a:gd name="connsiteX2" fmla="*/ 457 w 10267"/>
              <a:gd name="connsiteY2" fmla="*/ 490 h 10183"/>
              <a:gd name="connsiteX3" fmla="*/ 15 w 10267"/>
              <a:gd name="connsiteY3" fmla="*/ 4865 h 10183"/>
              <a:gd name="connsiteX4" fmla="*/ 588 w 10267"/>
              <a:gd name="connsiteY4" fmla="*/ 9929 h 10183"/>
              <a:gd name="connsiteX5" fmla="*/ 5193 w 10267"/>
              <a:gd name="connsiteY5" fmla="*/ 10012 h 10183"/>
              <a:gd name="connsiteX6" fmla="*/ 9792 w 10267"/>
              <a:gd name="connsiteY6" fmla="*/ 9792 h 10183"/>
              <a:gd name="connsiteX7" fmla="*/ 10266 w 10267"/>
              <a:gd name="connsiteY7" fmla="*/ 5175 h 10183"/>
              <a:gd name="connsiteX8" fmla="*/ 9712 w 10267"/>
              <a:gd name="connsiteY8" fmla="*/ 365 h 10183"/>
              <a:gd name="connsiteX0" fmla="*/ 9712 w 10288"/>
              <a:gd name="connsiteY0" fmla="*/ 365 h 10186"/>
              <a:gd name="connsiteX1" fmla="*/ 4988 w 10288"/>
              <a:gd name="connsiteY1" fmla="*/ 223 h 10186"/>
              <a:gd name="connsiteX2" fmla="*/ 457 w 10288"/>
              <a:gd name="connsiteY2" fmla="*/ 490 h 10186"/>
              <a:gd name="connsiteX3" fmla="*/ 15 w 10288"/>
              <a:gd name="connsiteY3" fmla="*/ 4865 h 10186"/>
              <a:gd name="connsiteX4" fmla="*/ 588 w 10288"/>
              <a:gd name="connsiteY4" fmla="*/ 9929 h 10186"/>
              <a:gd name="connsiteX5" fmla="*/ 5193 w 10288"/>
              <a:gd name="connsiteY5" fmla="*/ 10012 h 10186"/>
              <a:gd name="connsiteX6" fmla="*/ 9935 w 10288"/>
              <a:gd name="connsiteY6" fmla="*/ 9728 h 10186"/>
              <a:gd name="connsiteX7" fmla="*/ 10266 w 10288"/>
              <a:gd name="connsiteY7" fmla="*/ 5175 h 10186"/>
              <a:gd name="connsiteX8" fmla="*/ 9712 w 10288"/>
              <a:gd name="connsiteY8" fmla="*/ 365 h 10186"/>
              <a:gd name="connsiteX0" fmla="*/ 9712 w 10288"/>
              <a:gd name="connsiteY0" fmla="*/ 435 h 10256"/>
              <a:gd name="connsiteX1" fmla="*/ 4988 w 10288"/>
              <a:gd name="connsiteY1" fmla="*/ 100 h 10256"/>
              <a:gd name="connsiteX2" fmla="*/ 457 w 10288"/>
              <a:gd name="connsiteY2" fmla="*/ 560 h 10256"/>
              <a:gd name="connsiteX3" fmla="*/ 15 w 10288"/>
              <a:gd name="connsiteY3" fmla="*/ 4935 h 10256"/>
              <a:gd name="connsiteX4" fmla="*/ 588 w 10288"/>
              <a:gd name="connsiteY4" fmla="*/ 9999 h 10256"/>
              <a:gd name="connsiteX5" fmla="*/ 5193 w 10288"/>
              <a:gd name="connsiteY5" fmla="*/ 10082 h 10256"/>
              <a:gd name="connsiteX6" fmla="*/ 9935 w 10288"/>
              <a:gd name="connsiteY6" fmla="*/ 9798 h 10256"/>
              <a:gd name="connsiteX7" fmla="*/ 10266 w 10288"/>
              <a:gd name="connsiteY7" fmla="*/ 5245 h 10256"/>
              <a:gd name="connsiteX8" fmla="*/ 9712 w 10288"/>
              <a:gd name="connsiteY8" fmla="*/ 435 h 10256"/>
              <a:gd name="connsiteX0" fmla="*/ 9749 w 10325"/>
              <a:gd name="connsiteY0" fmla="*/ 435 h 10256"/>
              <a:gd name="connsiteX1" fmla="*/ 5025 w 10325"/>
              <a:gd name="connsiteY1" fmla="*/ 100 h 10256"/>
              <a:gd name="connsiteX2" fmla="*/ 387 w 10325"/>
              <a:gd name="connsiteY2" fmla="*/ 431 h 10256"/>
              <a:gd name="connsiteX3" fmla="*/ 52 w 10325"/>
              <a:gd name="connsiteY3" fmla="*/ 4935 h 10256"/>
              <a:gd name="connsiteX4" fmla="*/ 625 w 10325"/>
              <a:gd name="connsiteY4" fmla="*/ 9999 h 10256"/>
              <a:gd name="connsiteX5" fmla="*/ 5230 w 10325"/>
              <a:gd name="connsiteY5" fmla="*/ 10082 h 10256"/>
              <a:gd name="connsiteX6" fmla="*/ 9972 w 10325"/>
              <a:gd name="connsiteY6" fmla="*/ 9798 h 10256"/>
              <a:gd name="connsiteX7" fmla="*/ 10303 w 10325"/>
              <a:gd name="connsiteY7" fmla="*/ 5245 h 10256"/>
              <a:gd name="connsiteX8" fmla="*/ 9749 w 10325"/>
              <a:gd name="connsiteY8" fmla="*/ 435 h 10256"/>
              <a:gd name="connsiteX0" fmla="*/ 9821 w 10325"/>
              <a:gd name="connsiteY0" fmla="*/ 401 h 10308"/>
              <a:gd name="connsiteX1" fmla="*/ 5025 w 10325"/>
              <a:gd name="connsiteY1" fmla="*/ 152 h 10308"/>
              <a:gd name="connsiteX2" fmla="*/ 387 w 10325"/>
              <a:gd name="connsiteY2" fmla="*/ 483 h 10308"/>
              <a:gd name="connsiteX3" fmla="*/ 52 w 10325"/>
              <a:gd name="connsiteY3" fmla="*/ 4987 h 10308"/>
              <a:gd name="connsiteX4" fmla="*/ 625 w 10325"/>
              <a:gd name="connsiteY4" fmla="*/ 10051 h 10308"/>
              <a:gd name="connsiteX5" fmla="*/ 5230 w 10325"/>
              <a:gd name="connsiteY5" fmla="*/ 10134 h 10308"/>
              <a:gd name="connsiteX6" fmla="*/ 9972 w 10325"/>
              <a:gd name="connsiteY6" fmla="*/ 9850 h 10308"/>
              <a:gd name="connsiteX7" fmla="*/ 10303 w 10325"/>
              <a:gd name="connsiteY7" fmla="*/ 5297 h 10308"/>
              <a:gd name="connsiteX8" fmla="*/ 9821 w 10325"/>
              <a:gd name="connsiteY8" fmla="*/ 401 h 10308"/>
              <a:gd name="connsiteX0" fmla="*/ 9821 w 10325"/>
              <a:gd name="connsiteY0" fmla="*/ 444 h 10351"/>
              <a:gd name="connsiteX1" fmla="*/ 5120 w 10325"/>
              <a:gd name="connsiteY1" fmla="*/ 88 h 10351"/>
              <a:gd name="connsiteX2" fmla="*/ 387 w 10325"/>
              <a:gd name="connsiteY2" fmla="*/ 526 h 10351"/>
              <a:gd name="connsiteX3" fmla="*/ 52 w 10325"/>
              <a:gd name="connsiteY3" fmla="*/ 5030 h 10351"/>
              <a:gd name="connsiteX4" fmla="*/ 625 w 10325"/>
              <a:gd name="connsiteY4" fmla="*/ 10094 h 10351"/>
              <a:gd name="connsiteX5" fmla="*/ 5230 w 10325"/>
              <a:gd name="connsiteY5" fmla="*/ 10177 h 10351"/>
              <a:gd name="connsiteX6" fmla="*/ 9972 w 10325"/>
              <a:gd name="connsiteY6" fmla="*/ 9893 h 10351"/>
              <a:gd name="connsiteX7" fmla="*/ 10303 w 10325"/>
              <a:gd name="connsiteY7" fmla="*/ 5340 h 10351"/>
              <a:gd name="connsiteX8" fmla="*/ 9821 w 10325"/>
              <a:gd name="connsiteY8" fmla="*/ 444 h 10351"/>
              <a:gd name="connsiteX0" fmla="*/ 9939 w 10443"/>
              <a:gd name="connsiteY0" fmla="*/ 444 h 10504"/>
              <a:gd name="connsiteX1" fmla="*/ 5238 w 10443"/>
              <a:gd name="connsiteY1" fmla="*/ 88 h 10504"/>
              <a:gd name="connsiteX2" fmla="*/ 505 w 10443"/>
              <a:gd name="connsiteY2" fmla="*/ 526 h 10504"/>
              <a:gd name="connsiteX3" fmla="*/ 15 w 10443"/>
              <a:gd name="connsiteY3" fmla="*/ 5051 h 10504"/>
              <a:gd name="connsiteX4" fmla="*/ 743 w 10443"/>
              <a:gd name="connsiteY4" fmla="*/ 10094 h 10504"/>
              <a:gd name="connsiteX5" fmla="*/ 5348 w 10443"/>
              <a:gd name="connsiteY5" fmla="*/ 10177 h 10504"/>
              <a:gd name="connsiteX6" fmla="*/ 10090 w 10443"/>
              <a:gd name="connsiteY6" fmla="*/ 9893 h 10504"/>
              <a:gd name="connsiteX7" fmla="*/ 10421 w 10443"/>
              <a:gd name="connsiteY7" fmla="*/ 5340 h 10504"/>
              <a:gd name="connsiteX8" fmla="*/ 9939 w 10443"/>
              <a:gd name="connsiteY8" fmla="*/ 444 h 10504"/>
              <a:gd name="connsiteX0" fmla="*/ 9989 w 10493"/>
              <a:gd name="connsiteY0" fmla="*/ 444 h 10473"/>
              <a:gd name="connsiteX1" fmla="*/ 5288 w 10493"/>
              <a:gd name="connsiteY1" fmla="*/ 88 h 10473"/>
              <a:gd name="connsiteX2" fmla="*/ 555 w 10493"/>
              <a:gd name="connsiteY2" fmla="*/ 526 h 10473"/>
              <a:gd name="connsiteX3" fmla="*/ 65 w 10493"/>
              <a:gd name="connsiteY3" fmla="*/ 5051 h 10473"/>
              <a:gd name="connsiteX4" fmla="*/ 602 w 10493"/>
              <a:gd name="connsiteY4" fmla="*/ 10051 h 10473"/>
              <a:gd name="connsiteX5" fmla="*/ 5398 w 10493"/>
              <a:gd name="connsiteY5" fmla="*/ 10177 h 10473"/>
              <a:gd name="connsiteX6" fmla="*/ 10140 w 10493"/>
              <a:gd name="connsiteY6" fmla="*/ 9893 h 10473"/>
              <a:gd name="connsiteX7" fmla="*/ 10471 w 10493"/>
              <a:gd name="connsiteY7" fmla="*/ 5340 h 10473"/>
              <a:gd name="connsiteX8" fmla="*/ 9989 w 10493"/>
              <a:gd name="connsiteY8" fmla="*/ 444 h 10473"/>
              <a:gd name="connsiteX0" fmla="*/ 9928 w 10432"/>
              <a:gd name="connsiteY0" fmla="*/ 444 h 10484"/>
              <a:gd name="connsiteX1" fmla="*/ 5227 w 10432"/>
              <a:gd name="connsiteY1" fmla="*/ 88 h 10484"/>
              <a:gd name="connsiteX2" fmla="*/ 494 w 10432"/>
              <a:gd name="connsiteY2" fmla="*/ 526 h 10484"/>
              <a:gd name="connsiteX3" fmla="*/ 4 w 10432"/>
              <a:gd name="connsiteY3" fmla="*/ 5051 h 10484"/>
              <a:gd name="connsiteX4" fmla="*/ 541 w 10432"/>
              <a:gd name="connsiteY4" fmla="*/ 10051 h 10484"/>
              <a:gd name="connsiteX5" fmla="*/ 5337 w 10432"/>
              <a:gd name="connsiteY5" fmla="*/ 10177 h 10484"/>
              <a:gd name="connsiteX6" fmla="*/ 10079 w 10432"/>
              <a:gd name="connsiteY6" fmla="*/ 9893 h 10484"/>
              <a:gd name="connsiteX7" fmla="*/ 10410 w 10432"/>
              <a:gd name="connsiteY7" fmla="*/ 5340 h 10484"/>
              <a:gd name="connsiteX8" fmla="*/ 9928 w 10432"/>
              <a:gd name="connsiteY8" fmla="*/ 444 h 10484"/>
              <a:gd name="connsiteX0" fmla="*/ 9988 w 10492"/>
              <a:gd name="connsiteY0" fmla="*/ 444 h 10557"/>
              <a:gd name="connsiteX1" fmla="*/ 5287 w 10492"/>
              <a:gd name="connsiteY1" fmla="*/ 88 h 10557"/>
              <a:gd name="connsiteX2" fmla="*/ 554 w 10492"/>
              <a:gd name="connsiteY2" fmla="*/ 526 h 10557"/>
              <a:gd name="connsiteX3" fmla="*/ 64 w 10492"/>
              <a:gd name="connsiteY3" fmla="*/ 5051 h 10557"/>
              <a:gd name="connsiteX4" fmla="*/ 601 w 10492"/>
              <a:gd name="connsiteY4" fmla="*/ 10051 h 10557"/>
              <a:gd name="connsiteX5" fmla="*/ 5385 w 10492"/>
              <a:gd name="connsiteY5" fmla="*/ 10370 h 10557"/>
              <a:gd name="connsiteX6" fmla="*/ 10139 w 10492"/>
              <a:gd name="connsiteY6" fmla="*/ 9893 h 10557"/>
              <a:gd name="connsiteX7" fmla="*/ 10470 w 10492"/>
              <a:gd name="connsiteY7" fmla="*/ 5340 h 10557"/>
              <a:gd name="connsiteX8" fmla="*/ 9988 w 10492"/>
              <a:gd name="connsiteY8" fmla="*/ 444 h 10557"/>
              <a:gd name="connsiteX0" fmla="*/ 9928 w 10432"/>
              <a:gd name="connsiteY0" fmla="*/ 444 h 10515"/>
              <a:gd name="connsiteX1" fmla="*/ 5227 w 10432"/>
              <a:gd name="connsiteY1" fmla="*/ 88 h 10515"/>
              <a:gd name="connsiteX2" fmla="*/ 494 w 10432"/>
              <a:gd name="connsiteY2" fmla="*/ 526 h 10515"/>
              <a:gd name="connsiteX3" fmla="*/ 4 w 10432"/>
              <a:gd name="connsiteY3" fmla="*/ 5051 h 10515"/>
              <a:gd name="connsiteX4" fmla="*/ 541 w 10432"/>
              <a:gd name="connsiteY4" fmla="*/ 10051 h 10515"/>
              <a:gd name="connsiteX5" fmla="*/ 5325 w 10432"/>
              <a:gd name="connsiteY5" fmla="*/ 10370 h 10515"/>
              <a:gd name="connsiteX6" fmla="*/ 10079 w 10432"/>
              <a:gd name="connsiteY6" fmla="*/ 9893 h 10515"/>
              <a:gd name="connsiteX7" fmla="*/ 10410 w 10432"/>
              <a:gd name="connsiteY7" fmla="*/ 5340 h 10515"/>
              <a:gd name="connsiteX8" fmla="*/ 9928 w 10432"/>
              <a:gd name="connsiteY8" fmla="*/ 444 h 10515"/>
              <a:gd name="connsiteX0" fmla="*/ 9934 w 10438"/>
              <a:gd name="connsiteY0" fmla="*/ 444 h 10584"/>
              <a:gd name="connsiteX1" fmla="*/ 5233 w 10438"/>
              <a:gd name="connsiteY1" fmla="*/ 88 h 10584"/>
              <a:gd name="connsiteX2" fmla="*/ 500 w 10438"/>
              <a:gd name="connsiteY2" fmla="*/ 526 h 10584"/>
              <a:gd name="connsiteX3" fmla="*/ 10 w 10438"/>
              <a:gd name="connsiteY3" fmla="*/ 5051 h 10584"/>
              <a:gd name="connsiteX4" fmla="*/ 666 w 10438"/>
              <a:gd name="connsiteY4" fmla="*/ 10158 h 10584"/>
              <a:gd name="connsiteX5" fmla="*/ 5331 w 10438"/>
              <a:gd name="connsiteY5" fmla="*/ 10370 h 10584"/>
              <a:gd name="connsiteX6" fmla="*/ 10085 w 10438"/>
              <a:gd name="connsiteY6" fmla="*/ 9893 h 10584"/>
              <a:gd name="connsiteX7" fmla="*/ 10416 w 10438"/>
              <a:gd name="connsiteY7" fmla="*/ 5340 h 10584"/>
              <a:gd name="connsiteX8" fmla="*/ 9934 w 10438"/>
              <a:gd name="connsiteY8" fmla="*/ 444 h 10584"/>
              <a:gd name="connsiteX0" fmla="*/ 9934 w 10438"/>
              <a:gd name="connsiteY0" fmla="*/ 444 h 10605"/>
              <a:gd name="connsiteX1" fmla="*/ 5233 w 10438"/>
              <a:gd name="connsiteY1" fmla="*/ 88 h 10605"/>
              <a:gd name="connsiteX2" fmla="*/ 500 w 10438"/>
              <a:gd name="connsiteY2" fmla="*/ 526 h 10605"/>
              <a:gd name="connsiteX3" fmla="*/ 10 w 10438"/>
              <a:gd name="connsiteY3" fmla="*/ 5051 h 10605"/>
              <a:gd name="connsiteX4" fmla="*/ 666 w 10438"/>
              <a:gd name="connsiteY4" fmla="*/ 10158 h 10605"/>
              <a:gd name="connsiteX5" fmla="*/ 5331 w 10438"/>
              <a:gd name="connsiteY5" fmla="*/ 10370 h 10605"/>
              <a:gd name="connsiteX6" fmla="*/ 10085 w 10438"/>
              <a:gd name="connsiteY6" fmla="*/ 9893 h 10605"/>
              <a:gd name="connsiteX7" fmla="*/ 10416 w 10438"/>
              <a:gd name="connsiteY7" fmla="*/ 5340 h 10605"/>
              <a:gd name="connsiteX8" fmla="*/ 9934 w 10438"/>
              <a:gd name="connsiteY8" fmla="*/ 444 h 10605"/>
              <a:gd name="connsiteX0" fmla="*/ 9934 w 10438"/>
              <a:gd name="connsiteY0" fmla="*/ 444 h 10497"/>
              <a:gd name="connsiteX1" fmla="*/ 5233 w 10438"/>
              <a:gd name="connsiteY1" fmla="*/ 88 h 10497"/>
              <a:gd name="connsiteX2" fmla="*/ 500 w 10438"/>
              <a:gd name="connsiteY2" fmla="*/ 526 h 10497"/>
              <a:gd name="connsiteX3" fmla="*/ 10 w 10438"/>
              <a:gd name="connsiteY3" fmla="*/ 5051 h 10497"/>
              <a:gd name="connsiteX4" fmla="*/ 666 w 10438"/>
              <a:gd name="connsiteY4" fmla="*/ 10158 h 10497"/>
              <a:gd name="connsiteX5" fmla="*/ 5331 w 10438"/>
              <a:gd name="connsiteY5" fmla="*/ 10370 h 10497"/>
              <a:gd name="connsiteX6" fmla="*/ 10085 w 10438"/>
              <a:gd name="connsiteY6" fmla="*/ 9893 h 10497"/>
              <a:gd name="connsiteX7" fmla="*/ 10416 w 10438"/>
              <a:gd name="connsiteY7" fmla="*/ 5340 h 10497"/>
              <a:gd name="connsiteX8" fmla="*/ 9934 w 10438"/>
              <a:gd name="connsiteY8" fmla="*/ 444 h 10497"/>
              <a:gd name="connsiteX0" fmla="*/ 9934 w 10455"/>
              <a:gd name="connsiteY0" fmla="*/ 444 h 10491"/>
              <a:gd name="connsiteX1" fmla="*/ 5233 w 10455"/>
              <a:gd name="connsiteY1" fmla="*/ 88 h 10491"/>
              <a:gd name="connsiteX2" fmla="*/ 500 w 10455"/>
              <a:gd name="connsiteY2" fmla="*/ 526 h 10491"/>
              <a:gd name="connsiteX3" fmla="*/ 10 w 10455"/>
              <a:gd name="connsiteY3" fmla="*/ 5051 h 10491"/>
              <a:gd name="connsiteX4" fmla="*/ 666 w 10455"/>
              <a:gd name="connsiteY4" fmla="*/ 10158 h 10491"/>
              <a:gd name="connsiteX5" fmla="*/ 5331 w 10455"/>
              <a:gd name="connsiteY5" fmla="*/ 10370 h 10491"/>
              <a:gd name="connsiteX6" fmla="*/ 10133 w 10455"/>
              <a:gd name="connsiteY6" fmla="*/ 10000 h 10491"/>
              <a:gd name="connsiteX7" fmla="*/ 10416 w 10455"/>
              <a:gd name="connsiteY7" fmla="*/ 5340 h 10491"/>
              <a:gd name="connsiteX8" fmla="*/ 9934 w 10455"/>
              <a:gd name="connsiteY8" fmla="*/ 444 h 10491"/>
              <a:gd name="connsiteX0" fmla="*/ 9994 w 10455"/>
              <a:gd name="connsiteY0" fmla="*/ 435 h 10503"/>
              <a:gd name="connsiteX1" fmla="*/ 5233 w 10455"/>
              <a:gd name="connsiteY1" fmla="*/ 100 h 10503"/>
              <a:gd name="connsiteX2" fmla="*/ 500 w 10455"/>
              <a:gd name="connsiteY2" fmla="*/ 538 h 10503"/>
              <a:gd name="connsiteX3" fmla="*/ 10 w 10455"/>
              <a:gd name="connsiteY3" fmla="*/ 5063 h 10503"/>
              <a:gd name="connsiteX4" fmla="*/ 666 w 10455"/>
              <a:gd name="connsiteY4" fmla="*/ 10170 h 10503"/>
              <a:gd name="connsiteX5" fmla="*/ 5331 w 10455"/>
              <a:gd name="connsiteY5" fmla="*/ 10382 h 10503"/>
              <a:gd name="connsiteX6" fmla="*/ 10133 w 10455"/>
              <a:gd name="connsiteY6" fmla="*/ 10012 h 10503"/>
              <a:gd name="connsiteX7" fmla="*/ 10416 w 10455"/>
              <a:gd name="connsiteY7" fmla="*/ 5352 h 10503"/>
              <a:gd name="connsiteX8" fmla="*/ 9994 w 10455"/>
              <a:gd name="connsiteY8" fmla="*/ 435 h 10503"/>
              <a:gd name="connsiteX0" fmla="*/ 9994 w 10541"/>
              <a:gd name="connsiteY0" fmla="*/ 435 h 10503"/>
              <a:gd name="connsiteX1" fmla="*/ 5233 w 10541"/>
              <a:gd name="connsiteY1" fmla="*/ 100 h 10503"/>
              <a:gd name="connsiteX2" fmla="*/ 500 w 10541"/>
              <a:gd name="connsiteY2" fmla="*/ 538 h 10503"/>
              <a:gd name="connsiteX3" fmla="*/ 10 w 10541"/>
              <a:gd name="connsiteY3" fmla="*/ 5063 h 10503"/>
              <a:gd name="connsiteX4" fmla="*/ 666 w 10541"/>
              <a:gd name="connsiteY4" fmla="*/ 10170 h 10503"/>
              <a:gd name="connsiteX5" fmla="*/ 5331 w 10541"/>
              <a:gd name="connsiteY5" fmla="*/ 10382 h 10503"/>
              <a:gd name="connsiteX6" fmla="*/ 10133 w 10541"/>
              <a:gd name="connsiteY6" fmla="*/ 10012 h 10503"/>
              <a:gd name="connsiteX7" fmla="*/ 10535 w 10541"/>
              <a:gd name="connsiteY7" fmla="*/ 5331 h 10503"/>
              <a:gd name="connsiteX8" fmla="*/ 9994 w 10541"/>
              <a:gd name="connsiteY8" fmla="*/ 435 h 10503"/>
              <a:gd name="connsiteX0" fmla="*/ 9994 w 10550"/>
              <a:gd name="connsiteY0" fmla="*/ 435 h 10500"/>
              <a:gd name="connsiteX1" fmla="*/ 5233 w 10550"/>
              <a:gd name="connsiteY1" fmla="*/ 100 h 10500"/>
              <a:gd name="connsiteX2" fmla="*/ 500 w 10550"/>
              <a:gd name="connsiteY2" fmla="*/ 538 h 10500"/>
              <a:gd name="connsiteX3" fmla="*/ 10 w 10550"/>
              <a:gd name="connsiteY3" fmla="*/ 5063 h 10500"/>
              <a:gd name="connsiteX4" fmla="*/ 666 w 10550"/>
              <a:gd name="connsiteY4" fmla="*/ 10170 h 10500"/>
              <a:gd name="connsiteX5" fmla="*/ 5331 w 10550"/>
              <a:gd name="connsiteY5" fmla="*/ 10382 h 10500"/>
              <a:gd name="connsiteX6" fmla="*/ 10181 w 10550"/>
              <a:gd name="connsiteY6" fmla="*/ 10055 h 10500"/>
              <a:gd name="connsiteX7" fmla="*/ 10535 w 10550"/>
              <a:gd name="connsiteY7" fmla="*/ 5331 h 10500"/>
              <a:gd name="connsiteX8" fmla="*/ 9994 w 10550"/>
              <a:gd name="connsiteY8" fmla="*/ 435 h 10500"/>
              <a:gd name="connsiteX0" fmla="*/ 9994 w 10550"/>
              <a:gd name="connsiteY0" fmla="*/ 435 h 10528"/>
              <a:gd name="connsiteX1" fmla="*/ 5233 w 10550"/>
              <a:gd name="connsiteY1" fmla="*/ 100 h 10528"/>
              <a:gd name="connsiteX2" fmla="*/ 500 w 10550"/>
              <a:gd name="connsiteY2" fmla="*/ 538 h 10528"/>
              <a:gd name="connsiteX3" fmla="*/ 10 w 10550"/>
              <a:gd name="connsiteY3" fmla="*/ 5063 h 10528"/>
              <a:gd name="connsiteX4" fmla="*/ 666 w 10550"/>
              <a:gd name="connsiteY4" fmla="*/ 10213 h 10528"/>
              <a:gd name="connsiteX5" fmla="*/ 5331 w 10550"/>
              <a:gd name="connsiteY5" fmla="*/ 10382 h 10528"/>
              <a:gd name="connsiteX6" fmla="*/ 10181 w 10550"/>
              <a:gd name="connsiteY6" fmla="*/ 10055 h 10528"/>
              <a:gd name="connsiteX7" fmla="*/ 10535 w 10550"/>
              <a:gd name="connsiteY7" fmla="*/ 5331 h 10528"/>
              <a:gd name="connsiteX8" fmla="*/ 9994 w 10550"/>
              <a:gd name="connsiteY8" fmla="*/ 435 h 10528"/>
              <a:gd name="connsiteX0" fmla="*/ 9991 w 10547"/>
              <a:gd name="connsiteY0" fmla="*/ 435 h 10528"/>
              <a:gd name="connsiteX1" fmla="*/ 5230 w 10547"/>
              <a:gd name="connsiteY1" fmla="*/ 100 h 10528"/>
              <a:gd name="connsiteX2" fmla="*/ 497 w 10547"/>
              <a:gd name="connsiteY2" fmla="*/ 538 h 10528"/>
              <a:gd name="connsiteX3" fmla="*/ 7 w 10547"/>
              <a:gd name="connsiteY3" fmla="*/ 5063 h 10528"/>
              <a:gd name="connsiteX4" fmla="*/ 663 w 10547"/>
              <a:gd name="connsiteY4" fmla="*/ 10213 h 10528"/>
              <a:gd name="connsiteX5" fmla="*/ 5328 w 10547"/>
              <a:gd name="connsiteY5" fmla="*/ 10382 h 10528"/>
              <a:gd name="connsiteX6" fmla="*/ 10178 w 10547"/>
              <a:gd name="connsiteY6" fmla="*/ 10055 h 10528"/>
              <a:gd name="connsiteX7" fmla="*/ 10532 w 10547"/>
              <a:gd name="connsiteY7" fmla="*/ 5331 h 10528"/>
              <a:gd name="connsiteX8" fmla="*/ 9991 w 10547"/>
              <a:gd name="connsiteY8" fmla="*/ 435 h 10528"/>
              <a:gd name="connsiteX0" fmla="*/ 9999 w 10555"/>
              <a:gd name="connsiteY0" fmla="*/ 435 h 10528"/>
              <a:gd name="connsiteX1" fmla="*/ 5238 w 10555"/>
              <a:gd name="connsiteY1" fmla="*/ 100 h 10528"/>
              <a:gd name="connsiteX2" fmla="*/ 481 w 10555"/>
              <a:gd name="connsiteY2" fmla="*/ 559 h 10528"/>
              <a:gd name="connsiteX3" fmla="*/ 15 w 10555"/>
              <a:gd name="connsiteY3" fmla="*/ 5063 h 10528"/>
              <a:gd name="connsiteX4" fmla="*/ 671 w 10555"/>
              <a:gd name="connsiteY4" fmla="*/ 10213 h 10528"/>
              <a:gd name="connsiteX5" fmla="*/ 5336 w 10555"/>
              <a:gd name="connsiteY5" fmla="*/ 10382 h 10528"/>
              <a:gd name="connsiteX6" fmla="*/ 10186 w 10555"/>
              <a:gd name="connsiteY6" fmla="*/ 10055 h 10528"/>
              <a:gd name="connsiteX7" fmla="*/ 10540 w 10555"/>
              <a:gd name="connsiteY7" fmla="*/ 5331 h 10528"/>
              <a:gd name="connsiteX8" fmla="*/ 9999 w 10555"/>
              <a:gd name="connsiteY8" fmla="*/ 435 h 10528"/>
              <a:gd name="connsiteX0" fmla="*/ 9999 w 10555"/>
              <a:gd name="connsiteY0" fmla="*/ 457 h 10550"/>
              <a:gd name="connsiteX1" fmla="*/ 5238 w 10555"/>
              <a:gd name="connsiteY1" fmla="*/ 122 h 10550"/>
              <a:gd name="connsiteX2" fmla="*/ 481 w 10555"/>
              <a:gd name="connsiteY2" fmla="*/ 581 h 10550"/>
              <a:gd name="connsiteX3" fmla="*/ 15 w 10555"/>
              <a:gd name="connsiteY3" fmla="*/ 5085 h 10550"/>
              <a:gd name="connsiteX4" fmla="*/ 671 w 10555"/>
              <a:gd name="connsiteY4" fmla="*/ 10235 h 10550"/>
              <a:gd name="connsiteX5" fmla="*/ 5336 w 10555"/>
              <a:gd name="connsiteY5" fmla="*/ 10404 h 10550"/>
              <a:gd name="connsiteX6" fmla="*/ 10186 w 10555"/>
              <a:gd name="connsiteY6" fmla="*/ 10077 h 10550"/>
              <a:gd name="connsiteX7" fmla="*/ 10540 w 10555"/>
              <a:gd name="connsiteY7" fmla="*/ 5353 h 10550"/>
              <a:gd name="connsiteX8" fmla="*/ 9999 w 10555"/>
              <a:gd name="connsiteY8" fmla="*/ 457 h 10550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55"/>
              <a:gd name="connsiteY0" fmla="*/ 409 h 10566"/>
              <a:gd name="connsiteX1" fmla="*/ 5238 w 10555"/>
              <a:gd name="connsiteY1" fmla="*/ 138 h 10566"/>
              <a:gd name="connsiteX2" fmla="*/ 481 w 10555"/>
              <a:gd name="connsiteY2" fmla="*/ 597 h 10566"/>
              <a:gd name="connsiteX3" fmla="*/ 15 w 10555"/>
              <a:gd name="connsiteY3" fmla="*/ 5101 h 10566"/>
              <a:gd name="connsiteX4" fmla="*/ 671 w 10555"/>
              <a:gd name="connsiteY4" fmla="*/ 10251 h 10566"/>
              <a:gd name="connsiteX5" fmla="*/ 5336 w 10555"/>
              <a:gd name="connsiteY5" fmla="*/ 10420 h 10566"/>
              <a:gd name="connsiteX6" fmla="*/ 10186 w 10555"/>
              <a:gd name="connsiteY6" fmla="*/ 10093 h 10566"/>
              <a:gd name="connsiteX7" fmla="*/ 10540 w 10555"/>
              <a:gd name="connsiteY7" fmla="*/ 5369 h 10566"/>
              <a:gd name="connsiteX8" fmla="*/ 9987 w 10555"/>
              <a:gd name="connsiteY8" fmla="*/ 409 h 10566"/>
              <a:gd name="connsiteX0" fmla="*/ 9987 w 10547"/>
              <a:gd name="connsiteY0" fmla="*/ 409 h 10564"/>
              <a:gd name="connsiteX1" fmla="*/ 5238 w 10547"/>
              <a:gd name="connsiteY1" fmla="*/ 138 h 10564"/>
              <a:gd name="connsiteX2" fmla="*/ 481 w 10547"/>
              <a:gd name="connsiteY2" fmla="*/ 597 h 10564"/>
              <a:gd name="connsiteX3" fmla="*/ 15 w 10547"/>
              <a:gd name="connsiteY3" fmla="*/ 5101 h 10564"/>
              <a:gd name="connsiteX4" fmla="*/ 671 w 10547"/>
              <a:gd name="connsiteY4" fmla="*/ 10251 h 10564"/>
              <a:gd name="connsiteX5" fmla="*/ 5336 w 10547"/>
              <a:gd name="connsiteY5" fmla="*/ 10420 h 10564"/>
              <a:gd name="connsiteX6" fmla="*/ 10150 w 10547"/>
              <a:gd name="connsiteY6" fmla="*/ 10136 h 10564"/>
              <a:gd name="connsiteX7" fmla="*/ 10540 w 10547"/>
              <a:gd name="connsiteY7" fmla="*/ 5369 h 10564"/>
              <a:gd name="connsiteX8" fmla="*/ 9987 w 10547"/>
              <a:gd name="connsiteY8" fmla="*/ 409 h 10564"/>
              <a:gd name="connsiteX0" fmla="*/ 9987 w 10547"/>
              <a:gd name="connsiteY0" fmla="*/ 454 h 10609"/>
              <a:gd name="connsiteX1" fmla="*/ 5238 w 10547"/>
              <a:gd name="connsiteY1" fmla="*/ 76 h 10609"/>
              <a:gd name="connsiteX2" fmla="*/ 481 w 10547"/>
              <a:gd name="connsiteY2" fmla="*/ 642 h 10609"/>
              <a:gd name="connsiteX3" fmla="*/ 15 w 10547"/>
              <a:gd name="connsiteY3" fmla="*/ 5146 h 10609"/>
              <a:gd name="connsiteX4" fmla="*/ 671 w 10547"/>
              <a:gd name="connsiteY4" fmla="*/ 10296 h 10609"/>
              <a:gd name="connsiteX5" fmla="*/ 5336 w 10547"/>
              <a:gd name="connsiteY5" fmla="*/ 10465 h 10609"/>
              <a:gd name="connsiteX6" fmla="*/ 10150 w 10547"/>
              <a:gd name="connsiteY6" fmla="*/ 10181 h 10609"/>
              <a:gd name="connsiteX7" fmla="*/ 10540 w 10547"/>
              <a:gd name="connsiteY7" fmla="*/ 5414 h 10609"/>
              <a:gd name="connsiteX8" fmla="*/ 9987 w 10547"/>
              <a:gd name="connsiteY8" fmla="*/ 454 h 10609"/>
              <a:gd name="connsiteX0" fmla="*/ 9981 w 10541"/>
              <a:gd name="connsiteY0" fmla="*/ 454 h 10623"/>
              <a:gd name="connsiteX1" fmla="*/ 5232 w 10541"/>
              <a:gd name="connsiteY1" fmla="*/ 76 h 10623"/>
              <a:gd name="connsiteX2" fmla="*/ 475 w 10541"/>
              <a:gd name="connsiteY2" fmla="*/ 642 h 10623"/>
              <a:gd name="connsiteX3" fmla="*/ 9 w 10541"/>
              <a:gd name="connsiteY3" fmla="*/ 5146 h 10623"/>
              <a:gd name="connsiteX4" fmla="*/ 570 w 10541"/>
              <a:gd name="connsiteY4" fmla="*/ 10317 h 10623"/>
              <a:gd name="connsiteX5" fmla="*/ 5330 w 10541"/>
              <a:gd name="connsiteY5" fmla="*/ 10465 h 10623"/>
              <a:gd name="connsiteX6" fmla="*/ 10144 w 10541"/>
              <a:gd name="connsiteY6" fmla="*/ 10181 h 10623"/>
              <a:gd name="connsiteX7" fmla="*/ 10534 w 10541"/>
              <a:gd name="connsiteY7" fmla="*/ 5414 h 10623"/>
              <a:gd name="connsiteX8" fmla="*/ 9981 w 10541"/>
              <a:gd name="connsiteY8" fmla="*/ 454 h 106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541" h="10623">
                <a:moveTo>
                  <a:pt x="9981" y="454"/>
                </a:moveTo>
                <a:cubicBezTo>
                  <a:pt x="9093" y="-310"/>
                  <a:pt x="6898" y="133"/>
                  <a:pt x="5232" y="76"/>
                </a:cubicBezTo>
                <a:cubicBezTo>
                  <a:pt x="3658" y="159"/>
                  <a:pt x="953" y="-371"/>
                  <a:pt x="475" y="642"/>
                </a:cubicBezTo>
                <a:cubicBezTo>
                  <a:pt x="-56" y="1496"/>
                  <a:pt x="-7" y="3534"/>
                  <a:pt x="9" y="5146"/>
                </a:cubicBezTo>
                <a:cubicBezTo>
                  <a:pt x="25" y="6758"/>
                  <a:pt x="-40" y="9771"/>
                  <a:pt x="570" y="10317"/>
                </a:cubicBezTo>
                <a:cubicBezTo>
                  <a:pt x="1211" y="10891"/>
                  <a:pt x="3734" y="10488"/>
                  <a:pt x="5330" y="10465"/>
                </a:cubicBezTo>
                <a:cubicBezTo>
                  <a:pt x="6926" y="10442"/>
                  <a:pt x="9763" y="10642"/>
                  <a:pt x="10144" y="10181"/>
                </a:cubicBezTo>
                <a:cubicBezTo>
                  <a:pt x="10613" y="9764"/>
                  <a:pt x="10541" y="6952"/>
                  <a:pt x="10534" y="5414"/>
                </a:cubicBezTo>
                <a:cubicBezTo>
                  <a:pt x="10527" y="3877"/>
                  <a:pt x="10549" y="989"/>
                  <a:pt x="9981" y="454"/>
                </a:cubicBezTo>
                <a:close/>
              </a:path>
            </a:pathLst>
          </a:custGeom>
          <a:noFill/>
          <a:ln w="9525">
            <a:solidFill>
              <a:schemeClr val="tx1"/>
            </a:solidFill>
            <a:prstDash val="dash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6805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1_Blan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/>
          <p:nvPr userDrawn="1"/>
        </p:nvSpPr>
        <p:spPr>
          <a:xfrm>
            <a:off x="233932" y="174940"/>
            <a:ext cx="6404486" cy="1147688"/>
          </a:xfrm>
          <a:custGeom>
            <a:avLst/>
            <a:gdLst>
              <a:gd name="connsiteX0" fmla="*/ 0 w 6378151"/>
              <a:gd name="connsiteY0" fmla="*/ 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0 w 6378151"/>
              <a:gd name="connsiteY4" fmla="*/ 0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172122 w 6378151"/>
              <a:gd name="connsiteY0" fmla="*/ 161365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172122 w 6378151"/>
              <a:gd name="connsiteY4" fmla="*/ 161365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182880 h 1143000"/>
              <a:gd name="connsiteX1" fmla="*/ 6378151 w 6378151"/>
              <a:gd name="connsiteY1" fmla="*/ 0 h 1143000"/>
              <a:gd name="connsiteX2" fmla="*/ 6378151 w 6378151"/>
              <a:gd name="connsiteY2" fmla="*/ 1143000 h 1143000"/>
              <a:gd name="connsiteX3" fmla="*/ 0 w 6378151"/>
              <a:gd name="connsiteY3" fmla="*/ 1143000 h 1143000"/>
              <a:gd name="connsiteX4" fmla="*/ 204395 w 6378151"/>
              <a:gd name="connsiteY4" fmla="*/ 182880 h 1143000"/>
              <a:gd name="connsiteX0" fmla="*/ 204395 w 6378151"/>
              <a:gd name="connsiteY0" fmla="*/ 74634 h 1034754"/>
              <a:gd name="connsiteX1" fmla="*/ 6119967 w 6378151"/>
              <a:gd name="connsiteY1" fmla="*/ 63876 h 1034754"/>
              <a:gd name="connsiteX2" fmla="*/ 6378151 w 6378151"/>
              <a:gd name="connsiteY2" fmla="*/ 1034754 h 1034754"/>
              <a:gd name="connsiteX3" fmla="*/ 0 w 6378151"/>
              <a:gd name="connsiteY3" fmla="*/ 1034754 h 1034754"/>
              <a:gd name="connsiteX4" fmla="*/ 204395 w 6378151"/>
              <a:gd name="connsiteY4" fmla="*/ 74634 h 1034754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82083 h 1042203"/>
              <a:gd name="connsiteX1" fmla="*/ 6044663 w 6378151"/>
              <a:gd name="connsiteY1" fmla="*/ 39052 h 1042203"/>
              <a:gd name="connsiteX2" fmla="*/ 6378151 w 6378151"/>
              <a:gd name="connsiteY2" fmla="*/ 1042203 h 1042203"/>
              <a:gd name="connsiteX3" fmla="*/ 0 w 6378151"/>
              <a:gd name="connsiteY3" fmla="*/ 1042203 h 1042203"/>
              <a:gd name="connsiteX4" fmla="*/ 204395 w 6378151"/>
              <a:gd name="connsiteY4" fmla="*/ 82083 h 1042203"/>
              <a:gd name="connsiteX0" fmla="*/ 204395 w 6378151"/>
              <a:gd name="connsiteY0" fmla="*/ 209708 h 1169828"/>
              <a:gd name="connsiteX1" fmla="*/ 6044663 w 6378151"/>
              <a:gd name="connsiteY1" fmla="*/ 166677 h 1169828"/>
              <a:gd name="connsiteX2" fmla="*/ 6378151 w 6378151"/>
              <a:gd name="connsiteY2" fmla="*/ 1169828 h 1169828"/>
              <a:gd name="connsiteX3" fmla="*/ 0 w 6378151"/>
              <a:gd name="connsiteY3" fmla="*/ 1169828 h 1169828"/>
              <a:gd name="connsiteX4" fmla="*/ 204395 w 6378151"/>
              <a:gd name="connsiteY4" fmla="*/ 209708 h 1169828"/>
              <a:gd name="connsiteX0" fmla="*/ 204395 w 6378151"/>
              <a:gd name="connsiteY0" fmla="*/ 216207 h 1176327"/>
              <a:gd name="connsiteX1" fmla="*/ 6044663 w 6378151"/>
              <a:gd name="connsiteY1" fmla="*/ 173176 h 1176327"/>
              <a:gd name="connsiteX2" fmla="*/ 6378151 w 6378151"/>
              <a:gd name="connsiteY2" fmla="*/ 1176327 h 1176327"/>
              <a:gd name="connsiteX3" fmla="*/ 0 w 6378151"/>
              <a:gd name="connsiteY3" fmla="*/ 1176327 h 1176327"/>
              <a:gd name="connsiteX4" fmla="*/ 204395 w 6378151"/>
              <a:gd name="connsiteY4" fmla="*/ 216207 h 1176327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9132 h 1203798"/>
              <a:gd name="connsiteX1" fmla="*/ 6044663 w 6378151"/>
              <a:gd name="connsiteY1" fmla="*/ 200647 h 1203798"/>
              <a:gd name="connsiteX2" fmla="*/ 6378151 w 6378151"/>
              <a:gd name="connsiteY2" fmla="*/ 1203798 h 1203798"/>
              <a:gd name="connsiteX3" fmla="*/ 0 w 6378151"/>
              <a:gd name="connsiteY3" fmla="*/ 1203798 h 1203798"/>
              <a:gd name="connsiteX4" fmla="*/ 311971 w 6378151"/>
              <a:gd name="connsiteY4" fmla="*/ 179132 h 1203798"/>
              <a:gd name="connsiteX0" fmla="*/ 311971 w 6378151"/>
              <a:gd name="connsiteY0" fmla="*/ 171490 h 1196156"/>
              <a:gd name="connsiteX1" fmla="*/ 6044663 w 6378151"/>
              <a:gd name="connsiteY1" fmla="*/ 193005 h 1196156"/>
              <a:gd name="connsiteX2" fmla="*/ 6378151 w 6378151"/>
              <a:gd name="connsiteY2" fmla="*/ 1196156 h 1196156"/>
              <a:gd name="connsiteX3" fmla="*/ 0 w 6378151"/>
              <a:gd name="connsiteY3" fmla="*/ 1196156 h 1196156"/>
              <a:gd name="connsiteX4" fmla="*/ 311971 w 6378151"/>
              <a:gd name="connsiteY4" fmla="*/ 171490 h 1196156"/>
              <a:gd name="connsiteX0" fmla="*/ 311971 w 6378151"/>
              <a:gd name="connsiteY0" fmla="*/ 140008 h 1164674"/>
              <a:gd name="connsiteX1" fmla="*/ 6044663 w 6378151"/>
              <a:gd name="connsiteY1" fmla="*/ 161523 h 1164674"/>
              <a:gd name="connsiteX2" fmla="*/ 6378151 w 6378151"/>
              <a:gd name="connsiteY2" fmla="*/ 1164674 h 1164674"/>
              <a:gd name="connsiteX3" fmla="*/ 0 w 6378151"/>
              <a:gd name="connsiteY3" fmla="*/ 1164674 h 1164674"/>
              <a:gd name="connsiteX4" fmla="*/ 311971 w 6378151"/>
              <a:gd name="connsiteY4" fmla="*/ 140008 h 1164674"/>
              <a:gd name="connsiteX0" fmla="*/ 311971 w 6378151"/>
              <a:gd name="connsiteY0" fmla="*/ 130732 h 1155398"/>
              <a:gd name="connsiteX1" fmla="*/ 6044663 w 6378151"/>
              <a:gd name="connsiteY1" fmla="*/ 152247 h 1155398"/>
              <a:gd name="connsiteX2" fmla="*/ 6378151 w 6378151"/>
              <a:gd name="connsiteY2" fmla="*/ 1155398 h 1155398"/>
              <a:gd name="connsiteX3" fmla="*/ 0 w 6378151"/>
              <a:gd name="connsiteY3" fmla="*/ 1155398 h 1155398"/>
              <a:gd name="connsiteX4" fmla="*/ 311971 w 6378151"/>
              <a:gd name="connsiteY4" fmla="*/ 130732 h 1155398"/>
              <a:gd name="connsiteX0" fmla="*/ 311971 w 6378151"/>
              <a:gd name="connsiteY0" fmla="*/ 116775 h 1141441"/>
              <a:gd name="connsiteX1" fmla="*/ 5947844 w 6378151"/>
              <a:gd name="connsiteY1" fmla="*/ 159805 h 1141441"/>
              <a:gd name="connsiteX2" fmla="*/ 6378151 w 6378151"/>
              <a:gd name="connsiteY2" fmla="*/ 1141441 h 1141441"/>
              <a:gd name="connsiteX3" fmla="*/ 0 w 6378151"/>
              <a:gd name="connsiteY3" fmla="*/ 1141441 h 1141441"/>
              <a:gd name="connsiteX4" fmla="*/ 311971 w 6378151"/>
              <a:gd name="connsiteY4" fmla="*/ 116775 h 1141441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52822 h 1177488"/>
              <a:gd name="connsiteX1" fmla="*/ 6033906 w 6378151"/>
              <a:gd name="connsiteY1" fmla="*/ 142064 h 1177488"/>
              <a:gd name="connsiteX2" fmla="*/ 6378151 w 6378151"/>
              <a:gd name="connsiteY2" fmla="*/ 1177488 h 1177488"/>
              <a:gd name="connsiteX3" fmla="*/ 0 w 6378151"/>
              <a:gd name="connsiteY3" fmla="*/ 1177488 h 1177488"/>
              <a:gd name="connsiteX4" fmla="*/ 311971 w 6378151"/>
              <a:gd name="connsiteY4" fmla="*/ 152822 h 1177488"/>
              <a:gd name="connsiteX0" fmla="*/ 311971 w 6378151"/>
              <a:gd name="connsiteY0" fmla="*/ 119570 h 1144236"/>
              <a:gd name="connsiteX1" fmla="*/ 6033906 w 6378151"/>
              <a:gd name="connsiteY1" fmla="*/ 108812 h 1144236"/>
              <a:gd name="connsiteX2" fmla="*/ 6378151 w 6378151"/>
              <a:gd name="connsiteY2" fmla="*/ 1144236 h 1144236"/>
              <a:gd name="connsiteX3" fmla="*/ 0 w 6378151"/>
              <a:gd name="connsiteY3" fmla="*/ 1144236 h 1144236"/>
              <a:gd name="connsiteX4" fmla="*/ 311971 w 6378151"/>
              <a:gd name="connsiteY4" fmla="*/ 119570 h 1144236"/>
              <a:gd name="connsiteX0" fmla="*/ 311971 w 6378151"/>
              <a:gd name="connsiteY0" fmla="*/ 16611 h 1041277"/>
              <a:gd name="connsiteX1" fmla="*/ 6033906 w 6378151"/>
              <a:gd name="connsiteY1" fmla="*/ 5853 h 1041277"/>
              <a:gd name="connsiteX2" fmla="*/ 6378151 w 6378151"/>
              <a:gd name="connsiteY2" fmla="*/ 1041277 h 1041277"/>
              <a:gd name="connsiteX3" fmla="*/ 0 w 6378151"/>
              <a:gd name="connsiteY3" fmla="*/ 1041277 h 1041277"/>
              <a:gd name="connsiteX4" fmla="*/ 311971 w 6378151"/>
              <a:gd name="connsiteY4" fmla="*/ 16611 h 1041277"/>
              <a:gd name="connsiteX0" fmla="*/ 311971 w 6378151"/>
              <a:gd name="connsiteY0" fmla="*/ 100650 h 1125316"/>
              <a:gd name="connsiteX1" fmla="*/ 6033906 w 6378151"/>
              <a:gd name="connsiteY1" fmla="*/ 89892 h 1125316"/>
              <a:gd name="connsiteX2" fmla="*/ 6378151 w 6378151"/>
              <a:gd name="connsiteY2" fmla="*/ 1125316 h 1125316"/>
              <a:gd name="connsiteX3" fmla="*/ 0 w 6378151"/>
              <a:gd name="connsiteY3" fmla="*/ 1125316 h 1125316"/>
              <a:gd name="connsiteX4" fmla="*/ 311971 w 6378151"/>
              <a:gd name="connsiteY4" fmla="*/ 100650 h 1125316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8062 h 1132728"/>
              <a:gd name="connsiteX1" fmla="*/ 6001633 w 6378151"/>
              <a:gd name="connsiteY1" fmla="*/ 86546 h 1132728"/>
              <a:gd name="connsiteX2" fmla="*/ 6378151 w 6378151"/>
              <a:gd name="connsiteY2" fmla="*/ 1132728 h 1132728"/>
              <a:gd name="connsiteX3" fmla="*/ 0 w 6378151"/>
              <a:gd name="connsiteY3" fmla="*/ 1132728 h 1132728"/>
              <a:gd name="connsiteX4" fmla="*/ 311971 w 6378151"/>
              <a:gd name="connsiteY4" fmla="*/ 108062 h 1132728"/>
              <a:gd name="connsiteX0" fmla="*/ 311971 w 6378151"/>
              <a:gd name="connsiteY0" fmla="*/ 103312 h 1127978"/>
              <a:gd name="connsiteX1" fmla="*/ 6001633 w 6378151"/>
              <a:gd name="connsiteY1" fmla="*/ 81796 h 1127978"/>
              <a:gd name="connsiteX2" fmla="*/ 6378151 w 6378151"/>
              <a:gd name="connsiteY2" fmla="*/ 1127978 h 1127978"/>
              <a:gd name="connsiteX3" fmla="*/ 0 w 6378151"/>
              <a:gd name="connsiteY3" fmla="*/ 1127978 h 1127978"/>
              <a:gd name="connsiteX4" fmla="*/ 311971 w 6378151"/>
              <a:gd name="connsiteY4" fmla="*/ 103312 h 1127978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8455 h 1143121"/>
              <a:gd name="connsiteX1" fmla="*/ 6001633 w 6378151"/>
              <a:gd name="connsiteY1" fmla="*/ 96939 h 1143121"/>
              <a:gd name="connsiteX2" fmla="*/ 6378151 w 6378151"/>
              <a:gd name="connsiteY2" fmla="*/ 1143121 h 1143121"/>
              <a:gd name="connsiteX3" fmla="*/ 0 w 6378151"/>
              <a:gd name="connsiteY3" fmla="*/ 1143121 h 1143121"/>
              <a:gd name="connsiteX4" fmla="*/ 311971 w 6378151"/>
              <a:gd name="connsiteY4" fmla="*/ 118455 h 1143121"/>
              <a:gd name="connsiteX0" fmla="*/ 311971 w 6378151"/>
              <a:gd name="connsiteY0" fmla="*/ 113915 h 1138581"/>
              <a:gd name="connsiteX1" fmla="*/ 6001633 w 6378151"/>
              <a:gd name="connsiteY1" fmla="*/ 92399 h 1138581"/>
              <a:gd name="connsiteX2" fmla="*/ 6378151 w 6378151"/>
              <a:gd name="connsiteY2" fmla="*/ 1138581 h 1138581"/>
              <a:gd name="connsiteX3" fmla="*/ 0 w 6378151"/>
              <a:gd name="connsiteY3" fmla="*/ 1138581 h 1138581"/>
              <a:gd name="connsiteX4" fmla="*/ 311971 w 6378151"/>
              <a:gd name="connsiteY4" fmla="*/ 113915 h 1138581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  <a:gd name="connsiteX0" fmla="*/ 311971 w 6378151"/>
              <a:gd name="connsiteY0" fmla="*/ 123022 h 1147688"/>
              <a:gd name="connsiteX1" fmla="*/ 6001633 w 6378151"/>
              <a:gd name="connsiteY1" fmla="*/ 101506 h 1147688"/>
              <a:gd name="connsiteX2" fmla="*/ 6378151 w 6378151"/>
              <a:gd name="connsiteY2" fmla="*/ 1147688 h 1147688"/>
              <a:gd name="connsiteX3" fmla="*/ 0 w 6378151"/>
              <a:gd name="connsiteY3" fmla="*/ 1147688 h 1147688"/>
              <a:gd name="connsiteX4" fmla="*/ 311971 w 6378151"/>
              <a:gd name="connsiteY4" fmla="*/ 123022 h 1147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378151" h="1147688">
                <a:moveTo>
                  <a:pt x="311971" y="123022"/>
                </a:moveTo>
                <a:cubicBezTo>
                  <a:pt x="702453" y="8274"/>
                  <a:pt x="5352966" y="-74203"/>
                  <a:pt x="6001633" y="101506"/>
                </a:cubicBezTo>
                <a:cubicBezTo>
                  <a:pt x="6446285" y="575739"/>
                  <a:pt x="6266988" y="813304"/>
                  <a:pt x="6378151" y="1147688"/>
                </a:cubicBezTo>
                <a:lnTo>
                  <a:pt x="0" y="1147688"/>
                </a:lnTo>
                <a:cubicBezTo>
                  <a:pt x="57374" y="820476"/>
                  <a:pt x="-78891" y="439478"/>
                  <a:pt x="311971" y="123022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11054" y="1321594"/>
            <a:ext cx="6436810" cy="3602496"/>
            <a:chOff x="220782" y="1331119"/>
            <a:chExt cx="6436810" cy="3602496"/>
          </a:xfrm>
        </p:grpSpPr>
        <p:sp>
          <p:nvSpPr>
            <p:cNvPr id="5" name="Freeform 4"/>
            <p:cNvSpPr/>
            <p:nvPr/>
          </p:nvSpPr>
          <p:spPr>
            <a:xfrm>
              <a:off x="1630680" y="1333500"/>
              <a:ext cx="4968240" cy="7620"/>
            </a:xfrm>
            <a:custGeom>
              <a:avLst/>
              <a:gdLst>
                <a:gd name="connsiteX0" fmla="*/ 0 w 4968240"/>
                <a:gd name="connsiteY0" fmla="*/ 0 h 7620"/>
                <a:gd name="connsiteX1" fmla="*/ 2781300 w 4968240"/>
                <a:gd name="connsiteY1" fmla="*/ 0 h 7620"/>
                <a:gd name="connsiteX2" fmla="*/ 4968240 w 4968240"/>
                <a:gd name="connsiteY2" fmla="*/ 7620 h 76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968240" h="7620">
                  <a:moveTo>
                    <a:pt x="0" y="0"/>
                  </a:moveTo>
                  <a:lnTo>
                    <a:pt x="2781300" y="0"/>
                  </a:lnTo>
                  <a:lnTo>
                    <a:pt x="4968240" y="7620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Freeform 5"/>
            <p:cNvSpPr/>
            <p:nvPr/>
          </p:nvSpPr>
          <p:spPr>
            <a:xfrm>
              <a:off x="220782" y="1333500"/>
              <a:ext cx="6436810" cy="3600115"/>
            </a:xfrm>
            <a:custGeom>
              <a:avLst/>
              <a:gdLst>
                <a:gd name="connsiteX0" fmla="*/ 6378138 w 6436810"/>
                <a:gd name="connsiteY0" fmla="*/ 0 h 3600115"/>
                <a:gd name="connsiteX1" fmla="*/ 6431478 w 6436810"/>
                <a:gd name="connsiteY1" fmla="*/ 723900 h 3600115"/>
                <a:gd name="connsiteX2" fmla="*/ 6431478 w 6436810"/>
                <a:gd name="connsiteY2" fmla="*/ 1607820 h 3600115"/>
                <a:gd name="connsiteX3" fmla="*/ 6400998 w 6436810"/>
                <a:gd name="connsiteY3" fmla="*/ 2400300 h 3600115"/>
                <a:gd name="connsiteX4" fmla="*/ 6332418 w 6436810"/>
                <a:gd name="connsiteY4" fmla="*/ 2895600 h 3600115"/>
                <a:gd name="connsiteX5" fmla="*/ 6240978 w 6436810"/>
                <a:gd name="connsiteY5" fmla="*/ 3177540 h 3600115"/>
                <a:gd name="connsiteX6" fmla="*/ 6088578 w 6436810"/>
                <a:gd name="connsiteY6" fmla="*/ 3390900 h 3600115"/>
                <a:gd name="connsiteX7" fmla="*/ 5814258 w 6436810"/>
                <a:gd name="connsiteY7" fmla="*/ 3520440 h 3600115"/>
                <a:gd name="connsiteX8" fmla="*/ 5440878 w 6436810"/>
                <a:gd name="connsiteY8" fmla="*/ 3573780 h 3600115"/>
                <a:gd name="connsiteX9" fmla="*/ 4564578 w 6436810"/>
                <a:gd name="connsiteY9" fmla="*/ 3573780 h 3600115"/>
                <a:gd name="connsiteX10" fmla="*/ 3833058 w 6436810"/>
                <a:gd name="connsiteY10" fmla="*/ 3566160 h 3600115"/>
                <a:gd name="connsiteX11" fmla="*/ 3116778 w 6436810"/>
                <a:gd name="connsiteY11" fmla="*/ 3566160 h 3600115"/>
                <a:gd name="connsiteX12" fmla="*/ 2423358 w 6436810"/>
                <a:gd name="connsiteY12" fmla="*/ 3581400 h 3600115"/>
                <a:gd name="connsiteX13" fmla="*/ 1874718 w 6436810"/>
                <a:gd name="connsiteY13" fmla="*/ 3596640 h 3600115"/>
                <a:gd name="connsiteX14" fmla="*/ 1333698 w 6436810"/>
                <a:gd name="connsiteY14" fmla="*/ 3596640 h 3600115"/>
                <a:gd name="connsiteX15" fmla="*/ 838398 w 6436810"/>
                <a:gd name="connsiteY15" fmla="*/ 3558540 h 3600115"/>
                <a:gd name="connsiteX16" fmla="*/ 579318 w 6436810"/>
                <a:gd name="connsiteY16" fmla="*/ 3497580 h 3600115"/>
                <a:gd name="connsiteX17" fmla="*/ 388818 w 6436810"/>
                <a:gd name="connsiteY17" fmla="*/ 3413760 h 3600115"/>
                <a:gd name="connsiteX18" fmla="*/ 266898 w 6436810"/>
                <a:gd name="connsiteY18" fmla="*/ 3314700 h 3600115"/>
                <a:gd name="connsiteX19" fmla="*/ 175458 w 6436810"/>
                <a:gd name="connsiteY19" fmla="*/ 3124200 h 3600115"/>
                <a:gd name="connsiteX20" fmla="*/ 114498 w 6436810"/>
                <a:gd name="connsiteY20" fmla="*/ 2910840 h 3600115"/>
                <a:gd name="connsiteX21" fmla="*/ 61158 w 6436810"/>
                <a:gd name="connsiteY21" fmla="*/ 2636520 h 3600115"/>
                <a:gd name="connsiteX22" fmla="*/ 38298 w 6436810"/>
                <a:gd name="connsiteY22" fmla="*/ 2278380 h 3600115"/>
                <a:gd name="connsiteX23" fmla="*/ 15438 w 6436810"/>
                <a:gd name="connsiteY23" fmla="*/ 1866900 h 3600115"/>
                <a:gd name="connsiteX24" fmla="*/ 15438 w 6436810"/>
                <a:gd name="connsiteY24" fmla="*/ 1455420 h 3600115"/>
                <a:gd name="connsiteX25" fmla="*/ 198 w 6436810"/>
                <a:gd name="connsiteY25" fmla="*/ 952500 h 3600115"/>
                <a:gd name="connsiteX26" fmla="*/ 7818 w 6436810"/>
                <a:gd name="connsiteY26" fmla="*/ 289560 h 3600115"/>
                <a:gd name="connsiteX27" fmla="*/ 23058 w 6436810"/>
                <a:gd name="connsiteY27" fmla="*/ 0 h 36001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6436810" h="3600115">
                  <a:moveTo>
                    <a:pt x="6378138" y="0"/>
                  </a:moveTo>
                  <a:cubicBezTo>
                    <a:pt x="6400363" y="227965"/>
                    <a:pt x="6422588" y="455930"/>
                    <a:pt x="6431478" y="723900"/>
                  </a:cubicBezTo>
                  <a:cubicBezTo>
                    <a:pt x="6440368" y="991870"/>
                    <a:pt x="6436558" y="1328420"/>
                    <a:pt x="6431478" y="1607820"/>
                  </a:cubicBezTo>
                  <a:cubicBezTo>
                    <a:pt x="6426398" y="1887220"/>
                    <a:pt x="6417508" y="2185670"/>
                    <a:pt x="6400998" y="2400300"/>
                  </a:cubicBezTo>
                  <a:cubicBezTo>
                    <a:pt x="6384488" y="2614930"/>
                    <a:pt x="6359088" y="2766060"/>
                    <a:pt x="6332418" y="2895600"/>
                  </a:cubicBezTo>
                  <a:cubicBezTo>
                    <a:pt x="6305748" y="3025140"/>
                    <a:pt x="6281618" y="3094990"/>
                    <a:pt x="6240978" y="3177540"/>
                  </a:cubicBezTo>
                  <a:cubicBezTo>
                    <a:pt x="6200338" y="3260090"/>
                    <a:pt x="6159698" y="3333750"/>
                    <a:pt x="6088578" y="3390900"/>
                  </a:cubicBezTo>
                  <a:cubicBezTo>
                    <a:pt x="6017458" y="3448050"/>
                    <a:pt x="5922208" y="3489960"/>
                    <a:pt x="5814258" y="3520440"/>
                  </a:cubicBezTo>
                  <a:cubicBezTo>
                    <a:pt x="5706308" y="3550920"/>
                    <a:pt x="5649158" y="3564890"/>
                    <a:pt x="5440878" y="3573780"/>
                  </a:cubicBezTo>
                  <a:cubicBezTo>
                    <a:pt x="5232598" y="3582670"/>
                    <a:pt x="4564578" y="3573780"/>
                    <a:pt x="4564578" y="3573780"/>
                  </a:cubicBezTo>
                  <a:lnTo>
                    <a:pt x="3833058" y="3566160"/>
                  </a:lnTo>
                  <a:lnTo>
                    <a:pt x="3116778" y="3566160"/>
                  </a:lnTo>
                  <a:cubicBezTo>
                    <a:pt x="2881828" y="3568700"/>
                    <a:pt x="2423358" y="3581400"/>
                    <a:pt x="2423358" y="3581400"/>
                  </a:cubicBezTo>
                  <a:lnTo>
                    <a:pt x="1874718" y="3596640"/>
                  </a:lnTo>
                  <a:cubicBezTo>
                    <a:pt x="1693108" y="3599180"/>
                    <a:pt x="1506418" y="3602990"/>
                    <a:pt x="1333698" y="3596640"/>
                  </a:cubicBezTo>
                  <a:cubicBezTo>
                    <a:pt x="1160978" y="3590290"/>
                    <a:pt x="964128" y="3575050"/>
                    <a:pt x="838398" y="3558540"/>
                  </a:cubicBezTo>
                  <a:cubicBezTo>
                    <a:pt x="712668" y="3542030"/>
                    <a:pt x="654248" y="3521710"/>
                    <a:pt x="579318" y="3497580"/>
                  </a:cubicBezTo>
                  <a:cubicBezTo>
                    <a:pt x="504388" y="3473450"/>
                    <a:pt x="440888" y="3444240"/>
                    <a:pt x="388818" y="3413760"/>
                  </a:cubicBezTo>
                  <a:cubicBezTo>
                    <a:pt x="336748" y="3383280"/>
                    <a:pt x="302458" y="3362960"/>
                    <a:pt x="266898" y="3314700"/>
                  </a:cubicBezTo>
                  <a:cubicBezTo>
                    <a:pt x="231338" y="3266440"/>
                    <a:pt x="200858" y="3191510"/>
                    <a:pt x="175458" y="3124200"/>
                  </a:cubicBezTo>
                  <a:cubicBezTo>
                    <a:pt x="150058" y="3056890"/>
                    <a:pt x="133548" y="2992120"/>
                    <a:pt x="114498" y="2910840"/>
                  </a:cubicBezTo>
                  <a:cubicBezTo>
                    <a:pt x="95448" y="2829560"/>
                    <a:pt x="73858" y="2741930"/>
                    <a:pt x="61158" y="2636520"/>
                  </a:cubicBezTo>
                  <a:cubicBezTo>
                    <a:pt x="48458" y="2531110"/>
                    <a:pt x="45918" y="2406650"/>
                    <a:pt x="38298" y="2278380"/>
                  </a:cubicBezTo>
                  <a:cubicBezTo>
                    <a:pt x="30678" y="2150110"/>
                    <a:pt x="19248" y="2004060"/>
                    <a:pt x="15438" y="1866900"/>
                  </a:cubicBezTo>
                  <a:cubicBezTo>
                    <a:pt x="11628" y="1729740"/>
                    <a:pt x="17978" y="1607820"/>
                    <a:pt x="15438" y="1455420"/>
                  </a:cubicBezTo>
                  <a:cubicBezTo>
                    <a:pt x="12898" y="1303020"/>
                    <a:pt x="1468" y="1146810"/>
                    <a:pt x="198" y="952500"/>
                  </a:cubicBezTo>
                  <a:cubicBezTo>
                    <a:pt x="-1072" y="758190"/>
                    <a:pt x="4008" y="448310"/>
                    <a:pt x="7818" y="289560"/>
                  </a:cubicBezTo>
                  <a:cubicBezTo>
                    <a:pt x="11628" y="130810"/>
                    <a:pt x="17343" y="65405"/>
                    <a:pt x="23058" y="0"/>
                  </a:cubicBez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 6"/>
            <p:cNvSpPr/>
            <p:nvPr/>
          </p:nvSpPr>
          <p:spPr>
            <a:xfrm>
              <a:off x="228600" y="1331119"/>
              <a:ext cx="150019" cy="4762"/>
            </a:xfrm>
            <a:custGeom>
              <a:avLst/>
              <a:gdLst>
                <a:gd name="connsiteX0" fmla="*/ 0 w 150019"/>
                <a:gd name="connsiteY0" fmla="*/ 0 h 4762"/>
                <a:gd name="connsiteX1" fmla="*/ 150019 w 150019"/>
                <a:gd name="connsiteY1" fmla="*/ 4762 h 4762"/>
                <a:gd name="connsiteX2" fmla="*/ 150019 w 150019"/>
                <a:gd name="connsiteY2" fmla="*/ 4762 h 4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50019" h="4762">
                  <a:moveTo>
                    <a:pt x="0" y="0"/>
                  </a:moveTo>
                  <a:lnTo>
                    <a:pt x="150019" y="4762"/>
                  </a:lnTo>
                  <a:lnTo>
                    <a:pt x="150019" y="4762"/>
                  </a:lnTo>
                </a:path>
              </a:pathLst>
            </a:custGeom>
            <a:noFill/>
            <a:ln>
              <a:solidFill>
                <a:srgbClr val="F95D5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/>
          <p:cNvGrpSpPr/>
          <p:nvPr userDrawn="1"/>
        </p:nvGrpSpPr>
        <p:grpSpPr>
          <a:xfrm>
            <a:off x="282786" y="255821"/>
            <a:ext cx="1448294" cy="1448294"/>
            <a:chOff x="237072" y="234585"/>
            <a:chExt cx="1448294" cy="1448294"/>
          </a:xfrm>
        </p:grpSpPr>
        <p:sp>
          <p:nvSpPr>
            <p:cNvPr id="9" name="Oval 8"/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/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244823" y="242721"/>
              <a:ext cx="1419087" cy="1419087"/>
            </a:xfrm>
            <a:prstGeom prst="ellipse">
              <a:avLst/>
            </a:prstGeom>
            <a:noFill/>
            <a:ln w="9525">
              <a:solidFill>
                <a:schemeClr val="bg1">
                  <a:lumMod val="2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226558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45B48A23-F086-E848-93F2-BE7280BF92FE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690" r:id="rId3"/>
    <p:sldLayoutId id="2147483694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534919" y="539500"/>
            <a:ext cx="5788125" cy="47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Kalam"/>
              <a:buNone/>
              <a:defRPr sz="2800" b="1">
                <a:solidFill>
                  <a:schemeClr val="dk1"/>
                </a:solidFill>
                <a:latin typeface="Kalam"/>
                <a:ea typeface="Kalam"/>
                <a:cs typeface="Kalam"/>
                <a:sym typeface="Kala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534956" y="1187600"/>
            <a:ext cx="5788125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ontserrat"/>
              <a:buChar char="●"/>
              <a:defRPr sz="1800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●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ontserrat"/>
              <a:buChar char="○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Montserrat"/>
              <a:buChar char="■"/>
              <a:defRPr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="" xmlns:a16="http://schemas.microsoft.com/office/drawing/2014/main" id="{C05AA50F-DFE7-6C4B-92C5-EBE8E2BC7899}"/>
              </a:ext>
            </a:extLst>
          </p:cNvPr>
          <p:cNvSpPr/>
          <p:nvPr userDrawn="1"/>
        </p:nvSpPr>
        <p:spPr>
          <a:xfrm>
            <a:off x="4859677" y="4928056"/>
            <a:ext cx="1612942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b="0" i="0" dirty="0">
                <a:solidFill>
                  <a:srgbClr val="000000"/>
                </a:solidFill>
                <a:effectLst/>
                <a:latin typeface="+mn-lt"/>
              </a:rPr>
              <a:t>FeistyForwarders_0968120672</a:t>
            </a:r>
            <a:endParaRPr lang="x-none" sz="8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340494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05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microsoft.com/office/2007/relationships/hdphoto" Target="../media/hdphoto6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microsoft.com/office/2007/relationships/hdphoto" Target="../media/hdphoto3.wdp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95E2A01A-37E7-4E49-A4B0-0BE4C4D94941}"/>
              </a:ext>
            </a:extLst>
          </p:cNvPr>
          <p:cNvGrpSpPr/>
          <p:nvPr/>
        </p:nvGrpSpPr>
        <p:grpSpPr>
          <a:xfrm>
            <a:off x="931611" y="1390819"/>
            <a:ext cx="4405927" cy="3318271"/>
            <a:chOff x="1417547" y="1264224"/>
            <a:chExt cx="4405927" cy="3318271"/>
          </a:xfrm>
        </p:grpSpPr>
        <p:pic>
          <p:nvPicPr>
            <p:cNvPr id="12" name="Picture 11">
              <a:extLst>
                <a:ext uri="{FF2B5EF4-FFF2-40B4-BE49-F238E27FC236}">
                  <a16:creationId xmlns="" xmlns:a16="http://schemas.microsoft.com/office/drawing/2014/main" id="{A5687987-9381-4BDA-8E8A-5CD79A8EE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5F5F5"/>
                </a:clrFrom>
                <a:clrTo>
                  <a:srgbClr val="F5F5F5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1417547" y="1264224"/>
              <a:ext cx="4405927" cy="331827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="" xmlns:a16="http://schemas.microsoft.com/office/drawing/2014/main" id="{FF041EC8-55B2-4FCF-BB45-E1C5B0EA5B49}"/>
                </a:ext>
              </a:extLst>
            </p:cNvPr>
            <p:cNvSpPr txBox="1"/>
            <p:nvPr/>
          </p:nvSpPr>
          <p:spPr>
            <a:xfrm>
              <a:off x="1997286" y="3255980"/>
              <a:ext cx="3409987" cy="6547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>
                  <a:solidFill>
                    <a:srgbClr val="17479D"/>
                  </a:solidFill>
                  <a:latin typeface="UTM Avo" panose="02040603050506020204" pitchFamily="18" charset="0"/>
                </a:rPr>
                <a:t>LUYỆN TỪ VÀ CÂU</a:t>
              </a:r>
              <a:endParaRPr lang="en-US" sz="2800" b="1" dirty="0">
                <a:solidFill>
                  <a:srgbClr val="17479D"/>
                </a:solidFill>
                <a:latin typeface="UTM Avo" panose="02040603050506020204" pitchFamily="18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="" xmlns:a16="http://schemas.microsoft.com/office/drawing/2014/main" id="{1572C51F-CECB-48A7-8A70-7BA2BE8A7350}"/>
                </a:ext>
              </a:extLst>
            </p:cNvPr>
            <p:cNvSpPr txBox="1"/>
            <p:nvPr/>
          </p:nvSpPr>
          <p:spPr>
            <a:xfrm>
              <a:off x="2366264" y="2595991"/>
              <a:ext cx="3041009" cy="6599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vi-VN" sz="2800" b="1" dirty="0">
                  <a:solidFill>
                    <a:schemeClr val="accent1">
                      <a:lumMod val="50000"/>
                    </a:schemeClr>
                  </a:solidFill>
                  <a:latin typeface="UTM Avo" panose="02040603050506020204" pitchFamily="18" charset="0"/>
                </a:rPr>
                <a:t>TIẾT 4</a:t>
              </a:r>
              <a:endParaRPr lang="en-US" sz="2800" b="1" dirty="0">
                <a:solidFill>
                  <a:schemeClr val="accent1">
                    <a:lumMod val="50000"/>
                  </a:schemeClr>
                </a:solidFill>
                <a:latin typeface="UTM Avo" panose="02040603050506020204" pitchFamily="18" charset="0"/>
              </a:endParaRPr>
            </a:p>
          </p:txBody>
        </p:sp>
      </p:grpSp>
      <p:pic>
        <p:nvPicPr>
          <p:cNvPr id="1026" name="Picture 2">
            <a:extLst>
              <a:ext uri="{FF2B5EF4-FFF2-40B4-BE49-F238E27FC236}">
                <a16:creationId xmlns="" xmlns:a16="http://schemas.microsoft.com/office/drawing/2014/main" id="{166231DB-40FF-4C3A-B8D2-2317012A90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5695" y="3157026"/>
            <a:ext cx="1760560" cy="176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5A127188-003D-CD4A-BD58-C90154B7027E}"/>
              </a:ext>
            </a:extLst>
          </p:cNvPr>
          <p:cNvSpPr txBox="1"/>
          <p:nvPr/>
        </p:nvSpPr>
        <p:spPr>
          <a:xfrm>
            <a:off x="1534330" y="469343"/>
            <a:ext cx="46202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sz="4400" dirty="0">
                <a:solidFill>
                  <a:schemeClr val="accent2"/>
                </a:solidFill>
                <a:latin typeface="UTM Cookies" panose="02040603050506020204" pitchFamily="18" charset="0"/>
              </a:rPr>
              <a:t>TẾT ĐẾN RỒI</a:t>
            </a:r>
            <a:endParaRPr lang="en-US" sz="4400" dirty="0">
              <a:solidFill>
                <a:schemeClr val="accent2"/>
              </a:solidFill>
              <a:latin typeface="UTM Cookies" panose="02040603050506020204" pitchFamily="18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="" xmlns:a16="http://schemas.microsoft.com/office/drawing/2014/main" id="{646E7932-7B94-9C42-862D-E7B8ABEC3456}"/>
              </a:ext>
            </a:extLst>
          </p:cNvPr>
          <p:cNvGrpSpPr/>
          <p:nvPr/>
        </p:nvGrpSpPr>
        <p:grpSpPr>
          <a:xfrm>
            <a:off x="395070" y="578414"/>
            <a:ext cx="1623075" cy="751495"/>
            <a:chOff x="369342" y="617893"/>
            <a:chExt cx="1623075" cy="751495"/>
          </a:xfrm>
        </p:grpSpPr>
        <p:sp>
          <p:nvSpPr>
            <p:cNvPr id="25" name="TextBox 24">
              <a:extLst>
                <a:ext uri="{FF2B5EF4-FFF2-40B4-BE49-F238E27FC236}">
                  <a16:creationId xmlns="" xmlns:a16="http://schemas.microsoft.com/office/drawing/2014/main" id="{EEB372E6-A13D-6E45-BAF6-41DE495DA9F3}"/>
                </a:ext>
              </a:extLst>
            </p:cNvPr>
            <p:cNvSpPr txBox="1"/>
            <p:nvPr/>
          </p:nvSpPr>
          <p:spPr>
            <a:xfrm>
              <a:off x="378770" y="617893"/>
              <a:ext cx="16136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BÀI</a:t>
              </a:r>
              <a:r>
                <a:rPr lang="en-US" sz="18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4000" dirty="0">
                  <a:solidFill>
                    <a:schemeClr val="accent1">
                      <a:lumMod val="50000"/>
                    </a:schemeClr>
                  </a:solidFill>
                  <a:latin typeface="UTM Cookies" panose="02040603050506020204" pitchFamily="18" charset="0"/>
                </a:rPr>
                <a:t>4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="" xmlns:a16="http://schemas.microsoft.com/office/drawing/2014/main" id="{0F48B80D-DB49-9647-9B7F-F96C26D59414}"/>
                </a:ext>
              </a:extLst>
            </p:cNvPr>
            <p:cNvSpPr txBox="1"/>
            <p:nvPr/>
          </p:nvSpPr>
          <p:spPr>
            <a:xfrm>
              <a:off x="369342" y="661502"/>
              <a:ext cx="1613647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BÀI</a:t>
              </a:r>
              <a:r>
                <a:rPr lang="en-US" sz="18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 </a:t>
              </a:r>
              <a:r>
                <a:rPr lang="en-US" sz="4000" dirty="0">
                  <a:solidFill>
                    <a:schemeClr val="accent1"/>
                  </a:solidFill>
                  <a:latin typeface="UTM Cookies" panose="02040603050506020204" pitchFamily="18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88333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339579" y="26634"/>
            <a:ext cx="6178841" cy="4539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1. Quan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sát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tranh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và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thực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hiện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các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yêu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 </a:t>
            </a:r>
            <a:r>
              <a:rPr lang="en-US" sz="1800" b="1" dirty="0" err="1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cầu</a:t>
            </a: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: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F6C1445E-70E7-0E44-9BD8-35D8298A830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38000"/>
                    </a14:imgEffect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5955" t="4288"/>
          <a:stretch/>
        </p:blipFill>
        <p:spPr>
          <a:xfrm>
            <a:off x="674704" y="480541"/>
            <a:ext cx="5015882" cy="241343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9F3FC9CB-4E87-B846-88A1-228EF63BDFAE}"/>
              </a:ext>
            </a:extLst>
          </p:cNvPr>
          <p:cNvSpPr txBox="1"/>
          <p:nvPr/>
        </p:nvSpPr>
        <p:spPr>
          <a:xfrm>
            <a:off x="339579" y="3009530"/>
            <a:ext cx="5901423" cy="785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a. Tìm từ ngữ chỉ sự vật:</a:t>
            </a: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6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lá dong</a:t>
            </a:r>
            <a:endParaRPr lang="x-none" sz="16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4C7829C1-5A8C-3C40-B84E-E3EDABBA614A}"/>
              </a:ext>
            </a:extLst>
          </p:cNvPr>
          <p:cNvSpPr/>
          <p:nvPr/>
        </p:nvSpPr>
        <p:spPr>
          <a:xfrm>
            <a:off x="1415123" y="3369984"/>
            <a:ext cx="747320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, mẹt,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="" xmlns:a16="http://schemas.microsoft.com/office/drawing/2014/main" id="{CDBE3FFA-0E9A-0247-A55C-FEA7A2026515}"/>
              </a:ext>
            </a:extLst>
          </p:cNvPr>
          <p:cNvSpPr/>
          <p:nvPr/>
        </p:nvSpPr>
        <p:spPr>
          <a:xfrm>
            <a:off x="2073552" y="3361106"/>
            <a:ext cx="542136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nồi,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="" xmlns:a16="http://schemas.microsoft.com/office/drawing/2014/main" id="{4D38AD6A-D026-1142-AFDA-338E5EF43B5D}"/>
              </a:ext>
            </a:extLst>
          </p:cNvPr>
          <p:cNvSpPr/>
          <p:nvPr/>
        </p:nvSpPr>
        <p:spPr>
          <a:xfrm>
            <a:off x="2496536" y="3361106"/>
            <a:ext cx="652743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bếp,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="" xmlns:a16="http://schemas.microsoft.com/office/drawing/2014/main" id="{4EDBEBCC-E02A-5B44-9B4E-7F2569459188}"/>
              </a:ext>
            </a:extLst>
          </p:cNvPr>
          <p:cNvSpPr/>
          <p:nvPr/>
        </p:nvSpPr>
        <p:spPr>
          <a:xfrm>
            <a:off x="3038672" y="3343350"/>
            <a:ext cx="636713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ghế,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="" xmlns:a16="http://schemas.microsoft.com/office/drawing/2014/main" id="{8FD8A442-921C-D446-9717-D1BAFED36C8A}"/>
              </a:ext>
            </a:extLst>
          </p:cNvPr>
          <p:cNvSpPr/>
          <p:nvPr/>
        </p:nvSpPr>
        <p:spPr>
          <a:xfrm>
            <a:off x="3563385" y="3343349"/>
            <a:ext cx="540533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củi,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="" xmlns:a16="http://schemas.microsoft.com/office/drawing/2014/main" id="{CEB06EAC-93A8-7548-B126-78D0BDF2909A}"/>
              </a:ext>
            </a:extLst>
          </p:cNvPr>
          <p:cNvSpPr/>
          <p:nvPr/>
        </p:nvSpPr>
        <p:spPr>
          <a:xfrm>
            <a:off x="3979926" y="3343348"/>
            <a:ext cx="546945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lửa,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1847800D-81FB-BD4D-B48F-27BB15F16951}"/>
              </a:ext>
            </a:extLst>
          </p:cNvPr>
          <p:cNvSpPr/>
          <p:nvPr/>
        </p:nvSpPr>
        <p:spPr>
          <a:xfrm>
            <a:off x="4396129" y="3343348"/>
            <a:ext cx="652743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gạo,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="" xmlns:a16="http://schemas.microsoft.com/office/drawing/2014/main" id="{BFC3B3BB-9D84-2E4E-8F4E-976B2662B671}"/>
              </a:ext>
            </a:extLst>
          </p:cNvPr>
          <p:cNvSpPr/>
          <p:nvPr/>
        </p:nvSpPr>
        <p:spPr>
          <a:xfrm>
            <a:off x="4901450" y="3343347"/>
            <a:ext cx="763351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chậu,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="" xmlns:a16="http://schemas.microsoft.com/office/drawing/2014/main" id="{FF510C8A-C657-2042-80E9-8F5EEFA072E3}"/>
              </a:ext>
            </a:extLst>
          </p:cNvPr>
          <p:cNvSpPr/>
          <p:nvPr/>
        </p:nvSpPr>
        <p:spPr>
          <a:xfrm>
            <a:off x="5537667" y="3343347"/>
            <a:ext cx="805029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người,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="" xmlns:a16="http://schemas.microsoft.com/office/drawing/2014/main" id="{260D4033-8CBA-824C-A497-210F3AFB7BC9}"/>
              </a:ext>
            </a:extLst>
          </p:cNvPr>
          <p:cNvSpPr/>
          <p:nvPr/>
        </p:nvSpPr>
        <p:spPr>
          <a:xfrm>
            <a:off x="6238295" y="3343346"/>
            <a:ext cx="795411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đũa…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1FB3AE35-BFD6-1949-9FAF-A45E545D65A3}"/>
              </a:ext>
            </a:extLst>
          </p:cNvPr>
          <p:cNvSpPr txBox="1"/>
          <p:nvPr/>
        </p:nvSpPr>
        <p:spPr>
          <a:xfrm>
            <a:off x="339579" y="3812501"/>
            <a:ext cx="5901423" cy="785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600" dirty="0">
                <a:latin typeface="UTM Avo" panose="02040603050506020204" pitchFamily="18" charset="0"/>
                <a:ea typeface="Calibri" panose="020F0502020204030204" pitchFamily="34" charset="0"/>
              </a:rPr>
              <a:t>b. Tìm từ ngữ chỉ hoạt động:</a:t>
            </a:r>
            <a:endParaRPr lang="x-none" sz="16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6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lau lá dong</a:t>
            </a:r>
            <a:endParaRPr lang="x-none" sz="1600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="" xmlns:a16="http://schemas.microsoft.com/office/drawing/2014/main" id="{2F11A129-469E-EE49-B924-39A9D478ABC6}"/>
              </a:ext>
            </a:extLst>
          </p:cNvPr>
          <p:cNvSpPr/>
          <p:nvPr/>
        </p:nvSpPr>
        <p:spPr>
          <a:xfrm>
            <a:off x="1790011" y="4199589"/>
            <a:ext cx="1252266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, gói bánh,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="" xmlns:a16="http://schemas.microsoft.com/office/drawing/2014/main" id="{9A154AE7-98E1-424F-9836-47CFDB060AC6}"/>
              </a:ext>
            </a:extLst>
          </p:cNvPr>
          <p:cNvSpPr/>
          <p:nvPr/>
        </p:nvSpPr>
        <p:spPr>
          <a:xfrm>
            <a:off x="2911577" y="4199588"/>
            <a:ext cx="1316386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luộc bánh, 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1" name="Rectangle 50">
            <a:extLst>
              <a:ext uri="{FF2B5EF4-FFF2-40B4-BE49-F238E27FC236}">
                <a16:creationId xmlns="" xmlns:a16="http://schemas.microsoft.com/office/drawing/2014/main" id="{C0D51C8D-D639-D24A-B3D3-33863C25E36F}"/>
              </a:ext>
            </a:extLst>
          </p:cNvPr>
          <p:cNvSpPr/>
          <p:nvPr/>
        </p:nvSpPr>
        <p:spPr>
          <a:xfrm>
            <a:off x="4033143" y="4199588"/>
            <a:ext cx="1099981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đun bếp,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52" name="Rectangle 51">
            <a:extLst>
              <a:ext uri="{FF2B5EF4-FFF2-40B4-BE49-F238E27FC236}">
                <a16:creationId xmlns="" xmlns:a16="http://schemas.microsoft.com/office/drawing/2014/main" id="{69D19DD2-6F90-D442-8056-17B478CDF424}"/>
              </a:ext>
            </a:extLst>
          </p:cNvPr>
          <p:cNvSpPr/>
          <p:nvPr/>
        </p:nvSpPr>
        <p:spPr>
          <a:xfrm>
            <a:off x="5024009" y="4199588"/>
            <a:ext cx="1348446" cy="41588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50000"/>
              </a:lnSpc>
            </a:pPr>
            <a:r>
              <a:rPr lang="vi-VN" sz="1600" dirty="0">
                <a:solidFill>
                  <a:schemeClr val="accent3">
                    <a:lumMod val="50000"/>
                  </a:schemeClr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vớt bánh,…</a:t>
            </a:r>
            <a:endParaRPr lang="x-none" sz="16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478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  <p:bldP spid="5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950C902B-43A1-4FFF-8147-8E8C5CEBAFB1}"/>
              </a:ext>
            </a:extLst>
          </p:cNvPr>
          <p:cNvSpPr txBox="1"/>
          <p:nvPr/>
        </p:nvSpPr>
        <p:spPr>
          <a:xfrm>
            <a:off x="331196" y="-10773"/>
            <a:ext cx="6424711" cy="871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  <a:ea typeface="Calibri" panose="020F0502020204030204" pitchFamily="34" charset="0"/>
              </a:rPr>
              <a:t>c. Sắp xếp các hoạt động theo trình tự của việc làm bánh chưng.</a:t>
            </a:r>
            <a:endParaRPr lang="x-none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="" xmlns:a16="http://schemas.microsoft.com/office/drawing/2014/main" id="{AA143B5D-E056-4945-9B2D-1082B71F9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43598" y="821038"/>
            <a:ext cx="1858818" cy="136813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7186A156-FB11-5F48-8DEA-1646841EFBD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8343" b="1221"/>
          <a:stretch/>
        </p:blipFill>
        <p:spPr>
          <a:xfrm>
            <a:off x="2653915" y="809398"/>
            <a:ext cx="1791675" cy="1557542"/>
          </a:xfrm>
          <a:prstGeom prst="roundRect">
            <a:avLst>
              <a:gd name="adj" fmla="val 19583"/>
            </a:avLst>
          </a:prstGeom>
        </p:spPr>
      </p:pic>
      <p:pic>
        <p:nvPicPr>
          <p:cNvPr id="20" name="Picture 19">
            <a:extLst>
              <a:ext uri="{FF2B5EF4-FFF2-40B4-BE49-F238E27FC236}">
                <a16:creationId xmlns="" xmlns:a16="http://schemas.microsoft.com/office/drawing/2014/main" id="{7CADDE6F-2624-A040-AEA2-D58E1296354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42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492760" y="918255"/>
            <a:ext cx="2034044" cy="1368136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="" xmlns:a16="http://schemas.microsoft.com/office/drawing/2014/main" id="{4E991CAA-DC67-A04B-84EB-E430FF9B7566}"/>
              </a:ext>
            </a:extLst>
          </p:cNvPr>
          <p:cNvGrpSpPr/>
          <p:nvPr/>
        </p:nvGrpSpPr>
        <p:grpSpPr>
          <a:xfrm>
            <a:off x="1724942" y="2726199"/>
            <a:ext cx="2041864" cy="1151131"/>
            <a:chOff x="800100" y="1098550"/>
            <a:chExt cx="5257800" cy="2946400"/>
          </a:xfrm>
        </p:grpSpPr>
        <p:pic>
          <p:nvPicPr>
            <p:cNvPr id="28" name="Picture 27">
              <a:extLst>
                <a:ext uri="{FF2B5EF4-FFF2-40B4-BE49-F238E27FC236}">
                  <a16:creationId xmlns="" xmlns:a16="http://schemas.microsoft.com/office/drawing/2014/main" id="{4BCAB6BF-CA92-F144-ADDB-10ADA4D713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34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800100" y="1098550"/>
              <a:ext cx="5257800" cy="2946400"/>
            </a:xfrm>
            <a:prstGeom prst="rect">
              <a:avLst/>
            </a:prstGeom>
          </p:spPr>
        </p:pic>
        <p:sp>
          <p:nvSpPr>
            <p:cNvPr id="29" name="Rectangle 28">
              <a:extLst>
                <a:ext uri="{FF2B5EF4-FFF2-40B4-BE49-F238E27FC236}">
                  <a16:creationId xmlns="" xmlns:a16="http://schemas.microsoft.com/office/drawing/2014/main" id="{85C51E72-F0CB-E346-9B6D-EF4A45952A40}"/>
                </a:ext>
              </a:extLst>
            </p:cNvPr>
            <p:cNvSpPr/>
            <p:nvPr/>
          </p:nvSpPr>
          <p:spPr>
            <a:xfrm>
              <a:off x="2968471" y="1098550"/>
              <a:ext cx="3089429" cy="68406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</p:grp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1FBB4245-D4D2-A44B-89DE-27FEC4BAD26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harpenSoften amount="5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766806" y="2612045"/>
            <a:ext cx="1581782" cy="1239775"/>
          </a:xfrm>
          <a:prstGeom prst="rect">
            <a:avLst/>
          </a:prstGeom>
        </p:spPr>
      </p:pic>
      <p:sp>
        <p:nvSpPr>
          <p:cNvPr id="37" name="Rectangle: Rounded Corners 5">
            <a:extLst>
              <a:ext uri="{FF2B5EF4-FFF2-40B4-BE49-F238E27FC236}">
                <a16:creationId xmlns="" xmlns:a16="http://schemas.microsoft.com/office/drawing/2014/main" id="{2D0BB735-1A20-E147-94DE-A7ED55422422}"/>
              </a:ext>
            </a:extLst>
          </p:cNvPr>
          <p:cNvSpPr/>
          <p:nvPr/>
        </p:nvSpPr>
        <p:spPr>
          <a:xfrm>
            <a:off x="813340" y="2287145"/>
            <a:ext cx="1046161" cy="309108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Gói bánh</a:t>
            </a:r>
          </a:p>
        </p:txBody>
      </p:sp>
      <p:sp>
        <p:nvSpPr>
          <p:cNvPr id="39" name="Rectangle: Rounded Corners 5">
            <a:extLst>
              <a:ext uri="{FF2B5EF4-FFF2-40B4-BE49-F238E27FC236}">
                <a16:creationId xmlns="" xmlns:a16="http://schemas.microsoft.com/office/drawing/2014/main" id="{5C530CB9-A3D9-8045-B4DE-E9DC8248BD18}"/>
              </a:ext>
            </a:extLst>
          </p:cNvPr>
          <p:cNvSpPr/>
          <p:nvPr/>
        </p:nvSpPr>
        <p:spPr>
          <a:xfrm>
            <a:off x="2845517" y="2315423"/>
            <a:ext cx="1046161" cy="309108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3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+mn-cs"/>
              </a:rPr>
              <a:t>Vớt</a:t>
            </a:r>
            <a:r>
              <a:rPr kumimoji="0" lang="vi-VN" sz="1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bánh</a:t>
            </a:r>
          </a:p>
        </p:txBody>
      </p:sp>
      <p:sp>
        <p:nvSpPr>
          <p:cNvPr id="40" name="Rectangle: Rounded Corners 5">
            <a:extLst>
              <a:ext uri="{FF2B5EF4-FFF2-40B4-BE49-F238E27FC236}">
                <a16:creationId xmlns="" xmlns:a16="http://schemas.microsoft.com/office/drawing/2014/main" id="{71E9200C-1450-4B4E-AF66-F4CB39C6E54E}"/>
              </a:ext>
            </a:extLst>
          </p:cNvPr>
          <p:cNvSpPr/>
          <p:nvPr/>
        </p:nvSpPr>
        <p:spPr>
          <a:xfrm>
            <a:off x="4956362" y="2321243"/>
            <a:ext cx="1265855" cy="309108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1300" b="1" dirty="0">
                <a:solidFill>
                  <a:srgbClr val="0070C0"/>
                </a:solidFill>
                <a:latin typeface="Arial" panose="020B0604020202020204" pitchFamily="34" charset="0"/>
                <a:ea typeface="+mn-ea"/>
                <a:cs typeface="+mn-cs"/>
              </a:rPr>
              <a:t>Rửa lá dong</a:t>
            </a:r>
            <a:endParaRPr kumimoji="0" lang="vi-VN" sz="13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1" name="Rectangle: Rounded Corners 5">
            <a:extLst>
              <a:ext uri="{FF2B5EF4-FFF2-40B4-BE49-F238E27FC236}">
                <a16:creationId xmlns="" xmlns:a16="http://schemas.microsoft.com/office/drawing/2014/main" id="{F97D9089-3136-8046-A5D3-5CE85ACAE2EA}"/>
              </a:ext>
            </a:extLst>
          </p:cNvPr>
          <p:cNvSpPr/>
          <p:nvPr/>
        </p:nvSpPr>
        <p:spPr>
          <a:xfrm>
            <a:off x="2170486" y="3853641"/>
            <a:ext cx="1150777" cy="309108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Lau lá dong</a:t>
            </a:r>
          </a:p>
        </p:txBody>
      </p:sp>
      <p:sp>
        <p:nvSpPr>
          <p:cNvPr id="42" name="Rectangle: Rounded Corners 5">
            <a:extLst>
              <a:ext uri="{FF2B5EF4-FFF2-40B4-BE49-F238E27FC236}">
                <a16:creationId xmlns="" xmlns:a16="http://schemas.microsoft.com/office/drawing/2014/main" id="{C38F210C-7B38-7D4A-B085-242C9094DD01}"/>
              </a:ext>
            </a:extLst>
          </p:cNvPr>
          <p:cNvSpPr/>
          <p:nvPr/>
        </p:nvSpPr>
        <p:spPr>
          <a:xfrm>
            <a:off x="4202663" y="3855285"/>
            <a:ext cx="1150777" cy="309108"/>
          </a:xfrm>
          <a:prstGeom prst="roundRect">
            <a:avLst/>
          </a:prstGeom>
          <a:solidFill>
            <a:srgbClr val="FFFFFF"/>
          </a:solidFill>
          <a:ln w="28575" cap="flat" cmpd="sng" algn="ctr">
            <a:solidFill>
              <a:schemeClr val="accent4">
                <a:lumMod val="75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13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Luộc bánh</a:t>
            </a:r>
          </a:p>
        </p:txBody>
      </p:sp>
      <p:sp>
        <p:nvSpPr>
          <p:cNvPr id="36" name="Oval 35">
            <a:extLst>
              <a:ext uri="{FF2B5EF4-FFF2-40B4-BE49-F238E27FC236}">
                <a16:creationId xmlns="" xmlns:a16="http://schemas.microsoft.com/office/drawing/2014/main" id="{6A389273-9D23-D14F-B024-33A72B81B887}"/>
              </a:ext>
            </a:extLst>
          </p:cNvPr>
          <p:cNvSpPr/>
          <p:nvPr/>
        </p:nvSpPr>
        <p:spPr>
          <a:xfrm>
            <a:off x="789350" y="4749282"/>
            <a:ext cx="278804" cy="2788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solidFill>
                  <a:schemeClr val="accent2"/>
                </a:solidFill>
              </a:rPr>
              <a:t>3</a:t>
            </a:r>
          </a:p>
        </p:txBody>
      </p:sp>
      <p:sp>
        <p:nvSpPr>
          <p:cNvPr id="43" name="Oval 42">
            <a:extLst>
              <a:ext uri="{FF2B5EF4-FFF2-40B4-BE49-F238E27FC236}">
                <a16:creationId xmlns="" xmlns:a16="http://schemas.microsoft.com/office/drawing/2014/main" id="{F546E8C3-A6E8-9D46-8C6C-320D4E84B806}"/>
              </a:ext>
            </a:extLst>
          </p:cNvPr>
          <p:cNvSpPr/>
          <p:nvPr/>
        </p:nvSpPr>
        <p:spPr>
          <a:xfrm>
            <a:off x="2170486" y="4749282"/>
            <a:ext cx="278804" cy="2788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solidFill>
                  <a:schemeClr val="accent2"/>
                </a:solidFill>
              </a:rPr>
              <a:t>4</a:t>
            </a:r>
          </a:p>
        </p:txBody>
      </p:sp>
      <p:sp>
        <p:nvSpPr>
          <p:cNvPr id="44" name="Oval 43">
            <a:extLst>
              <a:ext uri="{FF2B5EF4-FFF2-40B4-BE49-F238E27FC236}">
                <a16:creationId xmlns="" xmlns:a16="http://schemas.microsoft.com/office/drawing/2014/main" id="{2A95DDB6-9803-4D4F-B406-DC2DEAB36046}"/>
              </a:ext>
            </a:extLst>
          </p:cNvPr>
          <p:cNvSpPr/>
          <p:nvPr/>
        </p:nvSpPr>
        <p:spPr>
          <a:xfrm>
            <a:off x="3429794" y="4749282"/>
            <a:ext cx="278804" cy="2788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45" name="Oval 44">
            <a:extLst>
              <a:ext uri="{FF2B5EF4-FFF2-40B4-BE49-F238E27FC236}">
                <a16:creationId xmlns="" xmlns:a16="http://schemas.microsoft.com/office/drawing/2014/main" id="{C0DB1C6C-79B5-D541-8CD7-4033B7DF0782}"/>
              </a:ext>
            </a:extLst>
          </p:cNvPr>
          <p:cNvSpPr/>
          <p:nvPr/>
        </p:nvSpPr>
        <p:spPr>
          <a:xfrm>
            <a:off x="4677558" y="4749282"/>
            <a:ext cx="278804" cy="2788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solidFill>
                  <a:schemeClr val="accent2"/>
                </a:solidFill>
              </a:rPr>
              <a:t>5</a:t>
            </a:r>
          </a:p>
        </p:txBody>
      </p:sp>
      <p:sp>
        <p:nvSpPr>
          <p:cNvPr id="46" name="Oval 45">
            <a:extLst>
              <a:ext uri="{FF2B5EF4-FFF2-40B4-BE49-F238E27FC236}">
                <a16:creationId xmlns="" xmlns:a16="http://schemas.microsoft.com/office/drawing/2014/main" id="{143C9A1F-4CA2-6D44-9046-8C1BA3F4A49F}"/>
              </a:ext>
            </a:extLst>
          </p:cNvPr>
          <p:cNvSpPr/>
          <p:nvPr/>
        </p:nvSpPr>
        <p:spPr>
          <a:xfrm>
            <a:off x="5925322" y="4749282"/>
            <a:ext cx="278804" cy="278804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x-none" sz="1600" b="1" dirty="0">
                <a:solidFill>
                  <a:schemeClr val="accent2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07277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037E-6 -2.83951E-6 L -0.67385 0.40247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704" y="201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8148E-6 -2.34568E-6 L -0.05972 0.10463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86" y="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7407E-6 -1.35802E-6 L 0.32824 0.40926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12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3.7037E-7 L 0.00648 0.10432 " pathEditMode="relative" rAng="0" ptsTypes="AA">
                                      <p:cBhvr>
                                        <p:cTn id="7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4" y="52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3.08642E-6 L 0.39051 0.4037 " pathEditMode="relative" rAng="0" ptsTypes="AA">
                                      <p:cBhvr>
                                        <p:cTn id="84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14" y="2018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0"/>
                            </p:stCondLst>
                            <p:childTnLst>
                              <p:par>
                                <p:cTn id="8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7" grpId="1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2" grpId="0" animBg="1"/>
      <p:bldP spid="42" grpId="1" animBg="1"/>
      <p:bldP spid="36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25742" y="745406"/>
            <a:ext cx="5876569" cy="8211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2. </a:t>
            </a:r>
            <a:r>
              <a:rPr lang="vi-VN" sz="1800" b="1" dirty="0">
                <a:solidFill>
                  <a:schemeClr val="accent4">
                    <a:lumMod val="50000"/>
                  </a:schemeClr>
                </a:solidFill>
                <a:latin typeface="UTM Avo" panose="02040603050506020204" pitchFamily="18" charset="0"/>
              </a:rPr>
              <a:t>Hỏi - đáp về việc thường làm trong dịp Tết. Viết vào vở một câu hỏi và một câu trả lời. </a:t>
            </a:r>
            <a:endParaRPr lang="en-US" sz="1800" b="1" dirty="0">
              <a:solidFill>
                <a:schemeClr val="accent4">
                  <a:lumMod val="50000"/>
                </a:schemeClr>
              </a:solidFill>
              <a:latin typeface="UTM Avo" panose="020406030505060202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AB215958-7015-5345-ADC2-6A24F2772628}"/>
              </a:ext>
            </a:extLst>
          </p:cNvPr>
          <p:cNvSpPr txBox="1"/>
          <p:nvPr/>
        </p:nvSpPr>
        <p:spPr>
          <a:xfrm>
            <a:off x="525742" y="1812606"/>
            <a:ext cx="5484194" cy="871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18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M: </a:t>
            </a:r>
            <a:r>
              <a:rPr lang="vi-VN" sz="1800" dirty="0">
                <a:latin typeface="UTM Avo" panose="02040603050506020204" pitchFamily="18" charset="0"/>
                <a:ea typeface="Calibri" panose="020F0502020204030204" pitchFamily="34" charset="0"/>
              </a:rPr>
              <a:t>- Bạn thường làm gì vào dịp Tết?</a:t>
            </a:r>
            <a:endParaRPr lang="x-none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>
              <a:lnSpc>
                <a:spcPct val="150000"/>
              </a:lnSpc>
            </a:pPr>
            <a:r>
              <a:rPr lang="vi-VN" sz="1800" dirty="0">
                <a:latin typeface="UTM Avo" panose="02040603050506020204" pitchFamily="18" charset="0"/>
                <a:ea typeface="Calibri" panose="020F0502020204030204" pitchFamily="34" charset="0"/>
              </a:rPr>
              <a:t>     - Vào dịp Tết, mình thường đi thăm họ hàng.</a:t>
            </a:r>
            <a:endParaRPr lang="x-none" sz="18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18434" name="Picture 2" descr="25,258 Child Speech Illustrations &amp;amp; Clip Art - iStock">
            <a:extLst>
              <a:ext uri="{FF2B5EF4-FFF2-40B4-BE49-F238E27FC236}">
                <a16:creationId xmlns="" xmlns:a16="http://schemas.microsoft.com/office/drawing/2014/main" id="{DB6BA53B-82F0-B44C-823E-22E6044CB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2190" y="2441823"/>
            <a:ext cx="2467746" cy="2378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67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oodle Sketchbook by Slidesgo">
  <a:themeElements>
    <a:clrScheme name="Simple Light">
      <a:dk1>
        <a:srgbClr val="213054"/>
      </a:dk1>
      <a:lt1>
        <a:srgbClr val="BAE5E4"/>
      </a:lt1>
      <a:dk2>
        <a:srgbClr val="A889CC"/>
      </a:dk2>
      <a:lt2>
        <a:srgbClr val="FC7D77"/>
      </a:lt2>
      <a:accent1>
        <a:srgbClr val="FFAB40"/>
      </a:accent1>
      <a:accent2>
        <a:srgbClr val="FFFFFF"/>
      </a:accent2>
      <a:accent3>
        <a:srgbClr val="213054"/>
      </a:accent3>
      <a:accent4>
        <a:srgbClr val="BAE5E4"/>
      </a:accent4>
      <a:accent5>
        <a:srgbClr val="A889CC"/>
      </a:accent5>
      <a:accent6>
        <a:srgbClr val="FC7D77"/>
      </a:accent6>
      <a:hlink>
        <a:srgbClr val="213054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2136</TotalTime>
  <Words>168</Words>
  <Application>Microsoft Office PowerPoint</Application>
  <PresentationFormat>Custom</PresentationFormat>
  <Paragraphs>38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UTM Cookies</vt:lpstr>
      <vt:lpstr>Times New Roman</vt:lpstr>
      <vt:lpstr>Kalam</vt:lpstr>
      <vt:lpstr>Calibri</vt:lpstr>
      <vt:lpstr>Montserrat</vt:lpstr>
      <vt:lpstr>UTM Avo</vt:lpstr>
      <vt:lpstr>Doodle Sketchbook by Slidesgo</vt:lpstr>
      <vt:lpstr>1_Doodle Sketchbook by Slidesgo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L.U</dc:creator>
  <cp:lastModifiedBy>AnhBinh</cp:lastModifiedBy>
  <cp:revision>170</cp:revision>
  <dcterms:modified xsi:type="dcterms:W3CDTF">2022-01-13T13:14:04Z</dcterms:modified>
</cp:coreProperties>
</file>