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0.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745" r:id="rId3"/>
    <p:sldMasterId id="2147483750" r:id="rId4"/>
    <p:sldMasterId id="2147483762" r:id="rId5"/>
    <p:sldMasterId id="2147483774" r:id="rId6"/>
    <p:sldMasterId id="2147483786" r:id="rId7"/>
    <p:sldMasterId id="2147483798" r:id="rId8"/>
    <p:sldMasterId id="2147483810" r:id="rId9"/>
    <p:sldMasterId id="2147483822" r:id="rId10"/>
    <p:sldMasterId id="2147483834" r:id="rId11"/>
  </p:sldMasterIdLst>
  <p:notesMasterIdLst>
    <p:notesMasterId r:id="rId28"/>
  </p:notesMasterIdLst>
  <p:sldIdLst>
    <p:sldId id="258" r:id="rId12"/>
    <p:sldId id="260" r:id="rId13"/>
    <p:sldId id="274" r:id="rId14"/>
    <p:sldId id="275" r:id="rId15"/>
    <p:sldId id="276" r:id="rId16"/>
    <p:sldId id="278" r:id="rId17"/>
    <p:sldId id="277" r:id="rId18"/>
    <p:sldId id="265" r:id="rId19"/>
    <p:sldId id="266" r:id="rId20"/>
    <p:sldId id="267" r:id="rId21"/>
    <p:sldId id="268" r:id="rId22"/>
    <p:sldId id="269" r:id="rId23"/>
    <p:sldId id="270" r:id="rId24"/>
    <p:sldId id="271" r:id="rId25"/>
    <p:sldId id="272" r:id="rId26"/>
    <p:sldId id="27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1" clrIdx="0">
    <p:extLst>
      <p:ext uri="{19B8F6BF-5375-455C-9EA6-DF929625EA0E}">
        <p15:presenceInfo xmlns:p15="http://schemas.microsoft.com/office/powerpoint/2012/main"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18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0.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presProps" Target="presProps.xml"/><Relationship Id="rId8" Type="http://schemas.openxmlformats.org/officeDocument/2006/relationships/slideMaster" Target="slideMasters/slideMaster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6-22T15:33:50.346"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131290-0954-4221-B1B8-4422B0FDDDE1}"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881E50-ABB7-47E5-A99F-17323D16F940}" type="slidenum">
              <a:rPr lang="en-US" smtClean="0"/>
              <a:t>‹#›</a:t>
            </a:fld>
            <a:endParaRPr lang="en-US"/>
          </a:p>
        </p:txBody>
      </p:sp>
    </p:spTree>
    <p:extLst>
      <p:ext uri="{BB962C8B-B14F-4D97-AF65-F5344CB8AC3E}">
        <p14:creationId xmlns:p14="http://schemas.microsoft.com/office/powerpoint/2010/main" val="3468989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a:defRPr/>
            </a:pPr>
            <a:fld id="{21B2AA4F-B828-4D7C-AFD3-893933DAFCB4}" type="slidenum">
              <a:rPr lang="en-US" smtClean="0">
                <a:solidFill>
                  <a:prstClr val="black"/>
                </a:solidFill>
              </a:rPr>
              <a:pPr>
                <a:defRPr/>
              </a:pPr>
              <a:t>1</a:t>
            </a:fld>
            <a:endParaRPr lang="en-US">
              <a:solidFill>
                <a:prstClr val="black"/>
              </a:solidFill>
            </a:endParaRPr>
          </a:p>
        </p:txBody>
      </p:sp>
    </p:spTree>
    <p:extLst>
      <p:ext uri="{BB962C8B-B14F-4D97-AF65-F5344CB8AC3E}">
        <p14:creationId xmlns:p14="http://schemas.microsoft.com/office/powerpoint/2010/main" val="1339312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pPr>
              <a:defRPr/>
            </a:pPr>
            <a:fld id="{F27528E3-22CE-4E57-92DE-D1C0E0B3AB9C}" type="slidenum">
              <a:rPr lang="en-US" smtClean="0">
                <a:solidFill>
                  <a:prstClr val="black"/>
                </a:solidFill>
              </a:rPr>
              <a:pPr>
                <a:defRPr/>
              </a:pPr>
              <a:t>8</a:t>
            </a:fld>
            <a:endParaRPr lang="en-US">
              <a:solidFill>
                <a:prstClr val="black"/>
              </a:solidFill>
            </a:endParaRPr>
          </a:p>
        </p:txBody>
      </p:sp>
    </p:spTree>
    <p:extLst>
      <p:ext uri="{BB962C8B-B14F-4D97-AF65-F5344CB8AC3E}">
        <p14:creationId xmlns:p14="http://schemas.microsoft.com/office/powerpoint/2010/main" val="226935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01D71773-5A0B-472D-BACC-ADA20FE383F6}" type="slidenum">
              <a:rPr lang="zh-CN" altLang="en-US" smtClean="0">
                <a:solidFill>
                  <a:prstClr val="black"/>
                </a:solidFill>
              </a:rPr>
              <a:pPr>
                <a:defRPr/>
              </a:pPr>
              <a:t>15</a:t>
            </a:fld>
            <a:endParaRPr lang="zh-CN" altLang="en-US">
              <a:solidFill>
                <a:prstClr val="black"/>
              </a:solidFill>
            </a:endParaRPr>
          </a:p>
        </p:txBody>
      </p:sp>
    </p:spTree>
    <p:extLst>
      <p:ext uri="{BB962C8B-B14F-4D97-AF65-F5344CB8AC3E}">
        <p14:creationId xmlns:p14="http://schemas.microsoft.com/office/powerpoint/2010/main" val="2497679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01D71773-5A0B-472D-BACC-ADA20FE383F6}" type="slidenum">
              <a:rPr lang="zh-CN" altLang="en-US" smtClean="0">
                <a:solidFill>
                  <a:prstClr val="black"/>
                </a:solidFill>
              </a:rPr>
              <a:pPr>
                <a:defRPr/>
              </a:pPr>
              <a:t>16</a:t>
            </a:fld>
            <a:endParaRPr lang="zh-CN" altLang="en-US">
              <a:solidFill>
                <a:prstClr val="black"/>
              </a:solidFill>
            </a:endParaRPr>
          </a:p>
        </p:txBody>
      </p:sp>
    </p:spTree>
    <p:extLst>
      <p:ext uri="{BB962C8B-B14F-4D97-AF65-F5344CB8AC3E}">
        <p14:creationId xmlns:p14="http://schemas.microsoft.com/office/powerpoint/2010/main" val="1907055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143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833900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99894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95103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6524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68679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03946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477447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904112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2500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7780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000271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63903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11935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727176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08111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90741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1399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5270000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247701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5092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4972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6792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93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4516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5052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5328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5422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7374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83651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1091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02507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84665090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E4F7387-1A44-43D0-A42C-0F5D255AB470}"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566250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670611"/>
      </p:ext>
    </p:extLst>
  </p:cSld>
  <p:clrMapOvr>
    <a:masterClrMapping/>
  </p:clrMapOvr>
  <p:transition spd="slow">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pPr>
                <a:defRPr/>
              </a:pPr>
              <a:t>1/27/2023</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pPr>
                <a:defRPr/>
              </a:pPr>
              <a:t>‹#›</a:t>
            </a:fld>
            <a:endParaRPr lang="en-US"/>
          </a:p>
        </p:txBody>
      </p:sp>
    </p:spTree>
    <p:extLst>
      <p:ext uri="{BB962C8B-B14F-4D97-AF65-F5344CB8AC3E}">
        <p14:creationId xmlns:p14="http://schemas.microsoft.com/office/powerpoint/2010/main" val="1812183683"/>
      </p:ext>
    </p:extLst>
  </p:cSld>
  <p:clrMapOvr>
    <a:masterClrMapping/>
  </p:clrMapOvr>
  <p:transition spd="slow">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pPr>
                <a:defRPr/>
              </a:pPr>
              <a:t>1/27/2023</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pPr>
                <a:defRPr/>
              </a:pPr>
              <a:t>‹#›</a:t>
            </a:fld>
            <a:endParaRPr lang="en-US"/>
          </a:p>
        </p:txBody>
      </p:sp>
    </p:spTree>
    <p:extLst>
      <p:ext uri="{BB962C8B-B14F-4D97-AF65-F5344CB8AC3E}">
        <p14:creationId xmlns:p14="http://schemas.microsoft.com/office/powerpoint/2010/main" val="3971981365"/>
      </p:ext>
    </p:extLst>
  </p:cSld>
  <p:clrMapOvr>
    <a:masterClrMapping/>
  </p:clrMapOvr>
  <p:transition spd="slow">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385482"/>
      </p:ext>
    </p:extLst>
  </p:cSld>
  <p:clrMapOvr>
    <a:masterClrMapping/>
  </p:clrMapOvr>
  <p:transition spd="slow">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60C71B9E-72DF-9B46-9E11-92FD14AF780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CD64AA69-0CEE-B14A-BDC5-308DDC8C2D6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5DFAF48E-F9F8-1C46-8EEE-61E4A181629A}"/>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42247485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9025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E655C0A-AF44-4240-926F-CF039BC8D213}"/>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9656241-BFAA-974E-8319-98CB08180971}"/>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6688167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0556287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D30D364-0692-4248-99C8-3F14D2E4ABF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EC7A17F9-1059-CB44-9EC4-3DC90DCBC098}"/>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7" name="灯片编号占位符 6">
            <a:extLst>
              <a:ext uri="{FF2B5EF4-FFF2-40B4-BE49-F238E27FC236}">
                <a16:creationId xmlns:a16="http://schemas.microsoft.com/office/drawing/2014/main" id="{088F51C2-BC0A-9647-96E7-996BE581CB4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474545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072C4281-F8A6-F144-B529-6697CA44A29E}"/>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8" name="页脚占位符 7">
            <a:extLst>
              <a:ext uri="{FF2B5EF4-FFF2-40B4-BE49-F238E27FC236}">
                <a16:creationId xmlns:a16="http://schemas.microsoft.com/office/drawing/2014/main" id="{DE8B9C80-60CA-A34E-BFF9-C5EF301C401D}"/>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9" name="灯片编号占位符 8">
            <a:extLst>
              <a:ext uri="{FF2B5EF4-FFF2-40B4-BE49-F238E27FC236}">
                <a16:creationId xmlns:a16="http://schemas.microsoft.com/office/drawing/2014/main" id="{BF90AAA6-55AF-1F43-85E0-154D6A6111AB}"/>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94271862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E2BD9DE-4F17-9E46-85D8-E2B12EE2279A}"/>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4" name="页脚占位符 3">
            <a:extLst>
              <a:ext uri="{FF2B5EF4-FFF2-40B4-BE49-F238E27FC236}">
                <a16:creationId xmlns:a16="http://schemas.microsoft.com/office/drawing/2014/main" id="{531FE32F-DD65-4F4F-A322-76B6249BA721}"/>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5" name="灯片编号占位符 4">
            <a:extLst>
              <a:ext uri="{FF2B5EF4-FFF2-40B4-BE49-F238E27FC236}">
                <a16:creationId xmlns:a16="http://schemas.microsoft.com/office/drawing/2014/main" id="{F1B1DDF3-917A-F04E-96B7-4D0D88E6378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7258611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F1B7EC-7263-EF4F-B8F8-7BC4A0926652}"/>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3" name="页脚占位符 2">
            <a:extLst>
              <a:ext uri="{FF2B5EF4-FFF2-40B4-BE49-F238E27FC236}">
                <a16:creationId xmlns:a16="http://schemas.microsoft.com/office/drawing/2014/main" id="{A87EA049-7CA7-2242-BC65-574B701167D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4" name="灯片编号占位符 3">
            <a:extLst>
              <a:ext uri="{FF2B5EF4-FFF2-40B4-BE49-F238E27FC236}">
                <a16:creationId xmlns:a16="http://schemas.microsoft.com/office/drawing/2014/main" id="{8581E859-109B-1D4E-BD7F-295BD77D5879}"/>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067162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198175-F7BB-9649-87FC-79105434471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2ABE2F8-7F2B-084D-AA59-F1D650034195}"/>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3153892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9EFCCCA7-808E-BA49-9D15-415B8AA9BFC1}"/>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18CB2A8-5CD9-D04E-B567-7EBEF490AB7F}"/>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5159404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F2FC632-FBB0-AC4F-A2C8-C309889175E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7B6FE20-DD6A-434B-8F8B-53D28B1A6E5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93540685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ED0EFA3-E423-1E43-9429-EFEE76FC64A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76B1616-54B9-7149-8109-223505AD0D8E}"/>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5795435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1001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60C71B9E-72DF-9B46-9E11-92FD14AF780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CD64AA69-0CEE-B14A-BDC5-308DDC8C2D6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5DFAF48E-F9F8-1C46-8EEE-61E4A181629A}"/>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676632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E655C0A-AF44-4240-926F-CF039BC8D213}"/>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9656241-BFAA-974E-8319-98CB08180971}"/>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7496156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2362958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D30D364-0692-4248-99C8-3F14D2E4ABF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EC7A17F9-1059-CB44-9EC4-3DC90DCBC098}"/>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7" name="灯片编号占位符 6">
            <a:extLst>
              <a:ext uri="{FF2B5EF4-FFF2-40B4-BE49-F238E27FC236}">
                <a16:creationId xmlns:a16="http://schemas.microsoft.com/office/drawing/2014/main" id="{088F51C2-BC0A-9647-96E7-996BE581CB4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7706437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072C4281-F8A6-F144-B529-6697CA44A29E}"/>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8" name="页脚占位符 7">
            <a:extLst>
              <a:ext uri="{FF2B5EF4-FFF2-40B4-BE49-F238E27FC236}">
                <a16:creationId xmlns:a16="http://schemas.microsoft.com/office/drawing/2014/main" id="{DE8B9C80-60CA-A34E-BFF9-C5EF301C401D}"/>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9" name="灯片编号占位符 8">
            <a:extLst>
              <a:ext uri="{FF2B5EF4-FFF2-40B4-BE49-F238E27FC236}">
                <a16:creationId xmlns:a16="http://schemas.microsoft.com/office/drawing/2014/main" id="{BF90AAA6-55AF-1F43-85E0-154D6A6111AB}"/>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40083439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E2BD9DE-4F17-9E46-85D8-E2B12EE2279A}"/>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4" name="页脚占位符 3">
            <a:extLst>
              <a:ext uri="{FF2B5EF4-FFF2-40B4-BE49-F238E27FC236}">
                <a16:creationId xmlns:a16="http://schemas.microsoft.com/office/drawing/2014/main" id="{531FE32F-DD65-4F4F-A322-76B6249BA721}"/>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5" name="灯片编号占位符 4">
            <a:extLst>
              <a:ext uri="{FF2B5EF4-FFF2-40B4-BE49-F238E27FC236}">
                <a16:creationId xmlns:a16="http://schemas.microsoft.com/office/drawing/2014/main" id="{F1B1DDF3-917A-F04E-96B7-4D0D88E6378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5970911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F1B7EC-7263-EF4F-B8F8-7BC4A0926652}"/>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3" name="页脚占位符 2">
            <a:extLst>
              <a:ext uri="{FF2B5EF4-FFF2-40B4-BE49-F238E27FC236}">
                <a16:creationId xmlns:a16="http://schemas.microsoft.com/office/drawing/2014/main" id="{A87EA049-7CA7-2242-BC65-574B701167D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4" name="灯片编号占位符 3">
            <a:extLst>
              <a:ext uri="{FF2B5EF4-FFF2-40B4-BE49-F238E27FC236}">
                <a16:creationId xmlns:a16="http://schemas.microsoft.com/office/drawing/2014/main" id="{8581E859-109B-1D4E-BD7F-295BD77D5879}"/>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693079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198175-F7BB-9649-87FC-79105434471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2ABE2F8-7F2B-084D-AA59-F1D650034195}"/>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0124456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9EFCCCA7-808E-BA49-9D15-415B8AA9BFC1}"/>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18CB2A8-5CD9-D04E-B567-7EBEF490AB7F}"/>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2116388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F2FC632-FBB0-AC4F-A2C8-C309889175E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7B6FE20-DD6A-434B-8F8B-53D28B1A6E5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5832974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51432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ED0EFA3-E423-1E43-9429-EFEE76FC64A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76B1616-54B9-7149-8109-223505AD0D8E}"/>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875983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60C71B9E-72DF-9B46-9E11-92FD14AF780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CD64AA69-0CEE-B14A-BDC5-308DDC8C2D6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5DFAF48E-F9F8-1C46-8EEE-61E4A181629A}"/>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4408367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E655C0A-AF44-4240-926F-CF039BC8D213}"/>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9656241-BFAA-974E-8319-98CB08180971}"/>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1471696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557528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D30D364-0692-4248-99C8-3F14D2E4ABF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EC7A17F9-1059-CB44-9EC4-3DC90DCBC098}"/>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7" name="灯片编号占位符 6">
            <a:extLst>
              <a:ext uri="{FF2B5EF4-FFF2-40B4-BE49-F238E27FC236}">
                <a16:creationId xmlns:a16="http://schemas.microsoft.com/office/drawing/2014/main" id="{088F51C2-BC0A-9647-96E7-996BE581CB4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9623925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072C4281-F8A6-F144-B529-6697CA44A29E}"/>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8" name="页脚占位符 7">
            <a:extLst>
              <a:ext uri="{FF2B5EF4-FFF2-40B4-BE49-F238E27FC236}">
                <a16:creationId xmlns:a16="http://schemas.microsoft.com/office/drawing/2014/main" id="{DE8B9C80-60CA-A34E-BFF9-C5EF301C401D}"/>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9" name="灯片编号占位符 8">
            <a:extLst>
              <a:ext uri="{FF2B5EF4-FFF2-40B4-BE49-F238E27FC236}">
                <a16:creationId xmlns:a16="http://schemas.microsoft.com/office/drawing/2014/main" id="{BF90AAA6-55AF-1F43-85E0-154D6A6111AB}"/>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6886194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E2BD9DE-4F17-9E46-85D8-E2B12EE2279A}"/>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4" name="页脚占位符 3">
            <a:extLst>
              <a:ext uri="{FF2B5EF4-FFF2-40B4-BE49-F238E27FC236}">
                <a16:creationId xmlns:a16="http://schemas.microsoft.com/office/drawing/2014/main" id="{531FE32F-DD65-4F4F-A322-76B6249BA721}"/>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5" name="灯片编号占位符 4">
            <a:extLst>
              <a:ext uri="{FF2B5EF4-FFF2-40B4-BE49-F238E27FC236}">
                <a16:creationId xmlns:a16="http://schemas.microsoft.com/office/drawing/2014/main" id="{F1B1DDF3-917A-F04E-96B7-4D0D88E6378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6128210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F1B7EC-7263-EF4F-B8F8-7BC4A0926652}"/>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3" name="页脚占位符 2">
            <a:extLst>
              <a:ext uri="{FF2B5EF4-FFF2-40B4-BE49-F238E27FC236}">
                <a16:creationId xmlns:a16="http://schemas.microsoft.com/office/drawing/2014/main" id="{A87EA049-7CA7-2242-BC65-574B701167D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4" name="灯片编号占位符 3">
            <a:extLst>
              <a:ext uri="{FF2B5EF4-FFF2-40B4-BE49-F238E27FC236}">
                <a16:creationId xmlns:a16="http://schemas.microsoft.com/office/drawing/2014/main" id="{8581E859-109B-1D4E-BD7F-295BD77D5879}"/>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26358371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198175-F7BB-9649-87FC-79105434471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2ABE2F8-7F2B-084D-AA59-F1D650034195}"/>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7958850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9EFCCCA7-808E-BA49-9D15-415B8AA9BFC1}"/>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18CB2A8-5CD9-D04E-B567-7EBEF490AB7F}"/>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2209531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97597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F2FC632-FBB0-AC4F-A2C8-C309889175E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7B6FE20-DD6A-434B-8F8B-53D28B1A6E5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5092713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ED0EFA3-E423-1E43-9429-EFEE76FC64A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76B1616-54B9-7149-8109-223505AD0D8E}"/>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71247619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60C71B9E-72DF-9B46-9E11-92FD14AF780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CD64AA69-0CEE-B14A-BDC5-308DDC8C2D6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5DFAF48E-F9F8-1C46-8EEE-61E4A181629A}"/>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4654238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E655C0A-AF44-4240-926F-CF039BC8D213}"/>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9656241-BFAA-974E-8319-98CB08180971}"/>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5736341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3327280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D30D364-0692-4248-99C8-3F14D2E4ABF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EC7A17F9-1059-CB44-9EC4-3DC90DCBC098}"/>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7" name="灯片编号占位符 6">
            <a:extLst>
              <a:ext uri="{FF2B5EF4-FFF2-40B4-BE49-F238E27FC236}">
                <a16:creationId xmlns:a16="http://schemas.microsoft.com/office/drawing/2014/main" id="{088F51C2-BC0A-9647-96E7-996BE581CB4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8005246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072C4281-F8A6-F144-B529-6697CA44A29E}"/>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8" name="页脚占位符 7">
            <a:extLst>
              <a:ext uri="{FF2B5EF4-FFF2-40B4-BE49-F238E27FC236}">
                <a16:creationId xmlns:a16="http://schemas.microsoft.com/office/drawing/2014/main" id="{DE8B9C80-60CA-A34E-BFF9-C5EF301C401D}"/>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9" name="灯片编号占位符 8">
            <a:extLst>
              <a:ext uri="{FF2B5EF4-FFF2-40B4-BE49-F238E27FC236}">
                <a16:creationId xmlns:a16="http://schemas.microsoft.com/office/drawing/2014/main" id="{BF90AAA6-55AF-1F43-85E0-154D6A6111AB}"/>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2827768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E2BD9DE-4F17-9E46-85D8-E2B12EE2279A}"/>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4" name="页脚占位符 3">
            <a:extLst>
              <a:ext uri="{FF2B5EF4-FFF2-40B4-BE49-F238E27FC236}">
                <a16:creationId xmlns:a16="http://schemas.microsoft.com/office/drawing/2014/main" id="{531FE32F-DD65-4F4F-A322-76B6249BA721}"/>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5" name="灯片编号占位符 4">
            <a:extLst>
              <a:ext uri="{FF2B5EF4-FFF2-40B4-BE49-F238E27FC236}">
                <a16:creationId xmlns:a16="http://schemas.microsoft.com/office/drawing/2014/main" id="{F1B1DDF3-917A-F04E-96B7-4D0D88E6378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26464230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F1B7EC-7263-EF4F-B8F8-7BC4A0926652}"/>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3" name="页脚占位符 2">
            <a:extLst>
              <a:ext uri="{FF2B5EF4-FFF2-40B4-BE49-F238E27FC236}">
                <a16:creationId xmlns:a16="http://schemas.microsoft.com/office/drawing/2014/main" id="{A87EA049-7CA7-2242-BC65-574B701167D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4" name="灯片编号占位符 3">
            <a:extLst>
              <a:ext uri="{FF2B5EF4-FFF2-40B4-BE49-F238E27FC236}">
                <a16:creationId xmlns:a16="http://schemas.microsoft.com/office/drawing/2014/main" id="{8581E859-109B-1D4E-BD7F-295BD77D5879}"/>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9697916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198175-F7BB-9649-87FC-79105434471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2ABE2F8-7F2B-084D-AA59-F1D650034195}"/>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8294131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38612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9EFCCCA7-808E-BA49-9D15-415B8AA9BFC1}"/>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18CB2A8-5CD9-D04E-B567-7EBEF490AB7F}"/>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3964665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F2FC632-FBB0-AC4F-A2C8-C309889175E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7B6FE20-DD6A-434B-8F8B-53D28B1A6E5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2694199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ED0EFA3-E423-1E43-9429-EFEE76FC64A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76B1616-54B9-7149-8109-223505AD0D8E}"/>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7761626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60C71B9E-72DF-9B46-9E11-92FD14AF780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CD64AA69-0CEE-B14A-BDC5-308DDC8C2D6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5DFAF48E-F9F8-1C46-8EEE-61E4A181629A}"/>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216938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E655C0A-AF44-4240-926F-CF039BC8D213}"/>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9656241-BFAA-974E-8319-98CB08180971}"/>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2443188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900288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D30D364-0692-4248-99C8-3F14D2E4ABF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EC7A17F9-1059-CB44-9EC4-3DC90DCBC098}"/>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7" name="灯片编号占位符 6">
            <a:extLst>
              <a:ext uri="{FF2B5EF4-FFF2-40B4-BE49-F238E27FC236}">
                <a16:creationId xmlns:a16="http://schemas.microsoft.com/office/drawing/2014/main" id="{088F51C2-BC0A-9647-96E7-996BE581CB4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7168317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072C4281-F8A6-F144-B529-6697CA44A29E}"/>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8" name="页脚占位符 7">
            <a:extLst>
              <a:ext uri="{FF2B5EF4-FFF2-40B4-BE49-F238E27FC236}">
                <a16:creationId xmlns:a16="http://schemas.microsoft.com/office/drawing/2014/main" id="{DE8B9C80-60CA-A34E-BFF9-C5EF301C401D}"/>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9" name="灯片编号占位符 8">
            <a:extLst>
              <a:ext uri="{FF2B5EF4-FFF2-40B4-BE49-F238E27FC236}">
                <a16:creationId xmlns:a16="http://schemas.microsoft.com/office/drawing/2014/main" id="{BF90AAA6-55AF-1F43-85E0-154D6A6111AB}"/>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3870795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E2BD9DE-4F17-9E46-85D8-E2B12EE2279A}"/>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4" name="页脚占位符 3">
            <a:extLst>
              <a:ext uri="{FF2B5EF4-FFF2-40B4-BE49-F238E27FC236}">
                <a16:creationId xmlns:a16="http://schemas.microsoft.com/office/drawing/2014/main" id="{531FE32F-DD65-4F4F-A322-76B6249BA721}"/>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5" name="灯片编号占位符 4">
            <a:extLst>
              <a:ext uri="{FF2B5EF4-FFF2-40B4-BE49-F238E27FC236}">
                <a16:creationId xmlns:a16="http://schemas.microsoft.com/office/drawing/2014/main" id="{F1B1DDF3-917A-F04E-96B7-4D0D88E6378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76883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F1B7EC-7263-EF4F-B8F8-7BC4A0926652}"/>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3" name="页脚占位符 2">
            <a:extLst>
              <a:ext uri="{FF2B5EF4-FFF2-40B4-BE49-F238E27FC236}">
                <a16:creationId xmlns:a16="http://schemas.microsoft.com/office/drawing/2014/main" id="{A87EA049-7CA7-2242-BC65-574B701167D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4" name="灯片编号占位符 3">
            <a:extLst>
              <a:ext uri="{FF2B5EF4-FFF2-40B4-BE49-F238E27FC236}">
                <a16:creationId xmlns:a16="http://schemas.microsoft.com/office/drawing/2014/main" id="{8581E859-109B-1D4E-BD7F-295BD77D5879}"/>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9425176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5517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198175-F7BB-9649-87FC-79105434471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2ABE2F8-7F2B-084D-AA59-F1D650034195}"/>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7596244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9EFCCCA7-808E-BA49-9D15-415B8AA9BFC1}"/>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18CB2A8-5CD9-D04E-B567-7EBEF490AB7F}"/>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9369531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F2FC632-FBB0-AC4F-A2C8-C309889175E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7B6FE20-DD6A-434B-8F8B-53D28B1A6E5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9414251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ED0EFA3-E423-1E43-9429-EFEE76FC64A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76B1616-54B9-7149-8109-223505AD0D8E}"/>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7756872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5E68AA-BE64-F049-AE4B-6D22E5791D6E}"/>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68FB45DC-93A6-9E46-B68E-4C1658CC14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60C71B9E-72DF-9B46-9E11-92FD14AF780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CD64AA69-0CEE-B14A-BDC5-308DDC8C2D6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5DFAF48E-F9F8-1C46-8EEE-61E4A181629A}"/>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1400064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90AC2C-89A7-5B45-AA29-0F43CAD1792B}"/>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FF0F5861-FF02-9541-AD80-582F186482D6}"/>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2E655C0A-AF44-4240-926F-CF039BC8D213}"/>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70AFDC4E-8BFD-B54A-BF9A-81919CC721BB}"/>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89656241-BFAA-974E-8319-98CB08180971}"/>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8784739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2A9BE9-7F72-794D-9F3C-9A8FE2E8F64B}"/>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13AC6F02-871E-DE47-AC93-1CD134CED5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1C55CEBD-7C39-394B-A99F-80554FC46B4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B24BB0A-6CBD-2E41-ACC7-D29880DA3BBB}"/>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0CDC3A08-879E-9449-ADFD-682ABDEB913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374469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3AC0A-0AC7-E046-A454-45AF18903BBF}"/>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BCFDF19E-3B3B-4842-9CFB-FEE132D206CF}"/>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6E65A68E-44C5-224D-8CA2-CC2B095E1927}"/>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2D30D364-0692-4248-99C8-3F14D2E4ABF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EC7A17F9-1059-CB44-9EC4-3DC90DCBC098}"/>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7" name="灯片编号占位符 6">
            <a:extLst>
              <a:ext uri="{FF2B5EF4-FFF2-40B4-BE49-F238E27FC236}">
                <a16:creationId xmlns:a16="http://schemas.microsoft.com/office/drawing/2014/main" id="{088F51C2-BC0A-9647-96E7-996BE581CB4D}"/>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5122664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D20C3A-97FD-EC48-8472-14766CCB9D92}"/>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B998ED0-C05E-BF44-803B-F32434D96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9C2F7DA8-241B-6E41-B115-7DD4AB88F1CE}"/>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1763B39A-3922-DC4C-A9E0-E8F6F55BC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1B154D5-EB01-C546-8E33-06C61DAFCD03}"/>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072C4281-F8A6-F144-B529-6697CA44A29E}"/>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8" name="页脚占位符 7">
            <a:extLst>
              <a:ext uri="{FF2B5EF4-FFF2-40B4-BE49-F238E27FC236}">
                <a16:creationId xmlns:a16="http://schemas.microsoft.com/office/drawing/2014/main" id="{DE8B9C80-60CA-A34E-BFF9-C5EF301C401D}"/>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9" name="灯片编号占位符 8">
            <a:extLst>
              <a:ext uri="{FF2B5EF4-FFF2-40B4-BE49-F238E27FC236}">
                <a16:creationId xmlns:a16="http://schemas.microsoft.com/office/drawing/2014/main" id="{BF90AAA6-55AF-1F43-85E0-154D6A6111AB}"/>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5363914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7A5C9-2CA0-5C4F-B0AC-699302B218E6}"/>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FE2BD9DE-4F17-9E46-85D8-E2B12EE2279A}"/>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4" name="页脚占位符 3">
            <a:extLst>
              <a:ext uri="{FF2B5EF4-FFF2-40B4-BE49-F238E27FC236}">
                <a16:creationId xmlns:a16="http://schemas.microsoft.com/office/drawing/2014/main" id="{531FE32F-DD65-4F4F-A322-76B6249BA721}"/>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5" name="灯片编号占位符 4">
            <a:extLst>
              <a:ext uri="{FF2B5EF4-FFF2-40B4-BE49-F238E27FC236}">
                <a16:creationId xmlns:a16="http://schemas.microsoft.com/office/drawing/2014/main" id="{F1B1DDF3-917A-F04E-96B7-4D0D88E6378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5290611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4738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AF1B7EC-7263-EF4F-B8F8-7BC4A0926652}"/>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3" name="页脚占位符 2">
            <a:extLst>
              <a:ext uri="{FF2B5EF4-FFF2-40B4-BE49-F238E27FC236}">
                <a16:creationId xmlns:a16="http://schemas.microsoft.com/office/drawing/2014/main" id="{A87EA049-7CA7-2242-BC65-574B701167D0}"/>
              </a:ext>
            </a:extLst>
          </p:cNvPr>
          <p:cNvSpPr>
            <a:spLocks noGrp="1"/>
          </p:cNvSpPr>
          <p:nvPr>
            <p:ph type="ftr" sz="quarter" idx="11"/>
          </p:nvPr>
        </p:nvSpPr>
        <p:spPr/>
        <p:txBody>
          <a:body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4" name="灯片编号占位符 3">
            <a:extLst>
              <a:ext uri="{FF2B5EF4-FFF2-40B4-BE49-F238E27FC236}">
                <a16:creationId xmlns:a16="http://schemas.microsoft.com/office/drawing/2014/main" id="{8581E859-109B-1D4E-BD7F-295BD77D5879}"/>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70501778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08FA14-2A56-8F40-B578-1AF41EF3438B}"/>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40FD8ED5-6CD0-9A49-908F-DD8F31EFE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3F95D50D-3854-BF41-B1B4-C14B47F0A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198175-F7BB-9649-87FC-791054344719}"/>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780D134F-22C8-A147-86A1-AFCE01B66131}"/>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2ABE2F8-7F2B-084D-AA59-F1D650034195}"/>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25452372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A1B7CB-265E-FE4B-85A7-85095EA77647}"/>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45B568F0-876F-3A42-8E9A-F2E0E4E16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C9EE148B-7F31-6C4B-91AC-A6DC3C13C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9EFCCCA7-808E-BA49-9D15-415B8AA9BFC1}"/>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6" name="页脚占位符 5">
            <a:extLst>
              <a:ext uri="{FF2B5EF4-FFF2-40B4-BE49-F238E27FC236}">
                <a16:creationId xmlns:a16="http://schemas.microsoft.com/office/drawing/2014/main" id="{2C58DD2B-251A-234C-8A57-5ABF94C4A877}"/>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C18CB2A8-5CD9-D04E-B567-7EBEF490AB7F}"/>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4127036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7507A8-15E2-164F-9615-442CE6395961}"/>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8762B35F-BAD2-B942-AD3F-6CFBFC720ECF}"/>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F2FC632-FBB0-AC4F-A2C8-C309889175E8}"/>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5264E695-6EE6-3B41-9BB3-E9CE59E44B0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7B6FE20-DD6A-434B-8F8B-53D28B1A6E52}"/>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7664971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8317262-3A48-C44B-BE0D-EB1E54F694B6}"/>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B655E45A-0599-A545-9244-C8A808CE4B4E}"/>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6ED0EFA3-E423-1E43-9429-EFEE76FC64A0}"/>
              </a:ext>
            </a:extLst>
          </p:cNvPr>
          <p:cNvSpPr>
            <a:spLocks noGrp="1"/>
          </p:cNvSpPr>
          <p:nvPr>
            <p:ph type="dt" sz="half" idx="10"/>
          </p:nvPr>
        </p:nvSpPr>
        <p:spPr/>
        <p:txBody>
          <a:body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FCE18421-96FF-A942-AB92-9E8C9E3D538D}"/>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76B1616-54B9-7149-8109-223505AD0D8E}"/>
              </a:ext>
            </a:extLst>
          </p:cNvPr>
          <p:cNvSpPr>
            <a:spLocks noGrp="1"/>
          </p:cNvSpPr>
          <p:nvPr>
            <p:ph type="sldNum" sz="quarter" idx="12"/>
          </p:nvPr>
        </p:nvSpPr>
        <p:spPr/>
        <p:txBody>
          <a:body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7100823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616997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584694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04980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610364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37204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10.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11.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theme" Target="../theme/theme3.xml"/><Relationship Id="rId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7.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8.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9.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2168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5639401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b="0" i="0" u="none"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B7FB242-887E-4FBD-BBF2-BE5F9D1D0288}" type="datetimeFigureOut">
              <a:rPr lang="zh-CN" altLang="en-US" smtClean="0">
                <a:solidFill>
                  <a:prstClr val="black">
                    <a:tint val="75000"/>
                  </a:prstClr>
                </a:solidFill>
              </a:rPr>
              <a:pPr/>
              <a:t>2023/1/27</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2FDD889-5730-4C0B-93DE-01374490924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4356065"/>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b="0" i="0" u="none"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solidFill>
                  <a:prstClr val="black">
                    <a:tint val="75000"/>
                  </a:prstClr>
                </a:solidFill>
              </a:rPr>
              <a:pPr/>
              <a:t>1/27/2023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051511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35589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3E4EC99-6892-EF4E-898D-4A31CBE00BA2}"/>
              </a:ext>
            </a:extLst>
          </p:cNvPr>
          <p:cNvSpPr>
            <a:spLocks noGrp="1"/>
          </p:cNvSpPr>
          <p:nvPr>
            <p:ph type="ftr" sz="quarter" idx="3"/>
          </p:nvPr>
        </p:nvSpPr>
        <p:spPr>
          <a:xfrm>
            <a:off x="4126523" y="6492387"/>
            <a:ext cx="4114800" cy="365125"/>
          </a:xfrm>
          <a:prstGeom prst="rect">
            <a:avLst/>
          </a:prstGeom>
        </p:spPr>
        <p:txBody>
          <a:bodyPr vert="horz" lIns="91440" tIns="45720" rIns="91440" bIns="45720" rtlCol="0" anchor="ctr"/>
          <a:lstStyle>
            <a:lvl1pPr algn="ctr">
              <a:defRPr sz="1200" b="1">
                <a:solidFill>
                  <a:srgbClr val="7030A0"/>
                </a:solidFill>
                <a:latin typeface="Arial-Rounded" panose="020B0500000000000000" pitchFamily="34" charset="0"/>
                <a:ea typeface="Arial-Rounded" panose="020B0500000000000000" pitchFamily="34" charset="0"/>
                <a:cs typeface="Arial-Rounded" panose="020B0500000000000000" pitchFamily="34" charset="0"/>
              </a:defRPr>
            </a:lvl1p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36395254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3E4EC99-6892-EF4E-898D-4A31CBE00BA2}"/>
              </a:ext>
            </a:extLst>
          </p:cNvPr>
          <p:cNvSpPr>
            <a:spLocks noGrp="1"/>
          </p:cNvSpPr>
          <p:nvPr>
            <p:ph type="ftr" sz="quarter" idx="3"/>
          </p:nvPr>
        </p:nvSpPr>
        <p:spPr>
          <a:xfrm>
            <a:off x="4126523" y="6492387"/>
            <a:ext cx="4114800" cy="365125"/>
          </a:xfrm>
          <a:prstGeom prst="rect">
            <a:avLst/>
          </a:prstGeom>
        </p:spPr>
        <p:txBody>
          <a:bodyPr vert="horz" lIns="91440" tIns="45720" rIns="91440" bIns="45720" rtlCol="0" anchor="ctr"/>
          <a:lstStyle>
            <a:lvl1pPr algn="ctr">
              <a:defRPr sz="1200" b="1">
                <a:solidFill>
                  <a:srgbClr val="7030A0"/>
                </a:solidFill>
                <a:latin typeface="Arial-Rounded" panose="020B0500000000000000" pitchFamily="34" charset="0"/>
                <a:ea typeface="Arial-Rounded" panose="020B0500000000000000" pitchFamily="34" charset="0"/>
                <a:cs typeface="Arial-Rounded" panose="020B0500000000000000" pitchFamily="34" charset="0"/>
              </a:defRPr>
            </a:lvl1p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81906231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3E4EC99-6892-EF4E-898D-4A31CBE00BA2}"/>
              </a:ext>
            </a:extLst>
          </p:cNvPr>
          <p:cNvSpPr>
            <a:spLocks noGrp="1"/>
          </p:cNvSpPr>
          <p:nvPr>
            <p:ph type="ftr" sz="quarter" idx="3"/>
          </p:nvPr>
        </p:nvSpPr>
        <p:spPr>
          <a:xfrm>
            <a:off x="4126523" y="6492387"/>
            <a:ext cx="4114800" cy="365125"/>
          </a:xfrm>
          <a:prstGeom prst="rect">
            <a:avLst/>
          </a:prstGeom>
        </p:spPr>
        <p:txBody>
          <a:bodyPr vert="horz" lIns="91440" tIns="45720" rIns="91440" bIns="45720" rtlCol="0" anchor="ctr"/>
          <a:lstStyle>
            <a:lvl1pPr algn="ctr">
              <a:defRPr sz="1200" b="1">
                <a:solidFill>
                  <a:srgbClr val="7030A0"/>
                </a:solidFill>
                <a:latin typeface="Arial-Rounded" panose="020B0500000000000000" pitchFamily="34" charset="0"/>
                <a:ea typeface="Arial-Rounded" panose="020B0500000000000000" pitchFamily="34" charset="0"/>
                <a:cs typeface="Arial-Rounded" panose="020B0500000000000000" pitchFamily="34" charset="0"/>
              </a:defRPr>
            </a:lvl1p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215877519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3E4EC99-6892-EF4E-898D-4A31CBE00BA2}"/>
              </a:ext>
            </a:extLst>
          </p:cNvPr>
          <p:cNvSpPr>
            <a:spLocks noGrp="1"/>
          </p:cNvSpPr>
          <p:nvPr>
            <p:ph type="ftr" sz="quarter" idx="3"/>
          </p:nvPr>
        </p:nvSpPr>
        <p:spPr>
          <a:xfrm>
            <a:off x="4126523" y="6492387"/>
            <a:ext cx="4114800" cy="365125"/>
          </a:xfrm>
          <a:prstGeom prst="rect">
            <a:avLst/>
          </a:prstGeom>
        </p:spPr>
        <p:txBody>
          <a:bodyPr vert="horz" lIns="91440" tIns="45720" rIns="91440" bIns="45720" rtlCol="0" anchor="ctr"/>
          <a:lstStyle>
            <a:lvl1pPr algn="ctr">
              <a:defRPr sz="1200" b="1">
                <a:solidFill>
                  <a:srgbClr val="7030A0"/>
                </a:solidFill>
                <a:latin typeface="Arial-Rounded" panose="020B0500000000000000" pitchFamily="34" charset="0"/>
                <a:ea typeface="Arial-Rounded" panose="020B0500000000000000" pitchFamily="34" charset="0"/>
                <a:cs typeface="Arial-Rounded" panose="020B0500000000000000" pitchFamily="34" charset="0"/>
              </a:defRPr>
            </a:lvl1p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84287964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3E4EC99-6892-EF4E-898D-4A31CBE00BA2}"/>
              </a:ext>
            </a:extLst>
          </p:cNvPr>
          <p:cNvSpPr>
            <a:spLocks noGrp="1"/>
          </p:cNvSpPr>
          <p:nvPr>
            <p:ph type="ftr" sz="quarter" idx="3"/>
          </p:nvPr>
        </p:nvSpPr>
        <p:spPr>
          <a:xfrm>
            <a:off x="4126523" y="6492387"/>
            <a:ext cx="4114800" cy="365125"/>
          </a:xfrm>
          <a:prstGeom prst="rect">
            <a:avLst/>
          </a:prstGeom>
        </p:spPr>
        <p:txBody>
          <a:bodyPr vert="horz" lIns="91440" tIns="45720" rIns="91440" bIns="45720" rtlCol="0" anchor="ctr"/>
          <a:lstStyle>
            <a:lvl1pPr algn="ctr">
              <a:defRPr sz="1200" b="1">
                <a:solidFill>
                  <a:srgbClr val="7030A0"/>
                </a:solidFill>
                <a:latin typeface="Arial-Rounded" panose="020B0500000000000000" pitchFamily="34" charset="0"/>
                <a:ea typeface="Arial-Rounded" panose="020B0500000000000000" pitchFamily="34" charset="0"/>
                <a:cs typeface="Arial-Rounded" panose="020B0500000000000000" pitchFamily="34" charset="0"/>
              </a:defRPr>
            </a:lvl1p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1395460961"/>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A695B5B-D5D8-514D-9D02-1B81B7DA77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2B379E33-FD72-9A43-82B2-651959A19C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
        <p:nvSpPr>
          <p:cNvPr id="4" name="日期占位符 3">
            <a:extLst>
              <a:ext uri="{FF2B5EF4-FFF2-40B4-BE49-F238E27FC236}">
                <a16:creationId xmlns:a16="http://schemas.microsoft.com/office/drawing/2014/main" id="{4218A0E9-40F7-CE46-B403-9DC1CA0AB8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79D43-DAE6-0F47-A9C1-04982654FBFB}" type="datetimeFigureOut">
              <a:rPr kumimoji="1" lang="zh-CN" altLang="en-US" smtClean="0">
                <a:solidFill>
                  <a:prstClr val="black">
                    <a:tint val="75000"/>
                  </a:prstClr>
                </a:solidFill>
              </a:rPr>
              <a:pPr/>
              <a:t>2023/1/27</a:t>
            </a:fld>
            <a:endParaRPr kumimoji="1" lang="zh-CN" altLang="en-US">
              <a:solidFill>
                <a:prstClr val="black">
                  <a:tint val="75000"/>
                </a:prstClr>
              </a:solidFill>
            </a:endParaRPr>
          </a:p>
        </p:txBody>
      </p:sp>
      <p:sp>
        <p:nvSpPr>
          <p:cNvPr id="5" name="页脚占位符 4">
            <a:extLst>
              <a:ext uri="{FF2B5EF4-FFF2-40B4-BE49-F238E27FC236}">
                <a16:creationId xmlns:a16="http://schemas.microsoft.com/office/drawing/2014/main" id="{A3E4EC99-6892-EF4E-898D-4A31CBE00BA2}"/>
              </a:ext>
            </a:extLst>
          </p:cNvPr>
          <p:cNvSpPr>
            <a:spLocks noGrp="1"/>
          </p:cNvSpPr>
          <p:nvPr>
            <p:ph type="ftr" sz="quarter" idx="3"/>
          </p:nvPr>
        </p:nvSpPr>
        <p:spPr>
          <a:xfrm>
            <a:off x="4126523" y="6492387"/>
            <a:ext cx="4114800" cy="365125"/>
          </a:xfrm>
          <a:prstGeom prst="rect">
            <a:avLst/>
          </a:prstGeom>
        </p:spPr>
        <p:txBody>
          <a:bodyPr vert="horz" lIns="91440" tIns="45720" rIns="91440" bIns="45720" rtlCol="0" anchor="ctr"/>
          <a:lstStyle>
            <a:lvl1pPr algn="ctr">
              <a:defRPr sz="1200" b="1">
                <a:solidFill>
                  <a:srgbClr val="7030A0"/>
                </a:solidFill>
                <a:latin typeface="Arial-Rounded" panose="020B0500000000000000" pitchFamily="34" charset="0"/>
                <a:ea typeface="Arial-Rounded" panose="020B0500000000000000" pitchFamily="34" charset="0"/>
                <a:cs typeface="Arial-Rounded" panose="020B0500000000000000" pitchFamily="34" charset="0"/>
              </a:defRPr>
            </a:lvl1pPr>
          </a:lstStyle>
          <a:p>
            <a:r>
              <a:rPr kumimoji="1" lang="en-US" altLang="zh-CN" dirty="0"/>
              <a:t>Design by: </a:t>
            </a:r>
            <a:r>
              <a:rPr kumimoji="1" lang="en-US" altLang="zh-CN" dirty="0" err="1"/>
              <a:t>Hương</a:t>
            </a:r>
            <a:r>
              <a:rPr kumimoji="1" lang="en-US" altLang="zh-CN" dirty="0"/>
              <a:t> </a:t>
            </a:r>
            <a:r>
              <a:rPr kumimoji="1" lang="en-US" altLang="zh-CN" dirty="0" err="1"/>
              <a:t>Thảo</a:t>
            </a:r>
            <a:endParaRPr kumimoji="1" lang="zh-CN" altLang="en-US" dirty="0"/>
          </a:p>
        </p:txBody>
      </p:sp>
      <p:sp>
        <p:nvSpPr>
          <p:cNvPr id="6" name="灯片编号占位符 5">
            <a:extLst>
              <a:ext uri="{FF2B5EF4-FFF2-40B4-BE49-F238E27FC236}">
                <a16:creationId xmlns:a16="http://schemas.microsoft.com/office/drawing/2014/main" id="{4A055238-B11B-8F4E-80A4-A0A5A1EC7E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17B97-31AA-F046-A2B1-CB7B8C901C9E}" type="slidenum">
              <a:rPr kumimoji="1" lang="zh-CN" altLang="en-US" smtClean="0">
                <a:solidFill>
                  <a:prstClr val="black">
                    <a:tint val="75000"/>
                  </a:prstClr>
                </a:solidFill>
              </a:rPr>
              <a:pPr/>
              <a:t>‹#›</a:t>
            </a:fld>
            <a:endParaRPr kumimoji="1" lang="zh-CN" altLang="en-US">
              <a:solidFill>
                <a:prstClr val="black">
                  <a:tint val="75000"/>
                </a:prstClr>
              </a:solidFill>
            </a:endParaRPr>
          </a:p>
        </p:txBody>
      </p:sp>
    </p:spTree>
    <p:extLst>
      <p:ext uri="{BB962C8B-B14F-4D97-AF65-F5344CB8AC3E}">
        <p14:creationId xmlns:p14="http://schemas.microsoft.com/office/powerpoint/2010/main" val="3914931857"/>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4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52.xml"/><Relationship Id="rId5" Type="http://schemas.openxmlformats.org/officeDocument/2006/relationships/image" Target="../media/image16.pn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3.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85.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95.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slideLayout" Target="../slideLayouts/slideLayout106.xml"/><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notesSlide" Target="../notesSlides/notesSlide4.xml"/><Relationship Id="rId9" Type="http://schemas.openxmlformats.org/officeDocument/2006/relationships/image" Target="../media/image25.png"/><Relationship Id="rId1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comments" Target="../comments/commen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9.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2380417"/>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2100831795"/>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1">
            <a:extLst>
              <a:ext uri="{FF2B5EF4-FFF2-40B4-BE49-F238E27FC236}">
                <a16:creationId xmlns:a16="http://schemas.microsoft.com/office/drawing/2014/main" id="{824580FE-5A13-9A4F-9F64-99328C4DCC83}"/>
              </a:ext>
            </a:extLst>
          </p:cNvPr>
          <p:cNvPicPr>
            <a:picLocks noChangeAspect="1"/>
          </p:cNvPicPr>
          <p:nvPr/>
        </p:nvPicPr>
        <p:blipFill>
          <a:blip r:embed="rId2"/>
          <a:srcRect/>
          <a:stretch>
            <a:fillRect/>
          </a:stretch>
        </p:blipFill>
        <p:spPr>
          <a:xfrm>
            <a:off x="0" y="0"/>
            <a:ext cx="12192002" cy="6858001"/>
          </a:xfrm>
          <a:prstGeom prst="rect">
            <a:avLst/>
          </a:prstGeom>
        </p:spPr>
      </p:pic>
      <p:sp>
        <p:nvSpPr>
          <p:cNvPr id="3" name="矩形 2">
            <a:extLst>
              <a:ext uri="{FF2B5EF4-FFF2-40B4-BE49-F238E27FC236}">
                <a16:creationId xmlns:a16="http://schemas.microsoft.com/office/drawing/2014/main" id="{AA2C2B9C-37DA-384E-92DE-2AD3A23ED26D}"/>
              </a:ext>
            </a:extLst>
          </p:cNvPr>
          <p:cNvSpPr/>
          <p:nvPr/>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6" name="椭圆 5">
            <a:extLst>
              <a:ext uri="{FF2B5EF4-FFF2-40B4-BE49-F238E27FC236}">
                <a16:creationId xmlns:a16="http://schemas.microsoft.com/office/drawing/2014/main" id="{381A1B94-C4AF-1149-A4A6-5F6344B5DEE7}"/>
              </a:ext>
            </a:extLst>
          </p:cNvPr>
          <p:cNvSpPr/>
          <p:nvPr/>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8" name="任意形状 7">
            <a:extLst>
              <a:ext uri="{FF2B5EF4-FFF2-40B4-BE49-F238E27FC236}">
                <a16:creationId xmlns:a16="http://schemas.microsoft.com/office/drawing/2014/main" id="{9153E4A1-9D44-CD43-812A-70A8782EB5AC}"/>
              </a:ext>
            </a:extLst>
          </p:cNvPr>
          <p:cNvSpPr/>
          <p:nvPr/>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endParaRPr>
          </a:p>
        </p:txBody>
      </p:sp>
      <p:pic>
        <p:nvPicPr>
          <p:cNvPr id="10" name="图片 9">
            <a:extLst>
              <a:ext uri="{FF2B5EF4-FFF2-40B4-BE49-F238E27FC236}">
                <a16:creationId xmlns:a16="http://schemas.microsoft.com/office/drawing/2014/main" id="{D57945BD-95E3-0F49-8787-3BB537976149}"/>
              </a:ext>
            </a:extLst>
          </p:cNvPr>
          <p:cNvPicPr>
            <a:picLocks noChangeAspect="1"/>
          </p:cNvPicPr>
          <p:nvPr/>
        </p:nvPicPr>
        <p:blipFill>
          <a:blip r:embed="rId3"/>
          <a:stretch>
            <a:fillRect/>
          </a:stretch>
        </p:blipFill>
        <p:spPr>
          <a:xfrm rot="2700000">
            <a:off x="10957684" y="5135837"/>
            <a:ext cx="602779" cy="1767959"/>
          </a:xfrm>
          <a:prstGeom prst="rect">
            <a:avLst/>
          </a:prstGeom>
        </p:spPr>
      </p:pic>
      <p:sp>
        <p:nvSpPr>
          <p:cNvPr id="11" name="椭圆 10">
            <a:extLst>
              <a:ext uri="{FF2B5EF4-FFF2-40B4-BE49-F238E27FC236}">
                <a16:creationId xmlns:a16="http://schemas.microsoft.com/office/drawing/2014/main" id="{5BEFFA4A-86D3-964B-B651-3C754CCBEBBC}"/>
              </a:ext>
            </a:extLst>
          </p:cNvPr>
          <p:cNvSpPr/>
          <p:nvPr/>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25" name="图片 24">
            <a:extLst>
              <a:ext uri="{FF2B5EF4-FFF2-40B4-BE49-F238E27FC236}">
                <a16:creationId xmlns:a16="http://schemas.microsoft.com/office/drawing/2014/main" id="{8E8187CB-F299-6645-80F9-F8395C394BB5}"/>
              </a:ext>
            </a:extLst>
          </p:cNvPr>
          <p:cNvPicPr>
            <a:picLocks noChangeAspect="1"/>
          </p:cNvPicPr>
          <p:nvPr/>
        </p:nvPicPr>
        <p:blipFill>
          <a:blip r:embed="rId4"/>
          <a:stretch>
            <a:fillRect/>
          </a:stretch>
        </p:blipFill>
        <p:spPr>
          <a:xfrm>
            <a:off x="7637926" y="1557223"/>
            <a:ext cx="2939002" cy="3968248"/>
          </a:xfrm>
          <a:prstGeom prst="rect">
            <a:avLst/>
          </a:prstGeom>
        </p:spPr>
      </p:pic>
      <p:sp>
        <p:nvSpPr>
          <p:cNvPr id="2" name="TextBox 1">
            <a:extLst>
              <a:ext uri="{FF2B5EF4-FFF2-40B4-BE49-F238E27FC236}">
                <a16:creationId xmlns:a16="http://schemas.microsoft.com/office/drawing/2014/main" id="{E62148BE-FE5F-4071-9AE4-55E2473D28E5}"/>
              </a:ext>
            </a:extLst>
          </p:cNvPr>
          <p:cNvSpPr txBox="1"/>
          <p:nvPr/>
        </p:nvSpPr>
        <p:spPr>
          <a:xfrm>
            <a:off x="958788" y="1819922"/>
            <a:ext cx="6826929" cy="2308324"/>
          </a:xfrm>
          <a:prstGeom prst="rect">
            <a:avLst/>
          </a:prstGeom>
          <a:noFill/>
        </p:spPr>
        <p:txBody>
          <a:bodyPr wrap="square" rtlCol="0">
            <a:spAutoFit/>
          </a:bodyPr>
          <a:lstStyle/>
          <a:p>
            <a:pPr algn="ctr"/>
            <a:r>
              <a:rPr lang="vi-VN"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 đọc một câu chuyện, bài thơ viết về các mùa trong năm. </a:t>
            </a:r>
            <a:endPar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页脚占位符 4">
            <a:extLst>
              <a:ext uri="{FF2B5EF4-FFF2-40B4-BE49-F238E27FC236}">
                <a16:creationId xmlns:a16="http://schemas.microsoft.com/office/drawing/2014/main" id="{012E9CCC-61D6-4535-8BEF-B8DA9D31CD7C}"/>
              </a:ext>
            </a:extLst>
          </p:cNvPr>
          <p:cNvSpPr>
            <a:spLocks noGrp="1"/>
          </p:cNvSpPr>
          <p:nvPr>
            <p:ph type="ftr" sz="quarter" idx="11"/>
          </p:nvPr>
        </p:nvSpPr>
        <p:spPr>
          <a:xfrm>
            <a:off x="4126523" y="6492387"/>
            <a:ext cx="4114800" cy="365125"/>
          </a:xfrm>
        </p:spPr>
        <p:txBody>
          <a:bodyPr/>
          <a:lstStyle/>
          <a:p>
            <a:endParaRPr kumimoji="1" lang="zh-CN" altLang="en-US" dirty="0"/>
          </a:p>
        </p:txBody>
      </p:sp>
    </p:spTree>
    <p:extLst>
      <p:ext uri="{BB962C8B-B14F-4D97-AF65-F5344CB8AC3E}">
        <p14:creationId xmlns:p14="http://schemas.microsoft.com/office/powerpoint/2010/main" val="379323470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animEffect transition="in" filter="fade">
                                      <p:cBhvr>
                                        <p:cTn id="9" dur="75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additive="base">
                                        <p:cTn id="14"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1">
            <a:extLst>
              <a:ext uri="{FF2B5EF4-FFF2-40B4-BE49-F238E27FC236}">
                <a16:creationId xmlns:a16="http://schemas.microsoft.com/office/drawing/2014/main" id="{824580FE-5A13-9A4F-9F64-99328C4DCC83}"/>
              </a:ext>
            </a:extLst>
          </p:cNvPr>
          <p:cNvPicPr>
            <a:picLocks noChangeAspect="1"/>
          </p:cNvPicPr>
          <p:nvPr/>
        </p:nvPicPr>
        <p:blipFill>
          <a:blip r:embed="rId2"/>
          <a:srcRect/>
          <a:stretch>
            <a:fillRect/>
          </a:stretch>
        </p:blipFill>
        <p:spPr>
          <a:xfrm>
            <a:off x="0" y="0"/>
            <a:ext cx="12192002" cy="6858001"/>
          </a:xfrm>
          <a:prstGeom prst="rect">
            <a:avLst/>
          </a:prstGeom>
        </p:spPr>
      </p:pic>
      <p:sp>
        <p:nvSpPr>
          <p:cNvPr id="3" name="矩形 2">
            <a:extLst>
              <a:ext uri="{FF2B5EF4-FFF2-40B4-BE49-F238E27FC236}">
                <a16:creationId xmlns:a16="http://schemas.microsoft.com/office/drawing/2014/main" id="{AA2C2B9C-37DA-384E-92DE-2AD3A23ED26D}"/>
              </a:ext>
            </a:extLst>
          </p:cNvPr>
          <p:cNvSpPr/>
          <p:nvPr/>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6" name="椭圆 5">
            <a:extLst>
              <a:ext uri="{FF2B5EF4-FFF2-40B4-BE49-F238E27FC236}">
                <a16:creationId xmlns:a16="http://schemas.microsoft.com/office/drawing/2014/main" id="{381A1B94-C4AF-1149-A4A6-5F6344B5DEE7}"/>
              </a:ext>
            </a:extLst>
          </p:cNvPr>
          <p:cNvSpPr/>
          <p:nvPr/>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8" name="任意形状 7">
            <a:extLst>
              <a:ext uri="{FF2B5EF4-FFF2-40B4-BE49-F238E27FC236}">
                <a16:creationId xmlns:a16="http://schemas.microsoft.com/office/drawing/2014/main" id="{9153E4A1-9D44-CD43-812A-70A8782EB5AC}"/>
              </a:ext>
            </a:extLst>
          </p:cNvPr>
          <p:cNvSpPr/>
          <p:nvPr/>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endParaRPr>
          </a:p>
        </p:txBody>
      </p:sp>
      <p:pic>
        <p:nvPicPr>
          <p:cNvPr id="10" name="图片 9">
            <a:extLst>
              <a:ext uri="{FF2B5EF4-FFF2-40B4-BE49-F238E27FC236}">
                <a16:creationId xmlns:a16="http://schemas.microsoft.com/office/drawing/2014/main" id="{D57945BD-95E3-0F49-8787-3BB537976149}"/>
              </a:ext>
            </a:extLst>
          </p:cNvPr>
          <p:cNvPicPr>
            <a:picLocks noChangeAspect="1"/>
          </p:cNvPicPr>
          <p:nvPr/>
        </p:nvPicPr>
        <p:blipFill>
          <a:blip r:embed="rId3"/>
          <a:stretch>
            <a:fillRect/>
          </a:stretch>
        </p:blipFill>
        <p:spPr>
          <a:xfrm rot="2700000">
            <a:off x="10957684" y="5135837"/>
            <a:ext cx="602779" cy="1767959"/>
          </a:xfrm>
          <a:prstGeom prst="rect">
            <a:avLst/>
          </a:prstGeom>
        </p:spPr>
      </p:pic>
      <p:sp>
        <p:nvSpPr>
          <p:cNvPr id="11" name="椭圆 10">
            <a:extLst>
              <a:ext uri="{FF2B5EF4-FFF2-40B4-BE49-F238E27FC236}">
                <a16:creationId xmlns:a16="http://schemas.microsoft.com/office/drawing/2014/main" id="{5BEFFA4A-86D3-964B-B651-3C754CCBEBBC}"/>
              </a:ext>
            </a:extLst>
          </p:cNvPr>
          <p:cNvSpPr/>
          <p:nvPr/>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7" name="Picture 6">
            <a:extLst>
              <a:ext uri="{FF2B5EF4-FFF2-40B4-BE49-F238E27FC236}">
                <a16:creationId xmlns:a16="http://schemas.microsoft.com/office/drawing/2014/main" id="{85EFDE35-2E0B-4AB8-B3B5-21E52BCCBC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804" y="710754"/>
            <a:ext cx="6022020" cy="4516515"/>
          </a:xfrm>
          <a:prstGeom prst="rect">
            <a:avLst/>
          </a:prstGeom>
        </p:spPr>
      </p:pic>
      <p:pic>
        <p:nvPicPr>
          <p:cNvPr id="12" name="Picture 11">
            <a:extLst>
              <a:ext uri="{FF2B5EF4-FFF2-40B4-BE49-F238E27FC236}">
                <a16:creationId xmlns:a16="http://schemas.microsoft.com/office/drawing/2014/main" id="{FE2F8B65-AB67-4AA9-ACD5-AC8DFE7FAF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4454" y="417175"/>
            <a:ext cx="4912370" cy="5822069"/>
          </a:xfrm>
          <a:prstGeom prst="rect">
            <a:avLst/>
          </a:prstGeom>
        </p:spPr>
      </p:pic>
    </p:spTree>
    <p:extLst>
      <p:ext uri="{BB962C8B-B14F-4D97-AF65-F5344CB8AC3E}">
        <p14:creationId xmlns:p14="http://schemas.microsoft.com/office/powerpoint/2010/main" val="17910813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5FFC473-98F5-4A2D-AA38-EFBEBCE72B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131" y="276350"/>
            <a:ext cx="9143737" cy="5929142"/>
          </a:xfrm>
        </p:spPr>
      </p:pic>
      <p:sp>
        <p:nvSpPr>
          <p:cNvPr id="4" name="页脚占位符 4">
            <a:extLst>
              <a:ext uri="{FF2B5EF4-FFF2-40B4-BE49-F238E27FC236}">
                <a16:creationId xmlns:a16="http://schemas.microsoft.com/office/drawing/2014/main" id="{9EE97E21-F053-48F9-B42E-B52C0425D739}"/>
              </a:ext>
            </a:extLst>
          </p:cNvPr>
          <p:cNvSpPr>
            <a:spLocks noGrp="1"/>
          </p:cNvSpPr>
          <p:nvPr>
            <p:ph type="ftr" sz="quarter" idx="11"/>
          </p:nvPr>
        </p:nvSpPr>
        <p:spPr>
          <a:xfrm>
            <a:off x="4126523" y="6492387"/>
            <a:ext cx="4114800" cy="365125"/>
          </a:xfrm>
        </p:spPr>
        <p:txBody>
          <a:bodyPr/>
          <a:lstStyle/>
          <a:p>
            <a:endParaRPr kumimoji="1" lang="zh-CN" altLang="en-US" dirty="0"/>
          </a:p>
        </p:txBody>
      </p:sp>
    </p:spTree>
    <p:extLst>
      <p:ext uri="{BB962C8B-B14F-4D97-AF65-F5344CB8AC3E}">
        <p14:creationId xmlns:p14="http://schemas.microsoft.com/office/powerpoint/2010/main" val="26549840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1">
            <a:extLst>
              <a:ext uri="{FF2B5EF4-FFF2-40B4-BE49-F238E27FC236}">
                <a16:creationId xmlns:a16="http://schemas.microsoft.com/office/drawing/2014/main" id="{8C6AD834-83E3-4445-ABAA-47638B289E54}"/>
              </a:ext>
            </a:extLst>
          </p:cNvPr>
          <p:cNvPicPr>
            <a:picLocks noChangeAspect="1"/>
          </p:cNvPicPr>
          <p:nvPr/>
        </p:nvPicPr>
        <p:blipFill>
          <a:blip r:embed="rId2"/>
          <a:srcRect/>
          <a:stretch>
            <a:fillRect/>
          </a:stretch>
        </p:blipFill>
        <p:spPr>
          <a:xfrm>
            <a:off x="0" y="0"/>
            <a:ext cx="12192002" cy="6858001"/>
          </a:xfrm>
          <a:prstGeom prst="rect">
            <a:avLst/>
          </a:prstGeom>
        </p:spPr>
      </p:pic>
      <p:sp>
        <p:nvSpPr>
          <p:cNvPr id="35" name="任意形状 34">
            <a:extLst>
              <a:ext uri="{FF2B5EF4-FFF2-40B4-BE49-F238E27FC236}">
                <a16:creationId xmlns:a16="http://schemas.microsoft.com/office/drawing/2014/main" id="{244B0D7B-0FE7-264A-89B2-0DD04F8FBAC6}"/>
              </a:ext>
            </a:extLst>
          </p:cNvPr>
          <p:cNvSpPr/>
          <p:nvPr/>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endParaRPr>
          </a:p>
        </p:txBody>
      </p:sp>
      <p:sp>
        <p:nvSpPr>
          <p:cNvPr id="8" name="矩形 7">
            <a:extLst>
              <a:ext uri="{FF2B5EF4-FFF2-40B4-BE49-F238E27FC236}">
                <a16:creationId xmlns:a16="http://schemas.microsoft.com/office/drawing/2014/main" id="{8FF48876-C2A8-E948-B51B-EC9DD93B0621}"/>
              </a:ext>
            </a:extLst>
          </p:cNvPr>
          <p:cNvSpPr/>
          <p:nvPr/>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6" name="矩形 5">
            <a:extLst>
              <a:ext uri="{FF2B5EF4-FFF2-40B4-BE49-F238E27FC236}">
                <a16:creationId xmlns:a16="http://schemas.microsoft.com/office/drawing/2014/main" id="{CA94C4FE-790E-0844-A955-CCB8D7FEC14D}"/>
              </a:ext>
            </a:extLst>
          </p:cNvPr>
          <p:cNvSpPr/>
          <p:nvPr/>
        </p:nvSpPr>
        <p:spPr>
          <a:xfrm>
            <a:off x="1255709" y="972924"/>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9" name="矩形 8">
            <a:extLst>
              <a:ext uri="{FF2B5EF4-FFF2-40B4-BE49-F238E27FC236}">
                <a16:creationId xmlns:a16="http://schemas.microsoft.com/office/drawing/2014/main" id="{0545FD9D-3207-034C-B282-555FBED1DF90}"/>
              </a:ext>
            </a:extLst>
          </p:cNvPr>
          <p:cNvSpPr/>
          <p:nvPr/>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14" name="图片 13">
            <a:extLst>
              <a:ext uri="{FF2B5EF4-FFF2-40B4-BE49-F238E27FC236}">
                <a16:creationId xmlns:a16="http://schemas.microsoft.com/office/drawing/2014/main" id="{7AE8E70C-7995-124F-BD53-EED92708FF3F}"/>
              </a:ext>
            </a:extLst>
          </p:cNvPr>
          <p:cNvPicPr>
            <a:picLocks noChangeAspect="1"/>
          </p:cNvPicPr>
          <p:nvPr/>
        </p:nvPicPr>
        <p:blipFill>
          <a:blip r:embed="rId3"/>
          <a:stretch>
            <a:fillRect/>
          </a:stretch>
        </p:blipFill>
        <p:spPr>
          <a:xfrm rot="8100000">
            <a:off x="1457379" y="5086237"/>
            <a:ext cx="971344" cy="972754"/>
          </a:xfrm>
          <a:prstGeom prst="rect">
            <a:avLst/>
          </a:prstGeom>
        </p:spPr>
      </p:pic>
      <p:sp>
        <p:nvSpPr>
          <p:cNvPr id="15" name="椭圆 14">
            <a:extLst>
              <a:ext uri="{FF2B5EF4-FFF2-40B4-BE49-F238E27FC236}">
                <a16:creationId xmlns:a16="http://schemas.microsoft.com/office/drawing/2014/main" id="{9092A41E-0811-544D-A10C-E8388C74A161}"/>
              </a:ext>
            </a:extLst>
          </p:cNvPr>
          <p:cNvSpPr/>
          <p:nvPr/>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30" name="图片 29">
            <a:extLst>
              <a:ext uri="{FF2B5EF4-FFF2-40B4-BE49-F238E27FC236}">
                <a16:creationId xmlns:a16="http://schemas.microsoft.com/office/drawing/2014/main" id="{9EC910AB-C4C7-7E4D-A236-EABDE9CE136A}"/>
              </a:ext>
            </a:extLst>
          </p:cNvPr>
          <p:cNvPicPr>
            <a:picLocks noChangeAspect="1"/>
          </p:cNvPicPr>
          <p:nvPr/>
        </p:nvPicPr>
        <p:blipFill>
          <a:blip r:embed="rId4"/>
          <a:stretch>
            <a:fillRect/>
          </a:stretch>
        </p:blipFill>
        <p:spPr>
          <a:xfrm rot="2700000">
            <a:off x="10352336" y="4602419"/>
            <a:ext cx="602779" cy="1767959"/>
          </a:xfrm>
          <a:prstGeom prst="rect">
            <a:avLst/>
          </a:prstGeom>
        </p:spPr>
      </p:pic>
      <p:pic>
        <p:nvPicPr>
          <p:cNvPr id="31" name="image 102">
            <a:extLst>
              <a:ext uri="{FF2B5EF4-FFF2-40B4-BE49-F238E27FC236}">
                <a16:creationId xmlns:a16="http://schemas.microsoft.com/office/drawing/2014/main" id="{E996C341-1238-B345-AC8D-A96E7680A244}"/>
              </a:ext>
            </a:extLst>
          </p:cNvPr>
          <p:cNvPicPr>
            <a:picLocks noChangeAspect="1"/>
          </p:cNvPicPr>
          <p:nvPr/>
        </p:nvPicPr>
        <p:blipFill>
          <a:blip r:embed="rId5"/>
          <a:srcRect/>
          <a:stretch>
            <a:fillRect/>
          </a:stretch>
        </p:blipFill>
        <p:spPr>
          <a:xfrm>
            <a:off x="11213302" y="343752"/>
            <a:ext cx="933436" cy="698048"/>
          </a:xfrm>
          <a:prstGeom prst="rect">
            <a:avLst/>
          </a:prstGeom>
        </p:spPr>
      </p:pic>
      <p:sp>
        <p:nvSpPr>
          <p:cNvPr id="25" name="椭圆 24">
            <a:extLst>
              <a:ext uri="{FF2B5EF4-FFF2-40B4-BE49-F238E27FC236}">
                <a16:creationId xmlns:a16="http://schemas.microsoft.com/office/drawing/2014/main" id="{CD841DE2-9171-3442-BAE4-76C1424A4461}"/>
              </a:ext>
            </a:extLst>
          </p:cNvPr>
          <p:cNvSpPr/>
          <p:nvPr/>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37" name="椭圆 36">
            <a:extLst>
              <a:ext uri="{FF2B5EF4-FFF2-40B4-BE49-F238E27FC236}">
                <a16:creationId xmlns:a16="http://schemas.microsoft.com/office/drawing/2014/main" id="{87567239-FEA4-A342-A3B8-84E700FED830}"/>
              </a:ext>
            </a:extLst>
          </p:cNvPr>
          <p:cNvSpPr/>
          <p:nvPr/>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38" name="椭圆 37">
            <a:extLst>
              <a:ext uri="{FF2B5EF4-FFF2-40B4-BE49-F238E27FC236}">
                <a16:creationId xmlns:a16="http://schemas.microsoft.com/office/drawing/2014/main" id="{492F0907-5FF6-EF4F-95D9-3A2378583F87}"/>
              </a:ext>
            </a:extLst>
          </p:cNvPr>
          <p:cNvSpPr/>
          <p:nvPr/>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grpSp>
        <p:nvGrpSpPr>
          <p:cNvPr id="7" name="组合 6">
            <a:extLst>
              <a:ext uri="{FF2B5EF4-FFF2-40B4-BE49-F238E27FC236}">
                <a16:creationId xmlns:a16="http://schemas.microsoft.com/office/drawing/2014/main" id="{D33213F8-3A55-694F-B671-D7EDE13586B1}"/>
              </a:ext>
            </a:extLst>
          </p:cNvPr>
          <p:cNvGrpSpPr/>
          <p:nvPr/>
        </p:nvGrpSpPr>
        <p:grpSpPr>
          <a:xfrm>
            <a:off x="2843213" y="5216309"/>
            <a:ext cx="1014412" cy="414337"/>
            <a:chOff x="2843213" y="5216309"/>
            <a:chExt cx="1014412" cy="414337"/>
          </a:xfrm>
        </p:grpSpPr>
        <p:sp>
          <p:nvSpPr>
            <p:cNvPr id="39" name="圆角矩形 38">
              <a:extLst>
                <a:ext uri="{FF2B5EF4-FFF2-40B4-BE49-F238E27FC236}">
                  <a16:creationId xmlns:a16="http://schemas.microsoft.com/office/drawing/2014/main" id="{B1A4F77A-A637-C04F-B844-1DDABD33E55F}"/>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0" name="圆角矩形 39">
              <a:extLst>
                <a:ext uri="{FF2B5EF4-FFF2-40B4-BE49-F238E27FC236}">
                  <a16:creationId xmlns:a16="http://schemas.microsoft.com/office/drawing/2014/main" id="{B5406BB8-28DD-444E-B328-65ED44349015}"/>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grpSp>
      <p:sp>
        <p:nvSpPr>
          <p:cNvPr id="41" name="圆角矩形 40">
            <a:extLst>
              <a:ext uri="{FF2B5EF4-FFF2-40B4-BE49-F238E27FC236}">
                <a16:creationId xmlns:a16="http://schemas.microsoft.com/office/drawing/2014/main" id="{74F52066-FE56-284B-8E04-B1BC501F257A}"/>
              </a:ext>
            </a:extLst>
          </p:cNvPr>
          <p:cNvSpPr/>
          <p:nvPr/>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2" name="圆角矩形 41">
            <a:extLst>
              <a:ext uri="{FF2B5EF4-FFF2-40B4-BE49-F238E27FC236}">
                <a16:creationId xmlns:a16="http://schemas.microsoft.com/office/drawing/2014/main" id="{A8DAA526-0255-D944-8749-ACD3AD5467FA}"/>
              </a:ext>
            </a:extLst>
          </p:cNvPr>
          <p:cNvSpPr/>
          <p:nvPr/>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3" name="圆角矩形 42">
            <a:extLst>
              <a:ext uri="{FF2B5EF4-FFF2-40B4-BE49-F238E27FC236}">
                <a16:creationId xmlns:a16="http://schemas.microsoft.com/office/drawing/2014/main" id="{7B2660D6-BFD4-FC48-AB72-407E1DA87EC6}"/>
              </a:ext>
            </a:extLst>
          </p:cNvPr>
          <p:cNvSpPr/>
          <p:nvPr/>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4" name="文本框 43">
            <a:extLst>
              <a:ext uri="{FF2B5EF4-FFF2-40B4-BE49-F238E27FC236}">
                <a16:creationId xmlns:a16="http://schemas.microsoft.com/office/drawing/2014/main" id="{91547EE9-4FD9-4F42-A504-5CE41655ECA8}"/>
              </a:ext>
            </a:extLst>
          </p:cNvPr>
          <p:cNvSpPr txBox="1"/>
          <p:nvPr/>
        </p:nvSpPr>
        <p:spPr>
          <a:xfrm>
            <a:off x="1738060" y="1856808"/>
            <a:ext cx="8169419" cy="2585323"/>
          </a:xfrm>
          <a:prstGeom prst="rect">
            <a:avLst/>
          </a:prstGeom>
          <a:noFill/>
        </p:spPr>
        <p:txBody>
          <a:bodyPr wrap="square" rtlCol="0">
            <a:spAutoFit/>
          </a:bodyPr>
          <a:lstStyle/>
          <a:p>
            <a:pPr algn="ctr">
              <a:defRPr/>
            </a:pPr>
            <a:r>
              <a:rPr kumimoji="1" lang="vi-VN" altLang="zh-CN" sz="5400" b="1" dirty="0">
                <a:solidFill>
                  <a:prstClr val="white"/>
                </a:solidFill>
                <a:latin typeface="Times New Roman" panose="02020603050405020304" pitchFamily="18" charset="0"/>
                <a:ea typeface="zihun7hao-wennuantongzhiti" pitchFamily="2" charset="-122"/>
                <a:cs typeface="Times New Roman" panose="02020603050405020304" pitchFamily="18" charset="0"/>
              </a:rPr>
              <a:t>Nói về những điều em thích trong câu chuyện, bài thơ </a:t>
            </a:r>
            <a:r>
              <a:rPr kumimoji="1" lang="en-US" altLang="zh-CN" sz="5400" b="1" dirty="0" err="1">
                <a:solidFill>
                  <a:prstClr val="white"/>
                </a:solidFill>
                <a:latin typeface="Times New Roman" panose="02020603050405020304" pitchFamily="18" charset="0"/>
                <a:ea typeface="zihun7hao-wennuantongzhiti" pitchFamily="2" charset="-122"/>
                <a:cs typeface="Times New Roman" panose="02020603050405020304" pitchFamily="18" charset="0"/>
              </a:rPr>
              <a:t>em</a:t>
            </a:r>
            <a:r>
              <a:rPr kumimoji="1" lang="en-US" altLang="zh-CN" sz="5400" b="1" dirty="0">
                <a:solidFill>
                  <a:prstClr val="white"/>
                </a:solidFill>
                <a:latin typeface="Times New Roman" panose="02020603050405020304" pitchFamily="18" charset="0"/>
                <a:ea typeface="zihun7hao-wennuantongzhiti" pitchFamily="2" charset="-122"/>
                <a:cs typeface="Times New Roman" panose="02020603050405020304" pitchFamily="18" charset="0"/>
              </a:rPr>
              <a:t> </a:t>
            </a:r>
            <a:r>
              <a:rPr kumimoji="1" lang="en-US" altLang="zh-CN" sz="5400" b="1" dirty="0" err="1">
                <a:solidFill>
                  <a:prstClr val="white"/>
                </a:solidFill>
                <a:latin typeface="Times New Roman" panose="02020603050405020304" pitchFamily="18" charset="0"/>
                <a:ea typeface="zihun7hao-wennuantongzhiti" pitchFamily="2" charset="-122"/>
                <a:cs typeface="Times New Roman" panose="02020603050405020304" pitchFamily="18" charset="0"/>
              </a:rPr>
              <a:t>vừa</a:t>
            </a:r>
            <a:r>
              <a:rPr kumimoji="1" lang="en-US" altLang="zh-CN" sz="5400" b="1" dirty="0">
                <a:solidFill>
                  <a:prstClr val="white"/>
                </a:solidFill>
                <a:latin typeface="Times New Roman" panose="02020603050405020304" pitchFamily="18" charset="0"/>
                <a:ea typeface="zihun7hao-wennuantongzhiti" pitchFamily="2" charset="-122"/>
                <a:cs typeface="Times New Roman" panose="02020603050405020304" pitchFamily="18" charset="0"/>
              </a:rPr>
              <a:t> </a:t>
            </a:r>
            <a:r>
              <a:rPr kumimoji="1" lang="en-US" altLang="zh-CN" sz="5400" b="1" dirty="0" err="1">
                <a:solidFill>
                  <a:prstClr val="white"/>
                </a:solidFill>
                <a:latin typeface="Times New Roman" panose="02020603050405020304" pitchFamily="18" charset="0"/>
                <a:ea typeface="zihun7hao-wennuantongzhiti" pitchFamily="2" charset="-122"/>
                <a:cs typeface="Times New Roman" panose="02020603050405020304" pitchFamily="18" charset="0"/>
              </a:rPr>
              <a:t>đọc</a:t>
            </a:r>
            <a:endParaRPr kumimoji="1" lang="zh-CN" altLang="en-US" sz="5400" b="1" dirty="0">
              <a:solidFill>
                <a:prstClr val="white"/>
              </a:solidFill>
              <a:latin typeface="Times New Roman" panose="02020603050405020304" pitchFamily="18" charset="0"/>
              <a:ea typeface="zihun7hao-wennuantongzhiti" pitchFamily="2" charset="-122"/>
              <a:cs typeface="Times New Roman" panose="02020603050405020304" pitchFamily="18" charset="0"/>
            </a:endParaRPr>
          </a:p>
        </p:txBody>
      </p:sp>
      <p:sp>
        <p:nvSpPr>
          <p:cNvPr id="24" name="椭圆 23">
            <a:extLst>
              <a:ext uri="{FF2B5EF4-FFF2-40B4-BE49-F238E27FC236}">
                <a16:creationId xmlns:a16="http://schemas.microsoft.com/office/drawing/2014/main" id="{43BF8D45-6765-854F-A41F-1FDCFE5E91B9}"/>
              </a:ext>
            </a:extLst>
          </p:cNvPr>
          <p:cNvSpPr/>
          <p:nvPr/>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26" name="椭圆 25">
            <a:extLst>
              <a:ext uri="{FF2B5EF4-FFF2-40B4-BE49-F238E27FC236}">
                <a16:creationId xmlns:a16="http://schemas.microsoft.com/office/drawing/2014/main" id="{1FDA4700-4234-EC4C-8E13-3F1E9521582B}"/>
              </a:ext>
            </a:extLst>
          </p:cNvPr>
          <p:cNvSpPr/>
          <p:nvPr/>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23" name="页脚占位符 4">
            <a:extLst>
              <a:ext uri="{FF2B5EF4-FFF2-40B4-BE49-F238E27FC236}">
                <a16:creationId xmlns:a16="http://schemas.microsoft.com/office/drawing/2014/main" id="{53D0A154-FDF4-456C-AF03-4861F081428C}"/>
              </a:ext>
            </a:extLst>
          </p:cNvPr>
          <p:cNvSpPr>
            <a:spLocks noGrp="1"/>
          </p:cNvSpPr>
          <p:nvPr>
            <p:ph type="ftr" sz="quarter" idx="11"/>
          </p:nvPr>
        </p:nvSpPr>
        <p:spPr>
          <a:xfrm>
            <a:off x="4126523" y="6492387"/>
            <a:ext cx="4114800" cy="365125"/>
          </a:xfrm>
        </p:spPr>
        <p:txBody>
          <a:bodyPr/>
          <a:lstStyle/>
          <a:p>
            <a:endParaRPr kumimoji="1" lang="zh-CN" altLang="en-US" dirty="0"/>
          </a:p>
        </p:txBody>
      </p:sp>
    </p:spTree>
    <p:extLst>
      <p:ext uri="{BB962C8B-B14F-4D97-AF65-F5344CB8AC3E}">
        <p14:creationId xmlns:p14="http://schemas.microsoft.com/office/powerpoint/2010/main" val="298511043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1">
            <a:extLst>
              <a:ext uri="{FF2B5EF4-FFF2-40B4-BE49-F238E27FC236}">
                <a16:creationId xmlns:a16="http://schemas.microsoft.com/office/drawing/2014/main" id="{824580FE-5A13-9A4F-9F64-99328C4DCC83}"/>
              </a:ext>
            </a:extLst>
          </p:cNvPr>
          <p:cNvPicPr>
            <a:picLocks noChangeAspect="1"/>
          </p:cNvPicPr>
          <p:nvPr/>
        </p:nvPicPr>
        <p:blipFill>
          <a:blip r:embed="rId2"/>
          <a:srcRect/>
          <a:stretch>
            <a:fillRect/>
          </a:stretch>
        </p:blipFill>
        <p:spPr>
          <a:xfrm>
            <a:off x="0" y="0"/>
            <a:ext cx="12192002" cy="6858001"/>
          </a:xfrm>
          <a:prstGeom prst="rect">
            <a:avLst/>
          </a:prstGeom>
        </p:spPr>
      </p:pic>
      <p:sp>
        <p:nvSpPr>
          <p:cNvPr id="3" name="矩形 2">
            <a:extLst>
              <a:ext uri="{FF2B5EF4-FFF2-40B4-BE49-F238E27FC236}">
                <a16:creationId xmlns:a16="http://schemas.microsoft.com/office/drawing/2014/main" id="{AA2C2B9C-37DA-384E-92DE-2AD3A23ED26D}"/>
              </a:ext>
            </a:extLst>
          </p:cNvPr>
          <p:cNvSpPr/>
          <p:nvPr/>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6" name="椭圆 5">
            <a:extLst>
              <a:ext uri="{FF2B5EF4-FFF2-40B4-BE49-F238E27FC236}">
                <a16:creationId xmlns:a16="http://schemas.microsoft.com/office/drawing/2014/main" id="{381A1B94-C4AF-1149-A4A6-5F6344B5DEE7}"/>
              </a:ext>
            </a:extLst>
          </p:cNvPr>
          <p:cNvSpPr/>
          <p:nvPr/>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8" name="任意形状 7">
            <a:extLst>
              <a:ext uri="{FF2B5EF4-FFF2-40B4-BE49-F238E27FC236}">
                <a16:creationId xmlns:a16="http://schemas.microsoft.com/office/drawing/2014/main" id="{9153E4A1-9D44-CD43-812A-70A8782EB5AC}"/>
              </a:ext>
            </a:extLst>
          </p:cNvPr>
          <p:cNvSpPr/>
          <p:nvPr/>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endParaRPr>
          </a:p>
        </p:txBody>
      </p:sp>
      <p:pic>
        <p:nvPicPr>
          <p:cNvPr id="10" name="图片 9">
            <a:extLst>
              <a:ext uri="{FF2B5EF4-FFF2-40B4-BE49-F238E27FC236}">
                <a16:creationId xmlns:a16="http://schemas.microsoft.com/office/drawing/2014/main" id="{D57945BD-95E3-0F49-8787-3BB537976149}"/>
              </a:ext>
            </a:extLst>
          </p:cNvPr>
          <p:cNvPicPr>
            <a:picLocks noChangeAspect="1"/>
          </p:cNvPicPr>
          <p:nvPr/>
        </p:nvPicPr>
        <p:blipFill>
          <a:blip r:embed="rId3"/>
          <a:stretch>
            <a:fillRect/>
          </a:stretch>
        </p:blipFill>
        <p:spPr>
          <a:xfrm rot="2700000">
            <a:off x="10957684" y="5135837"/>
            <a:ext cx="602779" cy="1767959"/>
          </a:xfrm>
          <a:prstGeom prst="rect">
            <a:avLst/>
          </a:prstGeom>
        </p:spPr>
      </p:pic>
      <p:sp>
        <p:nvSpPr>
          <p:cNvPr id="11" name="椭圆 10">
            <a:extLst>
              <a:ext uri="{FF2B5EF4-FFF2-40B4-BE49-F238E27FC236}">
                <a16:creationId xmlns:a16="http://schemas.microsoft.com/office/drawing/2014/main" id="{5BEFFA4A-86D3-964B-B651-3C754CCBEBBC}"/>
              </a:ext>
            </a:extLst>
          </p:cNvPr>
          <p:cNvSpPr/>
          <p:nvPr/>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25" name="图片 24">
            <a:extLst>
              <a:ext uri="{FF2B5EF4-FFF2-40B4-BE49-F238E27FC236}">
                <a16:creationId xmlns:a16="http://schemas.microsoft.com/office/drawing/2014/main" id="{8E8187CB-F299-6645-80F9-F8395C394BB5}"/>
              </a:ext>
            </a:extLst>
          </p:cNvPr>
          <p:cNvPicPr>
            <a:picLocks noChangeAspect="1"/>
          </p:cNvPicPr>
          <p:nvPr/>
        </p:nvPicPr>
        <p:blipFill>
          <a:blip r:embed="rId4"/>
          <a:stretch>
            <a:fillRect/>
          </a:stretch>
        </p:blipFill>
        <p:spPr>
          <a:xfrm>
            <a:off x="7637926" y="1557223"/>
            <a:ext cx="2939002" cy="3968248"/>
          </a:xfrm>
          <a:prstGeom prst="rect">
            <a:avLst/>
          </a:prstGeom>
        </p:spPr>
      </p:pic>
      <p:sp>
        <p:nvSpPr>
          <p:cNvPr id="2" name="TextBox 1">
            <a:extLst>
              <a:ext uri="{FF2B5EF4-FFF2-40B4-BE49-F238E27FC236}">
                <a16:creationId xmlns:a16="http://schemas.microsoft.com/office/drawing/2014/main" id="{E62148BE-FE5F-4071-9AE4-55E2473D28E5}"/>
              </a:ext>
            </a:extLst>
          </p:cNvPr>
          <p:cNvSpPr txBox="1"/>
          <p:nvPr/>
        </p:nvSpPr>
        <p:spPr>
          <a:xfrm>
            <a:off x="810997" y="2413337"/>
            <a:ext cx="6826929" cy="1015663"/>
          </a:xfrm>
          <a:prstGeom prst="rect">
            <a:avLst/>
          </a:prstGeom>
          <a:noFill/>
        </p:spPr>
        <p:txBody>
          <a:bodyPr wrap="square" rtlCol="0">
            <a:spAutoFit/>
          </a:bodyPr>
          <a:lstStyle/>
          <a:p>
            <a:pPr algn="ctr">
              <a:defRPr/>
            </a:pPr>
            <a:r>
              <a:rPr lang="en-US" sz="6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Trình</a:t>
            </a:r>
            <a:r>
              <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6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bày</a:t>
            </a:r>
            <a:r>
              <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6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trước</a:t>
            </a:r>
            <a:r>
              <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6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lớp</a:t>
            </a:r>
            <a:endParaRPr lang="en-US" sz="6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页脚占位符 4">
            <a:extLst>
              <a:ext uri="{FF2B5EF4-FFF2-40B4-BE49-F238E27FC236}">
                <a16:creationId xmlns:a16="http://schemas.microsoft.com/office/drawing/2014/main" id="{60F306E0-B67C-45DE-A046-CF23FD31943B}"/>
              </a:ext>
            </a:extLst>
          </p:cNvPr>
          <p:cNvSpPr>
            <a:spLocks noGrp="1"/>
          </p:cNvSpPr>
          <p:nvPr>
            <p:ph type="ftr" sz="quarter" idx="11"/>
          </p:nvPr>
        </p:nvSpPr>
        <p:spPr>
          <a:xfrm>
            <a:off x="4126523" y="6492387"/>
            <a:ext cx="4114800" cy="365125"/>
          </a:xfrm>
        </p:spPr>
        <p:txBody>
          <a:bodyPr/>
          <a:lstStyle/>
          <a:p>
            <a:endParaRPr kumimoji="1" lang="zh-CN" altLang="en-US" dirty="0"/>
          </a:p>
        </p:txBody>
      </p:sp>
    </p:spTree>
    <p:extLst>
      <p:ext uri="{BB962C8B-B14F-4D97-AF65-F5344CB8AC3E}">
        <p14:creationId xmlns:p14="http://schemas.microsoft.com/office/powerpoint/2010/main" val="20204333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750" fill="hold"/>
                                        <p:tgtEl>
                                          <p:spTgt spid="25"/>
                                        </p:tgtEl>
                                        <p:attrNameLst>
                                          <p:attrName>ppt_w</p:attrName>
                                        </p:attrNameLst>
                                      </p:cBhvr>
                                      <p:tavLst>
                                        <p:tav tm="0">
                                          <p:val>
                                            <p:fltVal val="0"/>
                                          </p:val>
                                        </p:tav>
                                        <p:tav tm="100000">
                                          <p:val>
                                            <p:strVal val="#ppt_w"/>
                                          </p:val>
                                        </p:tav>
                                      </p:tavLst>
                                    </p:anim>
                                    <p:anim calcmode="lin" valueType="num">
                                      <p:cBhvr>
                                        <p:cTn id="8" dur="750" fill="hold"/>
                                        <p:tgtEl>
                                          <p:spTgt spid="25"/>
                                        </p:tgtEl>
                                        <p:attrNameLst>
                                          <p:attrName>ppt_h</p:attrName>
                                        </p:attrNameLst>
                                      </p:cBhvr>
                                      <p:tavLst>
                                        <p:tav tm="0">
                                          <p:val>
                                            <p:fltVal val="0"/>
                                          </p:val>
                                        </p:tav>
                                        <p:tav tm="100000">
                                          <p:val>
                                            <p:strVal val="#ppt_h"/>
                                          </p:val>
                                        </p:tav>
                                      </p:tavLst>
                                    </p:anim>
                                    <p:animEffect transition="in" filter="fade">
                                      <p:cBhvr>
                                        <p:cTn id="9" dur="75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p:cNvPicPr>
            <a:picLocks noChangeAspect="1"/>
          </p:cNvPicPr>
          <p:nvPr/>
        </p:nvPicPr>
        <p:blipFill rotWithShape="1">
          <a:blip r:embed="rId3">
            <a:extLst>
              <a:ext uri="{28A0092B-C50C-407E-A947-70E740481C1C}">
                <a14:useLocalDpi xmlns:a14="http://schemas.microsoft.com/office/drawing/2010/main" val="0"/>
              </a:ext>
            </a:extLst>
          </a:blip>
          <a:srcRect t="12758" r="66235" b="27006"/>
          <a:stretch/>
        </p:blipFill>
        <p:spPr>
          <a:xfrm>
            <a:off x="1" y="828426"/>
            <a:ext cx="4267199" cy="4130937"/>
          </a:xfrm>
          <a:prstGeom prst="rect">
            <a:avLst/>
          </a:prstGeom>
        </p:spPr>
      </p:pic>
      <p:pic>
        <p:nvPicPr>
          <p:cNvPr id="5" name="4"/>
          <p:cNvPicPr>
            <a:picLocks noChangeAspect="1"/>
          </p:cNvPicPr>
          <p:nvPr/>
        </p:nvPicPr>
        <p:blipFill rotWithShape="1">
          <a:blip r:embed="rId4">
            <a:extLst>
              <a:ext uri="{28A0092B-C50C-407E-A947-70E740481C1C}">
                <a14:useLocalDpi xmlns:a14="http://schemas.microsoft.com/office/drawing/2010/main" val="0"/>
              </a:ext>
            </a:extLst>
          </a:blip>
          <a:srcRect l="33765" t="20706" r="35647" b="20732"/>
          <a:stretch/>
        </p:blipFill>
        <p:spPr>
          <a:xfrm>
            <a:off x="4116594" y="1420009"/>
            <a:ext cx="3729317" cy="4016188"/>
          </a:xfrm>
          <a:prstGeom prst="rect">
            <a:avLst/>
          </a:prstGeom>
        </p:spPr>
      </p:pic>
      <p:pic>
        <p:nvPicPr>
          <p:cNvPr id="6" name="5"/>
          <p:cNvPicPr>
            <a:picLocks noChangeAspect="1"/>
          </p:cNvPicPr>
          <p:nvPr/>
        </p:nvPicPr>
        <p:blipFill rotWithShape="1">
          <a:blip r:embed="rId5">
            <a:extLst>
              <a:ext uri="{28A0092B-C50C-407E-A947-70E740481C1C}">
                <a14:useLocalDpi xmlns:a14="http://schemas.microsoft.com/office/drawing/2010/main" val="0"/>
              </a:ext>
            </a:extLst>
          </a:blip>
          <a:srcRect l="65883" t="10249" r="3176" b="29935"/>
          <a:stretch/>
        </p:blipFill>
        <p:spPr>
          <a:xfrm>
            <a:off x="7925112" y="702833"/>
            <a:ext cx="3879613" cy="4102249"/>
          </a:xfrm>
          <a:prstGeom prst="rect">
            <a:avLst/>
          </a:prstGeom>
        </p:spPr>
      </p:pic>
      <p:sp>
        <p:nvSpPr>
          <p:cNvPr id="10" name="TextBox 9"/>
          <p:cNvSpPr txBox="1"/>
          <p:nvPr/>
        </p:nvSpPr>
        <p:spPr>
          <a:xfrm>
            <a:off x="1075253" y="2707746"/>
            <a:ext cx="2270173" cy="1077218"/>
          </a:xfrm>
          <a:prstGeom prst="rect">
            <a:avLst/>
          </a:prstGeom>
          <a:noFill/>
        </p:spPr>
        <p:txBody>
          <a:bodyPr wrap="none" rtlCol="0">
            <a:spAutoFit/>
          </a:bodyPr>
          <a:lstStyle/>
          <a:p>
            <a:pPr defTabSz="1219170"/>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Tên</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thơ</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p>
          <a:p>
            <a:pPr defTabSz="1219170"/>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chuyện</a:t>
            </a:r>
            <a:endPar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4844430" y="3246355"/>
            <a:ext cx="2044149" cy="584775"/>
          </a:xfrm>
          <a:prstGeom prst="rect">
            <a:avLst/>
          </a:prstGeom>
          <a:noFill/>
        </p:spPr>
        <p:txBody>
          <a:bodyPr wrap="none" rtlCol="0">
            <a:spAutoFit/>
          </a:bodyPr>
          <a:lstStyle/>
          <a:p>
            <a:pPr defTabSz="1219170"/>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Tên</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tác</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giả</a:t>
            </a:r>
            <a:endPar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p:cNvSpPr txBox="1"/>
          <p:nvPr/>
        </p:nvSpPr>
        <p:spPr>
          <a:xfrm>
            <a:off x="8233187" y="2387714"/>
            <a:ext cx="3385863" cy="1077218"/>
          </a:xfrm>
          <a:prstGeom prst="rect">
            <a:avLst/>
          </a:prstGeom>
          <a:noFill/>
        </p:spPr>
        <p:txBody>
          <a:bodyPr wrap="none" rtlCol="0">
            <a:spAutoFit/>
          </a:bodyPr>
          <a:lstStyle/>
          <a:p>
            <a:pPr algn="ctr" defTabSz="1219170"/>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Điều</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nhất</a:t>
            </a:r>
            <a:endPar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algn="ctr" defTabSz="1219170"/>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endParaRPr lang="en-US" altLang="zh-C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Rectangle: Rounded Corners 1">
            <a:extLst>
              <a:ext uri="{FF2B5EF4-FFF2-40B4-BE49-F238E27FC236}">
                <a16:creationId xmlns:a16="http://schemas.microsoft.com/office/drawing/2014/main" id="{D312EC8F-ADE4-4858-8490-32AC1A4FD783}"/>
              </a:ext>
            </a:extLst>
          </p:cNvPr>
          <p:cNvSpPr/>
          <p:nvPr/>
        </p:nvSpPr>
        <p:spPr>
          <a:xfrm>
            <a:off x="3733528" y="388981"/>
            <a:ext cx="5229464" cy="87888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Viết</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vào</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phiếu</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sách</a:t>
            </a:r>
            <a:endPar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2111636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par>
                                <p:cTn id="11" presetID="26" presetClass="emph" presetSubtype="0" fill="hold" nodeType="withEffect">
                                  <p:stCondLst>
                                    <p:cond delay="125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1500"/>
                                        <p:tgtEl>
                                          <p:spTgt spid="5"/>
                                        </p:tgtEl>
                                      </p:cBhvr>
                                    </p:animEffect>
                                  </p:childTnLst>
                                </p:cTn>
                              </p:par>
                              <p:par>
                                <p:cTn id="24" presetID="26" presetClass="emph" presetSubtype="0" fill="hold" nodeType="withEffect">
                                  <p:stCondLst>
                                    <p:cond delay="1500"/>
                                  </p:stCondLst>
                                  <p:childTnLst>
                                    <p:animEffect transition="out" filter="fade">
                                      <p:cBhvr>
                                        <p:cTn id="25" dur="500" tmFilter="0, 0; .2, .5; .8, .5; 1, 0"/>
                                        <p:tgtEl>
                                          <p:spTgt spid="5"/>
                                        </p:tgtEl>
                                      </p:cBhvr>
                                    </p:animEffect>
                                    <p:animScale>
                                      <p:cBhvr>
                                        <p:cTn id="26" dur="250" autoRev="1" fill="hold"/>
                                        <p:tgtEl>
                                          <p:spTgt spid="5"/>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5" presetClass="entr" presetSubtype="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9" dur="1000" fill="hold"/>
                                        <p:tgtEl>
                                          <p:spTgt spid="6"/>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6"/>
                                        </p:tgtEl>
                                      </p:cBhvr>
                                    </p:animEffect>
                                  </p:childTnLst>
                                </p:cTn>
                              </p:par>
                              <p:par>
                                <p:cTn id="44" presetID="26" presetClass="emph" presetSubtype="0" fill="hold" nodeType="withEffect">
                                  <p:stCondLst>
                                    <p:cond delay="1000"/>
                                  </p:stCondLst>
                                  <p:childTnLst>
                                    <p:animEffect transition="out" filter="fade">
                                      <p:cBhvr>
                                        <p:cTn id="45" dur="500" tmFilter="0, 0; .2, .5; .8, .5; 1, 0"/>
                                        <p:tgtEl>
                                          <p:spTgt spid="6"/>
                                        </p:tgtEl>
                                      </p:cBhvr>
                                    </p:animEffect>
                                    <p:animScale>
                                      <p:cBhvr>
                                        <p:cTn id="46" dur="250" autoRev="1" fill="hold"/>
                                        <p:tgtEl>
                                          <p:spTgt spid="6"/>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up)">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9"/>
          <p:cNvPicPr>
            <a:picLocks noChangeAspect="1"/>
          </p:cNvPicPr>
          <p:nvPr/>
        </p:nvPicPr>
        <p:blipFill rotWithShape="1">
          <a:blip r:embed="rId6">
            <a:extLst>
              <a:ext uri="{28A0092B-C50C-407E-A947-70E740481C1C}">
                <a14:useLocalDpi xmlns:a14="http://schemas.microsoft.com/office/drawing/2010/main" val="0"/>
              </a:ext>
            </a:extLst>
          </a:blip>
          <a:srcRect l="2915" t="12037" r="70209" b="60370"/>
          <a:stretch/>
        </p:blipFill>
        <p:spPr>
          <a:xfrm>
            <a:off x="8915400" y="1316766"/>
            <a:ext cx="3276600" cy="1892300"/>
          </a:xfrm>
          <a:prstGeom prst="rect">
            <a:avLst/>
          </a:prstGeom>
        </p:spPr>
      </p:pic>
      <p:pic>
        <p:nvPicPr>
          <p:cNvPr id="6" name="5"/>
          <p:cNvPicPr>
            <a:picLocks noChangeAspect="1"/>
          </p:cNvPicPr>
          <p:nvPr/>
        </p:nvPicPr>
        <p:blipFill rotWithShape="1">
          <a:blip r:embed="rId7">
            <a:extLst>
              <a:ext uri="{28A0092B-C50C-407E-A947-70E740481C1C}">
                <a14:useLocalDpi xmlns:a14="http://schemas.microsoft.com/office/drawing/2010/main" val="0"/>
              </a:ext>
            </a:extLst>
          </a:blip>
          <a:srcRect l="9168" t="2037" r="6249"/>
          <a:stretch/>
        </p:blipFill>
        <p:spPr>
          <a:xfrm>
            <a:off x="1117600" y="139699"/>
            <a:ext cx="10312400" cy="6718300"/>
          </a:xfrm>
          <a:prstGeom prst="rect">
            <a:avLst/>
          </a:prstGeom>
        </p:spPr>
      </p:pic>
      <p:pic>
        <p:nvPicPr>
          <p:cNvPr id="7" name="6"/>
          <p:cNvPicPr>
            <a:picLocks noChangeAspect="1"/>
          </p:cNvPicPr>
          <p:nvPr/>
        </p:nvPicPr>
        <p:blipFill rotWithShape="1">
          <a:blip r:embed="rId8">
            <a:extLst>
              <a:ext uri="{28A0092B-C50C-407E-A947-70E740481C1C}">
                <a14:useLocalDpi xmlns:a14="http://schemas.microsoft.com/office/drawing/2010/main" val="0"/>
              </a:ext>
            </a:extLst>
          </a:blip>
          <a:srcRect l="84791" t="53519" r="1" b="6482"/>
          <a:stretch/>
        </p:blipFill>
        <p:spPr>
          <a:xfrm>
            <a:off x="10337800" y="3670300"/>
            <a:ext cx="1854200" cy="2743201"/>
          </a:xfrm>
          <a:prstGeom prst="rect">
            <a:avLst/>
          </a:prstGeom>
        </p:spPr>
      </p:pic>
      <p:pic>
        <p:nvPicPr>
          <p:cNvPr id="8" name="7"/>
          <p:cNvPicPr>
            <a:picLocks noChangeAspect="1"/>
          </p:cNvPicPr>
          <p:nvPr/>
        </p:nvPicPr>
        <p:blipFill rotWithShape="1">
          <a:blip r:embed="rId9">
            <a:extLst>
              <a:ext uri="{28A0092B-C50C-407E-A947-70E740481C1C}">
                <a14:useLocalDpi xmlns:a14="http://schemas.microsoft.com/office/drawing/2010/main" val="0"/>
              </a:ext>
            </a:extLst>
          </a:blip>
          <a:srcRect t="71667" r="82708" b="15370"/>
          <a:stretch/>
        </p:blipFill>
        <p:spPr>
          <a:xfrm>
            <a:off x="0" y="4914900"/>
            <a:ext cx="2108200" cy="889000"/>
          </a:xfrm>
          <a:prstGeom prst="rect">
            <a:avLst/>
          </a:prstGeom>
        </p:spPr>
      </p:pic>
      <p:pic>
        <p:nvPicPr>
          <p:cNvPr id="9" name="8"/>
          <p:cNvPicPr>
            <a:picLocks noChangeAspect="1"/>
          </p:cNvPicPr>
          <p:nvPr/>
        </p:nvPicPr>
        <p:blipFill rotWithShape="1">
          <a:blip r:embed="rId6">
            <a:extLst>
              <a:ext uri="{28A0092B-C50C-407E-A947-70E740481C1C}">
                <a14:useLocalDpi xmlns:a14="http://schemas.microsoft.com/office/drawing/2010/main" val="0"/>
              </a:ext>
            </a:extLst>
          </a:blip>
          <a:srcRect l="2915" t="12037" r="70209" b="60370"/>
          <a:stretch/>
        </p:blipFill>
        <p:spPr>
          <a:xfrm>
            <a:off x="239349" y="51097"/>
            <a:ext cx="3276600" cy="1892300"/>
          </a:xfrm>
          <a:prstGeom prst="rect">
            <a:avLst/>
          </a:prstGeom>
        </p:spPr>
      </p:pic>
      <p:sp>
        <p:nvSpPr>
          <p:cNvPr id="13" name="TextBox 12"/>
          <p:cNvSpPr txBox="1"/>
          <p:nvPr/>
        </p:nvSpPr>
        <p:spPr>
          <a:xfrm>
            <a:off x="4305519" y="3392332"/>
            <a:ext cx="3710696" cy="1898084"/>
          </a:xfrm>
          <a:prstGeom prst="rect">
            <a:avLst/>
          </a:prstGeom>
          <a:noFill/>
        </p:spPr>
        <p:txBody>
          <a:bodyPr wrap="square" rtlCol="0">
            <a:spAutoFit/>
          </a:bodyPr>
          <a:lstStyle/>
          <a:p>
            <a:pPr algn="ctr" defTabSz="1219170"/>
            <a:r>
              <a:rPr lang="en-US" altLang="zh-CN" sz="5867" b="1" dirty="0" err="1">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Củng</a:t>
            </a:r>
            <a:r>
              <a:rPr lang="en-US" altLang="zh-CN" sz="5867" b="1" dirty="0">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 </a:t>
            </a:r>
            <a:r>
              <a:rPr lang="en-US" altLang="zh-CN" sz="5867" b="1" dirty="0" err="1">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cố</a:t>
            </a:r>
            <a:r>
              <a:rPr lang="en-US" altLang="zh-CN" sz="5867" b="1" dirty="0">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 </a:t>
            </a:r>
            <a:r>
              <a:rPr lang="en-US" altLang="zh-CN" sz="5867" b="1" dirty="0" err="1">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dặn</a:t>
            </a:r>
            <a:r>
              <a:rPr lang="en-US" altLang="zh-CN" sz="5867" b="1" dirty="0">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 </a:t>
            </a:r>
            <a:r>
              <a:rPr lang="en-US" altLang="zh-CN" sz="5867" b="1" dirty="0" err="1">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Segoe UI Black" panose="020B0A02040204020203" pitchFamily="34" charset="0"/>
                <a:cs typeface="Segoe UI Black" panose="020B0A02040204020203" pitchFamily="34" charset="0"/>
              </a:rPr>
              <a:t>dò</a:t>
            </a:r>
            <a:endParaRPr lang="zh-CN" altLang="en-US" sz="5867" b="1" dirty="0">
              <a:ln w="31550" cmpd="sng">
                <a:gradFill>
                  <a:gsLst>
                    <a:gs pos="64000">
                      <a:srgbClr val="9BBB59">
                        <a:lumMod val="50000"/>
                      </a:srgbClr>
                    </a:gs>
                    <a:gs pos="0">
                      <a:srgbClr val="9BBB59">
                        <a:lumMod val="75000"/>
                      </a:srgbClr>
                    </a:gs>
                  </a:gsLst>
                  <a:lin ang="5400000"/>
                </a:gradFill>
                <a:prstDash val="solid"/>
              </a:ln>
              <a:solidFill>
                <a:prstClr val="white"/>
              </a:solidFill>
              <a:effectLst>
                <a:outerShdw blurRad="50800" dist="40000" dir="5400000" algn="tl" rotWithShape="0">
                  <a:srgbClr val="000000">
                    <a:shade val="5000"/>
                    <a:satMod val="120000"/>
                    <a:alpha val="33000"/>
                  </a:srgbClr>
                </a:outerShdw>
              </a:effectLst>
              <a:latin typeface="Segoe UI Black" panose="020B0A02040204020203" pitchFamily="34" charset="0"/>
              <a:ea typeface="华文琥珀" pitchFamily="2" charset="-122"/>
              <a:cs typeface="Segoe UI Black" panose="020B0A02040204020203" pitchFamily="34" charset="0"/>
            </a:endParaRPr>
          </a:p>
        </p:txBody>
      </p:sp>
      <p:pic>
        <p:nvPicPr>
          <p:cNvPr id="17" name="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355934">
            <a:off x="3766027" y="2807005"/>
            <a:ext cx="1078989" cy="1048808"/>
          </a:xfrm>
          <a:prstGeom prst="rect">
            <a:avLst/>
          </a:prstGeom>
        </p:spPr>
      </p:pic>
      <p:pic>
        <p:nvPicPr>
          <p:cNvPr id="18" name="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23059" y="3392332"/>
            <a:ext cx="1148180" cy="955285"/>
          </a:xfrm>
          <a:prstGeom prst="rect">
            <a:avLst/>
          </a:prstGeom>
        </p:spPr>
      </p:pic>
      <p:pic>
        <p:nvPicPr>
          <p:cNvPr id="19" name="18"/>
          <p:cNvPicPr>
            <a:picLocks noChangeAspect="1"/>
          </p:cNvPicPr>
          <p:nvPr/>
        </p:nvPicPr>
        <p:blipFill rotWithShape="1">
          <a:blip r:embed="rId12">
            <a:extLst>
              <a:ext uri="{28A0092B-C50C-407E-A947-70E740481C1C}">
                <a14:useLocalDpi xmlns:a14="http://schemas.microsoft.com/office/drawing/2010/main" val="0"/>
              </a:ext>
            </a:extLst>
          </a:blip>
          <a:srcRect t="80593"/>
          <a:stretch/>
        </p:blipFill>
        <p:spPr>
          <a:xfrm>
            <a:off x="0" y="5527040"/>
            <a:ext cx="12192000" cy="1330960"/>
          </a:xfrm>
          <a:prstGeom prst="rect">
            <a:avLst/>
          </a:prstGeom>
        </p:spPr>
      </p:pic>
      <p:pic>
        <p:nvPicPr>
          <p:cNvPr id="20" name="1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40971" y="3332989"/>
            <a:ext cx="3121024" cy="3176899"/>
          </a:xfrm>
          <a:prstGeom prst="rect">
            <a:avLst/>
          </a:prstGeom>
        </p:spPr>
      </p:pic>
      <p:grpSp>
        <p:nvGrpSpPr>
          <p:cNvPr id="3" name="2 2"/>
          <p:cNvGrpSpPr/>
          <p:nvPr/>
        </p:nvGrpSpPr>
        <p:grpSpPr>
          <a:xfrm>
            <a:off x="-5617301" y="2934478"/>
            <a:ext cx="5448300" cy="3479023"/>
            <a:chOff x="-4212976" y="2200858"/>
            <a:chExt cx="4086225" cy="2609267"/>
          </a:xfrm>
        </p:grpSpPr>
        <p:pic>
          <p:nvPicPr>
            <p:cNvPr id="16" name="图片 15"/>
            <p:cNvPicPr>
              <a:picLocks noChangeAspect="1"/>
            </p:cNvPicPr>
            <p:nvPr/>
          </p:nvPicPr>
          <p:blipFill rotWithShape="1">
            <a:blip r:embed="rId14">
              <a:extLst>
                <a:ext uri="{28A0092B-C50C-407E-A947-70E740481C1C}">
                  <a14:useLocalDpi xmlns:a14="http://schemas.microsoft.com/office/drawing/2010/main" val="0"/>
                </a:ext>
              </a:extLst>
            </a:blip>
            <a:srcRect l="47710" t="40370" r="7603" b="8900"/>
            <a:stretch/>
          </p:blipFill>
          <p:spPr>
            <a:xfrm>
              <a:off x="-4212976" y="2200858"/>
              <a:ext cx="4086225" cy="2609267"/>
            </a:xfrm>
            <a:prstGeom prst="rect">
              <a:avLst/>
            </a:prstGeom>
          </p:spPr>
        </p:pic>
        <p:sp>
          <p:nvSpPr>
            <p:cNvPr id="2" name="TextBox 1"/>
            <p:cNvSpPr txBox="1"/>
            <p:nvPr/>
          </p:nvSpPr>
          <p:spPr>
            <a:xfrm>
              <a:off x="-2930594" y="3686175"/>
              <a:ext cx="1254093" cy="315423"/>
            </a:xfrm>
            <a:prstGeom prst="rect">
              <a:avLst/>
            </a:prstGeom>
            <a:noFill/>
          </p:spPr>
          <p:txBody>
            <a:bodyPr wrap="none" rtlCol="0">
              <a:spAutoFit/>
            </a:bodyPr>
            <a:lstStyle/>
            <a:p>
              <a:pPr defTabSz="1219170"/>
              <a:r>
                <a:rPr lang="en-US" altLang="zh-CN" sz="2133" b="1" dirty="0" err="1">
                  <a:solidFill>
                    <a:srgbClr val="FF0000"/>
                  </a:solidFill>
                  <a:latin typeface="Times New Roman" panose="02020603050405020304" pitchFamily="18" charset="0"/>
                  <a:ea typeface="方正粗圆_GBK" panose="03000509000000000000" pitchFamily="65" charset="-122"/>
                  <a:cs typeface="Times New Roman" panose="02020603050405020304" pitchFamily="18" charset="0"/>
                </a:rPr>
                <a:t>Hương</a:t>
              </a:r>
              <a:r>
                <a:rPr lang="en-US" altLang="zh-CN" sz="2133" b="1" dirty="0">
                  <a:solidFill>
                    <a:srgbClr val="FF0000"/>
                  </a:solidFill>
                  <a:latin typeface="Times New Roman" panose="02020603050405020304" pitchFamily="18" charset="0"/>
                  <a:ea typeface="方正粗圆_GBK" panose="03000509000000000000" pitchFamily="65" charset="-122"/>
                  <a:cs typeface="Times New Roman" panose="02020603050405020304" pitchFamily="18" charset="0"/>
                </a:rPr>
                <a:t> </a:t>
              </a:r>
              <a:r>
                <a:rPr lang="en-US" altLang="zh-CN" sz="2133" b="1" dirty="0" err="1">
                  <a:solidFill>
                    <a:srgbClr val="FF0000"/>
                  </a:solidFill>
                  <a:latin typeface="Times New Roman" panose="02020603050405020304" pitchFamily="18" charset="0"/>
                  <a:ea typeface="方正粗圆_GBK" panose="03000509000000000000" pitchFamily="65" charset="-122"/>
                  <a:cs typeface="Times New Roman" panose="02020603050405020304" pitchFamily="18" charset="0"/>
                </a:rPr>
                <a:t>Thảo</a:t>
              </a:r>
              <a:endParaRPr lang="zh-CN" altLang="en-US" sz="2133" b="1" dirty="0">
                <a:solidFill>
                  <a:srgbClr val="FF0000"/>
                </a:solidFill>
                <a:latin typeface="Times New Roman" panose="02020603050405020304" pitchFamily="18" charset="0"/>
                <a:ea typeface="方正粗圆_GBK" panose="03000509000000000000" pitchFamily="65" charset="-122"/>
                <a:cs typeface="Times New Roman" panose="02020603050405020304" pitchFamily="18" charset="0"/>
              </a:endParaRPr>
            </a:p>
          </p:txBody>
        </p:sp>
      </p:grpSp>
      <p:pic>
        <p:nvPicPr>
          <p:cNvPr id="14" name="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689600" y="-1275523"/>
            <a:ext cx="812800" cy="812800"/>
          </a:xfrm>
          <a:prstGeom prst="rect">
            <a:avLst/>
          </a:prstGeom>
        </p:spPr>
      </p:pic>
    </p:spTree>
    <p:extLst>
      <p:ext uri="{BB962C8B-B14F-4D97-AF65-F5344CB8AC3E}">
        <p14:creationId xmlns:p14="http://schemas.microsoft.com/office/powerpoint/2010/main" val="411452510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900" decel="100000" fill="hold"/>
                                        <p:tgtEl>
                                          <p:spTgt spid="6"/>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900" decel="100000" fill="hold"/>
                                        <p:tgtEl>
                                          <p:spTgt spid="8"/>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250" fill="hold"/>
                                        <p:tgtEl>
                                          <p:spTgt spid="10"/>
                                        </p:tgtEl>
                                        <p:attrNameLst>
                                          <p:attrName>ppt_x</p:attrName>
                                        </p:attrNameLst>
                                      </p:cBhvr>
                                      <p:tavLst>
                                        <p:tav tm="0">
                                          <p:val>
                                            <p:strVal val="#ppt_x"/>
                                          </p:val>
                                        </p:tav>
                                        <p:tav tm="100000">
                                          <p:val>
                                            <p:strVal val="#ppt_x"/>
                                          </p:val>
                                        </p:tav>
                                      </p:tavLst>
                                    </p:anim>
                                    <p:anim calcmode="lin" valueType="num">
                                      <p:cBhvr additive="base">
                                        <p:cTn id="36" dur="12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4000" fill="hold"/>
                                        <p:tgtEl>
                                          <p:spTgt spid="3"/>
                                        </p:tgtEl>
                                        <p:attrNameLst>
                                          <p:attrName>ppt_x</p:attrName>
                                        </p:attrNameLst>
                                      </p:cBhvr>
                                      <p:tavLst>
                                        <p:tav tm="0">
                                          <p:val>
                                            <p:strVal val="1+#ppt_w/2"/>
                                          </p:val>
                                        </p:tav>
                                        <p:tav tm="100000">
                                          <p:val>
                                            <p:strVal val="#ppt_x"/>
                                          </p:val>
                                        </p:tav>
                                      </p:tavLst>
                                    </p:anim>
                                    <p:anim calcmode="lin" valueType="num">
                                      <p:cBhvr additive="base">
                                        <p:cTn id="46" dur="4000" fill="hold"/>
                                        <p:tgtEl>
                                          <p:spTgt spid="3"/>
                                        </p:tgtEl>
                                        <p:attrNameLst>
                                          <p:attrName>ppt_y</p:attrName>
                                        </p:attrNameLst>
                                      </p:cBhvr>
                                      <p:tavLst>
                                        <p:tav tm="0">
                                          <p:val>
                                            <p:strVal val="#ppt_y"/>
                                          </p:val>
                                        </p:tav>
                                        <p:tav tm="100000">
                                          <p:val>
                                            <p:strVal val="#ppt_y"/>
                                          </p:val>
                                        </p:tav>
                                      </p:tavLst>
                                    </p:anim>
                                  </p:childTnLst>
                                </p:cTn>
                              </p:par>
                              <p:par>
                                <p:cTn id="47" presetID="22" presetClass="entr" presetSubtype="2" fill="hold" grpId="0" nodeType="withEffect">
                                  <p:stCondLst>
                                    <p:cond delay="1250"/>
                                  </p:stCondLst>
                                  <p:childTnLst>
                                    <p:set>
                                      <p:cBhvr>
                                        <p:cTn id="48" dur="1" fill="hold">
                                          <p:stCondLst>
                                            <p:cond delay="0"/>
                                          </p:stCondLst>
                                        </p:cTn>
                                        <p:tgtEl>
                                          <p:spTgt spid="13"/>
                                        </p:tgtEl>
                                        <p:attrNameLst>
                                          <p:attrName>style.visibility</p:attrName>
                                        </p:attrNameLst>
                                      </p:cBhvr>
                                      <p:to>
                                        <p:strVal val="visible"/>
                                      </p:to>
                                    </p:set>
                                    <p:animEffect transition="in" filter="wipe(right)">
                                      <p:cBhvr>
                                        <p:cTn id="49" dur="20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32" presetClass="emph" presetSubtype="0" fill="hold" nodeType="clickEffect">
                                  <p:stCondLst>
                                    <p:cond delay="750"/>
                                  </p:stCondLst>
                                  <p:childTnLst>
                                    <p:animRot by="120000">
                                      <p:cBhvr>
                                        <p:cTn id="60" dur="100" fill="hold">
                                          <p:stCondLst>
                                            <p:cond delay="0"/>
                                          </p:stCondLst>
                                        </p:cTn>
                                        <p:tgtEl>
                                          <p:spTgt spid="18"/>
                                        </p:tgtEl>
                                        <p:attrNameLst>
                                          <p:attrName>r</p:attrName>
                                        </p:attrNameLst>
                                      </p:cBhvr>
                                    </p:animRot>
                                    <p:animRot by="-240000">
                                      <p:cBhvr>
                                        <p:cTn id="61" dur="200" fill="hold">
                                          <p:stCondLst>
                                            <p:cond delay="200"/>
                                          </p:stCondLst>
                                        </p:cTn>
                                        <p:tgtEl>
                                          <p:spTgt spid="18"/>
                                        </p:tgtEl>
                                        <p:attrNameLst>
                                          <p:attrName>r</p:attrName>
                                        </p:attrNameLst>
                                      </p:cBhvr>
                                    </p:animRot>
                                    <p:animRot by="240000">
                                      <p:cBhvr>
                                        <p:cTn id="62" dur="200" fill="hold">
                                          <p:stCondLst>
                                            <p:cond delay="400"/>
                                          </p:stCondLst>
                                        </p:cTn>
                                        <p:tgtEl>
                                          <p:spTgt spid="18"/>
                                        </p:tgtEl>
                                        <p:attrNameLst>
                                          <p:attrName>r</p:attrName>
                                        </p:attrNameLst>
                                      </p:cBhvr>
                                    </p:animRot>
                                    <p:animRot by="-240000">
                                      <p:cBhvr>
                                        <p:cTn id="63" dur="200" fill="hold">
                                          <p:stCondLst>
                                            <p:cond delay="600"/>
                                          </p:stCondLst>
                                        </p:cTn>
                                        <p:tgtEl>
                                          <p:spTgt spid="18"/>
                                        </p:tgtEl>
                                        <p:attrNameLst>
                                          <p:attrName>r</p:attrName>
                                        </p:attrNameLst>
                                      </p:cBhvr>
                                    </p:animRot>
                                    <p:animRot by="120000">
                                      <p:cBhvr>
                                        <p:cTn id="64" dur="200" fill="hold">
                                          <p:stCondLst>
                                            <p:cond delay="800"/>
                                          </p:stCondLst>
                                        </p:cTn>
                                        <p:tgtEl>
                                          <p:spTgt spid="18"/>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500" fill="hold"/>
                                        <p:tgtEl>
                                          <p:spTgt spid="17"/>
                                        </p:tgtEl>
                                        <p:attrNameLst>
                                          <p:attrName>ppt_w</p:attrName>
                                        </p:attrNameLst>
                                      </p:cBhvr>
                                      <p:tavLst>
                                        <p:tav tm="0">
                                          <p:val>
                                            <p:fltVal val="0"/>
                                          </p:val>
                                        </p:tav>
                                        <p:tav tm="100000">
                                          <p:val>
                                            <p:strVal val="#ppt_w"/>
                                          </p:val>
                                        </p:tav>
                                      </p:tavLst>
                                    </p:anim>
                                    <p:anim calcmode="lin" valueType="num">
                                      <p:cBhvr>
                                        <p:cTn id="70" dur="500" fill="hold"/>
                                        <p:tgtEl>
                                          <p:spTgt spid="17"/>
                                        </p:tgtEl>
                                        <p:attrNameLst>
                                          <p:attrName>ppt_h</p:attrName>
                                        </p:attrNameLst>
                                      </p:cBhvr>
                                      <p:tavLst>
                                        <p:tav tm="0">
                                          <p:val>
                                            <p:fltVal val="0"/>
                                          </p:val>
                                        </p:tav>
                                        <p:tav tm="100000">
                                          <p:val>
                                            <p:strVal val="#ppt_h"/>
                                          </p:val>
                                        </p:tav>
                                      </p:tavLst>
                                    </p:anim>
                                    <p:animEffect transition="in" filter="fade">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32" presetClass="emph" presetSubtype="0" fill="hold" nodeType="clickEffect">
                                  <p:stCondLst>
                                    <p:cond delay="750"/>
                                  </p:stCondLst>
                                  <p:childTnLst>
                                    <p:animRot by="120000">
                                      <p:cBhvr>
                                        <p:cTn id="75" dur="100" fill="hold">
                                          <p:stCondLst>
                                            <p:cond delay="0"/>
                                          </p:stCondLst>
                                        </p:cTn>
                                        <p:tgtEl>
                                          <p:spTgt spid="17"/>
                                        </p:tgtEl>
                                        <p:attrNameLst>
                                          <p:attrName>r</p:attrName>
                                        </p:attrNameLst>
                                      </p:cBhvr>
                                    </p:animRot>
                                    <p:animRot by="-240000">
                                      <p:cBhvr>
                                        <p:cTn id="76" dur="200" fill="hold">
                                          <p:stCondLst>
                                            <p:cond delay="200"/>
                                          </p:stCondLst>
                                        </p:cTn>
                                        <p:tgtEl>
                                          <p:spTgt spid="17"/>
                                        </p:tgtEl>
                                        <p:attrNameLst>
                                          <p:attrName>r</p:attrName>
                                        </p:attrNameLst>
                                      </p:cBhvr>
                                    </p:animRot>
                                    <p:animRot by="240000">
                                      <p:cBhvr>
                                        <p:cTn id="77" dur="200" fill="hold">
                                          <p:stCondLst>
                                            <p:cond delay="400"/>
                                          </p:stCondLst>
                                        </p:cTn>
                                        <p:tgtEl>
                                          <p:spTgt spid="17"/>
                                        </p:tgtEl>
                                        <p:attrNameLst>
                                          <p:attrName>r</p:attrName>
                                        </p:attrNameLst>
                                      </p:cBhvr>
                                    </p:animRot>
                                    <p:animRot by="-240000">
                                      <p:cBhvr>
                                        <p:cTn id="78" dur="200" fill="hold">
                                          <p:stCondLst>
                                            <p:cond delay="600"/>
                                          </p:stCondLst>
                                        </p:cTn>
                                        <p:tgtEl>
                                          <p:spTgt spid="17"/>
                                        </p:tgtEl>
                                        <p:attrNameLst>
                                          <p:attrName>r</p:attrName>
                                        </p:attrNameLst>
                                      </p:cBhvr>
                                    </p:animRot>
                                    <p:animRot by="120000">
                                      <p:cBhvr>
                                        <p:cTn id="79" dur="200" fill="hold">
                                          <p:stCondLst>
                                            <p:cond delay="800"/>
                                          </p:stCondLst>
                                        </p:cTn>
                                        <p:tgtEl>
                                          <p:spTgt spid="17"/>
                                        </p:tgtEl>
                                        <p:attrNameLst>
                                          <p:attrName>r</p:attrName>
                                        </p:attrNameLst>
                                      </p:cBhvr>
                                    </p:animRot>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nodeType="click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additive="base">
                                        <p:cTn id="84" dur="2750" fill="hold"/>
                                        <p:tgtEl>
                                          <p:spTgt spid="20"/>
                                        </p:tgtEl>
                                        <p:attrNameLst>
                                          <p:attrName>ppt_x</p:attrName>
                                        </p:attrNameLst>
                                      </p:cBhvr>
                                      <p:tavLst>
                                        <p:tav tm="0">
                                          <p:val>
                                            <p:strVal val="1+#ppt_w/2"/>
                                          </p:val>
                                        </p:tav>
                                        <p:tav tm="100000">
                                          <p:val>
                                            <p:strVal val="#ppt_x"/>
                                          </p:val>
                                        </p:tav>
                                      </p:tavLst>
                                    </p:anim>
                                    <p:anim calcmode="lin" valueType="num">
                                      <p:cBhvr additive="base">
                                        <p:cTn id="85" dur="27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21">
                <p:cTn id="86" fill="hold" display="0">
                  <p:stCondLst>
                    <p:cond delay="indefinite"/>
                  </p:stCondLst>
                  <p:endCondLst>
                    <p:cond evt="onStopAudio" delay="0">
                      <p:tgtEl>
                        <p:sldTgt/>
                      </p:tgtEl>
                    </p:cond>
                  </p:endCondLst>
                </p:cTn>
                <p:tgtEl>
                  <p:spTgt spid="14"/>
                </p:tgtEl>
              </p:cMediaNode>
            </p:audio>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algn="ctr" defTabSz="1219170">
              <a:defRPr/>
            </a:pPr>
            <a:r>
              <a:rPr lang="en-US" altLang="zh-CN" sz="3200" b="1" dirty="0" err="1">
                <a:solidFill>
                  <a:prstClr val="black"/>
                </a:solidFill>
                <a:latin typeface="HP001 4 hàng" panose="020B0603050302020204" pitchFamily="34" charset="0"/>
                <a:ea typeface="方正卡通简体" panose="03000509000000000000" pitchFamily="65" charset="-122"/>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Sáu</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14 </a:t>
            </a:r>
            <a:r>
              <a:rPr lang="en-US" altLang="zh-CN" sz="3200" b="1" dirty="0" err="1">
                <a:solidFill>
                  <a:prstClr val="black"/>
                </a:solidFill>
                <a:latin typeface="HP001 4 hàng" panose="020B0603050302020204" pitchFamily="34" charset="0"/>
                <a:ea typeface="方正卡通简体" panose="03000509000000000000" pitchFamily="65" charset="-122"/>
              </a:rPr>
              <a:t>tháng</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1 </a:t>
            </a:r>
            <a:r>
              <a:rPr lang="en-US" altLang="zh-CN" sz="3200" b="1" dirty="0" err="1">
                <a:solidFill>
                  <a:prstClr val="black"/>
                </a:solidFill>
                <a:latin typeface="HP001 4 hàng" panose="020B0603050302020204" pitchFamily="34" charset="0"/>
                <a:ea typeface="方正卡通简体" panose="03000509000000000000" pitchFamily="65" charset="-122"/>
              </a:rPr>
              <a:t>năm</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2022</a:t>
            </a:r>
            <a:endParaRPr lang="zh-CN" altLang="en-US" sz="3200" b="1" dirty="0">
              <a:solidFill>
                <a:prstClr val="black"/>
              </a:solidFill>
              <a:latin typeface="HP001 4 hàng" panose="020B0603050302020204" pitchFamily="34" charset="0"/>
              <a:ea typeface="方正卡通简体" panose="03000509000000000000" pitchFamily="65" charset="-122"/>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algn="ctr" defTabSz="1219170">
              <a:defRPr/>
            </a:pPr>
            <a:r>
              <a:rPr lang="en-US" altLang="zh-CN" sz="3200" b="1" dirty="0" err="1">
                <a:solidFill>
                  <a:prstClr val="black"/>
                </a:solidFill>
                <a:latin typeface="HP001 4 hàng" panose="020B0603050302020204" pitchFamily="34" charset="0"/>
                <a:ea typeface="方正卡通简体" panose="03000509000000000000" pitchFamily="65" charset="-122"/>
              </a:rPr>
              <a:t>Tiếng</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Việt</a:t>
            </a:r>
            <a:endParaRPr lang="en-US" altLang="zh-CN" sz="3200" b="1" dirty="0">
              <a:solidFill>
                <a:prstClr val="black"/>
              </a:solidFill>
              <a:latin typeface="HP001 4 hàng" panose="020B0603050302020204" pitchFamily="34" charset="0"/>
              <a:ea typeface="方正卡通简体" panose="03000509000000000000" pitchFamily="65" charset="-122"/>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658280" y="1729243"/>
            <a:ext cx="9200493" cy="584775"/>
          </a:xfrm>
          <a:prstGeom prst="rect">
            <a:avLst/>
          </a:prstGeom>
          <a:noFill/>
        </p:spPr>
        <p:txBody>
          <a:bodyPr wrap="square" rtlCol="0">
            <a:spAutoFit/>
          </a:bodyPr>
          <a:lstStyle/>
          <a:p>
            <a:pPr defTabSz="1219170">
              <a:defRPr/>
            </a:pP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tả</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một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đồ</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vật</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lang="en-US" altLang="zh-CN" sz="3200" b="1" dirty="0">
              <a:solidFill>
                <a:srgbClr val="FF0000"/>
              </a:solidFill>
              <a:latin typeface="HP001 4 hàng" panose="020B0603050302020204" pitchFamily="34" charset="0"/>
              <a:ea typeface="方正卡通简体" panose="03000509000000000000" pitchFamily="65" charset="-122"/>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39285472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pic>
        <p:nvPicPr>
          <p:cNvPr id="10" name="Picture 9">
            <a:extLst>
              <a:ext uri="{FF2B5EF4-FFF2-40B4-BE49-F238E27FC236}">
                <a16:creationId xmlns:a16="http://schemas.microsoft.com/office/drawing/2014/main" id="{D0081385-3DEE-4A7B-A1BA-112801289B68}"/>
              </a:ext>
            </a:extLst>
          </p:cNvPr>
          <p:cNvPicPr>
            <a:picLocks noChangeAspect="1"/>
          </p:cNvPicPr>
          <p:nvPr/>
        </p:nvPicPr>
        <p:blipFill>
          <a:blip r:embed="rId2"/>
          <a:stretch>
            <a:fillRect/>
          </a:stretch>
        </p:blipFill>
        <p:spPr>
          <a:xfrm>
            <a:off x="502276" y="1453182"/>
            <a:ext cx="11384924" cy="2735810"/>
          </a:xfrm>
          <a:prstGeom prst="roundRect">
            <a:avLst>
              <a:gd name="adj" fmla="val 31819"/>
            </a:avLst>
          </a:prstGeom>
        </p:spPr>
      </p:pic>
      <p:sp>
        <p:nvSpPr>
          <p:cNvPr id="11" name="TextBox 10">
            <a:extLst>
              <a:ext uri="{FF2B5EF4-FFF2-40B4-BE49-F238E27FC236}">
                <a16:creationId xmlns:a16="http://schemas.microsoft.com/office/drawing/2014/main" id="{4D6B8A5C-0670-4EE6-AC4D-085A03FA4950}"/>
              </a:ext>
            </a:extLst>
          </p:cNvPr>
          <p:cNvSpPr txBox="1"/>
          <p:nvPr/>
        </p:nvSpPr>
        <p:spPr>
          <a:xfrm>
            <a:off x="283335" y="231652"/>
            <a:ext cx="11011436" cy="477054"/>
          </a:xfrm>
          <a:prstGeom prst="rect">
            <a:avLst/>
          </a:prstGeom>
          <a:noFill/>
        </p:spPr>
        <p:txBody>
          <a:bodyPr wrap="square" rtlCol="0">
            <a:spAutoFit/>
          </a:bodyPr>
          <a:lstStyle/>
          <a:p>
            <a:pPr>
              <a:lnSpc>
                <a:spcPts val="3000"/>
              </a:lnSpc>
              <a:defRPr/>
            </a:pP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 </a:t>
            </a:r>
            <a:r>
              <a:rPr lang="en-US" sz="32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Quan </a:t>
            </a:r>
            <a:r>
              <a:rPr lang="en-US" sz="3200" dirty="0" err="1">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sát</a:t>
            </a:r>
            <a:r>
              <a:rPr lang="en-US" sz="32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hình</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dưới</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đây</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05C3964D-26EB-4B1D-9B2E-7E96D1655EE0}"/>
              </a:ext>
            </a:extLst>
          </p:cNvPr>
          <p:cNvSpPr txBox="1"/>
          <p:nvPr/>
        </p:nvSpPr>
        <p:spPr>
          <a:xfrm>
            <a:off x="994524" y="4215496"/>
            <a:ext cx="984469" cy="523220"/>
          </a:xfrm>
          <a:prstGeom prst="rect">
            <a:avLst/>
          </a:prstGeom>
          <a:noFill/>
        </p:spPr>
        <p:txBody>
          <a:bodyPr wrap="square" rtlCol="0">
            <a:spAutoFit/>
          </a:bodyPr>
          <a:lstStyle/>
          <a:p>
            <a:pPr algn="ctr">
              <a:defRPr/>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nón</a:t>
            </a:r>
          </a:p>
        </p:txBody>
      </p:sp>
      <p:sp>
        <p:nvSpPr>
          <p:cNvPr id="14" name="TextBox 13">
            <a:extLst>
              <a:ext uri="{FF2B5EF4-FFF2-40B4-BE49-F238E27FC236}">
                <a16:creationId xmlns:a16="http://schemas.microsoft.com/office/drawing/2014/main" id="{FED5606A-1BD8-46C9-A69F-0F361E9B6377}"/>
              </a:ext>
            </a:extLst>
          </p:cNvPr>
          <p:cNvSpPr txBox="1"/>
          <p:nvPr/>
        </p:nvSpPr>
        <p:spPr>
          <a:xfrm>
            <a:off x="2609349" y="4215496"/>
            <a:ext cx="1236222" cy="523220"/>
          </a:xfrm>
          <a:prstGeom prst="rect">
            <a:avLst/>
          </a:prstGeom>
          <a:noFill/>
        </p:spPr>
        <p:txBody>
          <a:bodyPr wrap="square" rtlCol="0">
            <a:spAutoFit/>
          </a:bodyPr>
          <a:lstStyle/>
          <a:p>
            <a:pPr algn="ctr">
              <a:defRPr/>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ô/ dù</a:t>
            </a:r>
          </a:p>
        </p:txBody>
      </p:sp>
      <p:sp>
        <p:nvSpPr>
          <p:cNvPr id="15" name="TextBox 14">
            <a:extLst>
              <a:ext uri="{FF2B5EF4-FFF2-40B4-BE49-F238E27FC236}">
                <a16:creationId xmlns:a16="http://schemas.microsoft.com/office/drawing/2014/main" id="{9C41AE33-D6AC-4787-BDA9-FC2969D771E3}"/>
              </a:ext>
            </a:extLst>
          </p:cNvPr>
          <p:cNvSpPr txBox="1"/>
          <p:nvPr/>
        </p:nvSpPr>
        <p:spPr>
          <a:xfrm>
            <a:off x="4258731" y="4188992"/>
            <a:ext cx="1829991" cy="523220"/>
          </a:xfrm>
          <a:prstGeom prst="rect">
            <a:avLst/>
          </a:prstGeom>
          <a:noFill/>
        </p:spPr>
        <p:txBody>
          <a:bodyPr wrap="square" rtlCol="0">
            <a:spAutoFit/>
          </a:bodyPr>
          <a:lstStyle/>
          <a:p>
            <a:pPr algn="ctr">
              <a:defRPr/>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mũ, khăn</a:t>
            </a:r>
          </a:p>
        </p:txBody>
      </p:sp>
      <p:sp>
        <p:nvSpPr>
          <p:cNvPr id="18" name="TextBox 17">
            <a:extLst>
              <a:ext uri="{FF2B5EF4-FFF2-40B4-BE49-F238E27FC236}">
                <a16:creationId xmlns:a16="http://schemas.microsoft.com/office/drawing/2014/main" id="{42967A4F-7595-44A9-A3F7-C9378DC676A3}"/>
              </a:ext>
            </a:extLst>
          </p:cNvPr>
          <p:cNvSpPr txBox="1"/>
          <p:nvPr/>
        </p:nvSpPr>
        <p:spPr>
          <a:xfrm>
            <a:off x="6194738" y="4232536"/>
            <a:ext cx="1581085" cy="523220"/>
          </a:xfrm>
          <a:prstGeom prst="rect">
            <a:avLst/>
          </a:prstGeom>
          <a:noFill/>
        </p:spPr>
        <p:txBody>
          <a:bodyPr wrap="square" rtlCol="0">
            <a:spAutoFit/>
          </a:bodyPr>
          <a:lstStyle/>
          <a:p>
            <a:pPr algn="ctr">
              <a:defRPr/>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áo mưa</a:t>
            </a:r>
          </a:p>
        </p:txBody>
      </p:sp>
      <p:sp>
        <p:nvSpPr>
          <p:cNvPr id="19" name="TextBox 18">
            <a:extLst>
              <a:ext uri="{FF2B5EF4-FFF2-40B4-BE49-F238E27FC236}">
                <a16:creationId xmlns:a16="http://schemas.microsoft.com/office/drawing/2014/main" id="{27FE2DBF-654D-4A95-A5E8-8672C7B85C4C}"/>
              </a:ext>
            </a:extLst>
          </p:cNvPr>
          <p:cNvSpPr txBox="1"/>
          <p:nvPr/>
        </p:nvSpPr>
        <p:spPr>
          <a:xfrm>
            <a:off x="7991780" y="4252630"/>
            <a:ext cx="1775073" cy="523220"/>
          </a:xfrm>
          <a:prstGeom prst="rect">
            <a:avLst/>
          </a:prstGeom>
          <a:noFill/>
        </p:spPr>
        <p:txBody>
          <a:bodyPr wrap="square" rtlCol="0">
            <a:spAutoFit/>
          </a:bodyPr>
          <a:lstStyle/>
          <a:p>
            <a:pPr algn="ctr">
              <a:defRPr/>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quạt điện</a:t>
            </a:r>
          </a:p>
        </p:txBody>
      </p:sp>
      <p:sp>
        <p:nvSpPr>
          <p:cNvPr id="20" name="TextBox 19">
            <a:extLst>
              <a:ext uri="{FF2B5EF4-FFF2-40B4-BE49-F238E27FC236}">
                <a16:creationId xmlns:a16="http://schemas.microsoft.com/office/drawing/2014/main" id="{1C716C2E-8B9C-40BA-96DF-14348FDCD1F5}"/>
              </a:ext>
            </a:extLst>
          </p:cNvPr>
          <p:cNvSpPr txBox="1"/>
          <p:nvPr/>
        </p:nvSpPr>
        <p:spPr>
          <a:xfrm>
            <a:off x="9727097" y="4225224"/>
            <a:ext cx="1944498" cy="523220"/>
          </a:xfrm>
          <a:prstGeom prst="rect">
            <a:avLst/>
          </a:prstGeom>
          <a:noFill/>
        </p:spPr>
        <p:txBody>
          <a:bodyPr wrap="square" rtlCol="0">
            <a:spAutoFit/>
          </a:bodyPr>
          <a:lstStyle/>
          <a:p>
            <a:pPr algn="ctr">
              <a:defRPr/>
            </a:pPr>
            <a:r>
              <a:rPr lang="vi-VN"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quạt giấy</a:t>
            </a:r>
          </a:p>
        </p:txBody>
      </p:sp>
      <p:sp>
        <p:nvSpPr>
          <p:cNvPr id="21" name="TextBox 20">
            <a:extLst>
              <a:ext uri="{FF2B5EF4-FFF2-40B4-BE49-F238E27FC236}">
                <a16:creationId xmlns:a16="http://schemas.microsoft.com/office/drawing/2014/main" id="{4D6B8A5C-0670-4EE6-AC4D-085A03FA4950}"/>
              </a:ext>
            </a:extLst>
          </p:cNvPr>
          <p:cNvSpPr txBox="1"/>
          <p:nvPr/>
        </p:nvSpPr>
        <p:spPr>
          <a:xfrm>
            <a:off x="243579" y="863201"/>
            <a:ext cx="7492488" cy="485967"/>
          </a:xfrm>
          <a:prstGeom prst="rect">
            <a:avLst/>
          </a:prstGeom>
          <a:noFill/>
        </p:spPr>
        <p:txBody>
          <a:bodyPr wrap="square" rtlCol="0">
            <a:spAutoFit/>
          </a:bodyPr>
          <a:lstStyle/>
          <a:p>
            <a:pPr>
              <a:lnSpc>
                <a:spcPts val="3000"/>
              </a:lnSpc>
              <a:defRPr/>
            </a:pP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Kể</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tên</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đồ</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vật</a:t>
            </a:r>
            <a:r>
              <a:rPr lang="en-US" sz="32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TextBox 24">
            <a:extLst>
              <a:ext uri="{FF2B5EF4-FFF2-40B4-BE49-F238E27FC236}">
                <a16:creationId xmlns:a16="http://schemas.microsoft.com/office/drawing/2014/main" id="{4D6B8A5C-0670-4EE6-AC4D-085A03FA4950}"/>
              </a:ext>
            </a:extLst>
          </p:cNvPr>
          <p:cNvSpPr txBox="1"/>
          <p:nvPr/>
        </p:nvSpPr>
        <p:spPr>
          <a:xfrm>
            <a:off x="283334" y="5241455"/>
            <a:ext cx="11603865" cy="477054"/>
          </a:xfrm>
          <a:prstGeom prst="rect">
            <a:avLst/>
          </a:prstGeom>
          <a:noFill/>
        </p:spPr>
        <p:txBody>
          <a:bodyPr wrap="square" rtlCol="0">
            <a:spAutoFit/>
          </a:bodyPr>
          <a:lstStyle/>
          <a:p>
            <a:pPr>
              <a:lnSpc>
                <a:spcPts val="3000"/>
              </a:lnSpc>
              <a:defRPr/>
            </a:pPr>
            <a:r>
              <a:rPr lang="en-US" sz="28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b</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Chọn</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1-2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vật</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yêu</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thích</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về</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điểm</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dụng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của</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chúng</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855801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ppt_x"/>
                                          </p:val>
                                        </p:tav>
                                        <p:tav tm="100000">
                                          <p:val>
                                            <p:strVal val="#ppt_x"/>
                                          </p:val>
                                        </p:tav>
                                      </p:tavLst>
                                    </p:anim>
                                    <p:anim calcmode="lin" valueType="num">
                                      <p:cBhvr additive="base">
                                        <p:cTn id="4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500" fill="hold"/>
                                        <p:tgtEl>
                                          <p:spTgt spid="19"/>
                                        </p:tgtEl>
                                        <p:attrNameLst>
                                          <p:attrName>ppt_x</p:attrName>
                                        </p:attrNameLst>
                                      </p:cBhvr>
                                      <p:tavLst>
                                        <p:tav tm="0">
                                          <p:val>
                                            <p:strVal val="#ppt_x"/>
                                          </p:val>
                                        </p:tav>
                                        <p:tav tm="100000">
                                          <p:val>
                                            <p:strVal val="#ppt_x"/>
                                          </p:val>
                                        </p:tav>
                                      </p:tavLst>
                                    </p:anim>
                                    <p:anim calcmode="lin" valueType="num">
                                      <p:cBhvr additive="base">
                                        <p:cTn id="5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 calcmode="lin" valueType="num">
                                      <p:cBhvr>
                                        <p:cTn id="64" dur="500" fill="hold"/>
                                        <p:tgtEl>
                                          <p:spTgt spid="25"/>
                                        </p:tgtEl>
                                        <p:attrNameLst>
                                          <p:attrName>ppt_w</p:attrName>
                                        </p:attrNameLst>
                                      </p:cBhvr>
                                      <p:tavLst>
                                        <p:tav tm="0">
                                          <p:val>
                                            <p:fltVal val="0"/>
                                          </p:val>
                                        </p:tav>
                                        <p:tav tm="100000">
                                          <p:val>
                                            <p:strVal val="#ppt_w"/>
                                          </p:val>
                                        </p:tav>
                                      </p:tavLst>
                                    </p:anim>
                                    <p:anim calcmode="lin" valueType="num">
                                      <p:cBhvr>
                                        <p:cTn id="65" dur="500" fill="hold"/>
                                        <p:tgtEl>
                                          <p:spTgt spid="25"/>
                                        </p:tgtEl>
                                        <p:attrNameLst>
                                          <p:attrName>ppt_h</p:attrName>
                                        </p:attrNameLst>
                                      </p:cBhvr>
                                      <p:tavLst>
                                        <p:tav tm="0">
                                          <p:val>
                                            <p:fltVal val="0"/>
                                          </p:val>
                                        </p:tav>
                                        <p:tav tm="100000">
                                          <p:val>
                                            <p:strVal val="#ppt_h"/>
                                          </p:val>
                                        </p:tav>
                                      </p:tavLst>
                                    </p:anim>
                                    <p:animEffect transition="in" filter="fade">
                                      <p:cBhvr>
                                        <p:cTn id="6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8" grpId="0"/>
      <p:bldP spid="19" grpId="0"/>
      <p:bldP spid="20" grpId="0"/>
      <p:bldP spid="21"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sp>
        <p:nvSpPr>
          <p:cNvPr id="16" name="TextBox 15">
            <a:extLst>
              <a:ext uri="{FF2B5EF4-FFF2-40B4-BE49-F238E27FC236}">
                <a16:creationId xmlns:a16="http://schemas.microsoft.com/office/drawing/2014/main" id="{EFE78098-D834-4F06-9CE3-4B251BDF2302}"/>
              </a:ext>
            </a:extLst>
          </p:cNvPr>
          <p:cNvSpPr txBox="1"/>
          <p:nvPr/>
        </p:nvSpPr>
        <p:spPr>
          <a:xfrm>
            <a:off x="993916" y="4826779"/>
            <a:ext cx="10866783" cy="584775"/>
          </a:xfrm>
          <a:prstGeom prst="rect">
            <a:avLst/>
          </a:prstGeom>
          <a:noFill/>
        </p:spPr>
        <p:txBody>
          <a:bodyPr wrap="square">
            <a:spAutoFit/>
          </a:bodyPr>
          <a:lstStyle/>
          <a:p>
            <a:pPr algn="ctr"/>
            <a:r>
              <a:rPr lang="x-none"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 </a:t>
            </a:r>
            <a:r>
              <a:rPr lang="x-none"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Nón có hình chóp, được dùng để che nắng, che mưa</a:t>
            </a:r>
          </a:p>
        </p:txBody>
      </p:sp>
      <p:pic>
        <p:nvPicPr>
          <p:cNvPr id="17" name="Picture 16">
            <a:extLst>
              <a:ext uri="{FF2B5EF4-FFF2-40B4-BE49-F238E27FC236}">
                <a16:creationId xmlns:a16="http://schemas.microsoft.com/office/drawing/2014/main" id="{074BCEC4-98CF-4F6C-9191-5442D00D2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360" y="1053747"/>
            <a:ext cx="6194812" cy="3619500"/>
          </a:xfrm>
          <a:prstGeom prst="rect">
            <a:avLst/>
          </a:prstGeom>
        </p:spPr>
      </p:pic>
      <p:sp>
        <p:nvSpPr>
          <p:cNvPr id="21" name="TextBox 20">
            <a:extLst>
              <a:ext uri="{FF2B5EF4-FFF2-40B4-BE49-F238E27FC236}">
                <a16:creationId xmlns:a16="http://schemas.microsoft.com/office/drawing/2014/main" id="{4D6B8A5C-0670-4EE6-AC4D-085A03FA4950}"/>
              </a:ext>
            </a:extLst>
          </p:cNvPr>
          <p:cNvSpPr txBox="1"/>
          <p:nvPr/>
        </p:nvSpPr>
        <p:spPr>
          <a:xfrm>
            <a:off x="256834" y="576693"/>
            <a:ext cx="11603865" cy="477054"/>
          </a:xfrm>
          <a:prstGeom prst="rect">
            <a:avLst/>
          </a:prstGeom>
          <a:noFill/>
        </p:spPr>
        <p:txBody>
          <a:bodyPr wrap="square" rtlCol="0">
            <a:spAutoFit/>
          </a:bodyPr>
          <a:lstStyle/>
          <a:p>
            <a:pPr>
              <a:lnSpc>
                <a:spcPts val="3000"/>
              </a:lnSpc>
              <a:defRPr/>
            </a:pPr>
            <a:r>
              <a:rPr lang="en-US" sz="28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b</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Chọn</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1-2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vật</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yêu</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thích</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về</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điểm</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dụng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của</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chúng</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408233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sp>
        <p:nvSpPr>
          <p:cNvPr id="11" name="TextBox 10">
            <a:extLst>
              <a:ext uri="{FF2B5EF4-FFF2-40B4-BE49-F238E27FC236}">
                <a16:creationId xmlns:a16="http://schemas.microsoft.com/office/drawing/2014/main" id="{4D6B8A5C-0670-4EE6-AC4D-085A03FA4950}"/>
              </a:ext>
            </a:extLst>
          </p:cNvPr>
          <p:cNvSpPr txBox="1"/>
          <p:nvPr/>
        </p:nvSpPr>
        <p:spPr>
          <a:xfrm>
            <a:off x="132520" y="284660"/>
            <a:ext cx="12192000" cy="477054"/>
          </a:xfrm>
          <a:prstGeom prst="rect">
            <a:avLst/>
          </a:prstGeom>
          <a:noFill/>
        </p:spPr>
        <p:txBody>
          <a:bodyPr wrap="square" rtlCol="0">
            <a:spAutoFit/>
          </a:bodyPr>
          <a:lstStyle/>
          <a:p>
            <a:pPr>
              <a:lnSpc>
                <a:spcPts val="3000"/>
              </a:lnSpc>
              <a:defRPr/>
            </a:pP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Viết</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3-5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tả</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vật</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cần</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dùng</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tránh</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nắng</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hoặc</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tránh</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mưa</a:t>
            </a:r>
            <a:r>
              <a:rPr lang="en-US" sz="2800" dirty="0" smtClean="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5B9BD5">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4" name="Straight Connector 3">
            <a:extLst>
              <a:ext uri="{FF2B5EF4-FFF2-40B4-BE49-F238E27FC236}">
                <a16:creationId xmlns:a16="http://schemas.microsoft.com/office/drawing/2014/main" id="{DA9695C8-E05D-4581-9D87-E65D736777C0}"/>
              </a:ext>
            </a:extLst>
          </p:cNvPr>
          <p:cNvCxnSpPr>
            <a:cxnSpLocks/>
          </p:cNvCxnSpPr>
          <p:nvPr/>
        </p:nvCxnSpPr>
        <p:spPr>
          <a:xfrm>
            <a:off x="4339736" y="3512644"/>
            <a:ext cx="456201" cy="0"/>
          </a:xfrm>
          <a:prstGeom prst="line">
            <a:avLst/>
          </a:prstGeom>
          <a:noFill/>
          <a:ln w="76200" cap="flat" cmpd="sng" algn="ctr">
            <a:solidFill>
              <a:srgbClr val="3F9795"/>
            </a:solidFill>
            <a:prstDash val="solid"/>
          </a:ln>
          <a:effectLst/>
        </p:spPr>
      </p:cxnSp>
      <p:cxnSp>
        <p:nvCxnSpPr>
          <p:cNvPr id="5" name="Straight Connector 4">
            <a:extLst>
              <a:ext uri="{FF2B5EF4-FFF2-40B4-BE49-F238E27FC236}">
                <a16:creationId xmlns:a16="http://schemas.microsoft.com/office/drawing/2014/main" id="{6947CA4D-675B-459D-8056-517FC33BA3A4}"/>
              </a:ext>
            </a:extLst>
          </p:cNvPr>
          <p:cNvCxnSpPr>
            <a:cxnSpLocks/>
          </p:cNvCxnSpPr>
          <p:nvPr/>
        </p:nvCxnSpPr>
        <p:spPr>
          <a:xfrm>
            <a:off x="6969954" y="3540120"/>
            <a:ext cx="694665" cy="2"/>
          </a:xfrm>
          <a:prstGeom prst="line">
            <a:avLst/>
          </a:prstGeom>
          <a:noFill/>
          <a:ln w="76200" cap="flat" cmpd="sng" algn="ctr">
            <a:solidFill>
              <a:srgbClr val="3F9795"/>
            </a:solidFill>
            <a:prstDash val="solid"/>
          </a:ln>
          <a:effectLst/>
        </p:spPr>
      </p:cxnSp>
      <p:cxnSp>
        <p:nvCxnSpPr>
          <p:cNvPr id="6" name="Straight Connector 5">
            <a:extLst>
              <a:ext uri="{FF2B5EF4-FFF2-40B4-BE49-F238E27FC236}">
                <a16:creationId xmlns:a16="http://schemas.microsoft.com/office/drawing/2014/main" id="{880AC27D-5EE6-43B7-99D2-245AF24ACB45}"/>
              </a:ext>
            </a:extLst>
          </p:cNvPr>
          <p:cNvCxnSpPr>
            <a:cxnSpLocks/>
          </p:cNvCxnSpPr>
          <p:nvPr/>
        </p:nvCxnSpPr>
        <p:spPr>
          <a:xfrm flipV="1">
            <a:off x="5921948" y="4724378"/>
            <a:ext cx="0" cy="346827"/>
          </a:xfrm>
          <a:prstGeom prst="line">
            <a:avLst/>
          </a:prstGeom>
          <a:noFill/>
          <a:ln w="76200" cap="flat" cmpd="sng" algn="ctr">
            <a:solidFill>
              <a:srgbClr val="3F9795"/>
            </a:solidFill>
            <a:prstDash val="solid"/>
          </a:ln>
          <a:effectLst/>
        </p:spPr>
      </p:cxnSp>
      <p:grpSp>
        <p:nvGrpSpPr>
          <p:cNvPr id="7" name="Group 6">
            <a:extLst>
              <a:ext uri="{FF2B5EF4-FFF2-40B4-BE49-F238E27FC236}">
                <a16:creationId xmlns:a16="http://schemas.microsoft.com/office/drawing/2014/main" id="{4B9BA252-461A-48AD-A176-50BF9474FB0D}"/>
              </a:ext>
            </a:extLst>
          </p:cNvPr>
          <p:cNvGrpSpPr/>
          <p:nvPr/>
        </p:nvGrpSpPr>
        <p:grpSpPr>
          <a:xfrm>
            <a:off x="4665396" y="2588753"/>
            <a:ext cx="2410194" cy="1976600"/>
            <a:chOff x="2731531" y="2050473"/>
            <a:chExt cx="1450117" cy="1274618"/>
          </a:xfrm>
        </p:grpSpPr>
        <p:sp>
          <p:nvSpPr>
            <p:cNvPr id="8" name="Oval 7">
              <a:extLst>
                <a:ext uri="{FF2B5EF4-FFF2-40B4-BE49-F238E27FC236}">
                  <a16:creationId xmlns:a16="http://schemas.microsoft.com/office/drawing/2014/main" id="{15A958BF-CE27-4DC9-898C-AD978CE64CE9}"/>
                </a:ext>
              </a:extLst>
            </p:cNvPr>
            <p:cNvSpPr/>
            <p:nvPr/>
          </p:nvSpPr>
          <p:spPr>
            <a:xfrm>
              <a:off x="2826319" y="2050473"/>
              <a:ext cx="1274618" cy="1274618"/>
            </a:xfrm>
            <a:prstGeom prst="ellipse">
              <a:avLst/>
            </a:prstGeom>
            <a:solidFill>
              <a:srgbClr val="BAE5E4"/>
            </a:solidFill>
            <a:ln w="25400" cap="flat" cmpd="sng" algn="ctr">
              <a:solidFill>
                <a:srgbClr val="BAE5E4"/>
              </a:solidFill>
              <a:prstDash val="solid"/>
            </a:ln>
            <a:effectLst/>
          </p:spPr>
          <p:txBody>
            <a:bodyPr rtlCol="0" anchor="ctr"/>
            <a:lstStyle/>
            <a:p>
              <a:pPr algn="ctr">
                <a:buClr>
                  <a:srgbClr val="000000"/>
                </a:buClr>
                <a:buFont typeface="Arial"/>
                <a:buNone/>
                <a:defRPr/>
              </a:pPr>
              <a:endParaRPr lang="x-none" sz="2400" kern="0">
                <a:solidFill>
                  <a:srgbClr val="BAE5E4"/>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TextBox 8">
              <a:extLst>
                <a:ext uri="{FF2B5EF4-FFF2-40B4-BE49-F238E27FC236}">
                  <a16:creationId xmlns:a16="http://schemas.microsoft.com/office/drawing/2014/main" id="{F881E64F-06FE-430C-87BA-C6B009832E62}"/>
                </a:ext>
              </a:extLst>
            </p:cNvPr>
            <p:cNvSpPr txBox="1"/>
            <p:nvPr/>
          </p:nvSpPr>
          <p:spPr>
            <a:xfrm>
              <a:off x="2731531" y="2430318"/>
              <a:ext cx="1450117" cy="456483"/>
            </a:xfrm>
            <a:prstGeom prst="rect">
              <a:avLst/>
            </a:prstGeom>
            <a:noFill/>
          </p:spPr>
          <p:txBody>
            <a:bodyPr wrap="square" rtlCol="0">
              <a:spAutoFit/>
            </a:bodyPr>
            <a:lstStyle/>
            <a:p>
              <a:pPr algn="ctr">
                <a:buClr>
                  <a:srgbClr val="000000"/>
                </a:buClr>
                <a:buFont typeface="Arial"/>
                <a:buNone/>
                <a:defRPr/>
              </a:pPr>
              <a:r>
                <a:rPr lang="vi-VN" sz="40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Tả đồ vật</a:t>
              </a:r>
              <a:endParaRPr lang="x-none" sz="40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10" name="Group 9">
            <a:extLst>
              <a:ext uri="{FF2B5EF4-FFF2-40B4-BE49-F238E27FC236}">
                <a16:creationId xmlns:a16="http://schemas.microsoft.com/office/drawing/2014/main" id="{EB5BB1A5-051F-47AA-AAEC-867FBD96BE4E}"/>
              </a:ext>
            </a:extLst>
          </p:cNvPr>
          <p:cNvGrpSpPr/>
          <p:nvPr/>
        </p:nvGrpSpPr>
        <p:grpSpPr>
          <a:xfrm>
            <a:off x="7585645" y="2745620"/>
            <a:ext cx="4606356" cy="1442067"/>
            <a:chOff x="4830610" y="1872010"/>
            <a:chExt cx="1873519" cy="1619336"/>
          </a:xfrm>
        </p:grpSpPr>
        <p:sp>
          <p:nvSpPr>
            <p:cNvPr id="12" name="Rounded Rectangle 49">
              <a:extLst>
                <a:ext uri="{FF2B5EF4-FFF2-40B4-BE49-F238E27FC236}">
                  <a16:creationId xmlns:a16="http://schemas.microsoft.com/office/drawing/2014/main" id="{72DF97CE-7742-49FE-B871-572A7A088E76}"/>
                </a:ext>
              </a:extLst>
            </p:cNvPr>
            <p:cNvSpPr/>
            <p:nvPr/>
          </p:nvSpPr>
          <p:spPr>
            <a:xfrm>
              <a:off x="4830610" y="1884218"/>
              <a:ext cx="1804473" cy="1607128"/>
            </a:xfrm>
            <a:prstGeom prst="roundRect">
              <a:avLst/>
            </a:prstGeom>
            <a:solidFill>
              <a:srgbClr val="FC7D77">
                <a:lumMod val="40000"/>
                <a:lumOff val="60000"/>
              </a:srgbClr>
            </a:solidFill>
            <a:ln w="25400" cap="flat" cmpd="sng" algn="ctr">
              <a:solidFill>
                <a:srgbClr val="FC7D77">
                  <a:lumMod val="20000"/>
                  <a:lumOff val="80000"/>
                </a:srgbClr>
              </a:solidFill>
              <a:prstDash val="solid"/>
            </a:ln>
            <a:effectLst/>
          </p:spPr>
          <p:txBody>
            <a:bodyPr rtlCol="0" anchor="ctr"/>
            <a:lstStyle/>
            <a:p>
              <a:pPr algn="ctr">
                <a:buClr>
                  <a:srgbClr val="000000"/>
                </a:buClr>
                <a:buFont typeface="Arial"/>
                <a:buNone/>
                <a:defRPr/>
              </a:pPr>
              <a:endParaRPr lang="x-none" sz="2400" kern="0">
                <a:solidFill>
                  <a:srgbClr val="BAE5E4"/>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TextBox 13">
              <a:extLst>
                <a:ext uri="{FF2B5EF4-FFF2-40B4-BE49-F238E27FC236}">
                  <a16:creationId xmlns:a16="http://schemas.microsoft.com/office/drawing/2014/main" id="{B7B04AFD-EBDA-4222-84C0-59D562F01523}"/>
                </a:ext>
              </a:extLst>
            </p:cNvPr>
            <p:cNvSpPr txBox="1"/>
            <p:nvPr/>
          </p:nvSpPr>
          <p:spPr>
            <a:xfrm>
              <a:off x="4899656" y="1872010"/>
              <a:ext cx="1804473" cy="1555248"/>
            </a:xfrm>
            <a:prstGeom prst="rect">
              <a:avLst/>
            </a:prstGeom>
            <a:noFill/>
          </p:spPr>
          <p:txBody>
            <a:bodyPr wrap="square" rtlCol="0">
              <a:spAutoFit/>
            </a:bodyPr>
            <a:lstStyle/>
            <a:p>
              <a:pPr>
                <a:lnSpc>
                  <a:spcPct val="150000"/>
                </a:lnSpc>
                <a:buClr>
                  <a:srgbClr val="000000"/>
                </a:buClr>
                <a:buFont typeface="Arial"/>
                <a:buNone/>
                <a:defRPr/>
              </a:pPr>
              <a:r>
                <a:rPr lang="en-US"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2.</a:t>
              </a:r>
              <a:r>
                <a:rPr lang="vi-VN"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vi-VN" sz="28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Đồ vật đó có gì nổi bật về hình dạng, màu sắc</a:t>
              </a:r>
              <a:r>
                <a:rPr lang="vi-VN"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endParaRPr lang="x-none" sz="28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15" name="Group 14">
            <a:extLst>
              <a:ext uri="{FF2B5EF4-FFF2-40B4-BE49-F238E27FC236}">
                <a16:creationId xmlns:a16="http://schemas.microsoft.com/office/drawing/2014/main" id="{7292F4D5-25CA-4C7A-BB61-CB74FEC7ED23}"/>
              </a:ext>
            </a:extLst>
          </p:cNvPr>
          <p:cNvGrpSpPr/>
          <p:nvPr/>
        </p:nvGrpSpPr>
        <p:grpSpPr>
          <a:xfrm>
            <a:off x="3545068" y="5044702"/>
            <a:ext cx="4671280" cy="1515123"/>
            <a:chOff x="1776127" y="3910937"/>
            <a:chExt cx="3337132" cy="965116"/>
          </a:xfrm>
        </p:grpSpPr>
        <p:sp>
          <p:nvSpPr>
            <p:cNvPr id="16" name="Rounded Rectangle 50">
              <a:extLst>
                <a:ext uri="{FF2B5EF4-FFF2-40B4-BE49-F238E27FC236}">
                  <a16:creationId xmlns:a16="http://schemas.microsoft.com/office/drawing/2014/main" id="{5438B51E-CA76-41CD-B7BC-246098B15282}"/>
                </a:ext>
              </a:extLst>
            </p:cNvPr>
            <p:cNvSpPr/>
            <p:nvPr/>
          </p:nvSpPr>
          <p:spPr>
            <a:xfrm>
              <a:off x="1776127" y="3910937"/>
              <a:ext cx="3299265" cy="965116"/>
            </a:xfrm>
            <a:prstGeom prst="roundRect">
              <a:avLst/>
            </a:prstGeom>
            <a:solidFill>
              <a:srgbClr val="D7EDA9"/>
            </a:solidFill>
            <a:ln w="25400" cap="flat" cmpd="sng" algn="ctr">
              <a:solidFill>
                <a:srgbClr val="F4F6DB"/>
              </a:solidFill>
              <a:prstDash val="solid"/>
            </a:ln>
            <a:effectLst/>
          </p:spPr>
          <p:txBody>
            <a:bodyPr rtlCol="0" anchor="ctr"/>
            <a:lstStyle/>
            <a:p>
              <a:pPr algn="ctr">
                <a:buClr>
                  <a:srgbClr val="000000"/>
                </a:buClr>
                <a:buFont typeface="Arial"/>
                <a:buNone/>
                <a:defRPr/>
              </a:pPr>
              <a:endParaRPr lang="x-none" sz="2400" kern="0">
                <a:solidFill>
                  <a:srgbClr val="BAE5E4"/>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TextBox 16">
              <a:extLst>
                <a:ext uri="{FF2B5EF4-FFF2-40B4-BE49-F238E27FC236}">
                  <a16:creationId xmlns:a16="http://schemas.microsoft.com/office/drawing/2014/main" id="{E497593E-BF16-4963-B869-533698B4DFFC}"/>
                </a:ext>
              </a:extLst>
            </p:cNvPr>
            <p:cNvSpPr txBox="1"/>
            <p:nvPr/>
          </p:nvSpPr>
          <p:spPr>
            <a:xfrm>
              <a:off x="1813995" y="3965486"/>
              <a:ext cx="3299264" cy="748463"/>
            </a:xfrm>
            <a:prstGeom prst="rect">
              <a:avLst/>
            </a:prstGeom>
            <a:noFill/>
          </p:spPr>
          <p:txBody>
            <a:bodyPr wrap="square" rtlCol="0">
              <a:spAutoFit/>
            </a:bodyPr>
            <a:lstStyle/>
            <a:p>
              <a:pPr algn="ctr">
                <a:lnSpc>
                  <a:spcPct val="150000"/>
                </a:lnSpc>
                <a:buClr>
                  <a:srgbClr val="000000"/>
                </a:buClr>
                <a:buFont typeface="Arial"/>
                <a:buNone/>
                <a:defRPr/>
              </a:pPr>
              <a:r>
                <a:rPr lang="en-US"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3.</a:t>
              </a:r>
              <a:r>
                <a:rPr lang="vi-VN"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vi-VN" sz="28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Em thường dùng đồ vật đó vào lúc nào?</a:t>
              </a:r>
            </a:p>
          </p:txBody>
        </p:sp>
      </p:grpSp>
      <p:grpSp>
        <p:nvGrpSpPr>
          <p:cNvPr id="18" name="Group 17">
            <a:extLst>
              <a:ext uri="{FF2B5EF4-FFF2-40B4-BE49-F238E27FC236}">
                <a16:creationId xmlns:a16="http://schemas.microsoft.com/office/drawing/2014/main" id="{DAFD17C3-4D23-4402-9322-0C45A3684F8F}"/>
              </a:ext>
            </a:extLst>
          </p:cNvPr>
          <p:cNvGrpSpPr/>
          <p:nvPr/>
        </p:nvGrpSpPr>
        <p:grpSpPr>
          <a:xfrm>
            <a:off x="-60187" y="2563687"/>
            <a:ext cx="4575521" cy="1765393"/>
            <a:chOff x="223704" y="1792813"/>
            <a:chExt cx="1780732" cy="1607128"/>
          </a:xfrm>
        </p:grpSpPr>
        <p:sp>
          <p:nvSpPr>
            <p:cNvPr id="19" name="Rounded Rectangle 20">
              <a:extLst>
                <a:ext uri="{FF2B5EF4-FFF2-40B4-BE49-F238E27FC236}">
                  <a16:creationId xmlns:a16="http://schemas.microsoft.com/office/drawing/2014/main" id="{263A7AED-5272-4451-8568-A15DE5074AA9}"/>
                </a:ext>
              </a:extLst>
            </p:cNvPr>
            <p:cNvSpPr/>
            <p:nvPr/>
          </p:nvSpPr>
          <p:spPr>
            <a:xfrm>
              <a:off x="276588" y="1792813"/>
              <a:ext cx="1666293" cy="1607128"/>
            </a:xfrm>
            <a:prstGeom prst="roundRect">
              <a:avLst/>
            </a:prstGeom>
            <a:solidFill>
              <a:srgbClr val="FFAB40">
                <a:lumMod val="20000"/>
                <a:lumOff val="80000"/>
              </a:srgbClr>
            </a:solidFill>
            <a:ln w="25400" cap="flat" cmpd="sng" algn="ctr">
              <a:solidFill>
                <a:srgbClr val="FFAB40">
                  <a:lumMod val="20000"/>
                  <a:lumOff val="80000"/>
                </a:srgbClr>
              </a:solidFill>
              <a:prstDash val="solid"/>
            </a:ln>
            <a:effectLst/>
          </p:spPr>
          <p:txBody>
            <a:bodyPr rtlCol="0" anchor="ctr"/>
            <a:lstStyle/>
            <a:p>
              <a:pPr algn="ctr">
                <a:buClr>
                  <a:srgbClr val="000000"/>
                </a:buClr>
                <a:buFont typeface="Arial"/>
                <a:buNone/>
                <a:defRPr/>
              </a:pPr>
              <a:endParaRPr lang="x-none" sz="2400" kern="0">
                <a:solidFill>
                  <a:srgbClr val="BAE5E4"/>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0" name="TextBox 19">
              <a:extLst>
                <a:ext uri="{FF2B5EF4-FFF2-40B4-BE49-F238E27FC236}">
                  <a16:creationId xmlns:a16="http://schemas.microsoft.com/office/drawing/2014/main" id="{E39FF480-61BD-46E0-9BA2-DF1EDCAE0DC4}"/>
                </a:ext>
              </a:extLst>
            </p:cNvPr>
            <p:cNvSpPr txBox="1"/>
            <p:nvPr/>
          </p:nvSpPr>
          <p:spPr>
            <a:xfrm>
              <a:off x="223704" y="1903697"/>
              <a:ext cx="1780732" cy="1260832"/>
            </a:xfrm>
            <a:prstGeom prst="rect">
              <a:avLst/>
            </a:prstGeom>
            <a:noFill/>
          </p:spPr>
          <p:txBody>
            <a:bodyPr wrap="square" rtlCol="0">
              <a:spAutoFit/>
            </a:bodyPr>
            <a:lstStyle/>
            <a:p>
              <a:pPr algn="ctr">
                <a:lnSpc>
                  <a:spcPct val="150000"/>
                </a:lnSpc>
                <a:buClr>
                  <a:srgbClr val="000000"/>
                </a:buClr>
                <a:buFont typeface="Arial"/>
                <a:buNone/>
                <a:defRPr/>
              </a:pPr>
              <a:r>
                <a:rPr lang="en-US"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4.</a:t>
              </a:r>
              <a:r>
                <a:rPr lang="vi-VN"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vi-VN" sz="28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Tình cảm của em đối với đồ vật đó như thế nào?</a:t>
              </a:r>
            </a:p>
          </p:txBody>
        </p:sp>
      </p:grpSp>
      <p:cxnSp>
        <p:nvCxnSpPr>
          <p:cNvPr id="21" name="Straight Connector 20">
            <a:extLst>
              <a:ext uri="{FF2B5EF4-FFF2-40B4-BE49-F238E27FC236}">
                <a16:creationId xmlns:a16="http://schemas.microsoft.com/office/drawing/2014/main" id="{346C797C-7B2F-4B68-AF6F-BEC3A3CCEA56}"/>
              </a:ext>
            </a:extLst>
          </p:cNvPr>
          <p:cNvCxnSpPr>
            <a:cxnSpLocks/>
          </p:cNvCxnSpPr>
          <p:nvPr/>
        </p:nvCxnSpPr>
        <p:spPr>
          <a:xfrm flipV="1">
            <a:off x="5907812" y="2142530"/>
            <a:ext cx="0" cy="387927"/>
          </a:xfrm>
          <a:prstGeom prst="line">
            <a:avLst/>
          </a:prstGeom>
          <a:noFill/>
          <a:ln w="76200" cap="flat" cmpd="sng" algn="ctr">
            <a:solidFill>
              <a:srgbClr val="3F9795"/>
            </a:solidFill>
            <a:prstDash val="solid"/>
          </a:ln>
          <a:effectLst/>
        </p:spPr>
      </p:cxnSp>
      <p:grpSp>
        <p:nvGrpSpPr>
          <p:cNvPr id="22" name="Group 21">
            <a:extLst>
              <a:ext uri="{FF2B5EF4-FFF2-40B4-BE49-F238E27FC236}">
                <a16:creationId xmlns:a16="http://schemas.microsoft.com/office/drawing/2014/main" id="{616BE22A-0DED-41A2-971B-A4F6F4F6A60B}"/>
              </a:ext>
            </a:extLst>
          </p:cNvPr>
          <p:cNvGrpSpPr/>
          <p:nvPr/>
        </p:nvGrpSpPr>
        <p:grpSpPr>
          <a:xfrm>
            <a:off x="4586382" y="833533"/>
            <a:ext cx="2712006" cy="1388812"/>
            <a:chOff x="2282035" y="823636"/>
            <a:chExt cx="2293928" cy="895310"/>
          </a:xfrm>
        </p:grpSpPr>
        <p:sp>
          <p:nvSpPr>
            <p:cNvPr id="23" name="Rounded Rectangle 25">
              <a:extLst>
                <a:ext uri="{FF2B5EF4-FFF2-40B4-BE49-F238E27FC236}">
                  <a16:creationId xmlns:a16="http://schemas.microsoft.com/office/drawing/2014/main" id="{942DD28D-D754-4CE2-BC2D-F494A6CA0413}"/>
                </a:ext>
              </a:extLst>
            </p:cNvPr>
            <p:cNvSpPr/>
            <p:nvPr/>
          </p:nvSpPr>
          <p:spPr>
            <a:xfrm>
              <a:off x="2356700" y="823636"/>
              <a:ext cx="2219253" cy="803564"/>
            </a:xfrm>
            <a:prstGeom prst="roundRect">
              <a:avLst/>
            </a:prstGeom>
            <a:solidFill>
              <a:srgbClr val="A889CC">
                <a:lumMod val="20000"/>
                <a:lumOff val="80000"/>
              </a:srgbClr>
            </a:solidFill>
            <a:ln w="25400" cap="flat" cmpd="sng" algn="ctr">
              <a:solidFill>
                <a:srgbClr val="A889CC">
                  <a:lumMod val="20000"/>
                  <a:lumOff val="80000"/>
                </a:srgbClr>
              </a:solidFill>
              <a:prstDash val="solid"/>
            </a:ln>
            <a:effectLst/>
          </p:spPr>
          <p:txBody>
            <a:bodyPr rtlCol="0" anchor="ctr"/>
            <a:lstStyle/>
            <a:p>
              <a:pPr algn="ctr">
                <a:buClr>
                  <a:srgbClr val="000000"/>
                </a:buClr>
                <a:buFont typeface="Arial"/>
                <a:buNone/>
                <a:defRPr/>
              </a:pPr>
              <a:endParaRPr lang="x-none" sz="2400" kern="0">
                <a:solidFill>
                  <a:srgbClr val="BAE5E4"/>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4" name="TextBox 23">
              <a:extLst>
                <a:ext uri="{FF2B5EF4-FFF2-40B4-BE49-F238E27FC236}">
                  <a16:creationId xmlns:a16="http://schemas.microsoft.com/office/drawing/2014/main" id="{8682CF45-E04E-412F-B298-46E97506AC84}"/>
                </a:ext>
              </a:extLst>
            </p:cNvPr>
            <p:cNvSpPr txBox="1"/>
            <p:nvPr/>
          </p:nvSpPr>
          <p:spPr>
            <a:xfrm>
              <a:off x="2282035" y="826097"/>
              <a:ext cx="2293928" cy="892849"/>
            </a:xfrm>
            <a:prstGeom prst="rect">
              <a:avLst/>
            </a:prstGeom>
            <a:noFill/>
          </p:spPr>
          <p:txBody>
            <a:bodyPr wrap="square" rtlCol="0">
              <a:spAutoFit/>
            </a:bodyPr>
            <a:lstStyle/>
            <a:p>
              <a:pPr algn="ctr">
                <a:lnSpc>
                  <a:spcPct val="150000"/>
                </a:lnSpc>
                <a:buClr>
                  <a:srgbClr val="000000"/>
                </a:buClr>
                <a:buFont typeface="Arial"/>
                <a:buNone/>
                <a:defRPr/>
              </a:pPr>
              <a:r>
                <a:rPr lang="en-US"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1.</a:t>
              </a:r>
              <a:r>
                <a:rPr lang="vi-VN" sz="2800" kern="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vi-VN" sz="28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Em chọn tả đồ vật nào?</a:t>
              </a:r>
              <a:endParaRPr lang="x-none" sz="2800"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sp>
        <p:nvSpPr>
          <p:cNvPr id="25" name="Oval 24">
            <a:extLst>
              <a:ext uri="{FF2B5EF4-FFF2-40B4-BE49-F238E27FC236}">
                <a16:creationId xmlns:a16="http://schemas.microsoft.com/office/drawing/2014/main" id="{8BE00443-C872-46AD-AC16-2377FE88237A}"/>
              </a:ext>
            </a:extLst>
          </p:cNvPr>
          <p:cNvSpPr/>
          <p:nvPr/>
        </p:nvSpPr>
        <p:spPr>
          <a:xfrm>
            <a:off x="4660173" y="2511461"/>
            <a:ext cx="2410194" cy="2167277"/>
          </a:xfrm>
          <a:prstGeom prst="ellipse">
            <a:avLst/>
          </a:prstGeom>
          <a:noFill/>
          <a:ln w="25400" cap="flat" cmpd="sng" algn="ctr">
            <a:solidFill>
              <a:srgbClr val="BAE5E4">
                <a:lumMod val="50000"/>
              </a:srgbClr>
            </a:solidFill>
            <a:prstDash val="dash"/>
          </a:ln>
          <a:effectLst/>
        </p:spPr>
        <p:txBody>
          <a:bodyPr rtlCol="0" anchor="ctr"/>
          <a:lstStyle/>
          <a:p>
            <a:pPr algn="ctr">
              <a:buClr>
                <a:srgbClr val="000000"/>
              </a:buClr>
              <a:buFont typeface="Arial"/>
              <a:buNone/>
              <a:defRPr/>
            </a:pPr>
            <a:endParaRPr lang="x-none" sz="1600" kern="0">
              <a:solidFill>
                <a:srgbClr val="BAE5E4"/>
              </a:solidFill>
              <a:latin typeface="Arial"/>
              <a:sym typeface="Arial"/>
            </a:endParaRPr>
          </a:p>
        </p:txBody>
      </p:sp>
    </p:spTree>
    <p:extLst>
      <p:ext uri="{BB962C8B-B14F-4D97-AF65-F5344CB8AC3E}">
        <p14:creationId xmlns:p14="http://schemas.microsoft.com/office/powerpoint/2010/main" val="24257794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autoRev="1" fill="hold" grpId="0" nodeType="withEffect">
                                  <p:stCondLst>
                                    <p:cond delay="0"/>
                                  </p:stCondLst>
                                  <p:childTnLst>
                                    <p:animRot by="21600000">
                                      <p:cBhvr>
                                        <p:cTn id="6" dur="9500" fill="hold"/>
                                        <p:tgtEl>
                                          <p:spTgt spid="2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childTnLst>
                          </p:cTn>
                        </p:par>
                        <p:par>
                          <p:cTn id="12" fill="hold">
                            <p:stCondLst>
                              <p:cond delay="500"/>
                            </p:stCondLst>
                            <p:childTnLst>
                              <p:par>
                                <p:cTn id="13" presetID="53" presetClass="entr" presetSubtype="16"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par>
                          <p:cTn id="23" fill="hold">
                            <p:stCondLst>
                              <p:cond delay="500"/>
                            </p:stCondLst>
                            <p:childTnLst>
                              <p:par>
                                <p:cTn id="24" presetID="55"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strVal val="#ppt_w*0.70"/>
                                          </p:val>
                                        </p:tav>
                                        <p:tav tm="100000">
                                          <p:val>
                                            <p:strVal val="#ppt_w"/>
                                          </p:val>
                                        </p:tav>
                                      </p:tavLst>
                                    </p:anim>
                                    <p:anim calcmode="lin" valueType="num">
                                      <p:cBhvr>
                                        <p:cTn id="27" dur="1000" fill="hold"/>
                                        <p:tgtEl>
                                          <p:spTgt spid="10"/>
                                        </p:tgtEl>
                                        <p:attrNameLst>
                                          <p:attrName>ppt_h</p:attrName>
                                        </p:attrNameLst>
                                      </p:cBhvr>
                                      <p:tavLst>
                                        <p:tav tm="0">
                                          <p:val>
                                            <p:strVal val="#ppt_h"/>
                                          </p:val>
                                        </p:tav>
                                        <p:tav tm="100000">
                                          <p:val>
                                            <p:strVal val="#ppt_h"/>
                                          </p:val>
                                        </p:tav>
                                      </p:tavLst>
                                    </p:anim>
                                    <p:animEffect transition="in" filter="fade">
                                      <p:cBhvr>
                                        <p:cTn id="28" dur="1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up)">
                                      <p:cBhvr>
                                        <p:cTn id="33" dur="500"/>
                                        <p:tgtEl>
                                          <p:spTgt spid="6"/>
                                        </p:tgtEl>
                                      </p:cBhvr>
                                    </p:animEffect>
                                  </p:childTnLst>
                                </p:cTn>
                              </p:par>
                            </p:childTnLst>
                          </p:cTn>
                        </p:par>
                        <p:par>
                          <p:cTn id="34" fill="hold">
                            <p:stCondLst>
                              <p:cond delay="500"/>
                            </p:stCondLst>
                            <p:childTnLst>
                              <p:par>
                                <p:cTn id="35" presetID="47"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right)">
                                      <p:cBhvr>
                                        <p:cTn id="44" dur="500"/>
                                        <p:tgtEl>
                                          <p:spTgt spid="4"/>
                                        </p:tgtEl>
                                      </p:cBhvr>
                                    </p:animEffect>
                                  </p:childTnLst>
                                </p:cTn>
                              </p:par>
                            </p:childTnLst>
                          </p:cTn>
                        </p:par>
                        <p:par>
                          <p:cTn id="45" fill="hold">
                            <p:stCondLst>
                              <p:cond delay="500"/>
                            </p:stCondLst>
                            <p:childTnLst>
                              <p:par>
                                <p:cTn id="46" presetID="31" presetClass="entr" presetSubtype="0"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1000" fill="hold"/>
                                        <p:tgtEl>
                                          <p:spTgt spid="18"/>
                                        </p:tgtEl>
                                        <p:attrNameLst>
                                          <p:attrName>ppt_w</p:attrName>
                                        </p:attrNameLst>
                                      </p:cBhvr>
                                      <p:tavLst>
                                        <p:tav tm="0">
                                          <p:val>
                                            <p:fltVal val="0"/>
                                          </p:val>
                                        </p:tav>
                                        <p:tav tm="100000">
                                          <p:val>
                                            <p:strVal val="#ppt_w"/>
                                          </p:val>
                                        </p:tav>
                                      </p:tavLst>
                                    </p:anim>
                                    <p:anim calcmode="lin" valueType="num">
                                      <p:cBhvr>
                                        <p:cTn id="49" dur="1000" fill="hold"/>
                                        <p:tgtEl>
                                          <p:spTgt spid="18"/>
                                        </p:tgtEl>
                                        <p:attrNameLst>
                                          <p:attrName>ppt_h</p:attrName>
                                        </p:attrNameLst>
                                      </p:cBhvr>
                                      <p:tavLst>
                                        <p:tav tm="0">
                                          <p:val>
                                            <p:fltVal val="0"/>
                                          </p:val>
                                        </p:tav>
                                        <p:tav tm="100000">
                                          <p:val>
                                            <p:strVal val="#ppt_h"/>
                                          </p:val>
                                        </p:tav>
                                      </p:tavLst>
                                    </p:anim>
                                    <p:anim calcmode="lin" valueType="num">
                                      <p:cBhvr>
                                        <p:cTn id="50" dur="1000" fill="hold"/>
                                        <p:tgtEl>
                                          <p:spTgt spid="18"/>
                                        </p:tgtEl>
                                        <p:attrNameLst>
                                          <p:attrName>style.rotation</p:attrName>
                                        </p:attrNameLst>
                                      </p:cBhvr>
                                      <p:tavLst>
                                        <p:tav tm="0">
                                          <p:val>
                                            <p:fltVal val="90"/>
                                          </p:val>
                                        </p:tav>
                                        <p:tav tm="100000">
                                          <p:val>
                                            <p:fltVal val="0"/>
                                          </p:val>
                                        </p:tav>
                                      </p:tavLst>
                                    </p:anim>
                                    <p:animEffect transition="in" filter="fade">
                                      <p:cBhvr>
                                        <p:cTn id="5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485" y="409980"/>
            <a:ext cx="11559823" cy="1384995"/>
          </a:xfrm>
          <a:prstGeom prst="rect">
            <a:avLst/>
          </a:prstGeom>
        </p:spPr>
        <p:txBody>
          <a:bodyPr wrap="square">
            <a:spAutoFit/>
          </a:bodyPr>
          <a:lstStyle/>
          <a:p>
            <a:r>
              <a:rPr lang="vi-VN" sz="2800" dirty="0">
                <a:latin typeface="+mj-lt"/>
              </a:rPr>
              <a:t>Mẹ mới mua cho em một chiếc mũ rất đẹp. Chiếc mũ màu xám, có vành rộng. Em thường đội mũ </a:t>
            </a:r>
            <a:r>
              <a:rPr lang="vi-VN" sz="2800" dirty="0" smtClean="0">
                <a:latin typeface="+mj-lt"/>
              </a:rPr>
              <a:t>mỗi </a:t>
            </a:r>
            <a:r>
              <a:rPr lang="vi-VN" sz="2800" dirty="0">
                <a:latin typeface="+mj-lt"/>
              </a:rPr>
              <a:t>khi đi ra ngoài đường. Chiếc mũ giúp em tránh được ánh nắng chói chang của mùa hè. Em rất thích chiếc </a:t>
            </a:r>
            <a:r>
              <a:rPr lang="vi-VN" sz="2800" dirty="0" smtClean="0">
                <a:latin typeface="+mj-lt"/>
              </a:rPr>
              <a:t>mũ.</a:t>
            </a:r>
            <a:endParaRPr lang="en-US" sz="2800" dirty="0">
              <a:latin typeface="+mj-lt"/>
            </a:endParaRPr>
          </a:p>
        </p:txBody>
      </p:sp>
      <p:sp>
        <p:nvSpPr>
          <p:cNvPr id="5" name="Rectangle 4"/>
          <p:cNvSpPr/>
          <p:nvPr/>
        </p:nvSpPr>
        <p:spPr>
          <a:xfrm>
            <a:off x="214485" y="2122859"/>
            <a:ext cx="11288890" cy="1815882"/>
          </a:xfrm>
          <a:prstGeom prst="rect">
            <a:avLst/>
          </a:prstGeom>
        </p:spPr>
        <p:txBody>
          <a:bodyPr wrap="square">
            <a:spAutoFit/>
          </a:bodyPr>
          <a:lstStyle/>
          <a:p>
            <a:r>
              <a:rPr lang="vi-VN" sz="2800" dirty="0">
                <a:latin typeface="+mj-lt"/>
              </a:rPr>
              <a:t>Chiếc ô là đồ vật luôn có trong ba lô đi học của em. Chiếc ô của em có mặt ngoài màu vàng, mặt trong màu đen. Mặt ngoài chiếc ô được trang trí hình những chú gấu rất đáng yêu. Mỗi khi trời mưa hay nắng, em đều dùng ô để che. Chiếc ô </a:t>
            </a:r>
            <a:r>
              <a:rPr lang="en-US" sz="2800" dirty="0" err="1" smtClean="0">
                <a:latin typeface="Times New Roman" panose="02020603050405020304" pitchFamily="18" charset="0"/>
                <a:cs typeface="Times New Roman" panose="02020603050405020304" pitchFamily="18" charset="0"/>
              </a:rPr>
              <a:t>như</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một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người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bạn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luôn</a:t>
            </a:r>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đi </a:t>
            </a:r>
            <a:r>
              <a:rPr lang="vi-VN" sz="2800" dirty="0">
                <a:latin typeface="Times New Roman" panose="02020603050405020304" pitchFamily="18" charset="0"/>
                <a:cs typeface="Times New Roman" panose="02020603050405020304" pitchFamily="18" charset="0"/>
              </a:rPr>
              <a:t>cùng em trên con đường đến trường. </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214485" y="4177437"/>
            <a:ext cx="11503380" cy="1815882"/>
          </a:xfrm>
          <a:prstGeom prst="rect">
            <a:avLst/>
          </a:prstGeom>
        </p:spPr>
        <p:txBody>
          <a:bodyPr wrap="square">
            <a:spAutoFit/>
          </a:bodyPr>
          <a:lstStyle/>
          <a:p>
            <a:r>
              <a:rPr lang="vi-VN" sz="2800" dirty="0">
                <a:latin typeface="+mj-lt"/>
              </a:rPr>
              <a:t>Bà ngoại của em có một chiếc nón. Nó có hình chóp nhọn. Khung nón được đan bằng tre, phủ lên khung tre là các lớp lá. Nón thường có dây đeo làm bằng vải mềm để giữ trên cổ. Nón giúp mọi người che nắng, che mưa. Hơn nữa, nón lá còn trở thành một biểu tượng của đất nước Việt Nam.</a:t>
            </a:r>
            <a:endParaRPr lang="en-US" sz="2800" dirty="0">
              <a:latin typeface="+mj-lt"/>
            </a:endParaRPr>
          </a:p>
        </p:txBody>
      </p:sp>
    </p:spTree>
    <p:extLst>
      <p:ext uri="{BB962C8B-B14F-4D97-AF65-F5344CB8AC3E}">
        <p14:creationId xmlns:p14="http://schemas.microsoft.com/office/powerpoint/2010/main" val="2257978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sp>
        <p:nvSpPr>
          <p:cNvPr id="6" name="TextBox 5">
            <a:extLst>
              <a:ext uri="{FF2B5EF4-FFF2-40B4-BE49-F238E27FC236}">
                <a16:creationId xmlns:a16="http://schemas.microsoft.com/office/drawing/2014/main" id="{1EFF1D75-892B-4443-938A-A1C7F80ED6A8}"/>
              </a:ext>
            </a:extLst>
          </p:cNvPr>
          <p:cNvSpPr txBox="1"/>
          <p:nvPr/>
        </p:nvSpPr>
        <p:spPr>
          <a:xfrm>
            <a:off x="781878" y="1180729"/>
            <a:ext cx="10681252" cy="3539430"/>
          </a:xfrm>
          <a:prstGeom prst="rect">
            <a:avLst/>
          </a:prstGeom>
          <a:noFill/>
        </p:spPr>
        <p:txBody>
          <a:bodyPr wrap="square" rtlCol="0">
            <a:spAutoFit/>
          </a:bodyPr>
          <a:lstStyle/>
          <a:p>
            <a:pPr algn="just"/>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Mẹ </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em cũng rất thích đội chiếc nón lá mà ba em đi công tác ở Huế mua về tặng cho mẹ. Chiếc nón đó ba mua cho mẹ thì cũng giống </a:t>
            </a:r>
            <a:r>
              <a:rPr lang="vi-VN"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nh</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ư</a:t>
            </a:r>
            <a:r>
              <a:rPr lang="vi-VN"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 chiếc nón thường khác mà thôi. Nhưng chiếc nón đó khác ở chỗ có dòng chữ “Kỷ niệm du lịch Huế</a:t>
            </a:r>
            <a:r>
              <a:rPr lang="vi-VN"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Chiếc nón thật là đẹp. Bởi nó có vành to nên người đội chiếc nón này thì khi đi ra trời nắng cũng cảm thấy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mát</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biết</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bao.</a:t>
            </a:r>
          </a:p>
        </p:txBody>
      </p:sp>
    </p:spTree>
    <p:extLst>
      <p:ext uri="{BB962C8B-B14F-4D97-AF65-F5344CB8AC3E}">
        <p14:creationId xmlns:p14="http://schemas.microsoft.com/office/powerpoint/2010/main" val="439683783"/>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algn="ctr" eaLnBrk="0" fontAlgn="base" hangingPunct="0">
              <a:spcBef>
                <a:spcPct val="0"/>
              </a:spcBef>
              <a:spcAft>
                <a:spcPct val="0"/>
              </a:spcAft>
              <a:defRPr/>
            </a:pPr>
            <a:r>
              <a:rPr lang="en-US" sz="6000" b="1"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Củng</a:t>
            </a:r>
            <a:r>
              <a:rPr lang="en-US" sz="6000" b="1"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 </a:t>
            </a:r>
            <a:r>
              <a:rPr lang="en-US" sz="6000" b="1"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cố</a:t>
            </a:r>
            <a:r>
              <a:rPr lang="en-US" sz="6000" b="1"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 </a:t>
            </a:r>
            <a:r>
              <a:rPr lang="en-US" sz="6000" b="1"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dặn</a:t>
            </a:r>
            <a:r>
              <a:rPr lang="en-US" sz="6000" b="1"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 </a:t>
            </a:r>
            <a:r>
              <a:rPr lang="en-US" sz="6000" b="1"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rPr>
              <a:t>dò</a:t>
            </a:r>
            <a:endParaRPr lang="en-US" sz="6000" b="1"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098448"/>
      </p:ext>
    </p:extLst>
  </p:cSld>
  <p:clrMapOvr>
    <a:masterClrMapping/>
  </p:clrMapOvr>
  <p:transition spd="slow">
    <p:random/>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1">
            <a:extLst>
              <a:ext uri="{FF2B5EF4-FFF2-40B4-BE49-F238E27FC236}">
                <a16:creationId xmlns:a16="http://schemas.microsoft.com/office/drawing/2014/main" id="{8C6AD834-83E3-4445-ABAA-47638B289E54}"/>
              </a:ext>
            </a:extLst>
          </p:cNvPr>
          <p:cNvPicPr>
            <a:picLocks noChangeAspect="1"/>
          </p:cNvPicPr>
          <p:nvPr/>
        </p:nvPicPr>
        <p:blipFill>
          <a:blip r:embed="rId2"/>
          <a:srcRect/>
          <a:stretch>
            <a:fillRect/>
          </a:stretch>
        </p:blipFill>
        <p:spPr>
          <a:xfrm>
            <a:off x="0" y="0"/>
            <a:ext cx="12192002" cy="6858001"/>
          </a:xfrm>
          <a:prstGeom prst="rect">
            <a:avLst/>
          </a:prstGeom>
        </p:spPr>
      </p:pic>
      <p:sp>
        <p:nvSpPr>
          <p:cNvPr id="35" name="任意形状 34">
            <a:extLst>
              <a:ext uri="{FF2B5EF4-FFF2-40B4-BE49-F238E27FC236}">
                <a16:creationId xmlns:a16="http://schemas.microsoft.com/office/drawing/2014/main" id="{244B0D7B-0FE7-264A-89B2-0DD04F8FBAC6}"/>
              </a:ext>
            </a:extLst>
          </p:cNvPr>
          <p:cNvSpPr/>
          <p:nvPr/>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endParaRPr>
          </a:p>
        </p:txBody>
      </p:sp>
      <p:sp>
        <p:nvSpPr>
          <p:cNvPr id="8" name="矩形 7">
            <a:extLst>
              <a:ext uri="{FF2B5EF4-FFF2-40B4-BE49-F238E27FC236}">
                <a16:creationId xmlns:a16="http://schemas.microsoft.com/office/drawing/2014/main" id="{8FF48876-C2A8-E948-B51B-EC9DD93B0621}"/>
              </a:ext>
            </a:extLst>
          </p:cNvPr>
          <p:cNvSpPr/>
          <p:nvPr/>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6" name="矩形 5">
            <a:extLst>
              <a:ext uri="{FF2B5EF4-FFF2-40B4-BE49-F238E27FC236}">
                <a16:creationId xmlns:a16="http://schemas.microsoft.com/office/drawing/2014/main" id="{CA94C4FE-790E-0844-A955-CCB8D7FEC14D}"/>
              </a:ext>
            </a:extLst>
          </p:cNvPr>
          <p:cNvSpPr/>
          <p:nvPr/>
        </p:nvSpPr>
        <p:spPr>
          <a:xfrm>
            <a:off x="1255709" y="972924"/>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9" name="矩形 8">
            <a:extLst>
              <a:ext uri="{FF2B5EF4-FFF2-40B4-BE49-F238E27FC236}">
                <a16:creationId xmlns:a16="http://schemas.microsoft.com/office/drawing/2014/main" id="{0545FD9D-3207-034C-B282-555FBED1DF90}"/>
              </a:ext>
            </a:extLst>
          </p:cNvPr>
          <p:cNvSpPr/>
          <p:nvPr/>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14" name="图片 13">
            <a:extLst>
              <a:ext uri="{FF2B5EF4-FFF2-40B4-BE49-F238E27FC236}">
                <a16:creationId xmlns:a16="http://schemas.microsoft.com/office/drawing/2014/main" id="{7AE8E70C-7995-124F-BD53-EED92708FF3F}"/>
              </a:ext>
            </a:extLst>
          </p:cNvPr>
          <p:cNvPicPr>
            <a:picLocks noChangeAspect="1"/>
          </p:cNvPicPr>
          <p:nvPr/>
        </p:nvPicPr>
        <p:blipFill>
          <a:blip r:embed="rId3"/>
          <a:stretch>
            <a:fillRect/>
          </a:stretch>
        </p:blipFill>
        <p:spPr>
          <a:xfrm rot="8100000">
            <a:off x="1457379" y="5086237"/>
            <a:ext cx="971344" cy="972754"/>
          </a:xfrm>
          <a:prstGeom prst="rect">
            <a:avLst/>
          </a:prstGeom>
        </p:spPr>
      </p:pic>
      <p:sp>
        <p:nvSpPr>
          <p:cNvPr id="15" name="椭圆 14">
            <a:extLst>
              <a:ext uri="{FF2B5EF4-FFF2-40B4-BE49-F238E27FC236}">
                <a16:creationId xmlns:a16="http://schemas.microsoft.com/office/drawing/2014/main" id="{9092A41E-0811-544D-A10C-E8388C74A161}"/>
              </a:ext>
            </a:extLst>
          </p:cNvPr>
          <p:cNvSpPr/>
          <p:nvPr/>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pic>
        <p:nvPicPr>
          <p:cNvPr id="30" name="图片 29">
            <a:extLst>
              <a:ext uri="{FF2B5EF4-FFF2-40B4-BE49-F238E27FC236}">
                <a16:creationId xmlns:a16="http://schemas.microsoft.com/office/drawing/2014/main" id="{9EC910AB-C4C7-7E4D-A236-EABDE9CE136A}"/>
              </a:ext>
            </a:extLst>
          </p:cNvPr>
          <p:cNvPicPr>
            <a:picLocks noChangeAspect="1"/>
          </p:cNvPicPr>
          <p:nvPr/>
        </p:nvPicPr>
        <p:blipFill>
          <a:blip r:embed="rId4"/>
          <a:stretch>
            <a:fillRect/>
          </a:stretch>
        </p:blipFill>
        <p:spPr>
          <a:xfrm rot="2700000">
            <a:off x="10352336" y="4602419"/>
            <a:ext cx="602779" cy="1767959"/>
          </a:xfrm>
          <a:prstGeom prst="rect">
            <a:avLst/>
          </a:prstGeom>
        </p:spPr>
      </p:pic>
      <p:pic>
        <p:nvPicPr>
          <p:cNvPr id="31" name="image 102">
            <a:extLst>
              <a:ext uri="{FF2B5EF4-FFF2-40B4-BE49-F238E27FC236}">
                <a16:creationId xmlns:a16="http://schemas.microsoft.com/office/drawing/2014/main" id="{E996C341-1238-B345-AC8D-A96E7680A244}"/>
              </a:ext>
            </a:extLst>
          </p:cNvPr>
          <p:cNvPicPr>
            <a:picLocks noChangeAspect="1"/>
          </p:cNvPicPr>
          <p:nvPr/>
        </p:nvPicPr>
        <p:blipFill>
          <a:blip r:embed="rId5"/>
          <a:srcRect/>
          <a:stretch>
            <a:fillRect/>
          </a:stretch>
        </p:blipFill>
        <p:spPr>
          <a:xfrm>
            <a:off x="11213302" y="343752"/>
            <a:ext cx="933436" cy="698048"/>
          </a:xfrm>
          <a:prstGeom prst="rect">
            <a:avLst/>
          </a:prstGeom>
        </p:spPr>
      </p:pic>
      <p:sp>
        <p:nvSpPr>
          <p:cNvPr id="25" name="椭圆 24">
            <a:extLst>
              <a:ext uri="{FF2B5EF4-FFF2-40B4-BE49-F238E27FC236}">
                <a16:creationId xmlns:a16="http://schemas.microsoft.com/office/drawing/2014/main" id="{CD841DE2-9171-3442-BAE4-76C1424A4461}"/>
              </a:ext>
            </a:extLst>
          </p:cNvPr>
          <p:cNvSpPr/>
          <p:nvPr/>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37" name="椭圆 36">
            <a:extLst>
              <a:ext uri="{FF2B5EF4-FFF2-40B4-BE49-F238E27FC236}">
                <a16:creationId xmlns:a16="http://schemas.microsoft.com/office/drawing/2014/main" id="{87567239-FEA4-A342-A3B8-84E700FED830}"/>
              </a:ext>
            </a:extLst>
          </p:cNvPr>
          <p:cNvSpPr/>
          <p:nvPr/>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38" name="椭圆 37">
            <a:extLst>
              <a:ext uri="{FF2B5EF4-FFF2-40B4-BE49-F238E27FC236}">
                <a16:creationId xmlns:a16="http://schemas.microsoft.com/office/drawing/2014/main" id="{492F0907-5FF6-EF4F-95D9-3A2378583F87}"/>
              </a:ext>
            </a:extLst>
          </p:cNvPr>
          <p:cNvSpPr/>
          <p:nvPr/>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grpSp>
        <p:nvGrpSpPr>
          <p:cNvPr id="7" name="组合 6">
            <a:extLst>
              <a:ext uri="{FF2B5EF4-FFF2-40B4-BE49-F238E27FC236}">
                <a16:creationId xmlns:a16="http://schemas.microsoft.com/office/drawing/2014/main" id="{D33213F8-3A55-694F-B671-D7EDE13586B1}"/>
              </a:ext>
            </a:extLst>
          </p:cNvPr>
          <p:cNvGrpSpPr/>
          <p:nvPr/>
        </p:nvGrpSpPr>
        <p:grpSpPr>
          <a:xfrm>
            <a:off x="2843213" y="5216309"/>
            <a:ext cx="1014412" cy="414337"/>
            <a:chOff x="2843213" y="5216309"/>
            <a:chExt cx="1014412" cy="414337"/>
          </a:xfrm>
        </p:grpSpPr>
        <p:sp>
          <p:nvSpPr>
            <p:cNvPr id="39" name="圆角矩形 38">
              <a:extLst>
                <a:ext uri="{FF2B5EF4-FFF2-40B4-BE49-F238E27FC236}">
                  <a16:creationId xmlns:a16="http://schemas.microsoft.com/office/drawing/2014/main" id="{B1A4F77A-A637-C04F-B844-1DDABD33E55F}"/>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0" name="圆角矩形 39">
              <a:extLst>
                <a:ext uri="{FF2B5EF4-FFF2-40B4-BE49-F238E27FC236}">
                  <a16:creationId xmlns:a16="http://schemas.microsoft.com/office/drawing/2014/main" id="{B5406BB8-28DD-444E-B328-65ED44349015}"/>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grpSp>
      <p:sp>
        <p:nvSpPr>
          <p:cNvPr id="41" name="圆角矩形 40">
            <a:extLst>
              <a:ext uri="{FF2B5EF4-FFF2-40B4-BE49-F238E27FC236}">
                <a16:creationId xmlns:a16="http://schemas.microsoft.com/office/drawing/2014/main" id="{74F52066-FE56-284B-8E04-B1BC501F257A}"/>
              </a:ext>
            </a:extLst>
          </p:cNvPr>
          <p:cNvSpPr/>
          <p:nvPr/>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2" name="圆角矩形 41">
            <a:extLst>
              <a:ext uri="{FF2B5EF4-FFF2-40B4-BE49-F238E27FC236}">
                <a16:creationId xmlns:a16="http://schemas.microsoft.com/office/drawing/2014/main" id="{A8DAA526-0255-D944-8749-ACD3AD5467FA}"/>
              </a:ext>
            </a:extLst>
          </p:cNvPr>
          <p:cNvSpPr/>
          <p:nvPr/>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3" name="圆角矩形 42">
            <a:extLst>
              <a:ext uri="{FF2B5EF4-FFF2-40B4-BE49-F238E27FC236}">
                <a16:creationId xmlns:a16="http://schemas.microsoft.com/office/drawing/2014/main" id="{7B2660D6-BFD4-FC48-AB72-407E1DA87EC6}"/>
              </a:ext>
            </a:extLst>
          </p:cNvPr>
          <p:cNvSpPr/>
          <p:nvPr/>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44" name="文本框 43">
            <a:extLst>
              <a:ext uri="{FF2B5EF4-FFF2-40B4-BE49-F238E27FC236}">
                <a16:creationId xmlns:a16="http://schemas.microsoft.com/office/drawing/2014/main" id="{91547EE9-4FD9-4F42-A504-5CE41655ECA8}"/>
              </a:ext>
            </a:extLst>
          </p:cNvPr>
          <p:cNvSpPr txBox="1"/>
          <p:nvPr/>
        </p:nvSpPr>
        <p:spPr>
          <a:xfrm>
            <a:off x="2176616" y="2585668"/>
            <a:ext cx="7863383" cy="1107996"/>
          </a:xfrm>
          <a:prstGeom prst="rect">
            <a:avLst/>
          </a:prstGeom>
          <a:noFill/>
        </p:spPr>
        <p:txBody>
          <a:bodyPr wrap="square" rtlCol="0">
            <a:spAutoFit/>
          </a:bodyPr>
          <a:lstStyle/>
          <a:p>
            <a:pPr algn="ctr">
              <a:defRPr/>
            </a:pPr>
            <a:r>
              <a:rPr kumimoji="1" lang="en-US" altLang="zh-CN" sz="6600" b="1" dirty="0" err="1">
                <a:solidFill>
                  <a:prstClr val="white"/>
                </a:solidFill>
                <a:latin typeface="Times New Roman" panose="02020603050405020304" pitchFamily="18" charset="0"/>
                <a:ea typeface="zihun7hao-wennuantongzhiti" pitchFamily="2" charset="-122"/>
                <a:cs typeface="Times New Roman" panose="02020603050405020304" pitchFamily="18" charset="0"/>
              </a:rPr>
              <a:t>Đọc</a:t>
            </a:r>
            <a:r>
              <a:rPr kumimoji="1" lang="en-US" altLang="zh-CN" sz="6600" b="1" dirty="0">
                <a:solidFill>
                  <a:prstClr val="white"/>
                </a:solidFill>
                <a:latin typeface="Times New Roman" panose="02020603050405020304" pitchFamily="18" charset="0"/>
                <a:ea typeface="zihun7hao-wennuantongzhiti" pitchFamily="2" charset="-122"/>
                <a:cs typeface="Times New Roman" panose="02020603050405020304" pitchFamily="18" charset="0"/>
              </a:rPr>
              <a:t> </a:t>
            </a:r>
            <a:r>
              <a:rPr kumimoji="1" lang="en-US" altLang="zh-CN" sz="6600" b="1" dirty="0" err="1">
                <a:solidFill>
                  <a:prstClr val="white"/>
                </a:solidFill>
                <a:latin typeface="Times New Roman" panose="02020603050405020304" pitchFamily="18" charset="0"/>
                <a:ea typeface="zihun7hao-wennuantongzhiti" pitchFamily="2" charset="-122"/>
                <a:cs typeface="Times New Roman" panose="02020603050405020304" pitchFamily="18" charset="0"/>
              </a:rPr>
              <a:t>mở</a:t>
            </a:r>
            <a:r>
              <a:rPr kumimoji="1" lang="en-US" altLang="zh-CN" sz="6600" b="1" dirty="0">
                <a:solidFill>
                  <a:prstClr val="white"/>
                </a:solidFill>
                <a:latin typeface="Times New Roman" panose="02020603050405020304" pitchFamily="18" charset="0"/>
                <a:ea typeface="zihun7hao-wennuantongzhiti" pitchFamily="2" charset="-122"/>
                <a:cs typeface="Times New Roman" panose="02020603050405020304" pitchFamily="18" charset="0"/>
              </a:rPr>
              <a:t> </a:t>
            </a:r>
            <a:r>
              <a:rPr kumimoji="1" lang="en-US" altLang="zh-CN" sz="6600" b="1" dirty="0" err="1" smtClean="0">
                <a:solidFill>
                  <a:prstClr val="white"/>
                </a:solidFill>
                <a:latin typeface="Times New Roman" panose="02020603050405020304" pitchFamily="18" charset="0"/>
                <a:ea typeface="zihun7hao-wennuantongzhiti" pitchFamily="2" charset="-122"/>
                <a:cs typeface="Times New Roman" panose="02020603050405020304" pitchFamily="18" charset="0"/>
              </a:rPr>
              <a:t>rộng</a:t>
            </a:r>
            <a:endParaRPr kumimoji="1" lang="en-US" altLang="zh-CN" sz="6600" b="1" dirty="0">
              <a:solidFill>
                <a:prstClr val="white"/>
              </a:solidFill>
              <a:latin typeface="Times New Roman" panose="02020603050405020304" pitchFamily="18" charset="0"/>
              <a:ea typeface="zihun7hao-wennuantongzhiti" pitchFamily="2" charset="-122"/>
              <a:cs typeface="Times New Roman" panose="02020603050405020304" pitchFamily="18" charset="0"/>
            </a:endParaRPr>
          </a:p>
        </p:txBody>
      </p:sp>
      <p:sp>
        <p:nvSpPr>
          <p:cNvPr id="24" name="椭圆 23">
            <a:extLst>
              <a:ext uri="{FF2B5EF4-FFF2-40B4-BE49-F238E27FC236}">
                <a16:creationId xmlns:a16="http://schemas.microsoft.com/office/drawing/2014/main" id="{43BF8D45-6765-854F-A41F-1FDCFE5E91B9}"/>
              </a:ext>
            </a:extLst>
          </p:cNvPr>
          <p:cNvSpPr/>
          <p:nvPr/>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endParaRPr>
          </a:p>
        </p:txBody>
      </p:sp>
      <p:sp>
        <p:nvSpPr>
          <p:cNvPr id="26" name="椭圆 25">
            <a:extLst>
              <a:ext uri="{FF2B5EF4-FFF2-40B4-BE49-F238E27FC236}">
                <a16:creationId xmlns:a16="http://schemas.microsoft.com/office/drawing/2014/main" id="{1FDA4700-4234-EC4C-8E13-3F1E9521582B}"/>
              </a:ext>
            </a:extLst>
          </p:cNvPr>
          <p:cNvSpPr/>
          <p:nvPr/>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endParaRPr>
          </a:p>
        </p:txBody>
      </p:sp>
      <p:sp>
        <p:nvSpPr>
          <p:cNvPr id="27" name="页脚占位符 4">
            <a:extLst>
              <a:ext uri="{FF2B5EF4-FFF2-40B4-BE49-F238E27FC236}">
                <a16:creationId xmlns:a16="http://schemas.microsoft.com/office/drawing/2014/main" id="{0FCDD8D3-10E1-4DCC-8B52-74CDFAD07D9B}"/>
              </a:ext>
            </a:extLst>
          </p:cNvPr>
          <p:cNvSpPr>
            <a:spLocks noGrp="1"/>
          </p:cNvSpPr>
          <p:nvPr>
            <p:ph type="ftr" sz="quarter" idx="11"/>
          </p:nvPr>
        </p:nvSpPr>
        <p:spPr>
          <a:xfrm>
            <a:off x="4126523" y="6492387"/>
            <a:ext cx="4114800" cy="365125"/>
          </a:xfrm>
        </p:spPr>
        <p:txBody>
          <a:bodyPr/>
          <a:lstStyle/>
          <a:p>
            <a:endParaRPr kumimoji="1" lang="zh-CN" altLang="en-US" dirty="0"/>
          </a:p>
        </p:txBody>
      </p:sp>
    </p:spTree>
    <p:extLst>
      <p:ext uri="{BB962C8B-B14F-4D97-AF65-F5344CB8AC3E}">
        <p14:creationId xmlns:p14="http://schemas.microsoft.com/office/powerpoint/2010/main" val="290748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7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TotalTime>
  <Words>576</Words>
  <Application>Microsoft Office PowerPoint</Application>
  <PresentationFormat>Widescreen</PresentationFormat>
  <Paragraphs>49</Paragraphs>
  <Slides>16</Slides>
  <Notes>4</Notes>
  <HiddenSlides>0</HiddenSlides>
  <MMClips>1</MMClips>
  <ScaleCrop>false</ScaleCrop>
  <HeadingPairs>
    <vt:vector size="6" baseType="variant">
      <vt:variant>
        <vt:lpstr>Fonts Used</vt:lpstr>
      </vt:variant>
      <vt:variant>
        <vt:i4>17</vt:i4>
      </vt:variant>
      <vt:variant>
        <vt:lpstr>Theme</vt:lpstr>
      </vt:variant>
      <vt:variant>
        <vt:i4>11</vt:i4>
      </vt:variant>
      <vt:variant>
        <vt:lpstr>Slide Titles</vt:lpstr>
      </vt:variant>
      <vt:variant>
        <vt:i4>16</vt:i4>
      </vt:variant>
    </vt:vector>
  </HeadingPairs>
  <TitlesOfParts>
    <vt:vector size="44" baseType="lpstr">
      <vt:lpstr>Microsoft YaHei</vt:lpstr>
      <vt:lpstr>SimSun</vt:lpstr>
      <vt:lpstr>SimSun</vt:lpstr>
      <vt:lpstr>Arial</vt:lpstr>
      <vt:lpstr>Arial-Rounded</vt:lpstr>
      <vt:lpstr>Calibri</vt:lpstr>
      <vt:lpstr>Calibri Light</vt:lpstr>
      <vt:lpstr>等线</vt:lpstr>
      <vt:lpstr>等线 Light</vt:lpstr>
      <vt:lpstr>HP001 4 hàng</vt:lpstr>
      <vt:lpstr>HP001 4H</vt:lpstr>
      <vt:lpstr>Segoe UI Black</vt:lpstr>
      <vt:lpstr>华文琥珀</vt:lpstr>
      <vt:lpstr>Times New Roman</vt:lpstr>
      <vt:lpstr>zihun7hao-wennuantongzhiti</vt:lpstr>
      <vt:lpstr>方正卡通简体</vt:lpstr>
      <vt:lpstr>方正粗圆_GBK</vt:lpstr>
      <vt:lpstr>1_Office Theme</vt:lpstr>
      <vt:lpstr>4_Office Theme</vt:lpstr>
      <vt:lpstr>4_Office 主题</vt:lpstr>
      <vt:lpstr>Office 主题​​</vt:lpstr>
      <vt:lpstr>1_Office 主题​​</vt:lpstr>
      <vt:lpstr>2_Office 主题​​</vt:lpstr>
      <vt:lpstr>3_Office 主题​​</vt:lpstr>
      <vt:lpstr>4_Office 主题​​</vt:lpstr>
      <vt:lpstr>5_Office 主题​​</vt:lpstr>
      <vt:lpstr>6_Office 主题​​</vt:lpstr>
      <vt:lpstr>7_Office 主题​​</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Acer</dc:creator>
  <cp:lastModifiedBy>admin</cp:lastModifiedBy>
  <cp:revision>13</cp:revision>
  <dcterms:created xsi:type="dcterms:W3CDTF">2022-01-09T15:12:19Z</dcterms:created>
  <dcterms:modified xsi:type="dcterms:W3CDTF">2023-01-27T03:35:45Z</dcterms:modified>
</cp:coreProperties>
</file>