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0" r:id="rId3"/>
    <p:sldMasterId id="2147483718" r:id="rId4"/>
    <p:sldMasterId id="2147483730" r:id="rId5"/>
  </p:sldMasterIdLst>
  <p:notesMasterIdLst>
    <p:notesMasterId r:id="rId16"/>
  </p:notesMasterIdLst>
  <p:sldIdLst>
    <p:sldId id="523" r:id="rId6"/>
    <p:sldId id="525" r:id="rId7"/>
    <p:sldId id="526" r:id="rId8"/>
    <p:sldId id="297" r:id="rId9"/>
    <p:sldId id="527" r:id="rId10"/>
    <p:sldId id="528" r:id="rId11"/>
    <p:sldId id="529" r:id="rId12"/>
    <p:sldId id="530" r:id="rId13"/>
    <p:sldId id="531" r:id="rId14"/>
    <p:sldId id="29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2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CA7C-7520-48DD-88FB-177E84F3E8E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6EAAE-8BA9-4EFF-BE4A-1A4A43290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0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2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9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4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74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36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78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80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97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65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57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0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0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20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06012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0575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6212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21628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59947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1190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68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33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73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6733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3736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4215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917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49883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67086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914728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613402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81576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20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01981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3609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544102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088586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804325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285676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842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701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230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3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371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12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848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00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614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423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835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948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0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3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7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67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6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616C-8299-4076-8D87-B2DE5334639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9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0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71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470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72" r:id="rId12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1558344" y="895347"/>
            <a:ext cx="93114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979587" y="1729243"/>
            <a:ext cx="347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tin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nhắn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802" y="746974"/>
            <a:ext cx="9710028" cy="457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F44E4A5-FFA9-4AFF-B145-43D3C3923303}"/>
              </a:ext>
            </a:extLst>
          </p:cNvPr>
          <p:cNvSpPr txBox="1"/>
          <p:nvPr/>
        </p:nvSpPr>
        <p:spPr>
          <a:xfrm>
            <a:off x="150665" y="123562"/>
            <a:ext cx="11942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21217" y="631063"/>
            <a:ext cx="26788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644721" y="631063"/>
            <a:ext cx="4404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783391" y="618182"/>
            <a:ext cx="24341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F44E4A5-FFA9-4AFF-B145-43D3C3923303}"/>
              </a:ext>
            </a:extLst>
          </p:cNvPr>
          <p:cNvSpPr txBox="1"/>
          <p:nvPr/>
        </p:nvSpPr>
        <p:spPr>
          <a:xfrm>
            <a:off x="231780" y="5131731"/>
            <a:ext cx="5298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vi-VN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052293" y="1622738"/>
            <a:ext cx="592428" cy="4636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F44E4A5-FFA9-4AFF-B145-43D3C3923303}"/>
              </a:ext>
            </a:extLst>
          </p:cNvPr>
          <p:cNvSpPr txBox="1"/>
          <p:nvPr/>
        </p:nvSpPr>
        <p:spPr>
          <a:xfrm>
            <a:off x="231780" y="5729385"/>
            <a:ext cx="5692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vi-VN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3734874" y="2369712"/>
            <a:ext cx="1714387" cy="3219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826966" y="2839884"/>
            <a:ext cx="1208673" cy="2059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Straight Connector 1023"/>
          <p:cNvCxnSpPr/>
          <p:nvPr/>
        </p:nvCxnSpPr>
        <p:spPr>
          <a:xfrm flipV="1">
            <a:off x="3400023" y="3258355"/>
            <a:ext cx="1309895" cy="257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FF44E4A5-FFA9-4AFF-B145-43D3C3923303}"/>
              </a:ext>
            </a:extLst>
          </p:cNvPr>
          <p:cNvSpPr txBox="1"/>
          <p:nvPr/>
        </p:nvSpPr>
        <p:spPr>
          <a:xfrm>
            <a:off x="231780" y="6300092"/>
            <a:ext cx="5692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tin?</a:t>
            </a:r>
            <a:endParaRPr lang="vi-VN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25" name="Rectangle 1024"/>
          <p:cNvSpPr/>
          <p:nvPr/>
        </p:nvSpPr>
        <p:spPr>
          <a:xfrm>
            <a:off x="5516308" y="5146590"/>
            <a:ext cx="6792922" cy="17114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Vì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bố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mẹ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vắng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không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xin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phép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trực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được</a:t>
            </a:r>
            <a:r>
              <a:rPr lang="en-US" sz="2800" dirty="0" smtClean="0">
                <a:solidFill>
                  <a:schemeClr val="tx1"/>
                </a:solidFill>
              </a:rPr>
              <a:t>. Do </a:t>
            </a:r>
            <a:r>
              <a:rPr lang="en-US" sz="2800" dirty="0" err="1" smtClean="0">
                <a:solidFill>
                  <a:schemeClr val="tx1"/>
                </a:solidFill>
              </a:rPr>
              <a:t>đó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cần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phải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nhắn</a:t>
            </a:r>
            <a:r>
              <a:rPr lang="en-US" sz="2800" dirty="0" smtClean="0">
                <a:solidFill>
                  <a:schemeClr val="tx1"/>
                </a:solidFill>
              </a:rPr>
              <a:t> tin </a:t>
            </a:r>
            <a:r>
              <a:rPr lang="en-US" sz="2800" dirty="0" err="1" smtClean="0">
                <a:solidFill>
                  <a:schemeClr val="tx1"/>
                </a:solidFill>
              </a:rPr>
              <a:t>để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bố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mẹ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mình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đâu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làm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gì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bố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mẹ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yên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tâm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448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2880986" y="729685"/>
            <a:ext cx="7928831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Viết tin nhắn cho người thân:</a:t>
            </a: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vi-VN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nhà đưa em đi mua sách. Lúc đó, bố mẹ đi vắng. Em hãy viết tin nhắn cho bố mẹ yên tâm.</a:t>
            </a: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979587" y="1729243"/>
            <a:ext cx="347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tin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nhắn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2342154"/>
            <a:ext cx="347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136)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1800665" y="5342708"/>
            <a:ext cx="9976125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Viết tin nhắn cho người thân:</a:t>
            </a: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vi-VN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nhà đưa em đi mua sách. Lúc đó, bố mẹ đi vắng. Em hãy viết tin nhắn cho bố mẹ yên tâm.</a:t>
            </a:r>
          </a:p>
        </p:txBody>
      </p:sp>
    </p:spTree>
    <p:extLst>
      <p:ext uri="{BB962C8B-B14F-4D97-AF65-F5344CB8AC3E}">
        <p14:creationId xmlns:p14="http://schemas.microsoft.com/office/powerpoint/2010/main" val="158898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2880986" y="729685"/>
            <a:ext cx="7928831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Viết tin nhắn cho người thân:</a:t>
            </a: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vi-VN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nhà đưa em đi mua sách. Lúc đó, bố mẹ đi vắng. Em hãy viết tin nhắn cho bố mẹ yên tâm.</a:t>
            </a: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4E4A5-FFA9-4AFF-B145-43D3C3923303}"/>
              </a:ext>
            </a:extLst>
          </p:cNvPr>
          <p:cNvSpPr txBox="1"/>
          <p:nvPr/>
        </p:nvSpPr>
        <p:spPr>
          <a:xfrm>
            <a:off x="1688124" y="3068877"/>
            <a:ext cx="8750104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 </a:t>
            </a:r>
            <a:r>
              <a:rPr lang="vi-VN" sz="3200" b="0" i="0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ơi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3200" b="0" i="0" dirty="0" smtClean="0">
              <a:solidFill>
                <a:schemeClr val="tx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vi-VN" sz="3200" b="0" i="0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 mua sách. Con đi cùng với ông mua xong con sẽ 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ạ.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 </a:t>
            </a:r>
            <a:r>
              <a:rPr lang="vi-VN" sz="3200" b="0" i="0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</a:t>
            </a:r>
            <a:r>
              <a:rPr lang="en-US" sz="3200" b="0" i="0" dirty="0" err="1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lang="en-US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0" i="0" dirty="0" err="1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lang="en-US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vi-VN" sz="3200" b="0" i="0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algn="l"/>
            <a:r>
              <a:rPr lang="en-US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       </a:t>
            </a:r>
            <a:r>
              <a:rPr lang="vi-VN" sz="3200" b="0" i="0" dirty="0" smtClean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</a:t>
            </a:r>
            <a:endParaRPr lang="en-US" sz="3200" b="0" i="0" dirty="0" smtClean="0">
              <a:solidFill>
                <a:schemeClr val="tx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Thu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endParaRPr lang="vi-VN" sz="3200" b="0" i="0" dirty="0">
              <a:solidFill>
                <a:schemeClr val="tx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507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145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76539" y="1729243"/>
            <a:ext cx="347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989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7" y="1941359"/>
            <a:ext cx="10156874" cy="444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4"/>
          <p:cNvSpPr/>
          <p:nvPr/>
        </p:nvSpPr>
        <p:spPr>
          <a:xfrm>
            <a:off x="225084" y="110706"/>
            <a:ext cx="11966916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vi-VN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,...)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vi-VN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813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221</Words>
  <Application>Microsoft Office PowerPoint</Application>
  <PresentationFormat>Custom</PresentationFormat>
  <Paragraphs>43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1_Office Theme</vt:lpstr>
      <vt:lpstr>2_Office Theme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21</cp:revision>
  <dcterms:created xsi:type="dcterms:W3CDTF">2021-05-27T10:44:59Z</dcterms:created>
  <dcterms:modified xsi:type="dcterms:W3CDTF">2021-12-31T01:56:52Z</dcterms:modified>
</cp:coreProperties>
</file>