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pptx" ContentType="application/vnd.openxmlformats-officedocument.presentationml.presentation"/>
  <Default Extension="gif" ContentType="image/gif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259" r:id="rId3"/>
    <p:sldId id="321" r:id="rId4"/>
    <p:sldId id="310" r:id="rId5"/>
    <p:sldId id="298" r:id="rId6"/>
    <p:sldId id="311" r:id="rId7"/>
    <p:sldId id="304" r:id="rId8"/>
    <p:sldId id="312" r:id="rId9"/>
    <p:sldId id="313" r:id="rId10"/>
    <p:sldId id="314" r:id="rId11"/>
    <p:sldId id="299" r:id="rId12"/>
    <p:sldId id="315" r:id="rId13"/>
    <p:sldId id="316" r:id="rId14"/>
    <p:sldId id="317" r:id="rId15"/>
    <p:sldId id="297" r:id="rId16"/>
    <p:sldId id="305" r:id="rId17"/>
    <p:sldId id="306" r:id="rId18"/>
    <p:sldId id="262" r:id="rId19"/>
    <p:sldId id="320" r:id="rId20"/>
    <p:sldId id="286" r:id="rId21"/>
    <p:sldId id="318" r:id="rId22"/>
    <p:sldId id="319" r:id="rId23"/>
    <p:sldId id="268" r:id="rId24"/>
    <p:sldId id="272" r:id="rId25"/>
    <p:sldId id="281" r:id="rId26"/>
    <p:sldId id="283" r:id="rId27"/>
    <p:sldId id="282" r:id="rId28"/>
    <p:sldId id="284" r:id="rId29"/>
    <p:sldId id="285" r:id="rId30"/>
    <p:sldId id="307" r:id="rId31"/>
    <p:sldId id="275" r:id="rId32"/>
    <p:sldId id="277" r:id="rId33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3D2"/>
    <a:srgbClr val="FAE14C"/>
    <a:srgbClr val="FCC94A"/>
    <a:srgbClr val="FFD85D"/>
    <a:srgbClr val="FFD347"/>
    <a:srgbClr val="F55DB4"/>
    <a:srgbClr val="FFCD2F"/>
    <a:srgbClr val="FFD44B"/>
    <a:srgbClr val="7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35" autoAdjust="0"/>
    <p:restoredTop sz="91637" autoAdjust="0"/>
  </p:normalViewPr>
  <p:slideViewPr>
    <p:cSldViewPr>
      <p:cViewPr varScale="1">
        <p:scale>
          <a:sx n="67" d="100"/>
          <a:sy n="67" d="100"/>
        </p:scale>
        <p:origin x="552" y="66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93E71-07F5-488B-AE25-F3CA7D5BF9F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B2E6C-2AFC-4020-8547-494ABD7E6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7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HS đã</a:t>
            </a:r>
            <a:r>
              <a:rPr lang="en-US" baseline="0"/>
              <a:t> nắm được quy luật ghép tiếng nên mình đã thay đổi hình thức ghép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4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21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4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Cổ</a:t>
            </a:r>
            <a:r>
              <a:rPr lang="en-US" baseline="0"/>
              <a:t> vũ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62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chú</a:t>
            </a:r>
            <a:r>
              <a:rPr lang="en-US" baseline="0"/>
              <a:t> ý giải thích cho HS hiểu tác dụng của dấu ngoặc kép.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93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Câu</a:t>
            </a:r>
            <a:r>
              <a:rPr lang="en-US" baseline="0"/>
              <a:t> dài nên GV hướng dẫn viết bảng nhé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6B2E6C-2AFC-4020-8547-494ABD7E660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348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6B2E6C-2AFC-4020-8547-494ABD7E660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92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88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B2E6C-2AFC-4020-8547-494ABD7E660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9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7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3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2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8" y="1600201"/>
            <a:ext cx="7176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6" y="1600201"/>
            <a:ext cx="71788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0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5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8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6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2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1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39"/>
            <a:ext cx="363799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39"/>
            <a:ext cx="1071762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2.xml"/><Relationship Id="rId18" Type="http://schemas.openxmlformats.org/officeDocument/2006/relationships/image" Target="../media/image9.gif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12" Type="http://schemas.openxmlformats.org/officeDocument/2006/relationships/slide" Target="slide11.xml"/><Relationship Id="rId17" Type="http://schemas.openxmlformats.org/officeDocument/2006/relationships/slide" Target="slide15.xml"/><Relationship Id="rId2" Type="http://schemas.openxmlformats.org/officeDocument/2006/relationships/notesSlide" Target="../notesSlides/notesSlide2.xml"/><Relationship Id="rId16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slide" Target="slide10.xml"/><Relationship Id="rId5" Type="http://schemas.openxmlformats.org/officeDocument/2006/relationships/slide" Target="slide7.xml"/><Relationship Id="rId15" Type="http://schemas.openxmlformats.org/officeDocument/2006/relationships/slide" Target="slide8.xml"/><Relationship Id="rId10" Type="http://schemas.openxmlformats.org/officeDocument/2006/relationships/slide" Target="slide5.xml"/><Relationship Id="rId4" Type="http://schemas.openxmlformats.org/officeDocument/2006/relationships/image" Target="../media/image7.png"/><Relationship Id="rId9" Type="http://schemas.openxmlformats.org/officeDocument/2006/relationships/slide" Target="slide13.xml"/><Relationship Id="rId1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2.wmf"/><Relationship Id="rId4" Type="http://schemas.openxmlformats.org/officeDocument/2006/relationships/package" Target="../embeddings/Microsoft_PowerPoint_Presentation.ppt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PowerPoint_Presentation2.pptx"/><Relationship Id="rId5" Type="http://schemas.openxmlformats.org/officeDocument/2006/relationships/image" Target="../media/image32.wmf"/><Relationship Id="rId4" Type="http://schemas.openxmlformats.org/officeDocument/2006/relationships/package" Target="../embeddings/Microsoft_PowerPoint_Presentation1.ppt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2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0" y="0"/>
            <a:ext cx="12161838" cy="3022600"/>
          </a:xfrm>
          <a:prstGeom prst="rect">
            <a:avLst/>
          </a:prstGeom>
          <a:solidFill>
            <a:srgbClr val="0086EA"/>
          </a:solidFill>
          <a:effectLst>
            <a:glow rad="50800">
              <a:schemeClr val="accent5">
                <a:satMod val="175000"/>
                <a:alpha val="18000"/>
              </a:schemeClr>
            </a:glow>
          </a:effectLst>
        </p:spPr>
        <p:txBody>
          <a:bodyPr vert="horz" lIns="91294" tIns="45647" rIns="91294" bIns="45647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0600" b="1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3074" name="Picture 2" descr="Bộ SGK Lớp 6 - Kết nối tri thức với cuộc sống - Công ty Cổ phần Đầu tư và  Phát triển Giáo dục Phương Na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/>
        </p:blipFill>
        <p:spPr bwMode="auto">
          <a:xfrm>
            <a:off x="329384" y="462491"/>
            <a:ext cx="2039642" cy="187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94362" y="1254919"/>
            <a:ext cx="8330788" cy="1325563"/>
          </a:xfrm>
        </p:spPr>
        <p:txBody>
          <a:bodyPr>
            <a:noAutofit/>
          </a:bodyPr>
          <a:lstStyle/>
          <a:p>
            <a:pPr algn="ctr"/>
            <a:r>
              <a:rPr lang="en-US" sz="10600" b="1">
                <a:solidFill>
                  <a:schemeClr val="bg1"/>
                </a:solidFill>
                <a:latin typeface="AvantGarde" pitchFamily="2" charset="0"/>
                <a:ea typeface="AvantGarde" pitchFamily="2" charset="0"/>
                <a:cs typeface="AvantGarde" pitchFamily="2" charset="0"/>
              </a:rPr>
              <a:t>TIẾNG VIỆT </a:t>
            </a:r>
            <a:r>
              <a:rPr lang="en-US" sz="10600" b="1">
                <a:solidFill>
                  <a:schemeClr val="bg1"/>
                </a:solidFill>
                <a:latin typeface=".VnArialH" pitchFamily="34" charset="0"/>
                <a:ea typeface="AvantGarde" pitchFamily="2" charset="0"/>
                <a:cs typeface="AvantGarde" pitchFamily="2" charset="0"/>
              </a:rPr>
              <a:t>1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513" y="4205197"/>
            <a:ext cx="4512126" cy="218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3003"/>
            <a:ext cx="3439518" cy="4234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 flipV="1">
            <a:off x="0" y="6807200"/>
            <a:ext cx="12161838" cy="16933"/>
          </a:xfrm>
          <a:prstGeom prst="line">
            <a:avLst/>
          </a:prstGeom>
          <a:ln w="88900">
            <a:solidFill>
              <a:srgbClr val="0086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98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1D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4457" y="-167310"/>
            <a:ext cx="11739552" cy="2228647"/>
          </a:xfrm>
          <a:custGeom>
            <a:avLst/>
            <a:gdLst>
              <a:gd name="connsiteX0" fmla="*/ 0 w 9144000"/>
              <a:gd name="connsiteY0" fmla="*/ 0 h 1373524"/>
              <a:gd name="connsiteX1" fmla="*/ 9144000 w 9144000"/>
              <a:gd name="connsiteY1" fmla="*/ 0 h 1373524"/>
              <a:gd name="connsiteX2" fmla="*/ 9144000 w 9144000"/>
              <a:gd name="connsiteY2" fmla="*/ 1373524 h 1373524"/>
              <a:gd name="connsiteX3" fmla="*/ 0 w 9144000"/>
              <a:gd name="connsiteY3" fmla="*/ 1373524 h 1373524"/>
              <a:gd name="connsiteX4" fmla="*/ 0 w 91440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05000 w 9207500"/>
              <a:gd name="connsiteY3" fmla="*/ 11430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30400 w 9207500"/>
              <a:gd name="connsiteY3" fmla="*/ 10795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098800 w 9207500"/>
              <a:gd name="connsiteY3" fmla="*/ 1181100 h 1373524"/>
              <a:gd name="connsiteX4" fmla="*/ 1930400 w 9207500"/>
              <a:gd name="connsiteY4" fmla="*/ 1079500 h 1373524"/>
              <a:gd name="connsiteX5" fmla="*/ 0 w 9207500"/>
              <a:gd name="connsiteY5" fmla="*/ 992524 h 1373524"/>
              <a:gd name="connsiteX6" fmla="*/ 63500 w 9207500"/>
              <a:gd name="connsiteY6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733800 w 9207500"/>
              <a:gd name="connsiteY3" fmla="*/ 1244600 h 1373524"/>
              <a:gd name="connsiteX4" fmla="*/ 3098800 w 9207500"/>
              <a:gd name="connsiteY4" fmla="*/ 1181100 h 1373524"/>
              <a:gd name="connsiteX5" fmla="*/ 1930400 w 9207500"/>
              <a:gd name="connsiteY5" fmla="*/ 1079500 h 1373524"/>
              <a:gd name="connsiteX6" fmla="*/ 0 w 9207500"/>
              <a:gd name="connsiteY6" fmla="*/ 992524 h 1373524"/>
              <a:gd name="connsiteX7" fmla="*/ 63500 w 9207500"/>
              <a:gd name="connsiteY7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4318000 w 9207500"/>
              <a:gd name="connsiteY3" fmla="*/ 1282700 h 1373524"/>
              <a:gd name="connsiteX4" fmla="*/ 3733800 w 9207500"/>
              <a:gd name="connsiteY4" fmla="*/ 1244600 h 1373524"/>
              <a:gd name="connsiteX5" fmla="*/ 3098800 w 9207500"/>
              <a:gd name="connsiteY5" fmla="*/ 1181100 h 1373524"/>
              <a:gd name="connsiteX6" fmla="*/ 1930400 w 9207500"/>
              <a:gd name="connsiteY6" fmla="*/ 1079500 h 1373524"/>
              <a:gd name="connsiteX7" fmla="*/ 0 w 9207500"/>
              <a:gd name="connsiteY7" fmla="*/ 992524 h 1373524"/>
              <a:gd name="connsiteX8" fmla="*/ 63500 w 9207500"/>
              <a:gd name="connsiteY8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5080000 w 9207500"/>
              <a:gd name="connsiteY3" fmla="*/ 1308100 h 1373524"/>
              <a:gd name="connsiteX4" fmla="*/ 4318000 w 9207500"/>
              <a:gd name="connsiteY4" fmla="*/ 1282700 h 1373524"/>
              <a:gd name="connsiteX5" fmla="*/ 3733800 w 9207500"/>
              <a:gd name="connsiteY5" fmla="*/ 1244600 h 1373524"/>
              <a:gd name="connsiteX6" fmla="*/ 3098800 w 9207500"/>
              <a:gd name="connsiteY6" fmla="*/ 1181100 h 1373524"/>
              <a:gd name="connsiteX7" fmla="*/ 1930400 w 9207500"/>
              <a:gd name="connsiteY7" fmla="*/ 1079500 h 1373524"/>
              <a:gd name="connsiteX8" fmla="*/ 0 w 9207500"/>
              <a:gd name="connsiteY8" fmla="*/ 992524 h 1373524"/>
              <a:gd name="connsiteX9" fmla="*/ 63500 w 9207500"/>
              <a:gd name="connsiteY9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070600 w 9207500"/>
              <a:gd name="connsiteY3" fmla="*/ 1270000 h 1373524"/>
              <a:gd name="connsiteX4" fmla="*/ 5080000 w 9207500"/>
              <a:gd name="connsiteY4" fmla="*/ 1308100 h 1373524"/>
              <a:gd name="connsiteX5" fmla="*/ 4318000 w 9207500"/>
              <a:gd name="connsiteY5" fmla="*/ 1282700 h 1373524"/>
              <a:gd name="connsiteX6" fmla="*/ 3733800 w 9207500"/>
              <a:gd name="connsiteY6" fmla="*/ 1244600 h 1373524"/>
              <a:gd name="connsiteX7" fmla="*/ 3098800 w 9207500"/>
              <a:gd name="connsiteY7" fmla="*/ 1181100 h 1373524"/>
              <a:gd name="connsiteX8" fmla="*/ 1930400 w 9207500"/>
              <a:gd name="connsiteY8" fmla="*/ 1079500 h 1373524"/>
              <a:gd name="connsiteX9" fmla="*/ 0 w 9207500"/>
              <a:gd name="connsiteY9" fmla="*/ 992524 h 1373524"/>
              <a:gd name="connsiteX10" fmla="*/ 63500 w 9207500"/>
              <a:gd name="connsiteY10" fmla="*/ 0 h 1373524"/>
              <a:gd name="connsiteX0" fmla="*/ 63500 w 9207500"/>
              <a:gd name="connsiteY0" fmla="*/ 0 h 1436045"/>
              <a:gd name="connsiteX1" fmla="*/ 9207500 w 9207500"/>
              <a:gd name="connsiteY1" fmla="*/ 0 h 1436045"/>
              <a:gd name="connsiteX2" fmla="*/ 9207500 w 9207500"/>
              <a:gd name="connsiteY2" fmla="*/ 1373524 h 1436045"/>
              <a:gd name="connsiteX3" fmla="*/ 6731000 w 9207500"/>
              <a:gd name="connsiteY3" fmla="*/ 1168400 h 1436045"/>
              <a:gd name="connsiteX4" fmla="*/ 6070600 w 9207500"/>
              <a:gd name="connsiteY4" fmla="*/ 1270000 h 1436045"/>
              <a:gd name="connsiteX5" fmla="*/ 5080000 w 9207500"/>
              <a:gd name="connsiteY5" fmla="*/ 1308100 h 1436045"/>
              <a:gd name="connsiteX6" fmla="*/ 4318000 w 9207500"/>
              <a:gd name="connsiteY6" fmla="*/ 1282700 h 1436045"/>
              <a:gd name="connsiteX7" fmla="*/ 3733800 w 9207500"/>
              <a:gd name="connsiteY7" fmla="*/ 1244600 h 1436045"/>
              <a:gd name="connsiteX8" fmla="*/ 3098800 w 9207500"/>
              <a:gd name="connsiteY8" fmla="*/ 1181100 h 1436045"/>
              <a:gd name="connsiteX9" fmla="*/ 1930400 w 9207500"/>
              <a:gd name="connsiteY9" fmla="*/ 1079500 h 1436045"/>
              <a:gd name="connsiteX10" fmla="*/ 0 w 9207500"/>
              <a:gd name="connsiteY10" fmla="*/ 992524 h 1436045"/>
              <a:gd name="connsiteX11" fmla="*/ 63500 w 9207500"/>
              <a:gd name="connsiteY11" fmla="*/ 0 h 1436045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731000 w 9207500"/>
              <a:gd name="connsiteY3" fmla="*/ 1168400 h 1373524"/>
              <a:gd name="connsiteX4" fmla="*/ 6070600 w 9207500"/>
              <a:gd name="connsiteY4" fmla="*/ 1270000 h 1373524"/>
              <a:gd name="connsiteX5" fmla="*/ 5080000 w 9207500"/>
              <a:gd name="connsiteY5" fmla="*/ 1308100 h 1373524"/>
              <a:gd name="connsiteX6" fmla="*/ 4318000 w 9207500"/>
              <a:gd name="connsiteY6" fmla="*/ 1282700 h 1373524"/>
              <a:gd name="connsiteX7" fmla="*/ 3733800 w 9207500"/>
              <a:gd name="connsiteY7" fmla="*/ 1244600 h 1373524"/>
              <a:gd name="connsiteX8" fmla="*/ 3098800 w 9207500"/>
              <a:gd name="connsiteY8" fmla="*/ 1181100 h 1373524"/>
              <a:gd name="connsiteX9" fmla="*/ 1930400 w 9207500"/>
              <a:gd name="connsiteY9" fmla="*/ 1079500 h 1373524"/>
              <a:gd name="connsiteX10" fmla="*/ 0 w 9207500"/>
              <a:gd name="connsiteY10" fmla="*/ 992524 h 1373524"/>
              <a:gd name="connsiteX11" fmla="*/ 63500 w 9207500"/>
              <a:gd name="connsiteY11" fmla="*/ 0 h 1373524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024326"/>
              <a:gd name="connsiteY0" fmla="*/ 12700 h 1320800"/>
              <a:gd name="connsiteX1" fmla="*/ 8826500 w 9024326"/>
              <a:gd name="connsiteY1" fmla="*/ 0 h 1320800"/>
              <a:gd name="connsiteX2" fmla="*/ 9004300 w 9024326"/>
              <a:gd name="connsiteY2" fmla="*/ 662324 h 1320800"/>
              <a:gd name="connsiteX3" fmla="*/ 6731000 w 9024326"/>
              <a:gd name="connsiteY3" fmla="*/ 1181100 h 1320800"/>
              <a:gd name="connsiteX4" fmla="*/ 6070600 w 9024326"/>
              <a:gd name="connsiteY4" fmla="*/ 1282700 h 1320800"/>
              <a:gd name="connsiteX5" fmla="*/ 5080000 w 9024326"/>
              <a:gd name="connsiteY5" fmla="*/ 1320800 h 1320800"/>
              <a:gd name="connsiteX6" fmla="*/ 4318000 w 9024326"/>
              <a:gd name="connsiteY6" fmla="*/ 1295400 h 1320800"/>
              <a:gd name="connsiteX7" fmla="*/ 3733800 w 9024326"/>
              <a:gd name="connsiteY7" fmla="*/ 1257300 h 1320800"/>
              <a:gd name="connsiteX8" fmla="*/ 3098800 w 9024326"/>
              <a:gd name="connsiteY8" fmla="*/ 1193800 h 1320800"/>
              <a:gd name="connsiteX9" fmla="*/ 1930400 w 9024326"/>
              <a:gd name="connsiteY9" fmla="*/ 1092200 h 1320800"/>
              <a:gd name="connsiteX10" fmla="*/ 0 w 9024326"/>
              <a:gd name="connsiteY10" fmla="*/ 1005224 h 1320800"/>
              <a:gd name="connsiteX11" fmla="*/ 63500 w 9024326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5852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57900 w 8826500"/>
              <a:gd name="connsiteY4" fmla="*/ 12700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114780 h 1320800"/>
              <a:gd name="connsiteX10" fmla="*/ 0 w 8826500"/>
              <a:gd name="connsiteY10" fmla="*/ 1219732 h 1320800"/>
              <a:gd name="connsiteX11" fmla="*/ 63500 w 8826500"/>
              <a:gd name="connsiteY11" fmla="*/ 1270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26500" h="1320800">
                <a:moveTo>
                  <a:pt x="63500" y="12700"/>
                </a:moveTo>
                <a:lnTo>
                  <a:pt x="8826500" y="0"/>
                </a:lnTo>
                <a:cubicBezTo>
                  <a:pt x="8758767" y="216541"/>
                  <a:pt x="8652933" y="534683"/>
                  <a:pt x="8483600" y="662324"/>
                </a:cubicBezTo>
                <a:cubicBezTo>
                  <a:pt x="8034867" y="1015807"/>
                  <a:pt x="7304617" y="1096754"/>
                  <a:pt x="6781800" y="1206500"/>
                </a:cubicBezTo>
                <a:cubicBezTo>
                  <a:pt x="6462183" y="1278146"/>
                  <a:pt x="6335183" y="1278467"/>
                  <a:pt x="6070600" y="1308100"/>
                </a:cubicBezTo>
                <a:lnTo>
                  <a:pt x="5080000" y="1320800"/>
                </a:lnTo>
                <a:lnTo>
                  <a:pt x="4318000" y="1295400"/>
                </a:lnTo>
                <a:lnTo>
                  <a:pt x="3733800" y="1257300"/>
                </a:lnTo>
                <a:lnTo>
                  <a:pt x="3098800" y="1193800"/>
                </a:lnTo>
                <a:lnTo>
                  <a:pt x="1930400" y="1114780"/>
                </a:lnTo>
                <a:lnTo>
                  <a:pt x="0" y="1219732"/>
                </a:lnTo>
                <a:lnTo>
                  <a:pt x="63500" y="12700"/>
                </a:lnTo>
                <a:close/>
              </a:path>
            </a:pathLst>
          </a:custGeom>
          <a:solidFill>
            <a:srgbClr val="8AD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spcCol="0"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19" y="347344"/>
            <a:ext cx="2203358" cy="222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80130" y="295634"/>
            <a:ext cx="1422278" cy="676911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rrus-Black" pitchFamily="18" charset="0"/>
                <a:ea typeface="Arrus-Black" pitchFamily="18" charset="0"/>
                <a:cs typeface="Arrus-Black" pitchFamily="18" charset="0"/>
              </a:rPr>
              <a:t>BÀI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72015" y="838200"/>
            <a:ext cx="1127504" cy="94384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5300" b="1">
                <a:solidFill>
                  <a:srgbClr val="1BBF23"/>
                </a:solidFill>
                <a:latin typeface=".VnCooper" pitchFamily="34" charset="0"/>
                <a:ea typeface="Arial-Rounded" pitchFamily="34" charset="0"/>
                <a:cs typeface="Arial-Rounded" pitchFamily="34" charset="0"/>
              </a:rPr>
              <a:t>35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00450" y="2209800"/>
            <a:ext cx="3448696" cy="941185"/>
            <a:chOff x="63500" y="1429216"/>
            <a:chExt cx="2592937" cy="705889"/>
          </a:xfrm>
        </p:grpSpPr>
        <p:sp>
          <p:nvSpPr>
            <p:cNvPr id="4" name="Rounded Rectangle 3"/>
            <p:cNvSpPr/>
            <p:nvPr/>
          </p:nvSpPr>
          <p:spPr>
            <a:xfrm>
              <a:off x="384358" y="1429216"/>
              <a:ext cx="2272079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7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Đọc</a:t>
              </a:r>
            </a:p>
          </p:txBody>
        </p:sp>
        <p:sp>
          <p:nvSpPr>
            <p:cNvPr id="3" name="Oval 2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30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1</a:t>
              </a:r>
            </a:p>
          </p:txBody>
        </p:sp>
      </p:grpSp>
      <p:sp>
        <p:nvSpPr>
          <p:cNvPr id="5" name="Title 1"/>
          <p:cNvSpPr txBox="1">
            <a:spLocks/>
          </p:cNvSpPr>
          <p:nvPr/>
        </p:nvSpPr>
        <p:spPr>
          <a:xfrm>
            <a:off x="3113088" y="202951"/>
            <a:ext cx="10717370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b="1">
                <a:solidFill>
                  <a:schemeClr val="bg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ÔN TẬP</a:t>
            </a:r>
          </a:p>
          <a:p>
            <a:pPr>
              <a:lnSpc>
                <a:spcPct val="120000"/>
              </a:lnSpc>
            </a:pPr>
            <a:r>
              <a:rPr lang="en-US" b="1">
                <a:solidFill>
                  <a:schemeClr val="bg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VÀ KỂ CHUYỆN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775775"/>
              </p:ext>
            </p:extLst>
          </p:nvPr>
        </p:nvGraphicFramePr>
        <p:xfrm>
          <a:off x="891269" y="3331636"/>
          <a:ext cx="4894050" cy="3373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349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49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49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49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2" name="Title 1"/>
          <p:cNvSpPr txBox="1">
            <a:spLocks/>
          </p:cNvSpPr>
          <p:nvPr/>
        </p:nvSpPr>
        <p:spPr>
          <a:xfrm>
            <a:off x="1121961" y="4219598"/>
            <a:ext cx="1198642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1121961" y="5085300"/>
            <a:ext cx="1198642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ă</a:t>
            </a: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1121961" y="5927726"/>
            <a:ext cx="1198642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â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2747169" y="3363397"/>
            <a:ext cx="1198642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4376951" y="3363397"/>
            <a:ext cx="1198642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2645669" y="4229123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3124811" y="4229123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>
            <a:off x="4194969" y="42132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4761261" y="42132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2651919" y="50895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ă</a:t>
            </a: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3131061" y="50895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4194969" y="50514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ă</a:t>
            </a: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4761261" y="50514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2651919" y="58896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â</a:t>
            </a:r>
          </a:p>
        </p:txBody>
      </p:sp>
      <p:sp>
        <p:nvSpPr>
          <p:cNvPr id="72" name="Title 1"/>
          <p:cNvSpPr txBox="1">
            <a:spLocks/>
          </p:cNvSpPr>
          <p:nvPr/>
        </p:nvSpPr>
        <p:spPr>
          <a:xfrm>
            <a:off x="3131061" y="58896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73" name="Title 1"/>
          <p:cNvSpPr txBox="1">
            <a:spLocks/>
          </p:cNvSpPr>
          <p:nvPr/>
        </p:nvSpPr>
        <p:spPr>
          <a:xfrm>
            <a:off x="4194969" y="59277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â</a:t>
            </a: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4761261" y="5927726"/>
            <a:ext cx="900558" cy="73977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900756"/>
              </p:ext>
            </p:extLst>
          </p:nvPr>
        </p:nvGraphicFramePr>
        <p:xfrm>
          <a:off x="7669543" y="1782048"/>
          <a:ext cx="3592976" cy="4913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4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4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4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" name="Title 1"/>
          <p:cNvSpPr txBox="1">
            <a:spLocks/>
          </p:cNvSpPr>
          <p:nvPr/>
        </p:nvSpPr>
        <p:spPr>
          <a:xfrm>
            <a:off x="9738519" y="1787284"/>
            <a:ext cx="1198642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8008184" y="2365175"/>
            <a:ext cx="1198642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o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8008184" y="3019266"/>
            <a:ext cx="1198642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ô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8008184" y="3625732"/>
            <a:ext cx="1198642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ơ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8008184" y="4241723"/>
            <a:ext cx="1198642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8008184" y="4857714"/>
            <a:ext cx="1198642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8008184" y="5473705"/>
            <a:ext cx="1198642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</a:t>
            </a: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8008184" y="6092871"/>
            <a:ext cx="1198642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</a:t>
            </a: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10221037" y="2383976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9786193" y="2386951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o</a:t>
            </a: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10221037" y="2999926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50" name="Title 1"/>
          <p:cNvSpPr txBox="1">
            <a:spLocks/>
          </p:cNvSpPr>
          <p:nvPr/>
        </p:nvSpPr>
        <p:spPr>
          <a:xfrm>
            <a:off x="9786193" y="3002901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ô</a:t>
            </a: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10221037" y="3590476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9786193" y="3593451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ơ</a:t>
            </a: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10221037" y="4220261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9786193" y="4223236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10221037" y="4855971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9786193" y="4858946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10221037" y="5474901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9786193" y="5477876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</a:t>
            </a:r>
          </a:p>
        </p:txBody>
      </p:sp>
      <p:sp>
        <p:nvSpPr>
          <p:cNvPr id="61" name="Title 1"/>
          <p:cNvSpPr txBox="1">
            <a:spLocks/>
          </p:cNvSpPr>
          <p:nvPr/>
        </p:nvSpPr>
        <p:spPr>
          <a:xfrm>
            <a:off x="10221037" y="6086285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</a:t>
            </a:r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9786193" y="6089260"/>
            <a:ext cx="744263" cy="611384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53371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5" grpId="0"/>
      <p:bldP spid="102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7" grpId="0"/>
      <p:bldP spid="53" grpId="0"/>
      <p:bldP spid="54" grpId="0"/>
      <p:bldP spid="70" grpId="0"/>
      <p:bldP spid="71" grpId="0"/>
      <p:bldP spid="72" grpId="0"/>
      <p:bldP spid="73" grpId="0"/>
      <p:bldP spid="74" grpId="0"/>
      <p:bldP spid="29" grpId="0"/>
      <p:bldP spid="30" grpId="0"/>
      <p:bldP spid="31" grpId="0"/>
      <p:bldP spid="33" grpId="0"/>
      <p:bldP spid="34" grpId="0"/>
      <p:bldP spid="35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6183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936" y="321733"/>
            <a:ext cx="11518261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55501" y="3335867"/>
            <a:ext cx="3283696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61022-028A-4A63-9AD8-3FF3FCF18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719" y="685800"/>
            <a:ext cx="8729134" cy="491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2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0" y="0"/>
            <a:ext cx="12158797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8B943608-F248-410A-BA84-17FD216321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99" r="2" b="13581"/>
          <a:stretch/>
        </p:blipFill>
        <p:spPr>
          <a:xfrm>
            <a:off x="20" y="1282"/>
            <a:ext cx="12161817" cy="6856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5990C1-B321-4846-9A2C-4A5888D5C5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54" b="45063"/>
          <a:stretch/>
        </p:blipFill>
        <p:spPr>
          <a:xfrm>
            <a:off x="0" y="1371600"/>
            <a:ext cx="2805819" cy="3674864"/>
          </a:xfrm>
          <a:prstGeom prst="rect">
            <a:avLst/>
          </a:prstGeom>
        </p:spPr>
      </p:pic>
      <p:pic>
        <p:nvPicPr>
          <p:cNvPr id="6" name="Picture 5">
            <a:hlinkClick r:id="rId5" action="ppaction://hlinksldjump"/>
            <a:extLst>
              <a:ext uri="{FF2B5EF4-FFF2-40B4-BE49-F238E27FC236}">
                <a16:creationId xmlns:a16="http://schemas.microsoft.com/office/drawing/2014/main" id="{26FEAFED-0E75-476B-98E0-14619F01B9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>
            <a:off x="213519" y="4876800"/>
            <a:ext cx="1593798" cy="167768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BE0915-6D46-42BD-B326-A7AC36F50A98}"/>
              </a:ext>
            </a:extLst>
          </p:cNvPr>
          <p:cNvSpPr/>
          <p:nvPr/>
        </p:nvSpPr>
        <p:spPr>
          <a:xfrm>
            <a:off x="858018" y="5571232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10" name="Picture 9">
            <a:hlinkClick r:id="rId8" action="ppaction://hlinksldjump"/>
            <a:extLst>
              <a:ext uri="{FF2B5EF4-FFF2-40B4-BE49-F238E27FC236}">
                <a16:creationId xmlns:a16="http://schemas.microsoft.com/office/drawing/2014/main" id="{E1A58174-55A4-4861-B123-5653DF4B716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>
            <a:off x="1711272" y="3808718"/>
            <a:ext cx="1593798" cy="1677682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1613E74-3888-4854-ADD2-63293BA020F8}"/>
              </a:ext>
            </a:extLst>
          </p:cNvPr>
          <p:cNvSpPr/>
          <p:nvPr/>
        </p:nvSpPr>
        <p:spPr>
          <a:xfrm>
            <a:off x="2355771" y="4503150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2" name="Picture 11">
            <a:hlinkClick r:id="rId9" action="ppaction://hlinksldjump"/>
            <a:extLst>
              <a:ext uri="{FF2B5EF4-FFF2-40B4-BE49-F238E27FC236}">
                <a16:creationId xmlns:a16="http://schemas.microsoft.com/office/drawing/2014/main" id="{278B7747-FD50-4002-B658-26C2657866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 flipH="1">
            <a:off x="6154685" y="4601468"/>
            <a:ext cx="1593798" cy="1677682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052A1F5-9C55-4493-9DB2-393E6042399B}"/>
              </a:ext>
            </a:extLst>
          </p:cNvPr>
          <p:cNvSpPr/>
          <p:nvPr/>
        </p:nvSpPr>
        <p:spPr>
          <a:xfrm>
            <a:off x="6799184" y="5295900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9</a:t>
            </a:r>
          </a:p>
        </p:txBody>
      </p:sp>
      <p:pic>
        <p:nvPicPr>
          <p:cNvPr id="14" name="Picture 13">
            <a:hlinkClick r:id="rId10" action="ppaction://hlinksldjump"/>
            <a:extLst>
              <a:ext uri="{FF2B5EF4-FFF2-40B4-BE49-F238E27FC236}">
                <a16:creationId xmlns:a16="http://schemas.microsoft.com/office/drawing/2014/main" id="{A68191ED-313F-443A-9516-2E4F6F806B8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>
            <a:off x="3288567" y="2492603"/>
            <a:ext cx="1593798" cy="1677682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DC1405D-E774-4096-809E-8248F02B18F1}"/>
              </a:ext>
            </a:extLst>
          </p:cNvPr>
          <p:cNvSpPr/>
          <p:nvPr/>
        </p:nvSpPr>
        <p:spPr>
          <a:xfrm>
            <a:off x="3933066" y="3187035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16" name="Picture 15">
            <a:hlinkClick r:id="rId11" action="ppaction://hlinksldjump"/>
            <a:extLst>
              <a:ext uri="{FF2B5EF4-FFF2-40B4-BE49-F238E27FC236}">
                <a16:creationId xmlns:a16="http://schemas.microsoft.com/office/drawing/2014/main" id="{123E50C7-D183-4E88-A1DF-51E0FD3451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 flipH="1">
            <a:off x="5471319" y="2044099"/>
            <a:ext cx="1593798" cy="1677682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1E67395-2AEE-4758-834B-A24684AD24ED}"/>
              </a:ext>
            </a:extLst>
          </p:cNvPr>
          <p:cNvSpPr/>
          <p:nvPr/>
        </p:nvSpPr>
        <p:spPr>
          <a:xfrm>
            <a:off x="6115818" y="2738531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18" name="Picture 17">
            <a:hlinkClick r:id="rId12" action="ppaction://hlinksldjump"/>
            <a:extLst>
              <a:ext uri="{FF2B5EF4-FFF2-40B4-BE49-F238E27FC236}">
                <a16:creationId xmlns:a16="http://schemas.microsoft.com/office/drawing/2014/main" id="{B9AAF603-C1B3-4CA3-A41E-9DF7BB37D3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 flipH="1">
            <a:off x="7326171" y="2294692"/>
            <a:ext cx="1593798" cy="167768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CCFD298-A8BC-49D6-BFBE-B8C10A41106D}"/>
              </a:ext>
            </a:extLst>
          </p:cNvPr>
          <p:cNvSpPr/>
          <p:nvPr/>
        </p:nvSpPr>
        <p:spPr>
          <a:xfrm>
            <a:off x="7970670" y="2989124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7</a:t>
            </a:r>
          </a:p>
        </p:txBody>
      </p:sp>
      <p:pic>
        <p:nvPicPr>
          <p:cNvPr id="20" name="Picture 19">
            <a:hlinkClick r:id="rId13" action="ppaction://hlinksldjump"/>
            <a:extLst>
              <a:ext uri="{FF2B5EF4-FFF2-40B4-BE49-F238E27FC236}">
                <a16:creationId xmlns:a16="http://schemas.microsoft.com/office/drawing/2014/main" id="{AE3DBAE0-63F6-4E79-9F87-DD12B36E4A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 flipH="1">
            <a:off x="7875783" y="3769088"/>
            <a:ext cx="1593798" cy="167768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5CBC4D0-5871-428C-B0A6-9BB6D38531AD}"/>
              </a:ext>
            </a:extLst>
          </p:cNvPr>
          <p:cNvSpPr/>
          <p:nvPr/>
        </p:nvSpPr>
        <p:spPr>
          <a:xfrm>
            <a:off x="8520282" y="4463520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8</a:t>
            </a:r>
          </a:p>
        </p:txBody>
      </p:sp>
      <p:pic>
        <p:nvPicPr>
          <p:cNvPr id="22" name="Picture 21">
            <a:hlinkClick r:id="rId14" action="ppaction://hlinksldjump"/>
            <a:extLst>
              <a:ext uri="{FF2B5EF4-FFF2-40B4-BE49-F238E27FC236}">
                <a16:creationId xmlns:a16="http://schemas.microsoft.com/office/drawing/2014/main" id="{17FBD52F-E96E-46D9-AE53-FFBF91F1967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 flipH="1">
            <a:off x="4660671" y="3698734"/>
            <a:ext cx="1593798" cy="1677682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2B163CC-0C98-45C2-BF62-C93A3C69E383}"/>
              </a:ext>
            </a:extLst>
          </p:cNvPr>
          <p:cNvSpPr/>
          <p:nvPr/>
        </p:nvSpPr>
        <p:spPr>
          <a:xfrm>
            <a:off x="5305170" y="4393166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24" name="Picture 23">
            <a:hlinkClick r:id="rId15" action="ppaction://hlinksldjump"/>
            <a:extLst>
              <a:ext uri="{FF2B5EF4-FFF2-40B4-BE49-F238E27FC236}">
                <a16:creationId xmlns:a16="http://schemas.microsoft.com/office/drawing/2014/main" id="{54244B57-B068-4D41-91FD-B4576398DE0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>
            <a:off x="3207381" y="4959709"/>
            <a:ext cx="1593798" cy="1677682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2934D8A-A870-4500-901A-667BCEF2E6A7}"/>
              </a:ext>
            </a:extLst>
          </p:cNvPr>
          <p:cNvSpPr/>
          <p:nvPr/>
        </p:nvSpPr>
        <p:spPr>
          <a:xfrm>
            <a:off x="3851880" y="5654141"/>
            <a:ext cx="304800" cy="38100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26" name="Picture 25">
            <a:hlinkClick r:id="rId16" action="ppaction://hlinksldjump"/>
            <a:extLst>
              <a:ext uri="{FF2B5EF4-FFF2-40B4-BE49-F238E27FC236}">
                <a16:creationId xmlns:a16="http://schemas.microsoft.com/office/drawing/2014/main" id="{F1694E7B-BCE5-463A-8FDB-8EDAF7E7D7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19" r="11781" b="20000"/>
          <a:stretch/>
        </p:blipFill>
        <p:spPr>
          <a:xfrm flipH="1">
            <a:off x="8544542" y="5027277"/>
            <a:ext cx="1593798" cy="1677682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A3D023A-A346-409B-8F66-DD19EAEDF436}"/>
              </a:ext>
            </a:extLst>
          </p:cNvPr>
          <p:cNvSpPr/>
          <p:nvPr/>
        </p:nvSpPr>
        <p:spPr>
          <a:xfrm>
            <a:off x="9156742" y="5774445"/>
            <a:ext cx="625678" cy="313432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8" name="Arrow: Right 27">
            <a:hlinkClick r:id="rId17" action="ppaction://hlinksldjump"/>
            <a:extLst>
              <a:ext uri="{FF2B5EF4-FFF2-40B4-BE49-F238E27FC236}">
                <a16:creationId xmlns:a16="http://schemas.microsoft.com/office/drawing/2014/main" id="{88B11C3E-47D2-42E4-AEE2-961CB67AF034}"/>
              </a:ext>
            </a:extLst>
          </p:cNvPr>
          <p:cNvSpPr/>
          <p:nvPr/>
        </p:nvSpPr>
        <p:spPr>
          <a:xfrm>
            <a:off x="9967119" y="176689"/>
            <a:ext cx="2057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tới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đọc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đoạn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7906ACE-ECF9-402D-81A8-BCF1CEFEBA3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9562" y="-658627"/>
            <a:ext cx="5041407" cy="40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KHOAI MÌ RUỘT VÀNG | Shopee Việt Na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2"/>
          <a:stretch/>
        </p:blipFill>
        <p:spPr bwMode="auto">
          <a:xfrm>
            <a:off x="1127282" y="1981200"/>
            <a:ext cx="4700703" cy="439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ủ khoai, củ sắn xưa nay là những thứ rẻ rú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919" y="1981200"/>
            <a:ext cx="5257800" cy="437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FDA3EB-4232-4947-9F20-F4E7C5D03C51}"/>
              </a:ext>
            </a:extLst>
          </p:cNvPr>
          <p:cNvSpPr txBox="1"/>
          <p:nvPr/>
        </p:nvSpPr>
        <p:spPr>
          <a:xfrm>
            <a:off x="4023519" y="304800"/>
            <a:ext cx="411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 sắn</a:t>
            </a:r>
          </a:p>
        </p:txBody>
      </p:sp>
      <p:sp>
        <p:nvSpPr>
          <p:cNvPr id="2" name="Action Button: Return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B575377-1675-4A9F-AFC8-789FE7548EBE}"/>
              </a:ext>
            </a:extLst>
          </p:cNvPr>
          <p:cNvSpPr/>
          <p:nvPr/>
        </p:nvSpPr>
        <p:spPr>
          <a:xfrm>
            <a:off x="289401" y="5897534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2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587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452BE7-B970-4E48-97DE-BF041F17B6FA}"/>
              </a:ext>
            </a:extLst>
          </p:cNvPr>
          <p:cNvSpPr txBox="1"/>
          <p:nvPr/>
        </p:nvSpPr>
        <p:spPr>
          <a:xfrm>
            <a:off x="637300" y="457200"/>
            <a:ext cx="10882650" cy="13686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 chân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9070" y="1850683"/>
            <a:ext cx="3283696" cy="18288"/>
          </a:xfrm>
          <a:custGeom>
            <a:avLst/>
            <a:gdLst>
              <a:gd name="connsiteX0" fmla="*/ 0 w 3283696"/>
              <a:gd name="connsiteY0" fmla="*/ 0 h 18288"/>
              <a:gd name="connsiteX1" fmla="*/ 656739 w 3283696"/>
              <a:gd name="connsiteY1" fmla="*/ 0 h 18288"/>
              <a:gd name="connsiteX2" fmla="*/ 1280641 w 3283696"/>
              <a:gd name="connsiteY2" fmla="*/ 0 h 18288"/>
              <a:gd name="connsiteX3" fmla="*/ 1904544 w 3283696"/>
              <a:gd name="connsiteY3" fmla="*/ 0 h 18288"/>
              <a:gd name="connsiteX4" fmla="*/ 2626957 w 3283696"/>
              <a:gd name="connsiteY4" fmla="*/ 0 h 18288"/>
              <a:gd name="connsiteX5" fmla="*/ 3283696 w 3283696"/>
              <a:gd name="connsiteY5" fmla="*/ 0 h 18288"/>
              <a:gd name="connsiteX6" fmla="*/ 3283696 w 3283696"/>
              <a:gd name="connsiteY6" fmla="*/ 18288 h 18288"/>
              <a:gd name="connsiteX7" fmla="*/ 2626957 w 3283696"/>
              <a:gd name="connsiteY7" fmla="*/ 18288 h 18288"/>
              <a:gd name="connsiteX8" fmla="*/ 2068728 w 3283696"/>
              <a:gd name="connsiteY8" fmla="*/ 18288 h 18288"/>
              <a:gd name="connsiteX9" fmla="*/ 1444826 w 3283696"/>
              <a:gd name="connsiteY9" fmla="*/ 18288 h 18288"/>
              <a:gd name="connsiteX10" fmla="*/ 820924 w 3283696"/>
              <a:gd name="connsiteY10" fmla="*/ 18288 h 18288"/>
              <a:gd name="connsiteX11" fmla="*/ 0 w 3283696"/>
              <a:gd name="connsiteY11" fmla="*/ 18288 h 18288"/>
              <a:gd name="connsiteX12" fmla="*/ 0 w 3283696"/>
              <a:gd name="connsiteY12" fmla="*/ 0 h 18288"/>
              <a:gd name="connsiteX0" fmla="*/ 0 w 3283696"/>
              <a:gd name="connsiteY0" fmla="*/ 0 h 18288"/>
              <a:gd name="connsiteX1" fmla="*/ 591065 w 3283696"/>
              <a:gd name="connsiteY1" fmla="*/ 0 h 18288"/>
              <a:gd name="connsiteX2" fmla="*/ 1313478 w 3283696"/>
              <a:gd name="connsiteY2" fmla="*/ 0 h 18288"/>
              <a:gd name="connsiteX3" fmla="*/ 1871707 w 3283696"/>
              <a:gd name="connsiteY3" fmla="*/ 0 h 18288"/>
              <a:gd name="connsiteX4" fmla="*/ 2429935 w 3283696"/>
              <a:gd name="connsiteY4" fmla="*/ 0 h 18288"/>
              <a:gd name="connsiteX5" fmla="*/ 3283696 w 3283696"/>
              <a:gd name="connsiteY5" fmla="*/ 0 h 18288"/>
              <a:gd name="connsiteX6" fmla="*/ 3283696 w 3283696"/>
              <a:gd name="connsiteY6" fmla="*/ 18288 h 18288"/>
              <a:gd name="connsiteX7" fmla="*/ 2659794 w 3283696"/>
              <a:gd name="connsiteY7" fmla="*/ 18288 h 18288"/>
              <a:gd name="connsiteX8" fmla="*/ 2035892 w 3283696"/>
              <a:gd name="connsiteY8" fmla="*/ 18288 h 18288"/>
              <a:gd name="connsiteX9" fmla="*/ 1411989 w 3283696"/>
              <a:gd name="connsiteY9" fmla="*/ 18288 h 18288"/>
              <a:gd name="connsiteX10" fmla="*/ 689576 w 3283696"/>
              <a:gd name="connsiteY10" fmla="*/ 18288 h 18288"/>
              <a:gd name="connsiteX11" fmla="*/ 0 w 3283696"/>
              <a:gd name="connsiteY11" fmla="*/ 18288 h 18288"/>
              <a:gd name="connsiteX12" fmla="*/ 0 w 3283696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83696" h="18288" fill="none" extrusionOk="0">
                <a:moveTo>
                  <a:pt x="0" y="0"/>
                </a:moveTo>
                <a:cubicBezTo>
                  <a:pt x="196464" y="-61412"/>
                  <a:pt x="412372" y="-23947"/>
                  <a:pt x="656739" y="0"/>
                </a:cubicBezTo>
                <a:cubicBezTo>
                  <a:pt x="936059" y="-18189"/>
                  <a:pt x="978911" y="27188"/>
                  <a:pt x="1280641" y="0"/>
                </a:cubicBezTo>
                <a:cubicBezTo>
                  <a:pt x="1474450" y="-5018"/>
                  <a:pt x="1776261" y="3617"/>
                  <a:pt x="1904544" y="0"/>
                </a:cubicBezTo>
                <a:cubicBezTo>
                  <a:pt x="2060854" y="-16356"/>
                  <a:pt x="2313163" y="40227"/>
                  <a:pt x="2626957" y="0"/>
                </a:cubicBezTo>
                <a:cubicBezTo>
                  <a:pt x="2951480" y="8656"/>
                  <a:pt x="2983811" y="-18282"/>
                  <a:pt x="3283696" y="0"/>
                </a:cubicBezTo>
                <a:cubicBezTo>
                  <a:pt x="3283156" y="7500"/>
                  <a:pt x="3282828" y="9628"/>
                  <a:pt x="3283696" y="18288"/>
                </a:cubicBezTo>
                <a:cubicBezTo>
                  <a:pt x="3048917" y="55480"/>
                  <a:pt x="2854378" y="35797"/>
                  <a:pt x="2626957" y="18288"/>
                </a:cubicBezTo>
                <a:cubicBezTo>
                  <a:pt x="2410579" y="50779"/>
                  <a:pt x="2326329" y="9134"/>
                  <a:pt x="2068728" y="18288"/>
                </a:cubicBezTo>
                <a:cubicBezTo>
                  <a:pt x="1792798" y="44726"/>
                  <a:pt x="1680449" y="-40270"/>
                  <a:pt x="1444826" y="18288"/>
                </a:cubicBezTo>
                <a:cubicBezTo>
                  <a:pt x="1225186" y="58957"/>
                  <a:pt x="1066081" y="48409"/>
                  <a:pt x="820924" y="18288"/>
                </a:cubicBezTo>
                <a:cubicBezTo>
                  <a:pt x="595215" y="8279"/>
                  <a:pt x="303159" y="47381"/>
                  <a:pt x="0" y="18288"/>
                </a:cubicBezTo>
                <a:cubicBezTo>
                  <a:pt x="222" y="11591"/>
                  <a:pt x="-26" y="3279"/>
                  <a:pt x="0" y="0"/>
                </a:cubicBezTo>
                <a:close/>
              </a:path>
              <a:path w="3283696" h="18288" stroke="0" extrusionOk="0">
                <a:moveTo>
                  <a:pt x="0" y="0"/>
                </a:moveTo>
                <a:cubicBezTo>
                  <a:pt x="251288" y="12397"/>
                  <a:pt x="342180" y="38880"/>
                  <a:pt x="591065" y="0"/>
                </a:cubicBezTo>
                <a:cubicBezTo>
                  <a:pt x="813194" y="-11213"/>
                  <a:pt x="975432" y="-7980"/>
                  <a:pt x="1313478" y="0"/>
                </a:cubicBezTo>
                <a:cubicBezTo>
                  <a:pt x="1657217" y="-15948"/>
                  <a:pt x="1643478" y="12647"/>
                  <a:pt x="1871707" y="0"/>
                </a:cubicBezTo>
                <a:cubicBezTo>
                  <a:pt x="2107661" y="-21383"/>
                  <a:pt x="2280257" y="18761"/>
                  <a:pt x="2429935" y="0"/>
                </a:cubicBezTo>
                <a:cubicBezTo>
                  <a:pt x="2600036" y="-70046"/>
                  <a:pt x="2882985" y="-49600"/>
                  <a:pt x="3283696" y="0"/>
                </a:cubicBezTo>
                <a:cubicBezTo>
                  <a:pt x="3284344" y="4436"/>
                  <a:pt x="3283671" y="11325"/>
                  <a:pt x="3283696" y="18288"/>
                </a:cubicBezTo>
                <a:cubicBezTo>
                  <a:pt x="3035020" y="-13662"/>
                  <a:pt x="2930022" y="-352"/>
                  <a:pt x="2659794" y="18288"/>
                </a:cubicBezTo>
                <a:cubicBezTo>
                  <a:pt x="2362113" y="39949"/>
                  <a:pt x="2211209" y="4312"/>
                  <a:pt x="2035892" y="18288"/>
                </a:cubicBezTo>
                <a:cubicBezTo>
                  <a:pt x="1890900" y="38253"/>
                  <a:pt x="1667150" y="-37084"/>
                  <a:pt x="1411989" y="18288"/>
                </a:cubicBezTo>
                <a:cubicBezTo>
                  <a:pt x="1133051" y="48160"/>
                  <a:pt x="835135" y="8043"/>
                  <a:pt x="689576" y="18288"/>
                </a:cubicBezTo>
                <a:cubicBezTo>
                  <a:pt x="506114" y="-1344"/>
                  <a:pt x="335223" y="32666"/>
                  <a:pt x="0" y="18288"/>
                </a:cubicBezTo>
                <a:cubicBezTo>
                  <a:pt x="-163" y="14471"/>
                  <a:pt x="-775" y="4083"/>
                  <a:pt x="0" y="0"/>
                </a:cubicBezTo>
                <a:close/>
              </a:path>
              <a:path w="3283696" h="18288" fill="none" stroke="0" extrusionOk="0">
                <a:moveTo>
                  <a:pt x="0" y="0"/>
                </a:moveTo>
                <a:cubicBezTo>
                  <a:pt x="193529" y="-42499"/>
                  <a:pt x="378155" y="18093"/>
                  <a:pt x="656739" y="0"/>
                </a:cubicBezTo>
                <a:cubicBezTo>
                  <a:pt x="900245" y="14805"/>
                  <a:pt x="1129670" y="-30160"/>
                  <a:pt x="1280641" y="0"/>
                </a:cubicBezTo>
                <a:cubicBezTo>
                  <a:pt x="1458157" y="-21055"/>
                  <a:pt x="1777788" y="-8153"/>
                  <a:pt x="1904544" y="0"/>
                </a:cubicBezTo>
                <a:cubicBezTo>
                  <a:pt x="2015821" y="34669"/>
                  <a:pt x="2303703" y="-34783"/>
                  <a:pt x="2626957" y="0"/>
                </a:cubicBezTo>
                <a:cubicBezTo>
                  <a:pt x="2951951" y="5978"/>
                  <a:pt x="2984994" y="-15353"/>
                  <a:pt x="3283696" y="0"/>
                </a:cubicBezTo>
                <a:cubicBezTo>
                  <a:pt x="3282860" y="7470"/>
                  <a:pt x="3283465" y="9913"/>
                  <a:pt x="3283696" y="18288"/>
                </a:cubicBezTo>
                <a:cubicBezTo>
                  <a:pt x="3097965" y="1399"/>
                  <a:pt x="2865218" y="-13768"/>
                  <a:pt x="2626957" y="18288"/>
                </a:cubicBezTo>
                <a:cubicBezTo>
                  <a:pt x="2392709" y="62233"/>
                  <a:pt x="2311070" y="-19104"/>
                  <a:pt x="2068728" y="18288"/>
                </a:cubicBezTo>
                <a:cubicBezTo>
                  <a:pt x="1865113" y="31367"/>
                  <a:pt x="1700864" y="-24226"/>
                  <a:pt x="1444826" y="18288"/>
                </a:cubicBezTo>
                <a:cubicBezTo>
                  <a:pt x="1240659" y="43380"/>
                  <a:pt x="1105815" y="26570"/>
                  <a:pt x="820924" y="18288"/>
                </a:cubicBezTo>
                <a:cubicBezTo>
                  <a:pt x="553300" y="22452"/>
                  <a:pt x="375278" y="26922"/>
                  <a:pt x="0" y="18288"/>
                </a:cubicBezTo>
                <a:cubicBezTo>
                  <a:pt x="-288" y="12007"/>
                  <a:pt x="-714" y="419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custGeom>
                    <a:avLst/>
                    <a:gdLst>
                      <a:gd name="connsiteX0" fmla="*/ 0 w 3283696"/>
                      <a:gd name="connsiteY0" fmla="*/ 0 h 18288"/>
                      <a:gd name="connsiteX1" fmla="*/ 656739 w 3283696"/>
                      <a:gd name="connsiteY1" fmla="*/ 0 h 18288"/>
                      <a:gd name="connsiteX2" fmla="*/ 1280641 w 3283696"/>
                      <a:gd name="connsiteY2" fmla="*/ 0 h 18288"/>
                      <a:gd name="connsiteX3" fmla="*/ 1904544 w 3283696"/>
                      <a:gd name="connsiteY3" fmla="*/ 0 h 18288"/>
                      <a:gd name="connsiteX4" fmla="*/ 2626957 w 3283696"/>
                      <a:gd name="connsiteY4" fmla="*/ 0 h 18288"/>
                      <a:gd name="connsiteX5" fmla="*/ 3283696 w 3283696"/>
                      <a:gd name="connsiteY5" fmla="*/ 0 h 18288"/>
                      <a:gd name="connsiteX6" fmla="*/ 3283696 w 3283696"/>
                      <a:gd name="connsiteY6" fmla="*/ 18288 h 18288"/>
                      <a:gd name="connsiteX7" fmla="*/ 2626957 w 3283696"/>
                      <a:gd name="connsiteY7" fmla="*/ 18288 h 18288"/>
                      <a:gd name="connsiteX8" fmla="*/ 2068728 w 3283696"/>
                      <a:gd name="connsiteY8" fmla="*/ 18288 h 18288"/>
                      <a:gd name="connsiteX9" fmla="*/ 1444826 w 3283696"/>
                      <a:gd name="connsiteY9" fmla="*/ 18288 h 18288"/>
                      <a:gd name="connsiteX10" fmla="*/ 820924 w 3283696"/>
                      <a:gd name="connsiteY10" fmla="*/ 18288 h 18288"/>
                      <a:gd name="connsiteX11" fmla="*/ 0 w 3283696"/>
                      <a:gd name="connsiteY11" fmla="*/ 18288 h 18288"/>
                      <a:gd name="connsiteX12" fmla="*/ 0 w 3283696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283696" h="18288" fill="none" extrusionOk="0">
                        <a:moveTo>
                          <a:pt x="0" y="0"/>
                        </a:moveTo>
                        <a:cubicBezTo>
                          <a:pt x="182401" y="-25978"/>
                          <a:pt x="381617" y="2366"/>
                          <a:pt x="656739" y="0"/>
                        </a:cubicBezTo>
                        <a:cubicBezTo>
                          <a:pt x="931861" y="-2366"/>
                          <a:pt x="1094172" y="3097"/>
                          <a:pt x="1280641" y="0"/>
                        </a:cubicBezTo>
                        <a:cubicBezTo>
                          <a:pt x="1467110" y="-3097"/>
                          <a:pt x="1775291" y="119"/>
                          <a:pt x="1904544" y="0"/>
                        </a:cubicBezTo>
                        <a:cubicBezTo>
                          <a:pt x="2033797" y="-119"/>
                          <a:pt x="2307186" y="-14075"/>
                          <a:pt x="2626957" y="0"/>
                        </a:cubicBezTo>
                        <a:cubicBezTo>
                          <a:pt x="2946728" y="14075"/>
                          <a:pt x="2984028" y="-7895"/>
                          <a:pt x="3283696" y="0"/>
                        </a:cubicBezTo>
                        <a:cubicBezTo>
                          <a:pt x="3283262" y="7551"/>
                          <a:pt x="3283229" y="9822"/>
                          <a:pt x="3283696" y="18288"/>
                        </a:cubicBezTo>
                        <a:cubicBezTo>
                          <a:pt x="3078742" y="11235"/>
                          <a:pt x="2849117" y="-13090"/>
                          <a:pt x="2626957" y="18288"/>
                        </a:cubicBezTo>
                        <a:cubicBezTo>
                          <a:pt x="2404797" y="49666"/>
                          <a:pt x="2306971" y="-9023"/>
                          <a:pt x="2068728" y="18288"/>
                        </a:cubicBezTo>
                        <a:cubicBezTo>
                          <a:pt x="1830485" y="45599"/>
                          <a:pt x="1664978" y="-11949"/>
                          <a:pt x="1444826" y="18288"/>
                        </a:cubicBezTo>
                        <a:cubicBezTo>
                          <a:pt x="1224674" y="48525"/>
                          <a:pt x="1093640" y="32271"/>
                          <a:pt x="820924" y="18288"/>
                        </a:cubicBezTo>
                        <a:cubicBezTo>
                          <a:pt x="548208" y="4305"/>
                          <a:pt x="343515" y="48462"/>
                          <a:pt x="0" y="18288"/>
                        </a:cubicBezTo>
                        <a:cubicBezTo>
                          <a:pt x="60" y="11696"/>
                          <a:pt x="66" y="3758"/>
                          <a:pt x="0" y="0"/>
                        </a:cubicBezTo>
                        <a:close/>
                      </a:path>
                      <a:path w="3283696" h="18288" stroke="0" extrusionOk="0">
                        <a:moveTo>
                          <a:pt x="0" y="0"/>
                        </a:moveTo>
                        <a:cubicBezTo>
                          <a:pt x="225301" y="24370"/>
                          <a:pt x="341996" y="11438"/>
                          <a:pt x="591065" y="0"/>
                        </a:cubicBezTo>
                        <a:cubicBezTo>
                          <a:pt x="840134" y="-11438"/>
                          <a:pt x="974841" y="13368"/>
                          <a:pt x="1313478" y="0"/>
                        </a:cubicBezTo>
                        <a:cubicBezTo>
                          <a:pt x="1652115" y="-13368"/>
                          <a:pt x="1638984" y="8729"/>
                          <a:pt x="1871707" y="0"/>
                        </a:cubicBezTo>
                        <a:cubicBezTo>
                          <a:pt x="2104430" y="-8729"/>
                          <a:pt x="2287203" y="687"/>
                          <a:pt x="2429935" y="0"/>
                        </a:cubicBezTo>
                        <a:cubicBezTo>
                          <a:pt x="2572667" y="-687"/>
                          <a:pt x="2877965" y="24148"/>
                          <a:pt x="3283696" y="0"/>
                        </a:cubicBezTo>
                        <a:cubicBezTo>
                          <a:pt x="3283614" y="4406"/>
                          <a:pt x="3283607" y="9982"/>
                          <a:pt x="3283696" y="18288"/>
                        </a:cubicBezTo>
                        <a:cubicBezTo>
                          <a:pt x="3018712" y="-9910"/>
                          <a:pt x="2937348" y="11641"/>
                          <a:pt x="2659794" y="18288"/>
                        </a:cubicBezTo>
                        <a:cubicBezTo>
                          <a:pt x="2382240" y="24935"/>
                          <a:pt x="2211719" y="8142"/>
                          <a:pt x="2035892" y="18288"/>
                        </a:cubicBezTo>
                        <a:cubicBezTo>
                          <a:pt x="1860065" y="28434"/>
                          <a:pt x="1660339" y="-9219"/>
                          <a:pt x="1411989" y="18288"/>
                        </a:cubicBezTo>
                        <a:cubicBezTo>
                          <a:pt x="1163639" y="45795"/>
                          <a:pt x="846154" y="38990"/>
                          <a:pt x="689576" y="18288"/>
                        </a:cubicBezTo>
                        <a:cubicBezTo>
                          <a:pt x="532998" y="-2414"/>
                          <a:pt x="342089" y="10889"/>
                          <a:pt x="0" y="18288"/>
                        </a:cubicBezTo>
                        <a:cubicBezTo>
                          <a:pt x="189" y="14288"/>
                          <a:pt x="-703" y="374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F36ECA-2A57-40F7-9716-DBB924114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619" y="2642616"/>
            <a:ext cx="3605784" cy="3605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7EA9BD-E13B-4374-A49F-CB84E0333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022" y="2947367"/>
            <a:ext cx="5600526" cy="2996281"/>
          </a:xfrm>
          <a:prstGeom prst="rect">
            <a:avLst/>
          </a:prstGeom>
        </p:spPr>
      </p:pic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D288E7C-651A-4BFC-9B78-3790A561CABE}"/>
              </a:ext>
            </a:extLst>
          </p:cNvPr>
          <p:cNvSpPr/>
          <p:nvPr/>
        </p:nvSpPr>
        <p:spPr>
          <a:xfrm>
            <a:off x="289401" y="5897534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Mặt Bàn Gỗ Óc Chó Nguyên Tấm Sẵn Có Tại Long Dươ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919" y="1847585"/>
            <a:ext cx="36576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Bộ Sập Gõ Vàng Nguyên Tấm BSGV-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9" y="2105024"/>
            <a:ext cx="6440519" cy="429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5E2C19-12E7-444F-84C1-118518EDD05E}"/>
              </a:ext>
            </a:extLst>
          </p:cNvPr>
          <p:cNvSpPr txBox="1"/>
          <p:nvPr/>
        </p:nvSpPr>
        <p:spPr>
          <a:xfrm>
            <a:off x="639594" y="304800"/>
            <a:ext cx="10882650" cy="13686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tấm gỗ</a:t>
            </a:r>
          </a:p>
        </p:txBody>
      </p:sp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B7E7F5C-B7E3-4A10-97EA-CB827FFE9DB2}"/>
              </a:ext>
            </a:extLst>
          </p:cNvPr>
          <p:cNvSpPr/>
          <p:nvPr/>
        </p:nvSpPr>
        <p:spPr>
          <a:xfrm>
            <a:off x="137319" y="5918010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7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61836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452BE7-B970-4E48-97DE-BF041F17B6FA}"/>
              </a:ext>
            </a:extLst>
          </p:cNvPr>
          <p:cNvSpPr txBox="1"/>
          <p:nvPr/>
        </p:nvSpPr>
        <p:spPr>
          <a:xfrm>
            <a:off x="1112624" y="2743200"/>
            <a:ext cx="4331673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chăm chỉ</a:t>
            </a:r>
            <a:endParaRPr lang="en-US" sz="8000" b="1" kern="1200">
              <a:solidFill>
                <a:srgbClr val="00B0F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" y="2984992"/>
            <a:ext cx="729713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71204" y="0"/>
            <a:ext cx="149063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1743" y="391886"/>
            <a:ext cx="5994499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14E127-DCF9-474D-A7C7-DED0C87C9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097" y="666728"/>
            <a:ext cx="5465791" cy="5465791"/>
          </a:xfrm>
          <a:prstGeom prst="rect">
            <a:avLst/>
          </a:prstGeom>
        </p:spPr>
      </p:pic>
      <p:sp>
        <p:nvSpPr>
          <p:cNvPr id="14" name="Action Button: Return 1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7D78007-1AFD-4562-A574-5E4E81AA9235}"/>
              </a:ext>
            </a:extLst>
          </p:cNvPr>
          <p:cNvSpPr/>
          <p:nvPr/>
        </p:nvSpPr>
        <p:spPr>
          <a:xfrm>
            <a:off x="289401" y="5897534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5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6183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452BE7-B970-4E48-97DE-BF041F17B6FA}"/>
              </a:ext>
            </a:extLst>
          </p:cNvPr>
          <p:cNvSpPr txBox="1"/>
          <p:nvPr/>
        </p:nvSpPr>
        <p:spPr>
          <a:xfrm>
            <a:off x="637300" y="3727931"/>
            <a:ext cx="10882650" cy="1687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 lớn</a:t>
            </a:r>
            <a:endParaRPr lang="en-US" sz="8800" b="1" kern="1200">
              <a:solidFill>
                <a:srgbClr val="00B0F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AF93BD-8C77-43E9-BCF6-7C269DB92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519" y="51557"/>
            <a:ext cx="6915599" cy="3921934"/>
          </a:xfrm>
          <a:prstGeom prst="rect">
            <a:avLst/>
          </a:prstGeom>
        </p:spPr>
      </p:pic>
      <p:sp>
        <p:nvSpPr>
          <p:cNvPr id="10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98281" y="5509052"/>
            <a:ext cx="4560689" cy="18288"/>
          </a:xfrm>
          <a:custGeom>
            <a:avLst/>
            <a:gdLst>
              <a:gd name="connsiteX0" fmla="*/ 0 w 4560689"/>
              <a:gd name="connsiteY0" fmla="*/ 0 h 18288"/>
              <a:gd name="connsiteX1" fmla="*/ 514706 w 4560689"/>
              <a:gd name="connsiteY1" fmla="*/ 0 h 18288"/>
              <a:gd name="connsiteX2" fmla="*/ 1029413 w 4560689"/>
              <a:gd name="connsiteY2" fmla="*/ 0 h 18288"/>
              <a:gd name="connsiteX3" fmla="*/ 1635333 w 4560689"/>
              <a:gd name="connsiteY3" fmla="*/ 0 h 18288"/>
              <a:gd name="connsiteX4" fmla="*/ 2378074 w 4560689"/>
              <a:gd name="connsiteY4" fmla="*/ 0 h 18288"/>
              <a:gd name="connsiteX5" fmla="*/ 2938387 w 4560689"/>
              <a:gd name="connsiteY5" fmla="*/ 0 h 18288"/>
              <a:gd name="connsiteX6" fmla="*/ 3498700 w 4560689"/>
              <a:gd name="connsiteY6" fmla="*/ 0 h 18288"/>
              <a:gd name="connsiteX7" fmla="*/ 4560689 w 4560689"/>
              <a:gd name="connsiteY7" fmla="*/ 0 h 18288"/>
              <a:gd name="connsiteX8" fmla="*/ 4560689 w 4560689"/>
              <a:gd name="connsiteY8" fmla="*/ 18288 h 18288"/>
              <a:gd name="connsiteX9" fmla="*/ 3863555 w 4560689"/>
              <a:gd name="connsiteY9" fmla="*/ 18288 h 18288"/>
              <a:gd name="connsiteX10" fmla="*/ 3303242 w 4560689"/>
              <a:gd name="connsiteY10" fmla="*/ 18288 h 18288"/>
              <a:gd name="connsiteX11" fmla="*/ 2742929 w 4560689"/>
              <a:gd name="connsiteY11" fmla="*/ 18288 h 18288"/>
              <a:gd name="connsiteX12" fmla="*/ 2045795 w 4560689"/>
              <a:gd name="connsiteY12" fmla="*/ 18288 h 18288"/>
              <a:gd name="connsiteX13" fmla="*/ 1303054 w 4560689"/>
              <a:gd name="connsiteY13" fmla="*/ 18288 h 18288"/>
              <a:gd name="connsiteX14" fmla="*/ 788348 w 4560689"/>
              <a:gd name="connsiteY14" fmla="*/ 18288 h 18288"/>
              <a:gd name="connsiteX15" fmla="*/ 0 w 4560689"/>
              <a:gd name="connsiteY15" fmla="*/ 18288 h 18288"/>
              <a:gd name="connsiteX16" fmla="*/ 0 w 4560689"/>
              <a:gd name="connsiteY16" fmla="*/ 0 h 18288"/>
              <a:gd name="connsiteX0" fmla="*/ 0 w 4560689"/>
              <a:gd name="connsiteY0" fmla="*/ 0 h 18288"/>
              <a:gd name="connsiteX1" fmla="*/ 560313 w 4560689"/>
              <a:gd name="connsiteY1" fmla="*/ 0 h 18288"/>
              <a:gd name="connsiteX2" fmla="*/ 1075020 w 4560689"/>
              <a:gd name="connsiteY2" fmla="*/ 0 h 18288"/>
              <a:gd name="connsiteX3" fmla="*/ 1635333 w 4560689"/>
              <a:gd name="connsiteY3" fmla="*/ 0 h 18288"/>
              <a:gd name="connsiteX4" fmla="*/ 2286860 w 4560689"/>
              <a:gd name="connsiteY4" fmla="*/ 0 h 18288"/>
              <a:gd name="connsiteX5" fmla="*/ 2983994 w 4560689"/>
              <a:gd name="connsiteY5" fmla="*/ 0 h 18288"/>
              <a:gd name="connsiteX6" fmla="*/ 3726734 w 4560689"/>
              <a:gd name="connsiteY6" fmla="*/ 0 h 18288"/>
              <a:gd name="connsiteX7" fmla="*/ 4560689 w 4560689"/>
              <a:gd name="connsiteY7" fmla="*/ 0 h 18288"/>
              <a:gd name="connsiteX8" fmla="*/ 4560689 w 4560689"/>
              <a:gd name="connsiteY8" fmla="*/ 18288 h 18288"/>
              <a:gd name="connsiteX9" fmla="*/ 3863555 w 4560689"/>
              <a:gd name="connsiteY9" fmla="*/ 18288 h 18288"/>
              <a:gd name="connsiteX10" fmla="*/ 3120814 w 4560689"/>
              <a:gd name="connsiteY10" fmla="*/ 18288 h 18288"/>
              <a:gd name="connsiteX11" fmla="*/ 2378074 w 4560689"/>
              <a:gd name="connsiteY11" fmla="*/ 18288 h 18288"/>
              <a:gd name="connsiteX12" fmla="*/ 1863367 w 4560689"/>
              <a:gd name="connsiteY12" fmla="*/ 18288 h 18288"/>
              <a:gd name="connsiteX13" fmla="*/ 1166233 w 4560689"/>
              <a:gd name="connsiteY13" fmla="*/ 18288 h 18288"/>
              <a:gd name="connsiteX14" fmla="*/ 560313 w 4560689"/>
              <a:gd name="connsiteY14" fmla="*/ 18288 h 18288"/>
              <a:gd name="connsiteX15" fmla="*/ 0 w 4560689"/>
              <a:gd name="connsiteY15" fmla="*/ 18288 h 18288"/>
              <a:gd name="connsiteX16" fmla="*/ 0 w 45606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60689" h="18288" fill="none" extrusionOk="0">
                <a:moveTo>
                  <a:pt x="0" y="0"/>
                </a:moveTo>
                <a:cubicBezTo>
                  <a:pt x="98336" y="16012"/>
                  <a:pt x="252047" y="-35547"/>
                  <a:pt x="514706" y="0"/>
                </a:cubicBezTo>
                <a:cubicBezTo>
                  <a:pt x="764437" y="21575"/>
                  <a:pt x="870086" y="-7962"/>
                  <a:pt x="1029413" y="0"/>
                </a:cubicBezTo>
                <a:cubicBezTo>
                  <a:pt x="1177976" y="-41008"/>
                  <a:pt x="1356897" y="4030"/>
                  <a:pt x="1635333" y="0"/>
                </a:cubicBezTo>
                <a:cubicBezTo>
                  <a:pt x="1887759" y="-51456"/>
                  <a:pt x="2050367" y="26110"/>
                  <a:pt x="2378074" y="0"/>
                </a:cubicBezTo>
                <a:cubicBezTo>
                  <a:pt x="2700287" y="-37567"/>
                  <a:pt x="2745220" y="-31585"/>
                  <a:pt x="2938387" y="0"/>
                </a:cubicBezTo>
                <a:cubicBezTo>
                  <a:pt x="3143767" y="6668"/>
                  <a:pt x="3339128" y="38750"/>
                  <a:pt x="3498700" y="0"/>
                </a:cubicBezTo>
                <a:cubicBezTo>
                  <a:pt x="3677330" y="-43545"/>
                  <a:pt x="3997683" y="57947"/>
                  <a:pt x="4560689" y="0"/>
                </a:cubicBezTo>
                <a:cubicBezTo>
                  <a:pt x="4561509" y="9023"/>
                  <a:pt x="4560173" y="9538"/>
                  <a:pt x="4560689" y="18288"/>
                </a:cubicBezTo>
                <a:cubicBezTo>
                  <a:pt x="4326459" y="-2226"/>
                  <a:pt x="4175101" y="-8519"/>
                  <a:pt x="3863555" y="18288"/>
                </a:cubicBezTo>
                <a:cubicBezTo>
                  <a:pt x="3605229" y="31518"/>
                  <a:pt x="3569360" y="10974"/>
                  <a:pt x="3303242" y="18288"/>
                </a:cubicBezTo>
                <a:cubicBezTo>
                  <a:pt x="3048845" y="31306"/>
                  <a:pt x="3024115" y="33680"/>
                  <a:pt x="2742929" y="18288"/>
                </a:cubicBezTo>
                <a:cubicBezTo>
                  <a:pt x="2459976" y="7557"/>
                  <a:pt x="2376563" y="53098"/>
                  <a:pt x="2045795" y="18288"/>
                </a:cubicBezTo>
                <a:cubicBezTo>
                  <a:pt x="1741352" y="8080"/>
                  <a:pt x="1521630" y="9696"/>
                  <a:pt x="1303054" y="18288"/>
                </a:cubicBezTo>
                <a:cubicBezTo>
                  <a:pt x="1077033" y="20400"/>
                  <a:pt x="1034394" y="35703"/>
                  <a:pt x="788348" y="18288"/>
                </a:cubicBezTo>
                <a:cubicBezTo>
                  <a:pt x="527724" y="-17998"/>
                  <a:pt x="360978" y="47623"/>
                  <a:pt x="0" y="18288"/>
                </a:cubicBezTo>
                <a:cubicBezTo>
                  <a:pt x="599" y="14243"/>
                  <a:pt x="272" y="6133"/>
                  <a:pt x="0" y="0"/>
                </a:cubicBezTo>
                <a:close/>
              </a:path>
              <a:path w="4560689" h="18288" stroke="0" extrusionOk="0">
                <a:moveTo>
                  <a:pt x="0" y="0"/>
                </a:moveTo>
                <a:cubicBezTo>
                  <a:pt x="260058" y="20622"/>
                  <a:pt x="305987" y="5712"/>
                  <a:pt x="560313" y="0"/>
                </a:cubicBezTo>
                <a:cubicBezTo>
                  <a:pt x="819601" y="-7016"/>
                  <a:pt x="893873" y="8980"/>
                  <a:pt x="1075020" y="0"/>
                </a:cubicBezTo>
                <a:cubicBezTo>
                  <a:pt x="1288723" y="-13858"/>
                  <a:pt x="1411567" y="83"/>
                  <a:pt x="1635333" y="0"/>
                </a:cubicBezTo>
                <a:cubicBezTo>
                  <a:pt x="1833707" y="-25513"/>
                  <a:pt x="2140506" y="32896"/>
                  <a:pt x="2286860" y="0"/>
                </a:cubicBezTo>
                <a:cubicBezTo>
                  <a:pt x="2497451" y="19248"/>
                  <a:pt x="2638400" y="-24586"/>
                  <a:pt x="2983994" y="0"/>
                </a:cubicBezTo>
                <a:cubicBezTo>
                  <a:pt x="3284112" y="51021"/>
                  <a:pt x="3497935" y="-18345"/>
                  <a:pt x="3726734" y="0"/>
                </a:cubicBezTo>
                <a:cubicBezTo>
                  <a:pt x="3985157" y="29744"/>
                  <a:pt x="4139622" y="16259"/>
                  <a:pt x="4560689" y="0"/>
                </a:cubicBezTo>
                <a:cubicBezTo>
                  <a:pt x="4559628" y="6404"/>
                  <a:pt x="4561015" y="11682"/>
                  <a:pt x="4560689" y="18288"/>
                </a:cubicBezTo>
                <a:cubicBezTo>
                  <a:pt x="4357532" y="87817"/>
                  <a:pt x="4087874" y="44250"/>
                  <a:pt x="3863555" y="18288"/>
                </a:cubicBezTo>
                <a:cubicBezTo>
                  <a:pt x="3628660" y="10534"/>
                  <a:pt x="3448154" y="-19928"/>
                  <a:pt x="3120814" y="18288"/>
                </a:cubicBezTo>
                <a:cubicBezTo>
                  <a:pt x="2808827" y="43107"/>
                  <a:pt x="2625207" y="11314"/>
                  <a:pt x="2378074" y="18288"/>
                </a:cubicBezTo>
                <a:cubicBezTo>
                  <a:pt x="2135760" y="29164"/>
                  <a:pt x="2026774" y="24828"/>
                  <a:pt x="1863367" y="18288"/>
                </a:cubicBezTo>
                <a:cubicBezTo>
                  <a:pt x="1709070" y="1680"/>
                  <a:pt x="1523271" y="9039"/>
                  <a:pt x="1166233" y="18288"/>
                </a:cubicBezTo>
                <a:cubicBezTo>
                  <a:pt x="860613" y="31193"/>
                  <a:pt x="774317" y="58772"/>
                  <a:pt x="560313" y="18288"/>
                </a:cubicBezTo>
                <a:cubicBezTo>
                  <a:pt x="335487" y="-4002"/>
                  <a:pt x="158643" y="47542"/>
                  <a:pt x="0" y="18288"/>
                </a:cubicBezTo>
                <a:cubicBezTo>
                  <a:pt x="449" y="10536"/>
                  <a:pt x="-339" y="8270"/>
                  <a:pt x="0" y="0"/>
                </a:cubicBezTo>
                <a:close/>
              </a:path>
              <a:path w="4560689" h="18288" fill="none" stroke="0" extrusionOk="0">
                <a:moveTo>
                  <a:pt x="0" y="0"/>
                </a:moveTo>
                <a:cubicBezTo>
                  <a:pt x="87842" y="10727"/>
                  <a:pt x="237600" y="-39977"/>
                  <a:pt x="514706" y="0"/>
                </a:cubicBezTo>
                <a:cubicBezTo>
                  <a:pt x="765974" y="16176"/>
                  <a:pt x="847757" y="15876"/>
                  <a:pt x="1029413" y="0"/>
                </a:cubicBezTo>
                <a:cubicBezTo>
                  <a:pt x="1217290" y="-18543"/>
                  <a:pt x="1359903" y="21252"/>
                  <a:pt x="1635333" y="0"/>
                </a:cubicBezTo>
                <a:cubicBezTo>
                  <a:pt x="1931746" y="1105"/>
                  <a:pt x="2066693" y="39850"/>
                  <a:pt x="2378074" y="0"/>
                </a:cubicBezTo>
                <a:cubicBezTo>
                  <a:pt x="2707719" y="-30598"/>
                  <a:pt x="2743140" y="-31565"/>
                  <a:pt x="2938387" y="0"/>
                </a:cubicBezTo>
                <a:cubicBezTo>
                  <a:pt x="3121572" y="-12303"/>
                  <a:pt x="3307255" y="49994"/>
                  <a:pt x="3498700" y="0"/>
                </a:cubicBezTo>
                <a:cubicBezTo>
                  <a:pt x="3698484" y="-5671"/>
                  <a:pt x="3997922" y="16613"/>
                  <a:pt x="4560689" y="0"/>
                </a:cubicBezTo>
                <a:cubicBezTo>
                  <a:pt x="4561488" y="8810"/>
                  <a:pt x="4560237" y="9090"/>
                  <a:pt x="4560689" y="18288"/>
                </a:cubicBezTo>
                <a:cubicBezTo>
                  <a:pt x="4386201" y="10607"/>
                  <a:pt x="4095388" y="-5507"/>
                  <a:pt x="3863555" y="18288"/>
                </a:cubicBezTo>
                <a:cubicBezTo>
                  <a:pt x="3607765" y="17220"/>
                  <a:pt x="3564664" y="4465"/>
                  <a:pt x="3303242" y="18288"/>
                </a:cubicBezTo>
                <a:cubicBezTo>
                  <a:pt x="3048621" y="31883"/>
                  <a:pt x="3019430" y="31446"/>
                  <a:pt x="2742929" y="18288"/>
                </a:cubicBezTo>
                <a:cubicBezTo>
                  <a:pt x="2478528" y="3985"/>
                  <a:pt x="2347711" y="53542"/>
                  <a:pt x="2045795" y="18288"/>
                </a:cubicBezTo>
                <a:cubicBezTo>
                  <a:pt x="1724090" y="1230"/>
                  <a:pt x="1529259" y="29933"/>
                  <a:pt x="1303054" y="18288"/>
                </a:cubicBezTo>
                <a:cubicBezTo>
                  <a:pt x="1082652" y="11915"/>
                  <a:pt x="1039293" y="20438"/>
                  <a:pt x="788348" y="18288"/>
                </a:cubicBezTo>
                <a:cubicBezTo>
                  <a:pt x="525496" y="-26738"/>
                  <a:pt x="375094" y="7334"/>
                  <a:pt x="0" y="18288"/>
                </a:cubicBezTo>
                <a:cubicBezTo>
                  <a:pt x="-355" y="12955"/>
                  <a:pt x="-634" y="61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727557108">
                  <a:custGeom>
                    <a:avLst/>
                    <a:gdLst>
                      <a:gd name="connsiteX0" fmla="*/ 0 w 4560689"/>
                      <a:gd name="connsiteY0" fmla="*/ 0 h 18288"/>
                      <a:gd name="connsiteX1" fmla="*/ 514706 w 4560689"/>
                      <a:gd name="connsiteY1" fmla="*/ 0 h 18288"/>
                      <a:gd name="connsiteX2" fmla="*/ 1029413 w 4560689"/>
                      <a:gd name="connsiteY2" fmla="*/ 0 h 18288"/>
                      <a:gd name="connsiteX3" fmla="*/ 1635333 w 4560689"/>
                      <a:gd name="connsiteY3" fmla="*/ 0 h 18288"/>
                      <a:gd name="connsiteX4" fmla="*/ 2378074 w 4560689"/>
                      <a:gd name="connsiteY4" fmla="*/ 0 h 18288"/>
                      <a:gd name="connsiteX5" fmla="*/ 2938387 w 4560689"/>
                      <a:gd name="connsiteY5" fmla="*/ 0 h 18288"/>
                      <a:gd name="connsiteX6" fmla="*/ 3498700 w 4560689"/>
                      <a:gd name="connsiteY6" fmla="*/ 0 h 18288"/>
                      <a:gd name="connsiteX7" fmla="*/ 4560689 w 4560689"/>
                      <a:gd name="connsiteY7" fmla="*/ 0 h 18288"/>
                      <a:gd name="connsiteX8" fmla="*/ 4560689 w 4560689"/>
                      <a:gd name="connsiteY8" fmla="*/ 18288 h 18288"/>
                      <a:gd name="connsiteX9" fmla="*/ 3863555 w 4560689"/>
                      <a:gd name="connsiteY9" fmla="*/ 18288 h 18288"/>
                      <a:gd name="connsiteX10" fmla="*/ 3303242 w 4560689"/>
                      <a:gd name="connsiteY10" fmla="*/ 18288 h 18288"/>
                      <a:gd name="connsiteX11" fmla="*/ 2742929 w 4560689"/>
                      <a:gd name="connsiteY11" fmla="*/ 18288 h 18288"/>
                      <a:gd name="connsiteX12" fmla="*/ 2045795 w 4560689"/>
                      <a:gd name="connsiteY12" fmla="*/ 18288 h 18288"/>
                      <a:gd name="connsiteX13" fmla="*/ 1303054 w 4560689"/>
                      <a:gd name="connsiteY13" fmla="*/ 18288 h 18288"/>
                      <a:gd name="connsiteX14" fmla="*/ 788348 w 4560689"/>
                      <a:gd name="connsiteY14" fmla="*/ 18288 h 18288"/>
                      <a:gd name="connsiteX15" fmla="*/ 0 w 4560689"/>
                      <a:gd name="connsiteY15" fmla="*/ 18288 h 18288"/>
                      <a:gd name="connsiteX16" fmla="*/ 0 w 4560689"/>
                      <a:gd name="connsiteY1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560689" h="18288" fill="none" extrusionOk="0">
                        <a:moveTo>
                          <a:pt x="0" y="0"/>
                        </a:moveTo>
                        <a:cubicBezTo>
                          <a:pt x="104962" y="2853"/>
                          <a:pt x="257808" y="-16638"/>
                          <a:pt x="514706" y="0"/>
                        </a:cubicBezTo>
                        <a:cubicBezTo>
                          <a:pt x="771604" y="16638"/>
                          <a:pt x="865416" y="6107"/>
                          <a:pt x="1029413" y="0"/>
                        </a:cubicBezTo>
                        <a:cubicBezTo>
                          <a:pt x="1193410" y="-6107"/>
                          <a:pt x="1364270" y="19009"/>
                          <a:pt x="1635333" y="0"/>
                        </a:cubicBezTo>
                        <a:cubicBezTo>
                          <a:pt x="1906396" y="-19009"/>
                          <a:pt x="2059170" y="35929"/>
                          <a:pt x="2378074" y="0"/>
                        </a:cubicBezTo>
                        <a:cubicBezTo>
                          <a:pt x="2696978" y="-35929"/>
                          <a:pt x="2743889" y="-19343"/>
                          <a:pt x="2938387" y="0"/>
                        </a:cubicBezTo>
                        <a:cubicBezTo>
                          <a:pt x="3132885" y="19343"/>
                          <a:pt x="3327905" y="12973"/>
                          <a:pt x="3498700" y="0"/>
                        </a:cubicBezTo>
                        <a:cubicBezTo>
                          <a:pt x="3669495" y="-12973"/>
                          <a:pt x="4080889" y="41757"/>
                          <a:pt x="4560689" y="0"/>
                        </a:cubicBezTo>
                        <a:cubicBezTo>
                          <a:pt x="4561584" y="8974"/>
                          <a:pt x="4560143" y="9359"/>
                          <a:pt x="4560689" y="18288"/>
                        </a:cubicBezTo>
                        <a:cubicBezTo>
                          <a:pt x="4369893" y="37066"/>
                          <a:pt x="4118441" y="12571"/>
                          <a:pt x="3863555" y="18288"/>
                        </a:cubicBezTo>
                        <a:cubicBezTo>
                          <a:pt x="3608669" y="24005"/>
                          <a:pt x="3559722" y="5832"/>
                          <a:pt x="3303242" y="18288"/>
                        </a:cubicBezTo>
                        <a:cubicBezTo>
                          <a:pt x="3046762" y="30744"/>
                          <a:pt x="3022346" y="32245"/>
                          <a:pt x="2742929" y="18288"/>
                        </a:cubicBezTo>
                        <a:cubicBezTo>
                          <a:pt x="2463512" y="4331"/>
                          <a:pt x="2357661" y="38082"/>
                          <a:pt x="2045795" y="18288"/>
                        </a:cubicBezTo>
                        <a:cubicBezTo>
                          <a:pt x="1733929" y="-1506"/>
                          <a:pt x="1524642" y="17887"/>
                          <a:pt x="1303054" y="18288"/>
                        </a:cubicBezTo>
                        <a:cubicBezTo>
                          <a:pt x="1081466" y="18689"/>
                          <a:pt x="1037444" y="31546"/>
                          <a:pt x="788348" y="18288"/>
                        </a:cubicBezTo>
                        <a:cubicBezTo>
                          <a:pt x="539252" y="5030"/>
                          <a:pt x="368458" y="37841"/>
                          <a:pt x="0" y="18288"/>
                        </a:cubicBezTo>
                        <a:cubicBezTo>
                          <a:pt x="-229" y="14222"/>
                          <a:pt x="509" y="5816"/>
                          <a:pt x="0" y="0"/>
                        </a:cubicBezTo>
                        <a:close/>
                      </a:path>
                      <a:path w="4560689" h="18288" stroke="0" extrusionOk="0">
                        <a:moveTo>
                          <a:pt x="0" y="0"/>
                        </a:moveTo>
                        <a:cubicBezTo>
                          <a:pt x="259350" y="21651"/>
                          <a:pt x="305075" y="6514"/>
                          <a:pt x="560313" y="0"/>
                        </a:cubicBezTo>
                        <a:cubicBezTo>
                          <a:pt x="815551" y="-6514"/>
                          <a:pt x="901579" y="-4685"/>
                          <a:pt x="1075020" y="0"/>
                        </a:cubicBezTo>
                        <a:cubicBezTo>
                          <a:pt x="1248461" y="4685"/>
                          <a:pt x="1441968" y="16293"/>
                          <a:pt x="1635333" y="0"/>
                        </a:cubicBezTo>
                        <a:cubicBezTo>
                          <a:pt x="1828698" y="-16293"/>
                          <a:pt x="2095410" y="17011"/>
                          <a:pt x="2286860" y="0"/>
                        </a:cubicBezTo>
                        <a:cubicBezTo>
                          <a:pt x="2478310" y="-17011"/>
                          <a:pt x="2678545" y="-32524"/>
                          <a:pt x="2983994" y="0"/>
                        </a:cubicBezTo>
                        <a:cubicBezTo>
                          <a:pt x="3289443" y="32524"/>
                          <a:pt x="3467455" y="9873"/>
                          <a:pt x="3726734" y="0"/>
                        </a:cubicBezTo>
                        <a:cubicBezTo>
                          <a:pt x="3986013" y="-9873"/>
                          <a:pt x="4146500" y="-9884"/>
                          <a:pt x="4560689" y="0"/>
                        </a:cubicBezTo>
                        <a:cubicBezTo>
                          <a:pt x="4560234" y="6162"/>
                          <a:pt x="4560592" y="11775"/>
                          <a:pt x="4560689" y="18288"/>
                        </a:cubicBezTo>
                        <a:cubicBezTo>
                          <a:pt x="4351124" y="50874"/>
                          <a:pt x="4075321" y="39478"/>
                          <a:pt x="3863555" y="18288"/>
                        </a:cubicBezTo>
                        <a:cubicBezTo>
                          <a:pt x="3651789" y="-2902"/>
                          <a:pt x="3440203" y="-17804"/>
                          <a:pt x="3120814" y="18288"/>
                        </a:cubicBezTo>
                        <a:cubicBezTo>
                          <a:pt x="2801425" y="54380"/>
                          <a:pt x="2609150" y="15441"/>
                          <a:pt x="2378074" y="18288"/>
                        </a:cubicBezTo>
                        <a:cubicBezTo>
                          <a:pt x="2146998" y="21135"/>
                          <a:pt x="2027037" y="14433"/>
                          <a:pt x="1863367" y="18288"/>
                        </a:cubicBezTo>
                        <a:cubicBezTo>
                          <a:pt x="1699697" y="22143"/>
                          <a:pt x="1478884" y="15828"/>
                          <a:pt x="1166233" y="18288"/>
                        </a:cubicBezTo>
                        <a:cubicBezTo>
                          <a:pt x="853582" y="20748"/>
                          <a:pt x="780092" y="42256"/>
                          <a:pt x="560313" y="18288"/>
                        </a:cubicBezTo>
                        <a:cubicBezTo>
                          <a:pt x="340534" y="-5680"/>
                          <a:pt x="142656" y="17987"/>
                          <a:pt x="0" y="18288"/>
                        </a:cubicBezTo>
                        <a:cubicBezTo>
                          <a:pt x="766" y="10800"/>
                          <a:pt x="-457" y="818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Return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2BEDEDD-4553-4912-AE79-B13AB37F7F2B}"/>
              </a:ext>
            </a:extLst>
          </p:cNvPr>
          <p:cNvSpPr/>
          <p:nvPr/>
        </p:nvSpPr>
        <p:spPr>
          <a:xfrm>
            <a:off x="289401" y="5897534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7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587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452BE7-B970-4E48-97DE-BF041F17B6FA}"/>
              </a:ext>
            </a:extLst>
          </p:cNvPr>
          <p:cNvSpPr txBox="1"/>
          <p:nvPr/>
        </p:nvSpPr>
        <p:spPr>
          <a:xfrm>
            <a:off x="637300" y="457200"/>
            <a:ext cx="10882650" cy="136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mưa phùn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9070" y="1850683"/>
            <a:ext cx="3283696" cy="18288"/>
          </a:xfrm>
          <a:custGeom>
            <a:avLst/>
            <a:gdLst>
              <a:gd name="connsiteX0" fmla="*/ 0 w 3283696"/>
              <a:gd name="connsiteY0" fmla="*/ 0 h 18288"/>
              <a:gd name="connsiteX1" fmla="*/ 656739 w 3283696"/>
              <a:gd name="connsiteY1" fmla="*/ 0 h 18288"/>
              <a:gd name="connsiteX2" fmla="*/ 1280641 w 3283696"/>
              <a:gd name="connsiteY2" fmla="*/ 0 h 18288"/>
              <a:gd name="connsiteX3" fmla="*/ 1904544 w 3283696"/>
              <a:gd name="connsiteY3" fmla="*/ 0 h 18288"/>
              <a:gd name="connsiteX4" fmla="*/ 2626957 w 3283696"/>
              <a:gd name="connsiteY4" fmla="*/ 0 h 18288"/>
              <a:gd name="connsiteX5" fmla="*/ 3283696 w 3283696"/>
              <a:gd name="connsiteY5" fmla="*/ 0 h 18288"/>
              <a:gd name="connsiteX6" fmla="*/ 3283696 w 3283696"/>
              <a:gd name="connsiteY6" fmla="*/ 18288 h 18288"/>
              <a:gd name="connsiteX7" fmla="*/ 2626957 w 3283696"/>
              <a:gd name="connsiteY7" fmla="*/ 18288 h 18288"/>
              <a:gd name="connsiteX8" fmla="*/ 2068728 w 3283696"/>
              <a:gd name="connsiteY8" fmla="*/ 18288 h 18288"/>
              <a:gd name="connsiteX9" fmla="*/ 1444826 w 3283696"/>
              <a:gd name="connsiteY9" fmla="*/ 18288 h 18288"/>
              <a:gd name="connsiteX10" fmla="*/ 820924 w 3283696"/>
              <a:gd name="connsiteY10" fmla="*/ 18288 h 18288"/>
              <a:gd name="connsiteX11" fmla="*/ 0 w 3283696"/>
              <a:gd name="connsiteY11" fmla="*/ 18288 h 18288"/>
              <a:gd name="connsiteX12" fmla="*/ 0 w 3283696"/>
              <a:gd name="connsiteY12" fmla="*/ 0 h 18288"/>
              <a:gd name="connsiteX0" fmla="*/ 0 w 3283696"/>
              <a:gd name="connsiteY0" fmla="*/ 0 h 18288"/>
              <a:gd name="connsiteX1" fmla="*/ 591065 w 3283696"/>
              <a:gd name="connsiteY1" fmla="*/ 0 h 18288"/>
              <a:gd name="connsiteX2" fmla="*/ 1313478 w 3283696"/>
              <a:gd name="connsiteY2" fmla="*/ 0 h 18288"/>
              <a:gd name="connsiteX3" fmla="*/ 1871707 w 3283696"/>
              <a:gd name="connsiteY3" fmla="*/ 0 h 18288"/>
              <a:gd name="connsiteX4" fmla="*/ 2429935 w 3283696"/>
              <a:gd name="connsiteY4" fmla="*/ 0 h 18288"/>
              <a:gd name="connsiteX5" fmla="*/ 3283696 w 3283696"/>
              <a:gd name="connsiteY5" fmla="*/ 0 h 18288"/>
              <a:gd name="connsiteX6" fmla="*/ 3283696 w 3283696"/>
              <a:gd name="connsiteY6" fmla="*/ 18288 h 18288"/>
              <a:gd name="connsiteX7" fmla="*/ 2659794 w 3283696"/>
              <a:gd name="connsiteY7" fmla="*/ 18288 h 18288"/>
              <a:gd name="connsiteX8" fmla="*/ 2035892 w 3283696"/>
              <a:gd name="connsiteY8" fmla="*/ 18288 h 18288"/>
              <a:gd name="connsiteX9" fmla="*/ 1411989 w 3283696"/>
              <a:gd name="connsiteY9" fmla="*/ 18288 h 18288"/>
              <a:gd name="connsiteX10" fmla="*/ 689576 w 3283696"/>
              <a:gd name="connsiteY10" fmla="*/ 18288 h 18288"/>
              <a:gd name="connsiteX11" fmla="*/ 0 w 3283696"/>
              <a:gd name="connsiteY11" fmla="*/ 18288 h 18288"/>
              <a:gd name="connsiteX12" fmla="*/ 0 w 3283696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83696" h="18288" fill="none" extrusionOk="0">
                <a:moveTo>
                  <a:pt x="0" y="0"/>
                </a:moveTo>
                <a:cubicBezTo>
                  <a:pt x="196464" y="-61412"/>
                  <a:pt x="412372" y="-23947"/>
                  <a:pt x="656739" y="0"/>
                </a:cubicBezTo>
                <a:cubicBezTo>
                  <a:pt x="936059" y="-18189"/>
                  <a:pt x="978911" y="27188"/>
                  <a:pt x="1280641" y="0"/>
                </a:cubicBezTo>
                <a:cubicBezTo>
                  <a:pt x="1474450" y="-5018"/>
                  <a:pt x="1776261" y="3617"/>
                  <a:pt x="1904544" y="0"/>
                </a:cubicBezTo>
                <a:cubicBezTo>
                  <a:pt x="2060854" y="-16356"/>
                  <a:pt x="2313163" y="40227"/>
                  <a:pt x="2626957" y="0"/>
                </a:cubicBezTo>
                <a:cubicBezTo>
                  <a:pt x="2951480" y="8656"/>
                  <a:pt x="2983811" y="-18282"/>
                  <a:pt x="3283696" y="0"/>
                </a:cubicBezTo>
                <a:cubicBezTo>
                  <a:pt x="3283156" y="7500"/>
                  <a:pt x="3282828" y="9628"/>
                  <a:pt x="3283696" y="18288"/>
                </a:cubicBezTo>
                <a:cubicBezTo>
                  <a:pt x="3048917" y="55480"/>
                  <a:pt x="2854378" y="35797"/>
                  <a:pt x="2626957" y="18288"/>
                </a:cubicBezTo>
                <a:cubicBezTo>
                  <a:pt x="2410579" y="50779"/>
                  <a:pt x="2326329" y="9134"/>
                  <a:pt x="2068728" y="18288"/>
                </a:cubicBezTo>
                <a:cubicBezTo>
                  <a:pt x="1792798" y="44726"/>
                  <a:pt x="1680449" y="-40270"/>
                  <a:pt x="1444826" y="18288"/>
                </a:cubicBezTo>
                <a:cubicBezTo>
                  <a:pt x="1225186" y="58957"/>
                  <a:pt x="1066081" y="48409"/>
                  <a:pt x="820924" y="18288"/>
                </a:cubicBezTo>
                <a:cubicBezTo>
                  <a:pt x="595215" y="8279"/>
                  <a:pt x="303159" y="47381"/>
                  <a:pt x="0" y="18288"/>
                </a:cubicBezTo>
                <a:cubicBezTo>
                  <a:pt x="222" y="11591"/>
                  <a:pt x="-26" y="3279"/>
                  <a:pt x="0" y="0"/>
                </a:cubicBezTo>
                <a:close/>
              </a:path>
              <a:path w="3283696" h="18288" stroke="0" extrusionOk="0">
                <a:moveTo>
                  <a:pt x="0" y="0"/>
                </a:moveTo>
                <a:cubicBezTo>
                  <a:pt x="251288" y="12397"/>
                  <a:pt x="342180" y="38880"/>
                  <a:pt x="591065" y="0"/>
                </a:cubicBezTo>
                <a:cubicBezTo>
                  <a:pt x="813194" y="-11213"/>
                  <a:pt x="975432" y="-7980"/>
                  <a:pt x="1313478" y="0"/>
                </a:cubicBezTo>
                <a:cubicBezTo>
                  <a:pt x="1657217" y="-15948"/>
                  <a:pt x="1643478" y="12647"/>
                  <a:pt x="1871707" y="0"/>
                </a:cubicBezTo>
                <a:cubicBezTo>
                  <a:pt x="2107661" y="-21383"/>
                  <a:pt x="2280257" y="18761"/>
                  <a:pt x="2429935" y="0"/>
                </a:cubicBezTo>
                <a:cubicBezTo>
                  <a:pt x="2600036" y="-70046"/>
                  <a:pt x="2882985" y="-49600"/>
                  <a:pt x="3283696" y="0"/>
                </a:cubicBezTo>
                <a:cubicBezTo>
                  <a:pt x="3284344" y="4436"/>
                  <a:pt x="3283671" y="11325"/>
                  <a:pt x="3283696" y="18288"/>
                </a:cubicBezTo>
                <a:cubicBezTo>
                  <a:pt x="3035020" y="-13662"/>
                  <a:pt x="2930022" y="-352"/>
                  <a:pt x="2659794" y="18288"/>
                </a:cubicBezTo>
                <a:cubicBezTo>
                  <a:pt x="2362113" y="39949"/>
                  <a:pt x="2211209" y="4312"/>
                  <a:pt x="2035892" y="18288"/>
                </a:cubicBezTo>
                <a:cubicBezTo>
                  <a:pt x="1890900" y="38253"/>
                  <a:pt x="1667150" y="-37084"/>
                  <a:pt x="1411989" y="18288"/>
                </a:cubicBezTo>
                <a:cubicBezTo>
                  <a:pt x="1133051" y="48160"/>
                  <a:pt x="835135" y="8043"/>
                  <a:pt x="689576" y="18288"/>
                </a:cubicBezTo>
                <a:cubicBezTo>
                  <a:pt x="506114" y="-1344"/>
                  <a:pt x="335223" y="32666"/>
                  <a:pt x="0" y="18288"/>
                </a:cubicBezTo>
                <a:cubicBezTo>
                  <a:pt x="-163" y="14471"/>
                  <a:pt x="-775" y="4083"/>
                  <a:pt x="0" y="0"/>
                </a:cubicBezTo>
                <a:close/>
              </a:path>
              <a:path w="3283696" h="18288" fill="none" stroke="0" extrusionOk="0">
                <a:moveTo>
                  <a:pt x="0" y="0"/>
                </a:moveTo>
                <a:cubicBezTo>
                  <a:pt x="193529" y="-42499"/>
                  <a:pt x="378155" y="18093"/>
                  <a:pt x="656739" y="0"/>
                </a:cubicBezTo>
                <a:cubicBezTo>
                  <a:pt x="900245" y="14805"/>
                  <a:pt x="1129670" y="-30160"/>
                  <a:pt x="1280641" y="0"/>
                </a:cubicBezTo>
                <a:cubicBezTo>
                  <a:pt x="1458157" y="-21055"/>
                  <a:pt x="1777788" y="-8153"/>
                  <a:pt x="1904544" y="0"/>
                </a:cubicBezTo>
                <a:cubicBezTo>
                  <a:pt x="2015821" y="34669"/>
                  <a:pt x="2303703" y="-34783"/>
                  <a:pt x="2626957" y="0"/>
                </a:cubicBezTo>
                <a:cubicBezTo>
                  <a:pt x="2951951" y="5978"/>
                  <a:pt x="2984994" y="-15353"/>
                  <a:pt x="3283696" y="0"/>
                </a:cubicBezTo>
                <a:cubicBezTo>
                  <a:pt x="3282860" y="7470"/>
                  <a:pt x="3283465" y="9913"/>
                  <a:pt x="3283696" y="18288"/>
                </a:cubicBezTo>
                <a:cubicBezTo>
                  <a:pt x="3097965" y="1399"/>
                  <a:pt x="2865218" y="-13768"/>
                  <a:pt x="2626957" y="18288"/>
                </a:cubicBezTo>
                <a:cubicBezTo>
                  <a:pt x="2392709" y="62233"/>
                  <a:pt x="2311070" y="-19104"/>
                  <a:pt x="2068728" y="18288"/>
                </a:cubicBezTo>
                <a:cubicBezTo>
                  <a:pt x="1865113" y="31367"/>
                  <a:pt x="1700864" y="-24226"/>
                  <a:pt x="1444826" y="18288"/>
                </a:cubicBezTo>
                <a:cubicBezTo>
                  <a:pt x="1240659" y="43380"/>
                  <a:pt x="1105815" y="26570"/>
                  <a:pt x="820924" y="18288"/>
                </a:cubicBezTo>
                <a:cubicBezTo>
                  <a:pt x="553300" y="22452"/>
                  <a:pt x="375278" y="26922"/>
                  <a:pt x="0" y="18288"/>
                </a:cubicBezTo>
                <a:cubicBezTo>
                  <a:pt x="-288" y="12007"/>
                  <a:pt x="-714" y="419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custGeom>
                    <a:avLst/>
                    <a:gdLst>
                      <a:gd name="connsiteX0" fmla="*/ 0 w 3283696"/>
                      <a:gd name="connsiteY0" fmla="*/ 0 h 18288"/>
                      <a:gd name="connsiteX1" fmla="*/ 656739 w 3283696"/>
                      <a:gd name="connsiteY1" fmla="*/ 0 h 18288"/>
                      <a:gd name="connsiteX2" fmla="*/ 1280641 w 3283696"/>
                      <a:gd name="connsiteY2" fmla="*/ 0 h 18288"/>
                      <a:gd name="connsiteX3" fmla="*/ 1904544 w 3283696"/>
                      <a:gd name="connsiteY3" fmla="*/ 0 h 18288"/>
                      <a:gd name="connsiteX4" fmla="*/ 2626957 w 3283696"/>
                      <a:gd name="connsiteY4" fmla="*/ 0 h 18288"/>
                      <a:gd name="connsiteX5" fmla="*/ 3283696 w 3283696"/>
                      <a:gd name="connsiteY5" fmla="*/ 0 h 18288"/>
                      <a:gd name="connsiteX6" fmla="*/ 3283696 w 3283696"/>
                      <a:gd name="connsiteY6" fmla="*/ 18288 h 18288"/>
                      <a:gd name="connsiteX7" fmla="*/ 2626957 w 3283696"/>
                      <a:gd name="connsiteY7" fmla="*/ 18288 h 18288"/>
                      <a:gd name="connsiteX8" fmla="*/ 2068728 w 3283696"/>
                      <a:gd name="connsiteY8" fmla="*/ 18288 h 18288"/>
                      <a:gd name="connsiteX9" fmla="*/ 1444826 w 3283696"/>
                      <a:gd name="connsiteY9" fmla="*/ 18288 h 18288"/>
                      <a:gd name="connsiteX10" fmla="*/ 820924 w 3283696"/>
                      <a:gd name="connsiteY10" fmla="*/ 18288 h 18288"/>
                      <a:gd name="connsiteX11" fmla="*/ 0 w 3283696"/>
                      <a:gd name="connsiteY11" fmla="*/ 18288 h 18288"/>
                      <a:gd name="connsiteX12" fmla="*/ 0 w 3283696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283696" h="18288" fill="none" extrusionOk="0">
                        <a:moveTo>
                          <a:pt x="0" y="0"/>
                        </a:moveTo>
                        <a:cubicBezTo>
                          <a:pt x="182401" y="-25978"/>
                          <a:pt x="381617" y="2366"/>
                          <a:pt x="656739" y="0"/>
                        </a:cubicBezTo>
                        <a:cubicBezTo>
                          <a:pt x="931861" y="-2366"/>
                          <a:pt x="1094172" y="3097"/>
                          <a:pt x="1280641" y="0"/>
                        </a:cubicBezTo>
                        <a:cubicBezTo>
                          <a:pt x="1467110" y="-3097"/>
                          <a:pt x="1775291" y="119"/>
                          <a:pt x="1904544" y="0"/>
                        </a:cubicBezTo>
                        <a:cubicBezTo>
                          <a:pt x="2033797" y="-119"/>
                          <a:pt x="2307186" y="-14075"/>
                          <a:pt x="2626957" y="0"/>
                        </a:cubicBezTo>
                        <a:cubicBezTo>
                          <a:pt x="2946728" y="14075"/>
                          <a:pt x="2984028" y="-7895"/>
                          <a:pt x="3283696" y="0"/>
                        </a:cubicBezTo>
                        <a:cubicBezTo>
                          <a:pt x="3283262" y="7551"/>
                          <a:pt x="3283229" y="9822"/>
                          <a:pt x="3283696" y="18288"/>
                        </a:cubicBezTo>
                        <a:cubicBezTo>
                          <a:pt x="3078742" y="11235"/>
                          <a:pt x="2849117" y="-13090"/>
                          <a:pt x="2626957" y="18288"/>
                        </a:cubicBezTo>
                        <a:cubicBezTo>
                          <a:pt x="2404797" y="49666"/>
                          <a:pt x="2306971" y="-9023"/>
                          <a:pt x="2068728" y="18288"/>
                        </a:cubicBezTo>
                        <a:cubicBezTo>
                          <a:pt x="1830485" y="45599"/>
                          <a:pt x="1664978" y="-11949"/>
                          <a:pt x="1444826" y="18288"/>
                        </a:cubicBezTo>
                        <a:cubicBezTo>
                          <a:pt x="1224674" y="48525"/>
                          <a:pt x="1093640" y="32271"/>
                          <a:pt x="820924" y="18288"/>
                        </a:cubicBezTo>
                        <a:cubicBezTo>
                          <a:pt x="548208" y="4305"/>
                          <a:pt x="343515" y="48462"/>
                          <a:pt x="0" y="18288"/>
                        </a:cubicBezTo>
                        <a:cubicBezTo>
                          <a:pt x="60" y="11696"/>
                          <a:pt x="66" y="3758"/>
                          <a:pt x="0" y="0"/>
                        </a:cubicBezTo>
                        <a:close/>
                      </a:path>
                      <a:path w="3283696" h="18288" stroke="0" extrusionOk="0">
                        <a:moveTo>
                          <a:pt x="0" y="0"/>
                        </a:moveTo>
                        <a:cubicBezTo>
                          <a:pt x="225301" y="24370"/>
                          <a:pt x="341996" y="11438"/>
                          <a:pt x="591065" y="0"/>
                        </a:cubicBezTo>
                        <a:cubicBezTo>
                          <a:pt x="840134" y="-11438"/>
                          <a:pt x="974841" y="13368"/>
                          <a:pt x="1313478" y="0"/>
                        </a:cubicBezTo>
                        <a:cubicBezTo>
                          <a:pt x="1652115" y="-13368"/>
                          <a:pt x="1638984" y="8729"/>
                          <a:pt x="1871707" y="0"/>
                        </a:cubicBezTo>
                        <a:cubicBezTo>
                          <a:pt x="2104430" y="-8729"/>
                          <a:pt x="2287203" y="687"/>
                          <a:pt x="2429935" y="0"/>
                        </a:cubicBezTo>
                        <a:cubicBezTo>
                          <a:pt x="2572667" y="-687"/>
                          <a:pt x="2877965" y="24148"/>
                          <a:pt x="3283696" y="0"/>
                        </a:cubicBezTo>
                        <a:cubicBezTo>
                          <a:pt x="3283614" y="4406"/>
                          <a:pt x="3283607" y="9982"/>
                          <a:pt x="3283696" y="18288"/>
                        </a:cubicBezTo>
                        <a:cubicBezTo>
                          <a:pt x="3018712" y="-9910"/>
                          <a:pt x="2937348" y="11641"/>
                          <a:pt x="2659794" y="18288"/>
                        </a:cubicBezTo>
                        <a:cubicBezTo>
                          <a:pt x="2382240" y="24935"/>
                          <a:pt x="2211719" y="8142"/>
                          <a:pt x="2035892" y="18288"/>
                        </a:cubicBezTo>
                        <a:cubicBezTo>
                          <a:pt x="1860065" y="28434"/>
                          <a:pt x="1660339" y="-9219"/>
                          <a:pt x="1411989" y="18288"/>
                        </a:cubicBezTo>
                        <a:cubicBezTo>
                          <a:pt x="1163639" y="45795"/>
                          <a:pt x="846154" y="38990"/>
                          <a:pt x="689576" y="18288"/>
                        </a:cubicBezTo>
                        <a:cubicBezTo>
                          <a:pt x="532998" y="-2414"/>
                          <a:pt x="342089" y="10889"/>
                          <a:pt x="0" y="18288"/>
                        </a:cubicBezTo>
                        <a:cubicBezTo>
                          <a:pt x="189" y="14288"/>
                          <a:pt x="-703" y="374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AE3E18-241F-4E6D-BEC7-89AAFFC77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95" y="2642616"/>
            <a:ext cx="5422231" cy="3605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5D8F1C-60E7-4CAE-BB9E-8404DAA63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022" y="2702344"/>
            <a:ext cx="5600526" cy="3486327"/>
          </a:xfrm>
          <a:prstGeom prst="rect">
            <a:avLst/>
          </a:prstGeom>
        </p:spPr>
      </p:pic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A0501E8-F3C8-4526-B1EA-5B43D96D9234}"/>
              </a:ext>
            </a:extLst>
          </p:cNvPr>
          <p:cNvSpPr/>
          <p:nvPr/>
        </p:nvSpPr>
        <p:spPr>
          <a:xfrm>
            <a:off x="89146" y="5924665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8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ến đò Tam Cốc kẻ khóc người cười khổ người nông dân mà thôi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519" y="1933574"/>
            <a:ext cx="807720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252FE6-F7BA-4509-AB0F-E9FAAE507BB0}"/>
              </a:ext>
            </a:extLst>
          </p:cNvPr>
          <p:cNvSpPr txBox="1"/>
          <p:nvPr/>
        </p:nvSpPr>
        <p:spPr>
          <a:xfrm>
            <a:off x="4861719" y="304800"/>
            <a:ext cx="411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bến đò</a:t>
            </a:r>
          </a:p>
        </p:txBody>
      </p:sp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F2FF7FD-912C-43E3-9B63-68CDF597F9C2}"/>
              </a:ext>
            </a:extLst>
          </p:cNvPr>
          <p:cNvSpPr/>
          <p:nvPr/>
        </p:nvSpPr>
        <p:spPr>
          <a:xfrm>
            <a:off x="289401" y="5897534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9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880886B-02ED-4317-9236-CB60C22CF7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587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452BE7-B970-4E48-97DE-BF041F17B6FA}"/>
              </a:ext>
            </a:extLst>
          </p:cNvPr>
          <p:cNvSpPr txBox="1"/>
          <p:nvPr/>
        </p:nvSpPr>
        <p:spPr>
          <a:xfrm>
            <a:off x="823119" y="4383074"/>
            <a:ext cx="10881804" cy="1203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đèn pin</a:t>
            </a:r>
            <a:endParaRPr lang="en-US" sz="9600" b="1" kern="1200">
              <a:solidFill>
                <a:srgbClr val="00B0F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AC4FD2-9D4F-4BA1-95FA-5E06F013FB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67" r="-2" b="6575"/>
          <a:stretch/>
        </p:blipFill>
        <p:spPr>
          <a:xfrm>
            <a:off x="5" y="-11"/>
            <a:ext cx="6080913" cy="4194796"/>
          </a:xfrm>
          <a:custGeom>
            <a:avLst/>
            <a:gdLst/>
            <a:ahLst/>
            <a:cxnLst/>
            <a:rect l="l" t="t" r="r" b="b"/>
            <a:pathLst>
              <a:path w="6002835" h="4194796">
                <a:moveTo>
                  <a:pt x="0" y="0"/>
                </a:moveTo>
                <a:lnTo>
                  <a:pt x="5999418" y="0"/>
                </a:lnTo>
                <a:lnTo>
                  <a:pt x="5996190" y="32760"/>
                </a:lnTo>
                <a:cubicBezTo>
                  <a:pt x="5998706" y="293110"/>
                  <a:pt x="5983874" y="553460"/>
                  <a:pt x="5997116" y="813682"/>
                </a:cubicBezTo>
                <a:cubicBezTo>
                  <a:pt x="6007314" y="1015047"/>
                  <a:pt x="6000824" y="1216284"/>
                  <a:pt x="5997116" y="1417522"/>
                </a:cubicBezTo>
                <a:cubicBezTo>
                  <a:pt x="5989967" y="1803471"/>
                  <a:pt x="6000824" y="2188911"/>
                  <a:pt x="5996190" y="2574351"/>
                </a:cubicBezTo>
                <a:cubicBezTo>
                  <a:pt x="5994204" y="2745205"/>
                  <a:pt x="5996454" y="2915805"/>
                  <a:pt x="6000824" y="3086660"/>
                </a:cubicBezTo>
                <a:cubicBezTo>
                  <a:pt x="6007180" y="3330611"/>
                  <a:pt x="5997382" y="3574689"/>
                  <a:pt x="5986656" y="3818514"/>
                </a:cubicBezTo>
                <a:cubicBezTo>
                  <a:pt x="5983054" y="3885559"/>
                  <a:pt x="5982107" y="3952684"/>
                  <a:pt x="5983808" y="4019746"/>
                </a:cubicBezTo>
                <a:lnTo>
                  <a:pt x="5993788" y="4173418"/>
                </a:lnTo>
                <a:lnTo>
                  <a:pt x="5955106" y="4175101"/>
                </a:lnTo>
                <a:cubicBezTo>
                  <a:pt x="5890100" y="4175133"/>
                  <a:pt x="5825078" y="4173227"/>
                  <a:pt x="5760087" y="4171956"/>
                </a:cubicBezTo>
                <a:cubicBezTo>
                  <a:pt x="5521345" y="4167509"/>
                  <a:pt x="5282477" y="4171956"/>
                  <a:pt x="5044242" y="4149213"/>
                </a:cubicBezTo>
                <a:cubicBezTo>
                  <a:pt x="4979506" y="4143051"/>
                  <a:pt x="4914326" y="4139111"/>
                  <a:pt x="4849272" y="4139890"/>
                </a:cubicBezTo>
                <a:cubicBezTo>
                  <a:pt x="4784218" y="4140668"/>
                  <a:pt x="4719291" y="4146163"/>
                  <a:pt x="4655063" y="4158869"/>
                </a:cubicBezTo>
                <a:cubicBezTo>
                  <a:pt x="4447578" y="4199146"/>
                  <a:pt x="4239457" y="4201688"/>
                  <a:pt x="4029811" y="4185424"/>
                </a:cubicBezTo>
                <a:cubicBezTo>
                  <a:pt x="3943792" y="4178690"/>
                  <a:pt x="3857774" y="4167509"/>
                  <a:pt x="3771375" y="4169669"/>
                </a:cubicBezTo>
                <a:cubicBezTo>
                  <a:pt x="3623225" y="4173608"/>
                  <a:pt x="3474948" y="4165603"/>
                  <a:pt x="3326672" y="4167636"/>
                </a:cubicBezTo>
                <a:cubicBezTo>
                  <a:pt x="3322669" y="4168208"/>
                  <a:pt x="3318578" y="4167674"/>
                  <a:pt x="3314855" y="4166111"/>
                </a:cubicBezTo>
                <a:cubicBezTo>
                  <a:pt x="3278008" y="4140827"/>
                  <a:pt x="3237604" y="4150610"/>
                  <a:pt x="3199487" y="4157217"/>
                </a:cubicBezTo>
                <a:cubicBezTo>
                  <a:pt x="3072810" y="4179198"/>
                  <a:pt x="2946260" y="4189998"/>
                  <a:pt x="2817550" y="4172972"/>
                </a:cubicBezTo>
                <a:cubicBezTo>
                  <a:pt x="2694647" y="4155146"/>
                  <a:pt x="2569990" y="4152923"/>
                  <a:pt x="2446541" y="4166365"/>
                </a:cubicBezTo>
                <a:cubicBezTo>
                  <a:pt x="2276791" y="4186186"/>
                  <a:pt x="2107677" y="4181993"/>
                  <a:pt x="1938308" y="4166365"/>
                </a:cubicBezTo>
                <a:cubicBezTo>
                  <a:pt x="1869570" y="4160013"/>
                  <a:pt x="1799815" y="4149213"/>
                  <a:pt x="1731712" y="4165095"/>
                </a:cubicBezTo>
                <a:cubicBezTo>
                  <a:pt x="1647854" y="4184535"/>
                  <a:pt x="1564250" y="4178182"/>
                  <a:pt x="1480137" y="4173862"/>
                </a:cubicBezTo>
                <a:cubicBezTo>
                  <a:pt x="1373663" y="4168271"/>
                  <a:pt x="1267442" y="4152135"/>
                  <a:pt x="1160586" y="4164841"/>
                </a:cubicBezTo>
                <a:cubicBezTo>
                  <a:pt x="1111161" y="4170685"/>
                  <a:pt x="1062116" y="4179961"/>
                  <a:pt x="1012055" y="4177547"/>
                </a:cubicBezTo>
                <a:cubicBezTo>
                  <a:pt x="873562" y="4171194"/>
                  <a:pt x="735196" y="4163697"/>
                  <a:pt x="596449" y="4164841"/>
                </a:cubicBezTo>
                <a:cubicBezTo>
                  <a:pt x="538383" y="4165222"/>
                  <a:pt x="480699" y="4167128"/>
                  <a:pt x="422887" y="4171321"/>
                </a:cubicBezTo>
                <a:cubicBezTo>
                  <a:pt x="315015" y="4179198"/>
                  <a:pt x="207524" y="4168525"/>
                  <a:pt x="100033" y="4164714"/>
                </a:cubicBezTo>
                <a:lnTo>
                  <a:pt x="0" y="4169195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651569-8B1A-4D12-BC4C-0F7DF6AF90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12" r="32286" b="-2"/>
          <a:stretch/>
        </p:blipFill>
        <p:spPr>
          <a:xfrm>
            <a:off x="6004907" y="12"/>
            <a:ext cx="6156925" cy="4186171"/>
          </a:xfrm>
          <a:custGeom>
            <a:avLst/>
            <a:gdLst/>
            <a:ahLst/>
            <a:cxnLst/>
            <a:rect l="l" t="t" r="r" b="b"/>
            <a:pathLst>
              <a:path w="6009490" h="4186171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28C31856-6ABF-41FD-B683-B06E5FFF92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9070" y="5598439"/>
            <a:ext cx="3283696" cy="18288"/>
          </a:xfrm>
          <a:custGeom>
            <a:avLst/>
            <a:gdLst>
              <a:gd name="connsiteX0" fmla="*/ 0 w 3283696"/>
              <a:gd name="connsiteY0" fmla="*/ 0 h 18288"/>
              <a:gd name="connsiteX1" fmla="*/ 656739 w 3283696"/>
              <a:gd name="connsiteY1" fmla="*/ 0 h 18288"/>
              <a:gd name="connsiteX2" fmla="*/ 1280641 w 3283696"/>
              <a:gd name="connsiteY2" fmla="*/ 0 h 18288"/>
              <a:gd name="connsiteX3" fmla="*/ 1904544 w 3283696"/>
              <a:gd name="connsiteY3" fmla="*/ 0 h 18288"/>
              <a:gd name="connsiteX4" fmla="*/ 2626957 w 3283696"/>
              <a:gd name="connsiteY4" fmla="*/ 0 h 18288"/>
              <a:gd name="connsiteX5" fmla="*/ 3283696 w 3283696"/>
              <a:gd name="connsiteY5" fmla="*/ 0 h 18288"/>
              <a:gd name="connsiteX6" fmla="*/ 3283696 w 3283696"/>
              <a:gd name="connsiteY6" fmla="*/ 18288 h 18288"/>
              <a:gd name="connsiteX7" fmla="*/ 2626957 w 3283696"/>
              <a:gd name="connsiteY7" fmla="*/ 18288 h 18288"/>
              <a:gd name="connsiteX8" fmla="*/ 2068728 w 3283696"/>
              <a:gd name="connsiteY8" fmla="*/ 18288 h 18288"/>
              <a:gd name="connsiteX9" fmla="*/ 1444826 w 3283696"/>
              <a:gd name="connsiteY9" fmla="*/ 18288 h 18288"/>
              <a:gd name="connsiteX10" fmla="*/ 820924 w 3283696"/>
              <a:gd name="connsiteY10" fmla="*/ 18288 h 18288"/>
              <a:gd name="connsiteX11" fmla="*/ 0 w 3283696"/>
              <a:gd name="connsiteY11" fmla="*/ 18288 h 18288"/>
              <a:gd name="connsiteX12" fmla="*/ 0 w 3283696"/>
              <a:gd name="connsiteY12" fmla="*/ 0 h 18288"/>
              <a:gd name="connsiteX0" fmla="*/ 0 w 3283696"/>
              <a:gd name="connsiteY0" fmla="*/ 0 h 18288"/>
              <a:gd name="connsiteX1" fmla="*/ 591065 w 3283696"/>
              <a:gd name="connsiteY1" fmla="*/ 0 h 18288"/>
              <a:gd name="connsiteX2" fmla="*/ 1313478 w 3283696"/>
              <a:gd name="connsiteY2" fmla="*/ 0 h 18288"/>
              <a:gd name="connsiteX3" fmla="*/ 1871707 w 3283696"/>
              <a:gd name="connsiteY3" fmla="*/ 0 h 18288"/>
              <a:gd name="connsiteX4" fmla="*/ 2429935 w 3283696"/>
              <a:gd name="connsiteY4" fmla="*/ 0 h 18288"/>
              <a:gd name="connsiteX5" fmla="*/ 3283696 w 3283696"/>
              <a:gd name="connsiteY5" fmla="*/ 0 h 18288"/>
              <a:gd name="connsiteX6" fmla="*/ 3283696 w 3283696"/>
              <a:gd name="connsiteY6" fmla="*/ 18288 h 18288"/>
              <a:gd name="connsiteX7" fmla="*/ 2659794 w 3283696"/>
              <a:gd name="connsiteY7" fmla="*/ 18288 h 18288"/>
              <a:gd name="connsiteX8" fmla="*/ 2035892 w 3283696"/>
              <a:gd name="connsiteY8" fmla="*/ 18288 h 18288"/>
              <a:gd name="connsiteX9" fmla="*/ 1411989 w 3283696"/>
              <a:gd name="connsiteY9" fmla="*/ 18288 h 18288"/>
              <a:gd name="connsiteX10" fmla="*/ 689576 w 3283696"/>
              <a:gd name="connsiteY10" fmla="*/ 18288 h 18288"/>
              <a:gd name="connsiteX11" fmla="*/ 0 w 3283696"/>
              <a:gd name="connsiteY11" fmla="*/ 18288 h 18288"/>
              <a:gd name="connsiteX12" fmla="*/ 0 w 3283696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83696" h="18288" fill="none" extrusionOk="0">
                <a:moveTo>
                  <a:pt x="0" y="0"/>
                </a:moveTo>
                <a:cubicBezTo>
                  <a:pt x="196464" y="-61412"/>
                  <a:pt x="412372" y="-23947"/>
                  <a:pt x="656739" y="0"/>
                </a:cubicBezTo>
                <a:cubicBezTo>
                  <a:pt x="936059" y="-18189"/>
                  <a:pt x="978911" y="27188"/>
                  <a:pt x="1280641" y="0"/>
                </a:cubicBezTo>
                <a:cubicBezTo>
                  <a:pt x="1474450" y="-5018"/>
                  <a:pt x="1776261" y="3617"/>
                  <a:pt x="1904544" y="0"/>
                </a:cubicBezTo>
                <a:cubicBezTo>
                  <a:pt x="2060854" y="-16356"/>
                  <a:pt x="2313163" y="40227"/>
                  <a:pt x="2626957" y="0"/>
                </a:cubicBezTo>
                <a:cubicBezTo>
                  <a:pt x="2951480" y="8656"/>
                  <a:pt x="2983811" y="-18282"/>
                  <a:pt x="3283696" y="0"/>
                </a:cubicBezTo>
                <a:cubicBezTo>
                  <a:pt x="3283156" y="7500"/>
                  <a:pt x="3282828" y="9628"/>
                  <a:pt x="3283696" y="18288"/>
                </a:cubicBezTo>
                <a:cubicBezTo>
                  <a:pt x="3048917" y="55480"/>
                  <a:pt x="2854378" y="35797"/>
                  <a:pt x="2626957" y="18288"/>
                </a:cubicBezTo>
                <a:cubicBezTo>
                  <a:pt x="2410579" y="50779"/>
                  <a:pt x="2326329" y="9134"/>
                  <a:pt x="2068728" y="18288"/>
                </a:cubicBezTo>
                <a:cubicBezTo>
                  <a:pt x="1792798" y="44726"/>
                  <a:pt x="1680449" y="-40270"/>
                  <a:pt x="1444826" y="18288"/>
                </a:cubicBezTo>
                <a:cubicBezTo>
                  <a:pt x="1225186" y="58957"/>
                  <a:pt x="1066081" y="48409"/>
                  <a:pt x="820924" y="18288"/>
                </a:cubicBezTo>
                <a:cubicBezTo>
                  <a:pt x="595215" y="8279"/>
                  <a:pt x="303159" y="47381"/>
                  <a:pt x="0" y="18288"/>
                </a:cubicBezTo>
                <a:cubicBezTo>
                  <a:pt x="222" y="11591"/>
                  <a:pt x="-26" y="3279"/>
                  <a:pt x="0" y="0"/>
                </a:cubicBezTo>
                <a:close/>
              </a:path>
              <a:path w="3283696" h="18288" stroke="0" extrusionOk="0">
                <a:moveTo>
                  <a:pt x="0" y="0"/>
                </a:moveTo>
                <a:cubicBezTo>
                  <a:pt x="251288" y="12397"/>
                  <a:pt x="342180" y="38880"/>
                  <a:pt x="591065" y="0"/>
                </a:cubicBezTo>
                <a:cubicBezTo>
                  <a:pt x="813194" y="-11213"/>
                  <a:pt x="975432" y="-7980"/>
                  <a:pt x="1313478" y="0"/>
                </a:cubicBezTo>
                <a:cubicBezTo>
                  <a:pt x="1657217" y="-15948"/>
                  <a:pt x="1643478" y="12647"/>
                  <a:pt x="1871707" y="0"/>
                </a:cubicBezTo>
                <a:cubicBezTo>
                  <a:pt x="2107661" y="-21383"/>
                  <a:pt x="2280257" y="18761"/>
                  <a:pt x="2429935" y="0"/>
                </a:cubicBezTo>
                <a:cubicBezTo>
                  <a:pt x="2600036" y="-70046"/>
                  <a:pt x="2882985" y="-49600"/>
                  <a:pt x="3283696" y="0"/>
                </a:cubicBezTo>
                <a:cubicBezTo>
                  <a:pt x="3284344" y="4436"/>
                  <a:pt x="3283671" y="11325"/>
                  <a:pt x="3283696" y="18288"/>
                </a:cubicBezTo>
                <a:cubicBezTo>
                  <a:pt x="3035020" y="-13662"/>
                  <a:pt x="2930022" y="-352"/>
                  <a:pt x="2659794" y="18288"/>
                </a:cubicBezTo>
                <a:cubicBezTo>
                  <a:pt x="2362113" y="39949"/>
                  <a:pt x="2211209" y="4312"/>
                  <a:pt x="2035892" y="18288"/>
                </a:cubicBezTo>
                <a:cubicBezTo>
                  <a:pt x="1890900" y="38253"/>
                  <a:pt x="1667150" y="-37084"/>
                  <a:pt x="1411989" y="18288"/>
                </a:cubicBezTo>
                <a:cubicBezTo>
                  <a:pt x="1133051" y="48160"/>
                  <a:pt x="835135" y="8043"/>
                  <a:pt x="689576" y="18288"/>
                </a:cubicBezTo>
                <a:cubicBezTo>
                  <a:pt x="506114" y="-1344"/>
                  <a:pt x="335223" y="32666"/>
                  <a:pt x="0" y="18288"/>
                </a:cubicBezTo>
                <a:cubicBezTo>
                  <a:pt x="-163" y="14471"/>
                  <a:pt x="-775" y="4083"/>
                  <a:pt x="0" y="0"/>
                </a:cubicBezTo>
                <a:close/>
              </a:path>
              <a:path w="3283696" h="18288" fill="none" stroke="0" extrusionOk="0">
                <a:moveTo>
                  <a:pt x="0" y="0"/>
                </a:moveTo>
                <a:cubicBezTo>
                  <a:pt x="193529" y="-42499"/>
                  <a:pt x="378155" y="18093"/>
                  <a:pt x="656739" y="0"/>
                </a:cubicBezTo>
                <a:cubicBezTo>
                  <a:pt x="900245" y="14805"/>
                  <a:pt x="1129670" y="-30160"/>
                  <a:pt x="1280641" y="0"/>
                </a:cubicBezTo>
                <a:cubicBezTo>
                  <a:pt x="1458157" y="-21055"/>
                  <a:pt x="1777788" y="-8153"/>
                  <a:pt x="1904544" y="0"/>
                </a:cubicBezTo>
                <a:cubicBezTo>
                  <a:pt x="2015821" y="34669"/>
                  <a:pt x="2303703" y="-34783"/>
                  <a:pt x="2626957" y="0"/>
                </a:cubicBezTo>
                <a:cubicBezTo>
                  <a:pt x="2951951" y="5978"/>
                  <a:pt x="2984994" y="-15353"/>
                  <a:pt x="3283696" y="0"/>
                </a:cubicBezTo>
                <a:cubicBezTo>
                  <a:pt x="3282860" y="7470"/>
                  <a:pt x="3283465" y="9913"/>
                  <a:pt x="3283696" y="18288"/>
                </a:cubicBezTo>
                <a:cubicBezTo>
                  <a:pt x="3097965" y="1399"/>
                  <a:pt x="2865218" y="-13768"/>
                  <a:pt x="2626957" y="18288"/>
                </a:cubicBezTo>
                <a:cubicBezTo>
                  <a:pt x="2392709" y="62233"/>
                  <a:pt x="2311070" y="-19104"/>
                  <a:pt x="2068728" y="18288"/>
                </a:cubicBezTo>
                <a:cubicBezTo>
                  <a:pt x="1865113" y="31367"/>
                  <a:pt x="1700864" y="-24226"/>
                  <a:pt x="1444826" y="18288"/>
                </a:cubicBezTo>
                <a:cubicBezTo>
                  <a:pt x="1240659" y="43380"/>
                  <a:pt x="1105815" y="26570"/>
                  <a:pt x="820924" y="18288"/>
                </a:cubicBezTo>
                <a:cubicBezTo>
                  <a:pt x="553300" y="22452"/>
                  <a:pt x="375278" y="26922"/>
                  <a:pt x="0" y="18288"/>
                </a:cubicBezTo>
                <a:cubicBezTo>
                  <a:pt x="-288" y="12007"/>
                  <a:pt x="-714" y="419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custGeom>
                    <a:avLst/>
                    <a:gdLst>
                      <a:gd name="connsiteX0" fmla="*/ 0 w 3283696"/>
                      <a:gd name="connsiteY0" fmla="*/ 0 h 18288"/>
                      <a:gd name="connsiteX1" fmla="*/ 656739 w 3283696"/>
                      <a:gd name="connsiteY1" fmla="*/ 0 h 18288"/>
                      <a:gd name="connsiteX2" fmla="*/ 1280641 w 3283696"/>
                      <a:gd name="connsiteY2" fmla="*/ 0 h 18288"/>
                      <a:gd name="connsiteX3" fmla="*/ 1904544 w 3283696"/>
                      <a:gd name="connsiteY3" fmla="*/ 0 h 18288"/>
                      <a:gd name="connsiteX4" fmla="*/ 2626957 w 3283696"/>
                      <a:gd name="connsiteY4" fmla="*/ 0 h 18288"/>
                      <a:gd name="connsiteX5" fmla="*/ 3283696 w 3283696"/>
                      <a:gd name="connsiteY5" fmla="*/ 0 h 18288"/>
                      <a:gd name="connsiteX6" fmla="*/ 3283696 w 3283696"/>
                      <a:gd name="connsiteY6" fmla="*/ 18288 h 18288"/>
                      <a:gd name="connsiteX7" fmla="*/ 2626957 w 3283696"/>
                      <a:gd name="connsiteY7" fmla="*/ 18288 h 18288"/>
                      <a:gd name="connsiteX8" fmla="*/ 2068728 w 3283696"/>
                      <a:gd name="connsiteY8" fmla="*/ 18288 h 18288"/>
                      <a:gd name="connsiteX9" fmla="*/ 1444826 w 3283696"/>
                      <a:gd name="connsiteY9" fmla="*/ 18288 h 18288"/>
                      <a:gd name="connsiteX10" fmla="*/ 820924 w 3283696"/>
                      <a:gd name="connsiteY10" fmla="*/ 18288 h 18288"/>
                      <a:gd name="connsiteX11" fmla="*/ 0 w 3283696"/>
                      <a:gd name="connsiteY11" fmla="*/ 18288 h 18288"/>
                      <a:gd name="connsiteX12" fmla="*/ 0 w 3283696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283696" h="18288" fill="none" extrusionOk="0">
                        <a:moveTo>
                          <a:pt x="0" y="0"/>
                        </a:moveTo>
                        <a:cubicBezTo>
                          <a:pt x="182401" y="-25978"/>
                          <a:pt x="381617" y="2366"/>
                          <a:pt x="656739" y="0"/>
                        </a:cubicBezTo>
                        <a:cubicBezTo>
                          <a:pt x="931861" y="-2366"/>
                          <a:pt x="1094172" y="3097"/>
                          <a:pt x="1280641" y="0"/>
                        </a:cubicBezTo>
                        <a:cubicBezTo>
                          <a:pt x="1467110" y="-3097"/>
                          <a:pt x="1775291" y="119"/>
                          <a:pt x="1904544" y="0"/>
                        </a:cubicBezTo>
                        <a:cubicBezTo>
                          <a:pt x="2033797" y="-119"/>
                          <a:pt x="2307186" y="-14075"/>
                          <a:pt x="2626957" y="0"/>
                        </a:cubicBezTo>
                        <a:cubicBezTo>
                          <a:pt x="2946728" y="14075"/>
                          <a:pt x="2984028" y="-7895"/>
                          <a:pt x="3283696" y="0"/>
                        </a:cubicBezTo>
                        <a:cubicBezTo>
                          <a:pt x="3283262" y="7551"/>
                          <a:pt x="3283229" y="9822"/>
                          <a:pt x="3283696" y="18288"/>
                        </a:cubicBezTo>
                        <a:cubicBezTo>
                          <a:pt x="3078742" y="11235"/>
                          <a:pt x="2849117" y="-13090"/>
                          <a:pt x="2626957" y="18288"/>
                        </a:cubicBezTo>
                        <a:cubicBezTo>
                          <a:pt x="2404797" y="49666"/>
                          <a:pt x="2306971" y="-9023"/>
                          <a:pt x="2068728" y="18288"/>
                        </a:cubicBezTo>
                        <a:cubicBezTo>
                          <a:pt x="1830485" y="45599"/>
                          <a:pt x="1664978" y="-11949"/>
                          <a:pt x="1444826" y="18288"/>
                        </a:cubicBezTo>
                        <a:cubicBezTo>
                          <a:pt x="1224674" y="48525"/>
                          <a:pt x="1093640" y="32271"/>
                          <a:pt x="820924" y="18288"/>
                        </a:cubicBezTo>
                        <a:cubicBezTo>
                          <a:pt x="548208" y="4305"/>
                          <a:pt x="343515" y="48462"/>
                          <a:pt x="0" y="18288"/>
                        </a:cubicBezTo>
                        <a:cubicBezTo>
                          <a:pt x="60" y="11696"/>
                          <a:pt x="66" y="3758"/>
                          <a:pt x="0" y="0"/>
                        </a:cubicBezTo>
                        <a:close/>
                      </a:path>
                      <a:path w="3283696" h="18288" stroke="0" extrusionOk="0">
                        <a:moveTo>
                          <a:pt x="0" y="0"/>
                        </a:moveTo>
                        <a:cubicBezTo>
                          <a:pt x="225301" y="24370"/>
                          <a:pt x="341996" y="11438"/>
                          <a:pt x="591065" y="0"/>
                        </a:cubicBezTo>
                        <a:cubicBezTo>
                          <a:pt x="840134" y="-11438"/>
                          <a:pt x="974841" y="13368"/>
                          <a:pt x="1313478" y="0"/>
                        </a:cubicBezTo>
                        <a:cubicBezTo>
                          <a:pt x="1652115" y="-13368"/>
                          <a:pt x="1638984" y="8729"/>
                          <a:pt x="1871707" y="0"/>
                        </a:cubicBezTo>
                        <a:cubicBezTo>
                          <a:pt x="2104430" y="-8729"/>
                          <a:pt x="2287203" y="687"/>
                          <a:pt x="2429935" y="0"/>
                        </a:cubicBezTo>
                        <a:cubicBezTo>
                          <a:pt x="2572667" y="-687"/>
                          <a:pt x="2877965" y="24148"/>
                          <a:pt x="3283696" y="0"/>
                        </a:cubicBezTo>
                        <a:cubicBezTo>
                          <a:pt x="3283614" y="4406"/>
                          <a:pt x="3283607" y="9982"/>
                          <a:pt x="3283696" y="18288"/>
                        </a:cubicBezTo>
                        <a:cubicBezTo>
                          <a:pt x="3018712" y="-9910"/>
                          <a:pt x="2937348" y="11641"/>
                          <a:pt x="2659794" y="18288"/>
                        </a:cubicBezTo>
                        <a:cubicBezTo>
                          <a:pt x="2382240" y="24935"/>
                          <a:pt x="2211719" y="8142"/>
                          <a:pt x="2035892" y="18288"/>
                        </a:cubicBezTo>
                        <a:cubicBezTo>
                          <a:pt x="1860065" y="28434"/>
                          <a:pt x="1660339" y="-9219"/>
                          <a:pt x="1411989" y="18288"/>
                        </a:cubicBezTo>
                        <a:cubicBezTo>
                          <a:pt x="1163639" y="45795"/>
                          <a:pt x="846154" y="38990"/>
                          <a:pt x="689576" y="18288"/>
                        </a:cubicBezTo>
                        <a:cubicBezTo>
                          <a:pt x="532998" y="-2414"/>
                          <a:pt x="342089" y="10889"/>
                          <a:pt x="0" y="18288"/>
                        </a:cubicBezTo>
                        <a:cubicBezTo>
                          <a:pt x="189" y="14288"/>
                          <a:pt x="-703" y="374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5C52FF5-308A-4451-A023-5FBCFC024E16}"/>
              </a:ext>
            </a:extLst>
          </p:cNvPr>
          <p:cNvSpPr/>
          <p:nvPr/>
        </p:nvSpPr>
        <p:spPr>
          <a:xfrm>
            <a:off x="289401" y="5897534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9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880886B-02ED-4317-9236-CB60C22CF7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587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CFDAF8-075A-411E-BD0C-1F5175E28502}"/>
              </a:ext>
            </a:extLst>
          </p:cNvPr>
          <p:cNvSpPr txBox="1"/>
          <p:nvPr/>
        </p:nvSpPr>
        <p:spPr>
          <a:xfrm>
            <a:off x="746919" y="4412767"/>
            <a:ext cx="10881804" cy="1203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</a:t>
            </a:r>
            <a:r>
              <a:rPr lang="en-US" sz="9600" b="1" kern="1200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gọn cỏ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2B4966-5D8D-4FC2-9F49-D7431DE224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42" r="2055" b="-1"/>
          <a:stretch/>
        </p:blipFill>
        <p:spPr>
          <a:xfrm>
            <a:off x="5" y="-11"/>
            <a:ext cx="6080913" cy="4194796"/>
          </a:xfrm>
          <a:custGeom>
            <a:avLst/>
            <a:gdLst/>
            <a:ahLst/>
            <a:cxnLst/>
            <a:rect l="l" t="t" r="r" b="b"/>
            <a:pathLst>
              <a:path w="6002835" h="4194796">
                <a:moveTo>
                  <a:pt x="0" y="0"/>
                </a:moveTo>
                <a:lnTo>
                  <a:pt x="5999418" y="0"/>
                </a:lnTo>
                <a:lnTo>
                  <a:pt x="5996190" y="32760"/>
                </a:lnTo>
                <a:cubicBezTo>
                  <a:pt x="5998706" y="293110"/>
                  <a:pt x="5983874" y="553460"/>
                  <a:pt x="5997116" y="813682"/>
                </a:cubicBezTo>
                <a:cubicBezTo>
                  <a:pt x="6007314" y="1015047"/>
                  <a:pt x="6000824" y="1216284"/>
                  <a:pt x="5997116" y="1417522"/>
                </a:cubicBezTo>
                <a:cubicBezTo>
                  <a:pt x="5989967" y="1803471"/>
                  <a:pt x="6000824" y="2188911"/>
                  <a:pt x="5996190" y="2574351"/>
                </a:cubicBezTo>
                <a:cubicBezTo>
                  <a:pt x="5994204" y="2745205"/>
                  <a:pt x="5996454" y="2915805"/>
                  <a:pt x="6000824" y="3086660"/>
                </a:cubicBezTo>
                <a:cubicBezTo>
                  <a:pt x="6007180" y="3330611"/>
                  <a:pt x="5997382" y="3574689"/>
                  <a:pt x="5986656" y="3818514"/>
                </a:cubicBezTo>
                <a:cubicBezTo>
                  <a:pt x="5983054" y="3885559"/>
                  <a:pt x="5982107" y="3952684"/>
                  <a:pt x="5983808" y="4019746"/>
                </a:cubicBezTo>
                <a:lnTo>
                  <a:pt x="5993788" y="4173418"/>
                </a:lnTo>
                <a:lnTo>
                  <a:pt x="5955106" y="4175101"/>
                </a:lnTo>
                <a:cubicBezTo>
                  <a:pt x="5890100" y="4175133"/>
                  <a:pt x="5825078" y="4173227"/>
                  <a:pt x="5760087" y="4171956"/>
                </a:cubicBezTo>
                <a:cubicBezTo>
                  <a:pt x="5521345" y="4167509"/>
                  <a:pt x="5282477" y="4171956"/>
                  <a:pt x="5044242" y="4149213"/>
                </a:cubicBezTo>
                <a:cubicBezTo>
                  <a:pt x="4979506" y="4143051"/>
                  <a:pt x="4914326" y="4139111"/>
                  <a:pt x="4849272" y="4139890"/>
                </a:cubicBezTo>
                <a:cubicBezTo>
                  <a:pt x="4784218" y="4140668"/>
                  <a:pt x="4719291" y="4146163"/>
                  <a:pt x="4655063" y="4158869"/>
                </a:cubicBezTo>
                <a:cubicBezTo>
                  <a:pt x="4447578" y="4199146"/>
                  <a:pt x="4239457" y="4201688"/>
                  <a:pt x="4029811" y="4185424"/>
                </a:cubicBezTo>
                <a:cubicBezTo>
                  <a:pt x="3943792" y="4178690"/>
                  <a:pt x="3857774" y="4167509"/>
                  <a:pt x="3771375" y="4169669"/>
                </a:cubicBezTo>
                <a:cubicBezTo>
                  <a:pt x="3623225" y="4173608"/>
                  <a:pt x="3474948" y="4165603"/>
                  <a:pt x="3326672" y="4167636"/>
                </a:cubicBezTo>
                <a:cubicBezTo>
                  <a:pt x="3322669" y="4168208"/>
                  <a:pt x="3318578" y="4167674"/>
                  <a:pt x="3314855" y="4166111"/>
                </a:cubicBezTo>
                <a:cubicBezTo>
                  <a:pt x="3278008" y="4140827"/>
                  <a:pt x="3237604" y="4150610"/>
                  <a:pt x="3199487" y="4157217"/>
                </a:cubicBezTo>
                <a:cubicBezTo>
                  <a:pt x="3072810" y="4179198"/>
                  <a:pt x="2946260" y="4189998"/>
                  <a:pt x="2817550" y="4172972"/>
                </a:cubicBezTo>
                <a:cubicBezTo>
                  <a:pt x="2694647" y="4155146"/>
                  <a:pt x="2569990" y="4152923"/>
                  <a:pt x="2446541" y="4166365"/>
                </a:cubicBezTo>
                <a:cubicBezTo>
                  <a:pt x="2276791" y="4186186"/>
                  <a:pt x="2107677" y="4181993"/>
                  <a:pt x="1938308" y="4166365"/>
                </a:cubicBezTo>
                <a:cubicBezTo>
                  <a:pt x="1869570" y="4160013"/>
                  <a:pt x="1799815" y="4149213"/>
                  <a:pt x="1731712" y="4165095"/>
                </a:cubicBezTo>
                <a:cubicBezTo>
                  <a:pt x="1647854" y="4184535"/>
                  <a:pt x="1564250" y="4178182"/>
                  <a:pt x="1480137" y="4173862"/>
                </a:cubicBezTo>
                <a:cubicBezTo>
                  <a:pt x="1373663" y="4168271"/>
                  <a:pt x="1267442" y="4152135"/>
                  <a:pt x="1160586" y="4164841"/>
                </a:cubicBezTo>
                <a:cubicBezTo>
                  <a:pt x="1111161" y="4170685"/>
                  <a:pt x="1062116" y="4179961"/>
                  <a:pt x="1012055" y="4177547"/>
                </a:cubicBezTo>
                <a:cubicBezTo>
                  <a:pt x="873562" y="4171194"/>
                  <a:pt x="735196" y="4163697"/>
                  <a:pt x="596449" y="4164841"/>
                </a:cubicBezTo>
                <a:cubicBezTo>
                  <a:pt x="538383" y="4165222"/>
                  <a:pt x="480699" y="4167128"/>
                  <a:pt x="422887" y="4171321"/>
                </a:cubicBezTo>
                <a:cubicBezTo>
                  <a:pt x="315015" y="4179198"/>
                  <a:pt x="207524" y="4168525"/>
                  <a:pt x="100033" y="4164714"/>
                </a:cubicBezTo>
                <a:lnTo>
                  <a:pt x="0" y="4169195"/>
                </a:ln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43FFAF-CB8A-45B9-AC5E-45C6C9DDE3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30" b="298"/>
          <a:stretch/>
        </p:blipFill>
        <p:spPr>
          <a:xfrm>
            <a:off x="6004907" y="12"/>
            <a:ext cx="6156925" cy="4186171"/>
          </a:xfrm>
          <a:custGeom>
            <a:avLst/>
            <a:gdLst/>
            <a:ahLst/>
            <a:cxnLst/>
            <a:rect l="l" t="t" r="r" b="b"/>
            <a:pathLst>
              <a:path w="6009490" h="4186171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28C31856-6ABF-41FD-B683-B06E5FFF92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9070" y="5598439"/>
            <a:ext cx="3283696" cy="18288"/>
          </a:xfrm>
          <a:custGeom>
            <a:avLst/>
            <a:gdLst>
              <a:gd name="connsiteX0" fmla="*/ 0 w 3283696"/>
              <a:gd name="connsiteY0" fmla="*/ 0 h 18288"/>
              <a:gd name="connsiteX1" fmla="*/ 656739 w 3283696"/>
              <a:gd name="connsiteY1" fmla="*/ 0 h 18288"/>
              <a:gd name="connsiteX2" fmla="*/ 1280641 w 3283696"/>
              <a:gd name="connsiteY2" fmla="*/ 0 h 18288"/>
              <a:gd name="connsiteX3" fmla="*/ 1904544 w 3283696"/>
              <a:gd name="connsiteY3" fmla="*/ 0 h 18288"/>
              <a:gd name="connsiteX4" fmla="*/ 2626957 w 3283696"/>
              <a:gd name="connsiteY4" fmla="*/ 0 h 18288"/>
              <a:gd name="connsiteX5" fmla="*/ 3283696 w 3283696"/>
              <a:gd name="connsiteY5" fmla="*/ 0 h 18288"/>
              <a:gd name="connsiteX6" fmla="*/ 3283696 w 3283696"/>
              <a:gd name="connsiteY6" fmla="*/ 18288 h 18288"/>
              <a:gd name="connsiteX7" fmla="*/ 2626957 w 3283696"/>
              <a:gd name="connsiteY7" fmla="*/ 18288 h 18288"/>
              <a:gd name="connsiteX8" fmla="*/ 2068728 w 3283696"/>
              <a:gd name="connsiteY8" fmla="*/ 18288 h 18288"/>
              <a:gd name="connsiteX9" fmla="*/ 1444826 w 3283696"/>
              <a:gd name="connsiteY9" fmla="*/ 18288 h 18288"/>
              <a:gd name="connsiteX10" fmla="*/ 820924 w 3283696"/>
              <a:gd name="connsiteY10" fmla="*/ 18288 h 18288"/>
              <a:gd name="connsiteX11" fmla="*/ 0 w 3283696"/>
              <a:gd name="connsiteY11" fmla="*/ 18288 h 18288"/>
              <a:gd name="connsiteX12" fmla="*/ 0 w 3283696"/>
              <a:gd name="connsiteY12" fmla="*/ 0 h 18288"/>
              <a:gd name="connsiteX0" fmla="*/ 0 w 3283696"/>
              <a:gd name="connsiteY0" fmla="*/ 0 h 18288"/>
              <a:gd name="connsiteX1" fmla="*/ 591065 w 3283696"/>
              <a:gd name="connsiteY1" fmla="*/ 0 h 18288"/>
              <a:gd name="connsiteX2" fmla="*/ 1313478 w 3283696"/>
              <a:gd name="connsiteY2" fmla="*/ 0 h 18288"/>
              <a:gd name="connsiteX3" fmla="*/ 1871707 w 3283696"/>
              <a:gd name="connsiteY3" fmla="*/ 0 h 18288"/>
              <a:gd name="connsiteX4" fmla="*/ 2429935 w 3283696"/>
              <a:gd name="connsiteY4" fmla="*/ 0 h 18288"/>
              <a:gd name="connsiteX5" fmla="*/ 3283696 w 3283696"/>
              <a:gd name="connsiteY5" fmla="*/ 0 h 18288"/>
              <a:gd name="connsiteX6" fmla="*/ 3283696 w 3283696"/>
              <a:gd name="connsiteY6" fmla="*/ 18288 h 18288"/>
              <a:gd name="connsiteX7" fmla="*/ 2659794 w 3283696"/>
              <a:gd name="connsiteY7" fmla="*/ 18288 h 18288"/>
              <a:gd name="connsiteX8" fmla="*/ 2035892 w 3283696"/>
              <a:gd name="connsiteY8" fmla="*/ 18288 h 18288"/>
              <a:gd name="connsiteX9" fmla="*/ 1411989 w 3283696"/>
              <a:gd name="connsiteY9" fmla="*/ 18288 h 18288"/>
              <a:gd name="connsiteX10" fmla="*/ 689576 w 3283696"/>
              <a:gd name="connsiteY10" fmla="*/ 18288 h 18288"/>
              <a:gd name="connsiteX11" fmla="*/ 0 w 3283696"/>
              <a:gd name="connsiteY11" fmla="*/ 18288 h 18288"/>
              <a:gd name="connsiteX12" fmla="*/ 0 w 3283696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83696" h="18288" fill="none" extrusionOk="0">
                <a:moveTo>
                  <a:pt x="0" y="0"/>
                </a:moveTo>
                <a:cubicBezTo>
                  <a:pt x="196464" y="-61412"/>
                  <a:pt x="412372" y="-23947"/>
                  <a:pt x="656739" y="0"/>
                </a:cubicBezTo>
                <a:cubicBezTo>
                  <a:pt x="936059" y="-18189"/>
                  <a:pt x="978911" y="27188"/>
                  <a:pt x="1280641" y="0"/>
                </a:cubicBezTo>
                <a:cubicBezTo>
                  <a:pt x="1474450" y="-5018"/>
                  <a:pt x="1776261" y="3617"/>
                  <a:pt x="1904544" y="0"/>
                </a:cubicBezTo>
                <a:cubicBezTo>
                  <a:pt x="2060854" y="-16356"/>
                  <a:pt x="2313163" y="40227"/>
                  <a:pt x="2626957" y="0"/>
                </a:cubicBezTo>
                <a:cubicBezTo>
                  <a:pt x="2951480" y="8656"/>
                  <a:pt x="2983811" y="-18282"/>
                  <a:pt x="3283696" y="0"/>
                </a:cubicBezTo>
                <a:cubicBezTo>
                  <a:pt x="3283156" y="7500"/>
                  <a:pt x="3282828" y="9628"/>
                  <a:pt x="3283696" y="18288"/>
                </a:cubicBezTo>
                <a:cubicBezTo>
                  <a:pt x="3048917" y="55480"/>
                  <a:pt x="2854378" y="35797"/>
                  <a:pt x="2626957" y="18288"/>
                </a:cubicBezTo>
                <a:cubicBezTo>
                  <a:pt x="2410579" y="50779"/>
                  <a:pt x="2326329" y="9134"/>
                  <a:pt x="2068728" y="18288"/>
                </a:cubicBezTo>
                <a:cubicBezTo>
                  <a:pt x="1792798" y="44726"/>
                  <a:pt x="1680449" y="-40270"/>
                  <a:pt x="1444826" y="18288"/>
                </a:cubicBezTo>
                <a:cubicBezTo>
                  <a:pt x="1225186" y="58957"/>
                  <a:pt x="1066081" y="48409"/>
                  <a:pt x="820924" y="18288"/>
                </a:cubicBezTo>
                <a:cubicBezTo>
                  <a:pt x="595215" y="8279"/>
                  <a:pt x="303159" y="47381"/>
                  <a:pt x="0" y="18288"/>
                </a:cubicBezTo>
                <a:cubicBezTo>
                  <a:pt x="222" y="11591"/>
                  <a:pt x="-26" y="3279"/>
                  <a:pt x="0" y="0"/>
                </a:cubicBezTo>
                <a:close/>
              </a:path>
              <a:path w="3283696" h="18288" stroke="0" extrusionOk="0">
                <a:moveTo>
                  <a:pt x="0" y="0"/>
                </a:moveTo>
                <a:cubicBezTo>
                  <a:pt x="251288" y="12397"/>
                  <a:pt x="342180" y="38880"/>
                  <a:pt x="591065" y="0"/>
                </a:cubicBezTo>
                <a:cubicBezTo>
                  <a:pt x="813194" y="-11213"/>
                  <a:pt x="975432" y="-7980"/>
                  <a:pt x="1313478" y="0"/>
                </a:cubicBezTo>
                <a:cubicBezTo>
                  <a:pt x="1657217" y="-15948"/>
                  <a:pt x="1643478" y="12647"/>
                  <a:pt x="1871707" y="0"/>
                </a:cubicBezTo>
                <a:cubicBezTo>
                  <a:pt x="2107661" y="-21383"/>
                  <a:pt x="2280257" y="18761"/>
                  <a:pt x="2429935" y="0"/>
                </a:cubicBezTo>
                <a:cubicBezTo>
                  <a:pt x="2600036" y="-70046"/>
                  <a:pt x="2882985" y="-49600"/>
                  <a:pt x="3283696" y="0"/>
                </a:cubicBezTo>
                <a:cubicBezTo>
                  <a:pt x="3284344" y="4436"/>
                  <a:pt x="3283671" y="11325"/>
                  <a:pt x="3283696" y="18288"/>
                </a:cubicBezTo>
                <a:cubicBezTo>
                  <a:pt x="3035020" y="-13662"/>
                  <a:pt x="2930022" y="-352"/>
                  <a:pt x="2659794" y="18288"/>
                </a:cubicBezTo>
                <a:cubicBezTo>
                  <a:pt x="2362113" y="39949"/>
                  <a:pt x="2211209" y="4312"/>
                  <a:pt x="2035892" y="18288"/>
                </a:cubicBezTo>
                <a:cubicBezTo>
                  <a:pt x="1890900" y="38253"/>
                  <a:pt x="1667150" y="-37084"/>
                  <a:pt x="1411989" y="18288"/>
                </a:cubicBezTo>
                <a:cubicBezTo>
                  <a:pt x="1133051" y="48160"/>
                  <a:pt x="835135" y="8043"/>
                  <a:pt x="689576" y="18288"/>
                </a:cubicBezTo>
                <a:cubicBezTo>
                  <a:pt x="506114" y="-1344"/>
                  <a:pt x="335223" y="32666"/>
                  <a:pt x="0" y="18288"/>
                </a:cubicBezTo>
                <a:cubicBezTo>
                  <a:pt x="-163" y="14471"/>
                  <a:pt x="-775" y="4083"/>
                  <a:pt x="0" y="0"/>
                </a:cubicBezTo>
                <a:close/>
              </a:path>
              <a:path w="3283696" h="18288" fill="none" stroke="0" extrusionOk="0">
                <a:moveTo>
                  <a:pt x="0" y="0"/>
                </a:moveTo>
                <a:cubicBezTo>
                  <a:pt x="193529" y="-42499"/>
                  <a:pt x="378155" y="18093"/>
                  <a:pt x="656739" y="0"/>
                </a:cubicBezTo>
                <a:cubicBezTo>
                  <a:pt x="900245" y="14805"/>
                  <a:pt x="1129670" y="-30160"/>
                  <a:pt x="1280641" y="0"/>
                </a:cubicBezTo>
                <a:cubicBezTo>
                  <a:pt x="1458157" y="-21055"/>
                  <a:pt x="1777788" y="-8153"/>
                  <a:pt x="1904544" y="0"/>
                </a:cubicBezTo>
                <a:cubicBezTo>
                  <a:pt x="2015821" y="34669"/>
                  <a:pt x="2303703" y="-34783"/>
                  <a:pt x="2626957" y="0"/>
                </a:cubicBezTo>
                <a:cubicBezTo>
                  <a:pt x="2951951" y="5978"/>
                  <a:pt x="2984994" y="-15353"/>
                  <a:pt x="3283696" y="0"/>
                </a:cubicBezTo>
                <a:cubicBezTo>
                  <a:pt x="3282860" y="7470"/>
                  <a:pt x="3283465" y="9913"/>
                  <a:pt x="3283696" y="18288"/>
                </a:cubicBezTo>
                <a:cubicBezTo>
                  <a:pt x="3097965" y="1399"/>
                  <a:pt x="2865218" y="-13768"/>
                  <a:pt x="2626957" y="18288"/>
                </a:cubicBezTo>
                <a:cubicBezTo>
                  <a:pt x="2392709" y="62233"/>
                  <a:pt x="2311070" y="-19104"/>
                  <a:pt x="2068728" y="18288"/>
                </a:cubicBezTo>
                <a:cubicBezTo>
                  <a:pt x="1865113" y="31367"/>
                  <a:pt x="1700864" y="-24226"/>
                  <a:pt x="1444826" y="18288"/>
                </a:cubicBezTo>
                <a:cubicBezTo>
                  <a:pt x="1240659" y="43380"/>
                  <a:pt x="1105815" y="26570"/>
                  <a:pt x="820924" y="18288"/>
                </a:cubicBezTo>
                <a:cubicBezTo>
                  <a:pt x="553300" y="22452"/>
                  <a:pt x="375278" y="26922"/>
                  <a:pt x="0" y="18288"/>
                </a:cubicBezTo>
                <a:cubicBezTo>
                  <a:pt x="-288" y="12007"/>
                  <a:pt x="-714" y="419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custGeom>
                    <a:avLst/>
                    <a:gdLst>
                      <a:gd name="connsiteX0" fmla="*/ 0 w 3283696"/>
                      <a:gd name="connsiteY0" fmla="*/ 0 h 18288"/>
                      <a:gd name="connsiteX1" fmla="*/ 656739 w 3283696"/>
                      <a:gd name="connsiteY1" fmla="*/ 0 h 18288"/>
                      <a:gd name="connsiteX2" fmla="*/ 1280641 w 3283696"/>
                      <a:gd name="connsiteY2" fmla="*/ 0 h 18288"/>
                      <a:gd name="connsiteX3" fmla="*/ 1904544 w 3283696"/>
                      <a:gd name="connsiteY3" fmla="*/ 0 h 18288"/>
                      <a:gd name="connsiteX4" fmla="*/ 2626957 w 3283696"/>
                      <a:gd name="connsiteY4" fmla="*/ 0 h 18288"/>
                      <a:gd name="connsiteX5" fmla="*/ 3283696 w 3283696"/>
                      <a:gd name="connsiteY5" fmla="*/ 0 h 18288"/>
                      <a:gd name="connsiteX6" fmla="*/ 3283696 w 3283696"/>
                      <a:gd name="connsiteY6" fmla="*/ 18288 h 18288"/>
                      <a:gd name="connsiteX7" fmla="*/ 2626957 w 3283696"/>
                      <a:gd name="connsiteY7" fmla="*/ 18288 h 18288"/>
                      <a:gd name="connsiteX8" fmla="*/ 2068728 w 3283696"/>
                      <a:gd name="connsiteY8" fmla="*/ 18288 h 18288"/>
                      <a:gd name="connsiteX9" fmla="*/ 1444826 w 3283696"/>
                      <a:gd name="connsiteY9" fmla="*/ 18288 h 18288"/>
                      <a:gd name="connsiteX10" fmla="*/ 820924 w 3283696"/>
                      <a:gd name="connsiteY10" fmla="*/ 18288 h 18288"/>
                      <a:gd name="connsiteX11" fmla="*/ 0 w 3283696"/>
                      <a:gd name="connsiteY11" fmla="*/ 18288 h 18288"/>
                      <a:gd name="connsiteX12" fmla="*/ 0 w 3283696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283696" h="18288" fill="none" extrusionOk="0">
                        <a:moveTo>
                          <a:pt x="0" y="0"/>
                        </a:moveTo>
                        <a:cubicBezTo>
                          <a:pt x="182401" y="-25978"/>
                          <a:pt x="381617" y="2366"/>
                          <a:pt x="656739" y="0"/>
                        </a:cubicBezTo>
                        <a:cubicBezTo>
                          <a:pt x="931861" y="-2366"/>
                          <a:pt x="1094172" y="3097"/>
                          <a:pt x="1280641" y="0"/>
                        </a:cubicBezTo>
                        <a:cubicBezTo>
                          <a:pt x="1467110" y="-3097"/>
                          <a:pt x="1775291" y="119"/>
                          <a:pt x="1904544" y="0"/>
                        </a:cubicBezTo>
                        <a:cubicBezTo>
                          <a:pt x="2033797" y="-119"/>
                          <a:pt x="2307186" y="-14075"/>
                          <a:pt x="2626957" y="0"/>
                        </a:cubicBezTo>
                        <a:cubicBezTo>
                          <a:pt x="2946728" y="14075"/>
                          <a:pt x="2984028" y="-7895"/>
                          <a:pt x="3283696" y="0"/>
                        </a:cubicBezTo>
                        <a:cubicBezTo>
                          <a:pt x="3283262" y="7551"/>
                          <a:pt x="3283229" y="9822"/>
                          <a:pt x="3283696" y="18288"/>
                        </a:cubicBezTo>
                        <a:cubicBezTo>
                          <a:pt x="3078742" y="11235"/>
                          <a:pt x="2849117" y="-13090"/>
                          <a:pt x="2626957" y="18288"/>
                        </a:cubicBezTo>
                        <a:cubicBezTo>
                          <a:pt x="2404797" y="49666"/>
                          <a:pt x="2306971" y="-9023"/>
                          <a:pt x="2068728" y="18288"/>
                        </a:cubicBezTo>
                        <a:cubicBezTo>
                          <a:pt x="1830485" y="45599"/>
                          <a:pt x="1664978" y="-11949"/>
                          <a:pt x="1444826" y="18288"/>
                        </a:cubicBezTo>
                        <a:cubicBezTo>
                          <a:pt x="1224674" y="48525"/>
                          <a:pt x="1093640" y="32271"/>
                          <a:pt x="820924" y="18288"/>
                        </a:cubicBezTo>
                        <a:cubicBezTo>
                          <a:pt x="548208" y="4305"/>
                          <a:pt x="343515" y="48462"/>
                          <a:pt x="0" y="18288"/>
                        </a:cubicBezTo>
                        <a:cubicBezTo>
                          <a:pt x="60" y="11696"/>
                          <a:pt x="66" y="3758"/>
                          <a:pt x="0" y="0"/>
                        </a:cubicBezTo>
                        <a:close/>
                      </a:path>
                      <a:path w="3283696" h="18288" stroke="0" extrusionOk="0">
                        <a:moveTo>
                          <a:pt x="0" y="0"/>
                        </a:moveTo>
                        <a:cubicBezTo>
                          <a:pt x="225301" y="24370"/>
                          <a:pt x="341996" y="11438"/>
                          <a:pt x="591065" y="0"/>
                        </a:cubicBezTo>
                        <a:cubicBezTo>
                          <a:pt x="840134" y="-11438"/>
                          <a:pt x="974841" y="13368"/>
                          <a:pt x="1313478" y="0"/>
                        </a:cubicBezTo>
                        <a:cubicBezTo>
                          <a:pt x="1652115" y="-13368"/>
                          <a:pt x="1638984" y="8729"/>
                          <a:pt x="1871707" y="0"/>
                        </a:cubicBezTo>
                        <a:cubicBezTo>
                          <a:pt x="2104430" y="-8729"/>
                          <a:pt x="2287203" y="687"/>
                          <a:pt x="2429935" y="0"/>
                        </a:cubicBezTo>
                        <a:cubicBezTo>
                          <a:pt x="2572667" y="-687"/>
                          <a:pt x="2877965" y="24148"/>
                          <a:pt x="3283696" y="0"/>
                        </a:cubicBezTo>
                        <a:cubicBezTo>
                          <a:pt x="3283614" y="4406"/>
                          <a:pt x="3283607" y="9982"/>
                          <a:pt x="3283696" y="18288"/>
                        </a:cubicBezTo>
                        <a:cubicBezTo>
                          <a:pt x="3018712" y="-9910"/>
                          <a:pt x="2937348" y="11641"/>
                          <a:pt x="2659794" y="18288"/>
                        </a:cubicBezTo>
                        <a:cubicBezTo>
                          <a:pt x="2382240" y="24935"/>
                          <a:pt x="2211719" y="8142"/>
                          <a:pt x="2035892" y="18288"/>
                        </a:cubicBezTo>
                        <a:cubicBezTo>
                          <a:pt x="1860065" y="28434"/>
                          <a:pt x="1660339" y="-9219"/>
                          <a:pt x="1411989" y="18288"/>
                        </a:cubicBezTo>
                        <a:cubicBezTo>
                          <a:pt x="1163639" y="45795"/>
                          <a:pt x="846154" y="38990"/>
                          <a:pt x="689576" y="18288"/>
                        </a:cubicBezTo>
                        <a:cubicBezTo>
                          <a:pt x="532998" y="-2414"/>
                          <a:pt x="342089" y="10889"/>
                          <a:pt x="0" y="18288"/>
                        </a:cubicBezTo>
                        <a:cubicBezTo>
                          <a:pt x="189" y="14288"/>
                          <a:pt x="-703" y="374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Return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80D92A8-FDA3-4D7F-BB7B-3A17F19857CE}"/>
              </a:ext>
            </a:extLst>
          </p:cNvPr>
          <p:cNvSpPr/>
          <p:nvPr/>
        </p:nvSpPr>
        <p:spPr>
          <a:xfrm>
            <a:off x="289401" y="5897534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37BF3C-B2CF-4D05-8391-5A013B52BC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"/>
          <a:stretch/>
        </p:blipFill>
        <p:spPr>
          <a:xfrm>
            <a:off x="20" y="10"/>
            <a:ext cx="12161817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49FE6D-E54D-4A15-9572-966ED42F81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1489"/>
            <a:ext cx="12161837" cy="2077327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81A0F8-C09E-4B3B-A6E5-0D655762158B}"/>
              </a:ext>
            </a:extLst>
          </p:cNvPr>
          <p:cNvSpPr txBox="1"/>
          <p:nvPr/>
        </p:nvSpPr>
        <p:spPr>
          <a:xfrm>
            <a:off x="629127" y="4337523"/>
            <a:ext cx="10891045" cy="13273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b="1">
                <a:solidFill>
                  <a:srgbClr val="00B0F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trạm y tế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FC8083-BBFA-464C-A805-4E844F66B2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4149692"/>
            <a:ext cx="12158669" cy="0"/>
          </a:xfrm>
          <a:prstGeom prst="line">
            <a:avLst/>
          </a:prstGeom>
          <a:ln w="50800">
            <a:solidFill>
              <a:schemeClr val="bg1"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DF9911-4A37-4096-BE25-0CCCFECBF6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2712" y="5711486"/>
            <a:ext cx="2736413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752BC6-CDD2-4020-8DCF-B5E813CD3A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426067"/>
            <a:ext cx="12158669" cy="0"/>
          </a:xfrm>
          <a:prstGeom prst="line">
            <a:avLst/>
          </a:prstGeom>
          <a:ln w="50800">
            <a:solidFill>
              <a:schemeClr val="bg1">
                <a:alpha val="9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ction Button: Return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10D1CD5-5969-4C48-8B09-43B9C04E27D0}"/>
              </a:ext>
            </a:extLst>
          </p:cNvPr>
          <p:cNvSpPr/>
          <p:nvPr/>
        </p:nvSpPr>
        <p:spPr>
          <a:xfrm>
            <a:off x="289401" y="5897534"/>
            <a:ext cx="762000" cy="9144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3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75469" y="685800"/>
            <a:ext cx="10972800" cy="5439918"/>
          </a:xfrm>
          <a:prstGeom prst="roundRect">
            <a:avLst/>
          </a:prstGeom>
          <a:solidFill>
            <a:srgbClr val="FAE1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rgbClr val="00B05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Thỏ và rùa</a:t>
            </a:r>
          </a:p>
          <a:p>
            <a:pPr algn="just"/>
            <a:r>
              <a:rPr lang="en-US" sz="54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Nhìn rùa, thỏ chê: “Quả là chậm như rùa.”. Rùa ôn tồn: “Ta thi nhé.”. Thỏ hớn hở tham gia. Thỏ nhởn nhơ múa ca, rùa cứ bò cần mẫn. Thế là, rùa đi xa hơn hẳn thỏ.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3711466" y="2732281"/>
            <a:ext cx="228600" cy="8149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670719" y="1295400"/>
            <a:ext cx="510381" cy="609600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latin typeface="Arial" pitchFamily="34" charset="0"/>
                <a:ea typeface="Arial-Rounded" pitchFamily="34" charset="0"/>
                <a:cs typeface="Arial" pitchFamily="34" charset="0"/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3746078" y="2356037"/>
            <a:ext cx="514513" cy="533400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latin typeface="Arial" pitchFamily="34" charset="0"/>
                <a:ea typeface="Arial-Rounded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1205369" y="2641741"/>
            <a:ext cx="228600" cy="8149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032079" y="3456700"/>
            <a:ext cx="228600" cy="8149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45902" y="3282159"/>
            <a:ext cx="521493" cy="530162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latin typeface="Arial" pitchFamily="34" charset="0"/>
                <a:ea typeface="Arial-Rounded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9061574" y="4271659"/>
            <a:ext cx="228600" cy="8149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329132" y="3124624"/>
            <a:ext cx="555624" cy="599885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latin typeface="Arial" pitchFamily="34" charset="0"/>
                <a:ea typeface="Arial-Rounded" pitchFamily="34" charset="0"/>
                <a:cs typeface="Arial" pitchFamily="34" charset="0"/>
              </a:rPr>
              <a:t>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3E88281-15D8-448D-8ED1-6CE01684338A}"/>
              </a:ext>
            </a:extLst>
          </p:cNvPr>
          <p:cNvSpPr/>
          <p:nvPr/>
        </p:nvSpPr>
        <p:spPr>
          <a:xfrm>
            <a:off x="9012362" y="3971716"/>
            <a:ext cx="555624" cy="599885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latin typeface="Arial" pitchFamily="34" charset="0"/>
                <a:ea typeface="Arial-Rounded" pitchFamily="34" charset="0"/>
                <a:cs typeface="Arial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2912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7819" y="76200"/>
            <a:ext cx="11506200" cy="5029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Thỏ và rùa</a:t>
            </a:r>
          </a:p>
          <a:p>
            <a:pPr algn="just"/>
            <a:r>
              <a:rPr lang="en-US" sz="54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Nhìn rùa, thỏ chê: “Quả là chậm như rùa.”. Rùa ôn tồn: “Ta thi nhé.”. Thỏ hớn hở tham gia. Thỏ nhởn nhơ múa ca, rùa cứ bò cần mẫn. Thế là, rùa đi xa hơn hẳn thỏ.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207491" y="1752600"/>
            <a:ext cx="9980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56968" y="5526512"/>
            <a:ext cx="12024519" cy="1092958"/>
          </a:xfrm>
          <a:prstGeom prst="roundRect">
            <a:avLst/>
          </a:prstGeom>
          <a:solidFill>
            <a:srgbClr val="006F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Những loài vật nào xuất hiện trong bài?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554533" y="1714500"/>
            <a:ext cx="9072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6968" y="5526512"/>
            <a:ext cx="12024519" cy="1092958"/>
          </a:xfrm>
          <a:prstGeom prst="roundRect">
            <a:avLst/>
          </a:prstGeom>
          <a:solidFill>
            <a:srgbClr val="006F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Thỏ chê rùa như thế nào?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385719" y="1752600"/>
            <a:ext cx="5029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0912" y="2590800"/>
            <a:ext cx="89420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6968" y="5526512"/>
            <a:ext cx="12024519" cy="1092958"/>
          </a:xfrm>
          <a:prstGeom prst="roundRect">
            <a:avLst/>
          </a:prstGeom>
          <a:solidFill>
            <a:srgbClr val="006F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Thỏ tham gia cuộc thi chạy với tâm trạng như thế nào?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690912" y="3429000"/>
            <a:ext cx="20155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6968" y="5526512"/>
            <a:ext cx="12024519" cy="1092958"/>
          </a:xfrm>
          <a:prstGeom prst="roundRect">
            <a:avLst/>
          </a:prstGeom>
          <a:solidFill>
            <a:srgbClr val="006F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Vì sao thỏ lại hớn hở?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968" y="5526512"/>
            <a:ext cx="12024519" cy="1092958"/>
          </a:xfrm>
          <a:prstGeom prst="roundRect">
            <a:avLst/>
          </a:prstGeom>
          <a:solidFill>
            <a:srgbClr val="006F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Vì sao rùa đi xa hơn hẳn thỏ?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968" y="5526512"/>
            <a:ext cx="12024519" cy="1092958"/>
          </a:xfrm>
          <a:prstGeom prst="roundRect">
            <a:avLst/>
          </a:prstGeom>
          <a:solidFill>
            <a:srgbClr val="006F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Theo em, con vật nào sẽ về đích trước? Vì sao?</a:t>
            </a:r>
          </a:p>
        </p:txBody>
      </p:sp>
    </p:spTree>
    <p:extLst>
      <p:ext uri="{BB962C8B-B14F-4D97-AF65-F5344CB8AC3E}">
        <p14:creationId xmlns:p14="http://schemas.microsoft.com/office/powerpoint/2010/main" val="230558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2" grpId="0" animBg="1"/>
      <p:bldP spid="15" grpId="0" animBg="1"/>
      <p:bldP spid="17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31788" y="1371600"/>
            <a:ext cx="11506200" cy="5029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400" b="1" u="sng" dirty="0" err="1">
                <a:solidFill>
                  <a:srgbClr val="00B0F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Bài</a:t>
            </a:r>
            <a:r>
              <a:rPr lang="en-US" sz="4400" b="1" u="sng" dirty="0">
                <a:solidFill>
                  <a:srgbClr val="00B0F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b="1" u="sng" dirty="0" err="1">
                <a:solidFill>
                  <a:srgbClr val="00B0F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học</a:t>
            </a:r>
            <a:r>
              <a:rPr lang="en-US" sz="4400" b="1" u="sng" dirty="0">
                <a:solidFill>
                  <a:srgbClr val="00B0F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: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+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Không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nên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chê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cười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người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khác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.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+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Không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nên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tự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kiêu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,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quá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tự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tin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vào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bản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thân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.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+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Cần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cù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,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chịu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khó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và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quyết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tâm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thì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bạn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sẽ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giành</a:t>
            </a:r>
            <a:r>
              <a:rPr lang="en-US" sz="4400" dirty="0" smtClean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được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kết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quả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tốt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đẹp</a:t>
            </a:r>
            <a:r>
              <a:rPr lang="en-US" sz="4400" dirty="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153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7"/>
          <a:stretch/>
        </p:blipFill>
        <p:spPr>
          <a:xfrm flipH="1">
            <a:off x="0" y="4291232"/>
            <a:ext cx="2818875" cy="24483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9736" b="17249"/>
          <a:stretch/>
        </p:blipFill>
        <p:spPr>
          <a:xfrm>
            <a:off x="9591358" y="4438774"/>
            <a:ext cx="2570480" cy="24051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7" b="21945"/>
          <a:stretch/>
        </p:blipFill>
        <p:spPr>
          <a:xfrm>
            <a:off x="1813719" y="152400"/>
            <a:ext cx="8792308" cy="455295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62236" y="2818047"/>
            <a:ext cx="10489585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>
                <a:solidFill>
                  <a:srgbClr val="0070C0"/>
                </a:solidFill>
                <a:latin typeface="DomCasual" pitchFamily="18" charset="0"/>
                <a:ea typeface="DomCasual" pitchFamily="18" charset="0"/>
                <a:cs typeface="DomCasual" pitchFamily="18" charset="0"/>
              </a:rPr>
              <a:t>Thư giãn nào!</a:t>
            </a:r>
          </a:p>
        </p:txBody>
      </p:sp>
    </p:spTree>
    <p:extLst>
      <p:ext uri="{BB962C8B-B14F-4D97-AF65-F5344CB8AC3E}">
        <p14:creationId xmlns:p14="http://schemas.microsoft.com/office/powerpoint/2010/main" val="29434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0373F-3C01-4245-A6FC-65E3FA455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Thỏ Và Rùa ♫ Candy Ngọc Hà ♫ Nhạc Thiếu Nhi Vui Nhộn[MV 4K]">
            <a:hlinkClick r:id="" action="ppaction://media"/>
            <a:extLst>
              <a:ext uri="{FF2B5EF4-FFF2-40B4-BE49-F238E27FC236}">
                <a16:creationId xmlns:a16="http://schemas.microsoft.com/office/drawing/2014/main" id="{A93FC33F-E53F-47F7-B6B2-BCFE6316722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2791" end="7690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38"/>
            <a:ext cx="12161838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6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37"/>
          <a:stretch/>
        </p:blipFill>
        <p:spPr bwMode="auto">
          <a:xfrm>
            <a:off x="24590" y="1600200"/>
            <a:ext cx="12137248" cy="3685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-3615531" y="2838450"/>
            <a:ext cx="18135600" cy="2015739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vi-VN" sz="12200">
                <a:solidFill>
                  <a:srgbClr val="FF0000"/>
                </a:solidFill>
                <a:latin typeface="HP001 4 hàng" pitchFamily="34" charset="0"/>
              </a:rPr>
              <a:t> Sen wở </a:t>
            </a:r>
            <a:r>
              <a:rPr lang="el-GR" sz="12200">
                <a:solidFill>
                  <a:srgbClr val="FF0000"/>
                </a:solidFill>
                <a:latin typeface="HP001 4 hàng" pitchFamily="34" charset="0"/>
              </a:rPr>
              <a:t>κ</a:t>
            </a:r>
            <a:r>
              <a:rPr lang="vi-VN" sz="12200">
                <a:solidFill>
                  <a:srgbClr val="FF0000"/>
                </a:solidFill>
                <a:latin typeface="HP001 4 hàng" pitchFamily="34" charset="0"/>
              </a:rPr>
              <a:t>ắm hồ</a:t>
            </a:r>
            <a:r>
              <a:rPr lang="en-US" sz="12200">
                <a:solidFill>
                  <a:srgbClr val="FF0000"/>
                </a:solidFill>
                <a:latin typeface="HP001 4 hàng" pitchFamily="34" charset="0"/>
              </a:rPr>
              <a:t>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15396" y="203422"/>
            <a:ext cx="2621250" cy="941185"/>
            <a:chOff x="63500" y="1429216"/>
            <a:chExt cx="1970813" cy="705889"/>
          </a:xfrm>
        </p:grpSpPr>
        <p:sp>
          <p:nvSpPr>
            <p:cNvPr id="17" name="Rounded Rectangle 16"/>
            <p:cNvSpPr/>
            <p:nvPr/>
          </p:nvSpPr>
          <p:spPr>
            <a:xfrm>
              <a:off x="384358" y="1429216"/>
              <a:ext cx="164995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Viết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952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15785-65B2-47D1-81EB-71C8B688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078FD-FC7B-4D8B-AB94-D992C0D74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:a16="http://schemas.microsoft.com/office/drawing/2014/main" id="{78C229A2-F4DD-4C87-A424-FCED88C0DC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7990" y="114885"/>
          <a:ext cx="6318619" cy="3554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Presentation" r:id="rId4" imgW="6350040" imgH="3571920" progId="PowerPoint.Show.12">
                  <p:embed/>
                </p:oleObj>
              </mc:Choice>
              <mc:Fallback>
                <p:oleObj name="Presentation" r:id="rId4" imgW="6350040" imgH="3571920" progId="PowerPoint.Show.12">
                  <p:embed/>
                  <p:pic>
                    <p:nvPicPr>
                      <p:cNvPr id="5" name="Object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8C229A2-F4DD-4C87-A424-FCED88C0D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990" y="114885"/>
                        <a:ext cx="6318619" cy="3554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hlinkClick r:id="" action="ppaction://ole?verb=0"/>
            <a:extLst>
              <a:ext uri="{FF2B5EF4-FFF2-40B4-BE49-F238E27FC236}">
                <a16:creationId xmlns:a16="http://schemas.microsoft.com/office/drawing/2014/main" id="{77AF091C-1F0E-41AA-BC75-39BB38B7CD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18926" y="27213"/>
          <a:ext cx="12330222" cy="6935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Presentation" r:id="rId6" imgW="5148230" imgH="2895772" progId="PowerPoint.Show.12">
                  <p:embed/>
                </p:oleObj>
              </mc:Choice>
              <mc:Fallback>
                <p:oleObj name="Presentation" r:id="rId6" imgW="5148230" imgH="2895772" progId="PowerPoint.Show.12">
                  <p:embed/>
                  <p:pic>
                    <p:nvPicPr>
                      <p:cNvPr id="6" name="Object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7AF091C-1F0E-41AA-BC75-39BB38B7CD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218926" y="27213"/>
                        <a:ext cx="12330222" cy="6935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A15F215-9614-48B5-AF70-37D611251927}"/>
              </a:ext>
            </a:extLst>
          </p:cNvPr>
          <p:cNvSpPr txBox="1"/>
          <p:nvPr/>
        </p:nvSpPr>
        <p:spPr>
          <a:xfrm>
            <a:off x="2253563" y="2421328"/>
            <a:ext cx="4069773" cy="470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559">
              <a:defRPr/>
            </a:pPr>
            <a:r>
              <a:rPr lang="en-US" sz="3573">
                <a:solidFill>
                  <a:srgbClr val="FFFF00"/>
                </a:solidFill>
                <a:latin typeface="HP001 4H" panose="020B0603050302020204" pitchFamily="34" charset="0"/>
              </a:rPr>
              <a:t> </a:t>
            </a:r>
            <a:r>
              <a:rPr lang="en-US" sz="4776">
                <a:solidFill>
                  <a:srgbClr val="FFFF00"/>
                </a:solidFill>
                <a:latin typeface="HP001 4H" panose="020B0603050302020204" pitchFamily="34" charset="0"/>
              </a:rPr>
              <a:t> </a:t>
            </a:r>
            <a:r>
              <a:rPr lang="en-US" sz="29950" b="1">
                <a:solidFill>
                  <a:prstClr val="white"/>
                </a:solidFill>
                <a:latin typeface="HP001 4 hàng" panose="020B0603050302020204" pitchFamily="34" charset="0"/>
              </a:rPr>
              <a:t>S</a:t>
            </a:r>
            <a:r>
              <a:rPr lang="en-US" sz="4776">
                <a:solidFill>
                  <a:prstClr val="white"/>
                </a:solidFill>
                <a:latin typeface="HP001 4H" panose="020B0603050302020204" pitchFamily="34" charset="0"/>
              </a:rPr>
              <a:t> </a:t>
            </a:r>
            <a:r>
              <a:rPr lang="en-US" sz="4776">
                <a:solidFill>
                  <a:srgbClr val="FFFF00"/>
                </a:solidFill>
                <a:latin typeface="HP001 4H" panose="020B0603050302020204" pitchFamily="34" charset="0"/>
              </a:rPr>
              <a:t>     </a:t>
            </a:r>
            <a:endParaRPr lang="en-US" sz="3573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4FCAB5-FEC0-4ECE-AAA1-154E736EF517}"/>
              </a:ext>
            </a:extLst>
          </p:cNvPr>
          <p:cNvSpPr txBox="1"/>
          <p:nvPr/>
        </p:nvSpPr>
        <p:spPr>
          <a:xfrm>
            <a:off x="4637727" y="3635663"/>
            <a:ext cx="909881" cy="641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559">
              <a:defRPr/>
            </a:pP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</a:t>
            </a:r>
            <a:r>
              <a:rPr lang="en-US" sz="3573" dirty="0">
                <a:solidFill>
                  <a:prstClr val="white"/>
                </a:solidFill>
                <a:latin typeface="HP001 4H" panose="020B0603050302020204" pitchFamily="34" charset="0"/>
              </a:rPr>
              <a:t> </a:t>
            </a: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   </a:t>
            </a:r>
            <a:endParaRPr lang="en-US" sz="3573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E9FB09-3BB1-48A2-BE76-CDC37C7AE6F3}"/>
              </a:ext>
            </a:extLst>
          </p:cNvPr>
          <p:cNvSpPr txBox="1"/>
          <p:nvPr/>
        </p:nvSpPr>
        <p:spPr>
          <a:xfrm>
            <a:off x="9430658" y="3314796"/>
            <a:ext cx="909881" cy="641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559">
              <a:defRPr/>
            </a:pP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</a:t>
            </a:r>
            <a:r>
              <a:rPr lang="en-US" sz="3573" dirty="0">
                <a:solidFill>
                  <a:prstClr val="white"/>
                </a:solidFill>
                <a:latin typeface="HP001 4H" panose="020B0603050302020204" pitchFamily="34" charset="0"/>
              </a:rPr>
              <a:t> </a:t>
            </a: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   </a:t>
            </a:r>
            <a:endParaRPr lang="en-US" sz="3573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28DD08-509A-4A35-8C48-3D5A9AA46AB5}"/>
              </a:ext>
            </a:extLst>
          </p:cNvPr>
          <p:cNvSpPr txBox="1"/>
          <p:nvPr/>
        </p:nvSpPr>
        <p:spPr>
          <a:xfrm>
            <a:off x="6563387" y="3314796"/>
            <a:ext cx="909881" cy="641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559">
              <a:defRPr/>
            </a:pP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</a:t>
            </a:r>
            <a:r>
              <a:rPr lang="en-US" sz="3573" dirty="0">
                <a:solidFill>
                  <a:prstClr val="white"/>
                </a:solidFill>
                <a:latin typeface="HP001 4H" panose="020B0603050302020204" pitchFamily="34" charset="0"/>
              </a:rPr>
              <a:t> </a:t>
            </a: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   </a:t>
            </a:r>
            <a:endParaRPr lang="en-US" sz="3573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1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15785-65B2-47D1-81EB-71C8B688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078FD-FC7B-4D8B-AB94-D992C0D74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:a16="http://schemas.microsoft.com/office/drawing/2014/main" id="{78C229A2-F4DD-4C87-A424-FCED88C0DC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7990" y="114885"/>
          <a:ext cx="6318619" cy="3554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Presentation" r:id="rId4" imgW="6350040" imgH="3571920" progId="PowerPoint.Show.12">
                  <p:embed/>
                </p:oleObj>
              </mc:Choice>
              <mc:Fallback>
                <p:oleObj name="Presentation" r:id="rId4" imgW="6350040" imgH="3571920" progId="PowerPoint.Show.12">
                  <p:embed/>
                  <p:pic>
                    <p:nvPicPr>
                      <p:cNvPr id="5" name="Object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8C229A2-F4DD-4C87-A424-FCED88C0D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990" y="114885"/>
                        <a:ext cx="6318619" cy="3554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hlinkClick r:id="" action="ppaction://ole?verb=0"/>
            <a:extLst>
              <a:ext uri="{FF2B5EF4-FFF2-40B4-BE49-F238E27FC236}">
                <a16:creationId xmlns:a16="http://schemas.microsoft.com/office/drawing/2014/main" id="{77AF091C-1F0E-41AA-BC75-39BB38B7CD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18926" y="27213"/>
          <a:ext cx="12330222" cy="6935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Presentation" r:id="rId6" imgW="5148230" imgH="2895772" progId="PowerPoint.Show.12">
                  <p:embed/>
                </p:oleObj>
              </mc:Choice>
              <mc:Fallback>
                <p:oleObj name="Presentation" r:id="rId6" imgW="5148230" imgH="2895772" progId="PowerPoint.Show.12">
                  <p:embed/>
                  <p:pic>
                    <p:nvPicPr>
                      <p:cNvPr id="6" name="Object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7AF091C-1F0E-41AA-BC75-39BB38B7CD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218926" y="27213"/>
                        <a:ext cx="12330222" cy="6935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A15F215-9614-48B5-AF70-37D611251927}"/>
              </a:ext>
            </a:extLst>
          </p:cNvPr>
          <p:cNvSpPr txBox="1"/>
          <p:nvPr/>
        </p:nvSpPr>
        <p:spPr>
          <a:xfrm>
            <a:off x="2253563" y="2421328"/>
            <a:ext cx="7713556" cy="470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559">
              <a:defRPr/>
            </a:pPr>
            <a:r>
              <a:rPr lang="en-US" sz="3573">
                <a:solidFill>
                  <a:srgbClr val="FFFF00"/>
                </a:solidFill>
                <a:latin typeface="HP001 4H" panose="020B0603050302020204" pitchFamily="34" charset="0"/>
              </a:rPr>
              <a:t> </a:t>
            </a:r>
            <a:r>
              <a:rPr lang="en-US" sz="4776">
                <a:solidFill>
                  <a:srgbClr val="FFFF00"/>
                </a:solidFill>
                <a:latin typeface="HP001 4H" panose="020B0603050302020204" pitchFamily="34" charset="0"/>
              </a:rPr>
              <a:t> </a:t>
            </a:r>
            <a:r>
              <a:rPr lang="en-US" sz="29950" b="1">
                <a:solidFill>
                  <a:prstClr val="white"/>
                </a:solidFill>
                <a:latin typeface="HP001 4 hàng" panose="020B0603050302020204" pitchFamily="34" charset="0"/>
              </a:rPr>
              <a:t>Sen</a:t>
            </a:r>
            <a:r>
              <a:rPr lang="en-US" sz="4776">
                <a:solidFill>
                  <a:prstClr val="white"/>
                </a:solidFill>
                <a:latin typeface="HP001 4H" panose="020B0603050302020204" pitchFamily="34" charset="0"/>
              </a:rPr>
              <a:t> </a:t>
            </a:r>
            <a:r>
              <a:rPr lang="en-US" sz="4776">
                <a:solidFill>
                  <a:srgbClr val="FFFF00"/>
                </a:solidFill>
                <a:latin typeface="HP001 4H" panose="020B0603050302020204" pitchFamily="34" charset="0"/>
              </a:rPr>
              <a:t>     </a:t>
            </a:r>
            <a:endParaRPr lang="en-US" sz="3573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4FCAB5-FEC0-4ECE-AAA1-154E736EF517}"/>
              </a:ext>
            </a:extLst>
          </p:cNvPr>
          <p:cNvSpPr txBox="1"/>
          <p:nvPr/>
        </p:nvSpPr>
        <p:spPr>
          <a:xfrm>
            <a:off x="4637727" y="3635663"/>
            <a:ext cx="909881" cy="641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559">
              <a:defRPr/>
            </a:pP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</a:t>
            </a:r>
            <a:r>
              <a:rPr lang="en-US" sz="3573" dirty="0">
                <a:solidFill>
                  <a:prstClr val="white"/>
                </a:solidFill>
                <a:latin typeface="HP001 4H" panose="020B0603050302020204" pitchFamily="34" charset="0"/>
              </a:rPr>
              <a:t> </a:t>
            </a: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   </a:t>
            </a:r>
            <a:endParaRPr lang="en-US" sz="3573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E9FB09-3BB1-48A2-BE76-CDC37C7AE6F3}"/>
              </a:ext>
            </a:extLst>
          </p:cNvPr>
          <p:cNvSpPr txBox="1"/>
          <p:nvPr/>
        </p:nvSpPr>
        <p:spPr>
          <a:xfrm>
            <a:off x="9430658" y="3314796"/>
            <a:ext cx="909881" cy="641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559">
              <a:defRPr/>
            </a:pP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</a:t>
            </a:r>
            <a:r>
              <a:rPr lang="en-US" sz="3573" dirty="0">
                <a:solidFill>
                  <a:prstClr val="white"/>
                </a:solidFill>
                <a:latin typeface="HP001 4H" panose="020B0603050302020204" pitchFamily="34" charset="0"/>
              </a:rPr>
              <a:t> </a:t>
            </a: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   </a:t>
            </a:r>
            <a:endParaRPr lang="en-US" sz="3573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28DD08-509A-4A35-8C48-3D5A9AA46AB5}"/>
              </a:ext>
            </a:extLst>
          </p:cNvPr>
          <p:cNvSpPr txBox="1"/>
          <p:nvPr/>
        </p:nvSpPr>
        <p:spPr>
          <a:xfrm>
            <a:off x="6563387" y="3314796"/>
            <a:ext cx="909881" cy="641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7559">
              <a:defRPr/>
            </a:pP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</a:t>
            </a:r>
            <a:r>
              <a:rPr lang="en-US" sz="3573" dirty="0">
                <a:solidFill>
                  <a:prstClr val="white"/>
                </a:solidFill>
                <a:latin typeface="HP001 4H" panose="020B0603050302020204" pitchFamily="34" charset="0"/>
              </a:rPr>
              <a:t> </a:t>
            </a:r>
            <a:r>
              <a:rPr lang="en-US" sz="3573" dirty="0">
                <a:solidFill>
                  <a:srgbClr val="FFFF00"/>
                </a:solidFill>
                <a:latin typeface="HP001 4H" panose="020B0603050302020204" pitchFamily="34" charset="0"/>
              </a:rPr>
              <a:t>     </a:t>
            </a:r>
            <a:endParaRPr lang="en-US" sz="3573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F44DF4-0186-496D-970C-F88D6969D5EC}"/>
              </a:ext>
            </a:extLst>
          </p:cNvPr>
          <p:cNvCxnSpPr>
            <a:cxnSpLocks/>
          </p:cNvCxnSpPr>
          <p:nvPr/>
        </p:nvCxnSpPr>
        <p:spPr>
          <a:xfrm>
            <a:off x="-167481" y="3810000"/>
            <a:ext cx="12725400" cy="0"/>
          </a:xfrm>
          <a:prstGeom prst="line">
            <a:avLst/>
          </a:prstGeom>
          <a:ln w="381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5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5396" y="203422"/>
            <a:ext cx="3382243" cy="941185"/>
            <a:chOff x="63500" y="1429216"/>
            <a:chExt cx="2542972" cy="705889"/>
          </a:xfrm>
        </p:grpSpPr>
        <p:sp>
          <p:nvSpPr>
            <p:cNvPr id="13" name="Rounded Rectangle 12"/>
            <p:cNvSpPr/>
            <p:nvPr/>
          </p:nvSpPr>
          <p:spPr>
            <a:xfrm>
              <a:off x="384357" y="1429216"/>
              <a:ext cx="222211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Viết vở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3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89D4BA1-0530-4659-A4EA-D83BE0754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919" y="1371600"/>
            <a:ext cx="8231803" cy="441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4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4">
            <a:extLst>
              <a:ext uri="{FF2B5EF4-FFF2-40B4-BE49-F238E27FC236}">
                <a16:creationId xmlns:a16="http://schemas.microsoft.com/office/drawing/2014/main" id="{FE321B6A-AE05-42F1-BF68-60EA5CECEF77}"/>
              </a:ext>
            </a:extLst>
          </p:cNvPr>
          <p:cNvGrpSpPr/>
          <p:nvPr/>
        </p:nvGrpSpPr>
        <p:grpSpPr>
          <a:xfrm>
            <a:off x="2194719" y="389604"/>
            <a:ext cx="9205993" cy="6524786"/>
            <a:chOff x="2444748" y="555045"/>
            <a:chExt cx="7282048" cy="5727454"/>
          </a:xfrm>
        </p:grpSpPr>
        <p:sp>
          <p:nvSpPr>
            <p:cNvPr id="14" name="Freeform: Shape 10">
              <a:extLst>
                <a:ext uri="{FF2B5EF4-FFF2-40B4-BE49-F238E27FC236}">
                  <a16:creationId xmlns:a16="http://schemas.microsoft.com/office/drawing/2014/main" id="{7500081E-F564-4513-A350-13970AFCAEC4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61C2E04B-B1F4-4D13-A437-33CC9D134FCC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C5674F7D-7C5D-4FFB-974D-F31C76A651B2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9CEC8E02-869B-4F10-AE50-0AB2B3880C3C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E39ED037-185D-4496-8224-1006913919B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F3F25A6E-1B55-4E06-BC06-42521BD2727F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1CB8120A-881D-4445-AE1B-D01327D6FABF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9A11AA7F-BDA3-4021-A1C3-18D8F616184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pic>
        <p:nvPicPr>
          <p:cNvPr id="2" name="Gà Nâu và Vịt Xám - The Brown Hen and the Grey Duck - Tiếng Việt 1 - Kết nối tri thức với cuộc sống">
            <a:hlinkClick r:id="" action="ppaction://media"/>
            <a:extLst>
              <a:ext uri="{FF2B5EF4-FFF2-40B4-BE49-F238E27FC236}">
                <a16:creationId xmlns:a16="http://schemas.microsoft.com/office/drawing/2014/main" id="{D792D4BD-8D5D-4B26-B6DF-2BA2CE572A1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448" end="367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77730" y="842382"/>
            <a:ext cx="8439971" cy="425672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15396" y="203422"/>
            <a:ext cx="4036722" cy="941185"/>
            <a:chOff x="63500" y="1429216"/>
            <a:chExt cx="3035050" cy="705889"/>
          </a:xfrm>
        </p:grpSpPr>
        <p:sp>
          <p:nvSpPr>
            <p:cNvPr id="8" name="Rounded Rectangle 7"/>
            <p:cNvSpPr/>
            <p:nvPr/>
          </p:nvSpPr>
          <p:spPr>
            <a:xfrm>
              <a:off x="498941" y="1429216"/>
              <a:ext cx="2599609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Kể chuyện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34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32919" y="327016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Gà nâu và vịt xám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" t="43056" r="47494" b="31249"/>
          <a:stretch/>
        </p:blipFill>
        <p:spPr>
          <a:xfrm>
            <a:off x="2499519" y="1304578"/>
            <a:ext cx="6879588" cy="532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4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7" t="43055" r="5144" b="35984"/>
          <a:stretch/>
        </p:blipFill>
        <p:spPr>
          <a:xfrm>
            <a:off x="2042319" y="533400"/>
            <a:ext cx="8330311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4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" t="70478" r="47814" b="5555"/>
          <a:stretch/>
        </p:blipFill>
        <p:spPr>
          <a:xfrm>
            <a:off x="1889919" y="638750"/>
            <a:ext cx="8001000" cy="581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7" t="68751" r="5144" b="5555"/>
          <a:stretch/>
        </p:blipFill>
        <p:spPr>
          <a:xfrm>
            <a:off x="2575719" y="685800"/>
            <a:ext cx="6888478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32919" y="327016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Gà nâu và vịt xám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" t="43056" r="5144" b="5555"/>
          <a:stretch/>
        </p:blipFill>
        <p:spPr>
          <a:xfrm>
            <a:off x="2728119" y="1456977"/>
            <a:ext cx="6477000" cy="530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5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31788" y="1371600"/>
            <a:ext cx="11506200" cy="5029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400" b="1" u="sng">
                <a:solidFill>
                  <a:srgbClr val="00B0F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Bài học:</a:t>
            </a:r>
          </a:p>
          <a:p>
            <a:pPr algn="just"/>
            <a:r>
              <a:rPr lang="en-US" sz="44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+ Nên giúp đỡ, yêu thương bạn bè, nhất là khi bạn gặp khó khăn.</a:t>
            </a:r>
          </a:p>
          <a:p>
            <a:pPr algn="just"/>
            <a:r>
              <a:rPr lang="en-US" sz="4400">
                <a:solidFill>
                  <a:schemeClr val="tx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+ Nên biết ơn những người đã giúp đỡ mình trong cuộc sống.</a:t>
            </a:r>
          </a:p>
        </p:txBody>
      </p:sp>
    </p:spTree>
    <p:extLst>
      <p:ext uri="{BB962C8B-B14F-4D97-AF65-F5344CB8AC3E}">
        <p14:creationId xmlns:p14="http://schemas.microsoft.com/office/powerpoint/2010/main" val="336489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7"/>
          <a:stretch/>
        </p:blipFill>
        <p:spPr>
          <a:xfrm flipH="1">
            <a:off x="0" y="4291232"/>
            <a:ext cx="2818875" cy="2448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9736" b="17249"/>
          <a:stretch/>
        </p:blipFill>
        <p:spPr>
          <a:xfrm>
            <a:off x="9591358" y="4438774"/>
            <a:ext cx="2570480" cy="24051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7" b="21945"/>
          <a:stretch/>
        </p:blipFill>
        <p:spPr>
          <a:xfrm>
            <a:off x="1889919" y="38100"/>
            <a:ext cx="8792308" cy="455295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844" y="2068731"/>
            <a:ext cx="6116066" cy="233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7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9" r="778" b="21945"/>
          <a:stretch/>
        </p:blipFill>
        <p:spPr>
          <a:xfrm>
            <a:off x="259159" y="164"/>
            <a:ext cx="11643519" cy="69340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94719" y="3467182"/>
            <a:ext cx="7458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Dặn dò ngày 5/11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46C586-9FDC-4457-AA02-9FDBA30E2FA6}"/>
              </a:ext>
            </a:extLst>
          </p:cNvPr>
          <p:cNvSpPr txBox="1"/>
          <p:nvPr/>
        </p:nvSpPr>
        <p:spPr>
          <a:xfrm>
            <a:off x="1547018" y="4495800"/>
            <a:ext cx="9067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Con luyện đọc bài 35 trong sách Tiếng Việt và vở Luyện đọc.</a:t>
            </a:r>
          </a:p>
          <a:p>
            <a:r>
              <a:rPr lang="en-US" sz="360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- Con viết bài 35 ở vở Tập viết và vở Luyện viết.</a:t>
            </a:r>
          </a:p>
        </p:txBody>
      </p:sp>
    </p:spTree>
    <p:extLst>
      <p:ext uri="{BB962C8B-B14F-4D97-AF65-F5344CB8AC3E}">
        <p14:creationId xmlns:p14="http://schemas.microsoft.com/office/powerpoint/2010/main" val="112445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</TotalTime>
  <Words>461</Words>
  <Application>Microsoft Office PowerPoint</Application>
  <PresentationFormat>Custom</PresentationFormat>
  <Paragraphs>126</Paragraphs>
  <Slides>32</Slides>
  <Notes>11</Notes>
  <HiddenSlides>0</HiddenSlides>
  <MMClips>2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Arial Unicode MS</vt:lpstr>
      <vt:lpstr>.VnArialH</vt:lpstr>
      <vt:lpstr>.VnCooper</vt:lpstr>
      <vt:lpstr>Arial</vt:lpstr>
      <vt:lpstr>Arial Rounded MT Bold</vt:lpstr>
      <vt:lpstr>Arial-Rounded</vt:lpstr>
      <vt:lpstr>Arrus-Black</vt:lpstr>
      <vt:lpstr>AvantGarde</vt:lpstr>
      <vt:lpstr>Calibri</vt:lpstr>
      <vt:lpstr>DomCasual</vt:lpstr>
      <vt:lpstr>HP001 4 hàng</vt:lpstr>
      <vt:lpstr>HP001 4H</vt:lpstr>
      <vt:lpstr>Tahoma</vt:lpstr>
      <vt:lpstr>Times New Roman</vt:lpstr>
      <vt:lpstr>Office Theme</vt:lpstr>
      <vt:lpstr>Presentation</vt:lpstr>
      <vt:lpstr>TIẾNG VIỆT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Thư giãn nào!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Admin</cp:lastModifiedBy>
  <cp:revision>196</cp:revision>
  <dcterms:created xsi:type="dcterms:W3CDTF">2021-05-08T14:00:55Z</dcterms:created>
  <dcterms:modified xsi:type="dcterms:W3CDTF">2022-10-28T02:19:37Z</dcterms:modified>
</cp:coreProperties>
</file>