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2"/>
  </p:notesMasterIdLst>
  <p:sldIdLst>
    <p:sldId id="257" r:id="rId3"/>
    <p:sldId id="348" r:id="rId4"/>
    <p:sldId id="349" r:id="rId5"/>
    <p:sldId id="259" r:id="rId6"/>
    <p:sldId id="260" r:id="rId7"/>
    <p:sldId id="324" r:id="rId8"/>
    <p:sldId id="336" r:id="rId9"/>
    <p:sldId id="343" r:id="rId10"/>
    <p:sldId id="262" r:id="rId11"/>
    <p:sldId id="341" r:id="rId12"/>
    <p:sldId id="282" r:id="rId13"/>
    <p:sldId id="283" r:id="rId14"/>
    <p:sldId id="342" r:id="rId15"/>
    <p:sldId id="284" r:id="rId16"/>
    <p:sldId id="264" r:id="rId17"/>
    <p:sldId id="265" r:id="rId18"/>
    <p:sldId id="266" r:id="rId19"/>
    <p:sldId id="267" r:id="rId20"/>
    <p:sldId id="344" r:id="rId21"/>
    <p:sldId id="317" r:id="rId22"/>
    <p:sldId id="319" r:id="rId23"/>
    <p:sldId id="345" r:id="rId24"/>
    <p:sldId id="318" r:id="rId25"/>
    <p:sldId id="320" r:id="rId26"/>
    <p:sldId id="346" r:id="rId27"/>
    <p:sldId id="279" r:id="rId28"/>
    <p:sldId id="286" r:id="rId29"/>
    <p:sldId id="314" r:id="rId30"/>
    <p:sldId id="272" r:id="rId31"/>
    <p:sldId id="338" r:id="rId32"/>
    <p:sldId id="326" r:id="rId33"/>
    <p:sldId id="274" r:id="rId34"/>
    <p:sldId id="347" r:id="rId35"/>
    <p:sldId id="275" r:id="rId36"/>
    <p:sldId id="350" r:id="rId37"/>
    <p:sldId id="351" r:id="rId38"/>
    <p:sldId id="352" r:id="rId39"/>
    <p:sldId id="353" r:id="rId40"/>
    <p:sldId id="277" r:id="rId41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1CF0"/>
    <a:srgbClr val="FBDDED"/>
    <a:srgbClr val="BD19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03" autoAdjust="0"/>
  </p:normalViewPr>
  <p:slideViewPr>
    <p:cSldViewPr>
      <p:cViewPr varScale="1">
        <p:scale>
          <a:sx n="68" d="100"/>
          <a:sy n="68" d="100"/>
        </p:scale>
        <p:origin x="798" y="60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84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26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875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35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con vật để ra nội dung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569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con vật để ra nội dung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6B2E6C-2AFC-4020-8547-494ABD7E660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128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7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Hay còn</a:t>
            </a:r>
            <a:r>
              <a:rPr lang="en-US" baseline="0" smtClean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6745" y="5645930"/>
            <a:ext cx="613667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52642" y="427685"/>
            <a:ext cx="402470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0976848" y="1043374"/>
            <a:ext cx="230225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49530" y="6264684"/>
            <a:ext cx="16454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68319" y="6181469"/>
            <a:ext cx="120171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5337" y="5192332"/>
            <a:ext cx="230225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3568" y="1491606"/>
            <a:ext cx="9843075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71166" y="4047629"/>
            <a:ext cx="2295695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4401" y="3608290"/>
            <a:ext cx="2198703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299777" y="6418001"/>
            <a:ext cx="26497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0531" y="5626806"/>
            <a:ext cx="9297181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202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1985" y="3588081"/>
            <a:ext cx="259301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23388" y="1572169"/>
            <a:ext cx="3716232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06244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0036" y="1522375"/>
            <a:ext cx="4506854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53565" y="3622312"/>
            <a:ext cx="130645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169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07052" y="1557580"/>
            <a:ext cx="474032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471" dirty="0">
              <a:solidFill>
                <a:srgbClr val="002060"/>
              </a:solidFill>
              <a:latin typeface="UTM Cookies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199020" y="3950454"/>
            <a:ext cx="1968981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967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306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=""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=""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=""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=""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=""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=""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9750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6745" y="5645930"/>
            <a:ext cx="613667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52642" y="427685"/>
            <a:ext cx="402470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0976848" y="1043374"/>
            <a:ext cx="230225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49530" y="6264684"/>
            <a:ext cx="16454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68319" y="6181469"/>
            <a:ext cx="120171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5337" y="5192332"/>
            <a:ext cx="230225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3568" y="1491606"/>
            <a:ext cx="9843075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71166" y="4047629"/>
            <a:ext cx="2295695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4401" y="3608290"/>
            <a:ext cx="2198703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299777" y="6418001"/>
            <a:ext cx="26497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0531" y="5626806"/>
            <a:ext cx="9297181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0417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1985" y="3588081"/>
            <a:ext cx="259301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23388" y="1572169"/>
            <a:ext cx="3716232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2376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53565" y="3622312"/>
            <a:ext cx="130645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0036" y="1522375"/>
            <a:ext cx="4506854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4282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199020" y="3950454"/>
            <a:ext cx="1968981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33708" y="1503379"/>
            <a:ext cx="471651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002060"/>
                </a:solidFill>
                <a:latin typeface="UTM Cookie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7121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6857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7167" y="219520"/>
            <a:ext cx="12134670" cy="6418963"/>
            <a:chOff x="125465" y="219519"/>
            <a:chExt cx="8923440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125465" y="219519"/>
              <a:ext cx="8923440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5362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6745" y="5645930"/>
            <a:ext cx="613667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52642" y="427685"/>
            <a:ext cx="402470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0976848" y="1043374"/>
            <a:ext cx="230225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49530" y="6264684"/>
            <a:ext cx="16454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68319" y="6181469"/>
            <a:ext cx="120171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5337" y="5192332"/>
            <a:ext cx="230225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3568" y="1491606"/>
            <a:ext cx="9843075" cy="4773077"/>
            <a:chOff x="623255" y="927125"/>
            <a:chExt cx="7691377" cy="3871900"/>
          </a:xfrm>
          <a:solidFill>
            <a:srgbClr val="ACD868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71166" y="4047629"/>
            <a:ext cx="2295695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4401" y="3608290"/>
            <a:ext cx="2198703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299777" y="6418001"/>
            <a:ext cx="26497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0531" y="5626806"/>
            <a:ext cx="9297181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228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1985" y="3588081"/>
            <a:ext cx="259301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23388" y="1572169"/>
            <a:ext cx="3716232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5787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53565" y="3622312"/>
            <a:ext cx="130645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0036" y="1522375"/>
            <a:ext cx="4506854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06908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199020" y="3950454"/>
            <a:ext cx="1968981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595310" y="1596480"/>
            <a:ext cx="474032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471" dirty="0">
              <a:solidFill>
                <a:srgbClr val="002060"/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356265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117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6745" y="5645930"/>
            <a:ext cx="613667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52642" y="427685"/>
            <a:ext cx="402470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0976848" y="1043374"/>
            <a:ext cx="230225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49530" y="6264684"/>
            <a:ext cx="16454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68319" y="6181469"/>
            <a:ext cx="120171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5337" y="5192332"/>
            <a:ext cx="230225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3568" y="1491606"/>
            <a:ext cx="9843075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71166" y="4047629"/>
            <a:ext cx="2295695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4401" y="3608290"/>
            <a:ext cx="2198703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299777" y="6418001"/>
            <a:ext cx="26497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0531" y="5626806"/>
            <a:ext cx="9297181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952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1985" y="3588081"/>
            <a:ext cx="259301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23388" y="1572169"/>
            <a:ext cx="3716232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35018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53565" y="3622312"/>
            <a:ext cx="130645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0036" y="1522375"/>
            <a:ext cx="4506854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92421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199020" y="3950454"/>
            <a:ext cx="1968981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96395" y="1647225"/>
            <a:ext cx="447378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471" dirty="0">
              <a:solidFill>
                <a:srgbClr val="002060"/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3782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3459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6745" y="5645930"/>
            <a:ext cx="613667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52642" y="427685"/>
            <a:ext cx="402470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0976848" y="1043374"/>
            <a:ext cx="230225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49530" y="6264684"/>
            <a:ext cx="16454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68319" y="6181469"/>
            <a:ext cx="120171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5337" y="5192332"/>
            <a:ext cx="230225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3568" y="1491606"/>
            <a:ext cx="9843075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71166" y="4047629"/>
            <a:ext cx="2295695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4401" y="3608290"/>
            <a:ext cx="2198703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299777" y="6418001"/>
            <a:ext cx="26497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0531" y="5626806"/>
            <a:ext cx="9297181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687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1985" y="3588081"/>
            <a:ext cx="259301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23388" y="1572169"/>
            <a:ext cx="3716232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1642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53565" y="3622312"/>
            <a:ext cx="130645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0036" y="1522375"/>
            <a:ext cx="4506854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07152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199020" y="3950454"/>
            <a:ext cx="1968981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72089" y="1468552"/>
            <a:ext cx="450366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471" dirty="0">
              <a:solidFill>
                <a:srgbClr val="002060"/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304667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1144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/>
                </a:solidFill>
              </a:rPr>
              <a:pPr/>
              <a:t>11/4/2021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51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/>
                </a:solidFill>
              </a:rPr>
              <a:pPr/>
              <a:t>11/4/2021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210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/>
                </a:solidFill>
              </a:rPr>
              <a:pPr/>
              <a:t>11/4/2021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931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38477" y="6492875"/>
            <a:ext cx="160895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798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759052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microsoft.com/office/2007/relationships/hdphoto" Target="../media/hdphoto2.wdp"/><Relationship Id="rId5" Type="http://schemas.openxmlformats.org/officeDocument/2006/relationships/image" Target="../media/image11.jpeg"/><Relationship Id="rId10" Type="http://schemas.openxmlformats.org/officeDocument/2006/relationships/image" Target="../media/image15.jpeg"/><Relationship Id="rId4" Type="http://schemas.openxmlformats.org/officeDocument/2006/relationships/image" Target="../media/image10.jpe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376319" y="3419426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TRANG 84, 85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Ì SAO ĐOM ĐÓM TỰ PHÁT SÁNG- Phim Hoạt Hình 3D Mới Nhất - 1000 Câu Hỏi Vì Sao Cho Bé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06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39903" y="5130077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đom đóm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630803" y="5130077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om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03641" y="5130077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om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Đom đóm đang dần bị tuyệt chủng, và nguyên nhân tiếp tục là do con người |  Tinh tế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5" y="612987"/>
            <a:ext cx="5895044" cy="364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ưới đất 2 tháng chỉ để tỏa sáng 5 ngày: Vòng đời đom đóm thức tỉ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735" y="612987"/>
            <a:ext cx="5863784" cy="367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259681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chó đốm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465691" y="5259681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098" name="Picture 2" descr="Tìm Hiểu Về Chó Đốm (Dalmatian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296" y="32657"/>
            <a:ext cx="6215595" cy="466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ú chó đốm thông minh, vừa mới dạy đã biết nhặt bóng tennis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9" y="0"/>
            <a:ext cx="12161679" cy="674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7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4168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mâm cơm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15011" y="5564481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ơm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319" y="457200"/>
            <a:ext cx="6629400" cy="441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Tìm Hiểu Về Chó Đốm (Dalmatian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119" y="1639713"/>
            <a:ext cx="35052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Đom đóm đang dần bị tuyệt chủng, và nguyên nhân tiếp tục là do con người |  Tinh tế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2"/>
          <a:stretch/>
        </p:blipFill>
        <p:spPr bwMode="auto">
          <a:xfrm>
            <a:off x="289719" y="1612324"/>
            <a:ext cx="3461090" cy="265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278163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mâm cơm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489553" y="4719096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chó đốm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-704511" y="4719095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đom đóm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06" y="1676515"/>
            <a:ext cx="3790103" cy="252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7309817" y="563880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mâm cơm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21207" y="5638801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chó đốm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672857" y="5638800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đom đóm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7690" y="4419600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khóm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096191" y="4419600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vòm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428398" y="4419600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nộm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204759" y="4419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148451" y="4419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962367" y="4419600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rơm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534" y="146273"/>
            <a:ext cx="6519245" cy="447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949244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076461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600" smtClean="0">
                <a:solidFill>
                  <a:srgbClr val="FF0000"/>
                </a:solidFill>
                <a:latin typeface="HP001 4 hàng" pitchFamily="34" charset="0"/>
              </a:rPr>
              <a:t>Ψ </a:t>
            </a:r>
            <a:r>
              <a:rPr lang="en-US" sz="286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OM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171" y="21352"/>
            <a:ext cx="12040393" cy="4559459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9907" y="844610"/>
          <a:ext cx="11675360" cy="583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7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297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123069" y="1720125"/>
            <a:ext cx="5624850" cy="4528275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8628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om</a:t>
            </a: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04046" y="3038084"/>
            <a:ext cx="12693918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86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696775" y="278015"/>
            <a:ext cx="3021944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1.</a:t>
            </a:r>
            <a:r>
              <a:rPr kumimoji="0" lang="en-US" sz="37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7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</a:t>
            </a:r>
            <a:r>
              <a:rPr kumimoji="0" lang="en-US" sz="3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động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26688" y="2462987"/>
            <a:ext cx="2615563" cy="588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5000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ảm</a:t>
            </a:r>
            <a:r>
              <a:rPr lang="en-US" sz="5000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04919" y="2462987"/>
            <a:ext cx="2743200" cy="6288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45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hăm</a:t>
            </a:r>
            <a:r>
              <a:rPr lang="en-US" sz="45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hỏi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xmlns="" id="{48152598-8C8C-467D-B348-EBF05C8017B5}"/>
              </a:ext>
            </a:extLst>
          </p:cNvPr>
          <p:cNvSpPr/>
          <p:nvPr/>
        </p:nvSpPr>
        <p:spPr>
          <a:xfrm>
            <a:off x="1221244" y="4428127"/>
            <a:ext cx="2615563" cy="588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50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</a:t>
            </a:r>
            <a:r>
              <a:rPr lang="en-US" sz="50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trắm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xmlns="" id="{E2F08369-BDEE-49CD-976C-68C9161A42BB}"/>
              </a:ext>
            </a:extLst>
          </p:cNvPr>
          <p:cNvSpPr/>
          <p:nvPr/>
        </p:nvSpPr>
        <p:spPr>
          <a:xfrm>
            <a:off x="1103156" y="3485457"/>
            <a:ext cx="3225163" cy="588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</a:t>
            </a:r>
            <a:r>
              <a:rPr lang="en-US" sz="50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uả</a:t>
            </a:r>
            <a:r>
              <a:rPr lang="en-US" sz="50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trám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2" name="Picture 2" descr="Animal Cartoon Cow - Free vector graphic on Pixabay">
            <a:extLst>
              <a:ext uri="{FF2B5EF4-FFF2-40B4-BE49-F238E27FC236}">
                <a16:creationId xmlns:a16="http://schemas.microsoft.com/office/drawing/2014/main" xmlns="" id="{EA247506-3DDD-43AB-90AE-38232D882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148" y="1219200"/>
            <a:ext cx="5214835" cy="478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7">
            <a:extLst>
              <a:ext uri="{FF2B5EF4-FFF2-40B4-BE49-F238E27FC236}">
                <a16:creationId xmlns:a16="http://schemas.microsoft.com/office/drawing/2014/main" xmlns="" id="{0BDC5865-C3E2-4C51-B7CF-4A5B12D7E46A}"/>
              </a:ext>
            </a:extLst>
          </p:cNvPr>
          <p:cNvSpPr/>
          <p:nvPr/>
        </p:nvSpPr>
        <p:spPr>
          <a:xfrm>
            <a:off x="7560065" y="3408782"/>
            <a:ext cx="2788054" cy="6288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45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ụ</a:t>
            </a:r>
            <a:r>
              <a:rPr lang="en-US" sz="450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bẫm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xmlns="" id="{C54C218E-2D2A-4634-B7D8-752D4C3F8353}"/>
              </a:ext>
            </a:extLst>
          </p:cNvPr>
          <p:cNvSpPr/>
          <p:nvPr/>
        </p:nvSpPr>
        <p:spPr>
          <a:xfrm>
            <a:off x="7714552" y="4354577"/>
            <a:ext cx="2616141" cy="6288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hì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thầm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5" name="Picture 14" descr="animal, cartoon, cartoon animals | Stock Images Page | Everypixel">
            <a:extLst>
              <a:ext uri="{FF2B5EF4-FFF2-40B4-BE49-F238E27FC236}">
                <a16:creationId xmlns:a16="http://schemas.microsoft.com/office/drawing/2014/main" xmlns="" id="{B75042FA-512C-4FE5-9550-B2873F9AF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567" y="1120412"/>
            <a:ext cx="5808109" cy="473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50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757620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076461" y="1628776"/>
            <a:ext cx="8374922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 smtClean="0">
                <a:solidFill>
                  <a:srgbClr val="FF0000"/>
                </a:solidFill>
                <a:latin typeface="HP001 4 hàng" pitchFamily="34" charset="0"/>
              </a:rPr>
              <a:t>į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2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ÔM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76200"/>
            <a:ext cx="12040393" cy="4508818"/>
          </a:xfrm>
        </p:spPr>
      </p:pic>
    </p:spTree>
    <p:extLst>
      <p:ext uri="{BB962C8B-B14F-4D97-AF65-F5344CB8AC3E}">
        <p14:creationId xmlns:p14="http://schemas.microsoft.com/office/powerpoint/2010/main" val="128304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9907" y="844610"/>
          <a:ext cx="11675360" cy="583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7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297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123069" y="1720125"/>
            <a:ext cx="5624850" cy="4528275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8628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ôm</a:t>
            </a: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04046" y="3038084"/>
            <a:ext cx="12693918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20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229615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061947" y="1628776"/>
            <a:ext cx="8610600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600" smtClean="0">
                <a:solidFill>
                  <a:srgbClr val="FF0000"/>
                </a:solidFill>
                <a:latin typeface="HP001 4 hàng" pitchFamily="34" charset="0"/>
              </a:rPr>
              <a:t>Χ </a:t>
            </a:r>
            <a:r>
              <a:rPr lang="en-US" sz="286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3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ƠM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229" y="23653"/>
            <a:ext cx="12040393" cy="4508818"/>
          </a:xfr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9907" y="844610"/>
          <a:ext cx="11675360" cy="583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7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297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123069" y="1720125"/>
            <a:ext cx="5624850" cy="4528275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8628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ơm</a:t>
            </a: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04046" y="3038084"/>
            <a:ext cx="12693918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6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76803" y="3126898"/>
            <a:ext cx="1127760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18000" dirty="0">
                <a:solidFill>
                  <a:srgbClr val="FF0000"/>
                </a:solidFill>
                <a:latin typeface="HP001 4H"/>
                <a:ea typeface="HP001 4H"/>
              </a:rPr>
              <a:t>ε</a:t>
            </a:r>
            <a:r>
              <a:rPr lang="vi-VN" sz="18000" dirty="0">
                <a:solidFill>
                  <a:srgbClr val="FF0000"/>
                </a:solidFill>
                <a:latin typeface="HP001 4H"/>
                <a:ea typeface="HP001 4H"/>
              </a:rPr>
              <a:t>ó </a:t>
            </a:r>
            <a:r>
              <a:rPr lang="en-US" sz="18000" dirty="0" err="1" smtClean="0">
                <a:solidFill>
                  <a:srgbClr val="FF0000"/>
                </a:solidFill>
                <a:latin typeface="HP001 4H"/>
                <a:ea typeface="HP001 4H"/>
              </a:rPr>
              <a:t>đốm</a:t>
            </a:r>
            <a:endParaRPr lang="en-US" sz="18000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6852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265449" y="3126898"/>
            <a:ext cx="113387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18000" smtClean="0">
                <a:solidFill>
                  <a:srgbClr val="FF0000"/>
                </a:solidFill>
                <a:latin typeface="HP001 4 hàng" pitchFamily="34" charset="0"/>
              </a:rPr>
              <a:t>jâm </a:t>
            </a:r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c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Χ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719" y="304800"/>
            <a:ext cx="8686800" cy="597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5" t="7196" b="59360"/>
          <a:stretch/>
        </p:blipFill>
        <p:spPr>
          <a:xfrm>
            <a:off x="1760289" y="2876"/>
            <a:ext cx="8747814" cy="440126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4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47627" y="438573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Hôm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qua,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Mơ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xóm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Hạ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thăm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giỏ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cam.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chọn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cam to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phần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khen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thơm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6425469" y="5235738"/>
            <a:ext cx="156136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874143" y="4396348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529210" y="5012009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157321" y="5191990"/>
            <a:ext cx="129038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439077" y="5768695"/>
            <a:ext cx="141942" cy="6122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6566535" y="5057076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800" b="1" dirty="0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9357519" y="5792366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2619300" y="5530640"/>
            <a:ext cx="473142" cy="4163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  <a:endParaRPr lang="en-US" sz="2800" b="1" dirty="0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538366" y="4481222"/>
            <a:ext cx="9557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rgbClr val="DC1C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endParaRPr lang="en-US" sz="4400" dirty="0">
              <a:solidFill>
                <a:srgbClr val="DC1CF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348907" y="4482079"/>
            <a:ext cx="9557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  <a:r>
              <a:rPr lang="en-US" sz="4400" dirty="0" err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54455" y="5710250"/>
            <a:ext cx="9557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ơm</a:t>
            </a:r>
            <a:endParaRPr lang="en-US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8" grpId="0" animBg="1"/>
      <p:bldP spid="19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0" y="52772"/>
            <a:ext cx="3021944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700" dirty="0" smtClean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1. </a:t>
            </a:r>
            <a:r>
              <a:rPr lang="en-US" sz="3700" dirty="0" err="1" smtClean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</a:t>
            </a:r>
            <a:r>
              <a:rPr lang="en-US" sz="3700" dirty="0" smtClean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7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động</a:t>
            </a:r>
            <a:endParaRPr lang="en-US" sz="37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xmlns="" id="{5EB72784-3C31-4B11-87CA-E3638A0328E4}"/>
              </a:ext>
            </a:extLst>
          </p:cNvPr>
          <p:cNvSpPr/>
          <p:nvPr/>
        </p:nvSpPr>
        <p:spPr>
          <a:xfrm>
            <a:off x="1889919" y="2819400"/>
            <a:ext cx="8612653" cy="6288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Tấm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chăm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chỉ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mò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  <a:p>
            <a:pPr algn="ctr">
              <a:defRPr/>
            </a:pP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Ngân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thăm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gần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đầm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500" dirty="0" err="1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sen.</a:t>
            </a:r>
            <a:r>
              <a:rPr lang="en-US" sz="4500" dirty="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</a:p>
          <a:p>
            <a:pPr algn="ctr">
              <a:defRPr/>
            </a:pPr>
            <a:endParaRPr lang="en-US" sz="4500" dirty="0">
              <a:solidFill>
                <a:srgbClr val="C0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519" y="1371600"/>
            <a:ext cx="9448800" cy="328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7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7648" y="891871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Hôm qua, cô Mơ ở xóm Hạ đến thăm nhà Hà. Cô cho Hà giỏ cam. Hà chọn quả cam to phần bố. Mẹ khen và thơm lên má Hà.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147" y="4381733"/>
            <a:ext cx="12024519" cy="1202254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Mơ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à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7147" y="4381733"/>
            <a:ext cx="12024519" cy="1202254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nhận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được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giỏ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cam?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242719" y="1947862"/>
            <a:ext cx="6324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47648" y="2743200"/>
            <a:ext cx="100242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57146" y="4381733"/>
            <a:ext cx="12024519" cy="1202254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Vì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sao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khen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57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47650" y="4705344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Hôm qua, cô Mơ ở xóm Hạ đến thăm nhà Hà. Cô cho Hà giỏ cam. Hà chọn quả cam to phần bố. Mẹ khen và thơm lên má Hà.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36"/>
          <a:stretch/>
        </p:blipFill>
        <p:spPr bwMode="auto">
          <a:xfrm>
            <a:off x="1023617" y="2857500"/>
            <a:ext cx="10117778" cy="220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018" y="-187311"/>
            <a:ext cx="5387806" cy="370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3715209" y="914400"/>
            <a:ext cx="473142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Xin lỗi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22"/>
          <a:stretch/>
        </p:blipFill>
        <p:spPr>
          <a:xfrm>
            <a:off x="1488395" y="1753936"/>
            <a:ext cx="9220200" cy="499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ÃY biết nói lời cảm ơn hoặc xin lỗ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75" y="0"/>
            <a:ext cx="12153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2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364007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5119" y="4572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WordArt 6"/>
          <p:cNvSpPr>
            <a:spLocks noTextEdit="1"/>
          </p:cNvSpPr>
          <p:nvPr/>
        </p:nvSpPr>
        <p:spPr>
          <a:xfrm>
            <a:off x="2270919" y="260866"/>
            <a:ext cx="7467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600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600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  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Đuổi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US" sz="3600" b="1" dirty="0"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FF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51969" y="5244291"/>
            <a:ext cx="59055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6600" dirty="0" err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r>
              <a:rPr lang="en-US" sz="6600" dirty="0" err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endParaRPr lang="en-US" sz="6600" dirty="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969" y="1533378"/>
            <a:ext cx="5970396" cy="334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7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5119" y="4572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WordArt 6"/>
          <p:cNvSpPr>
            <a:spLocks noTextEdit="1"/>
          </p:cNvSpPr>
          <p:nvPr/>
        </p:nvSpPr>
        <p:spPr>
          <a:xfrm>
            <a:off x="2270919" y="260866"/>
            <a:ext cx="7467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600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600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  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Đuổi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US" sz="3600" b="1" dirty="0"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FF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51969" y="5244291"/>
            <a:ext cx="59055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  <a:r>
              <a:rPr lang="en-US" sz="6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pa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119" y="1447800"/>
            <a:ext cx="394335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5119" y="4572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WordArt 6"/>
          <p:cNvSpPr>
            <a:spLocks noTextEdit="1"/>
          </p:cNvSpPr>
          <p:nvPr/>
        </p:nvSpPr>
        <p:spPr>
          <a:xfrm>
            <a:off x="2270919" y="260866"/>
            <a:ext cx="7467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600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600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  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Đuổi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US" sz="3600" b="1" dirty="0"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FF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51969" y="5244291"/>
            <a:ext cx="59055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6600" dirty="0" err="1" smtClean="0">
                <a:solidFill>
                  <a:srgbClr val="DC1C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ờm</a:t>
            </a:r>
            <a:r>
              <a:rPr lang="en-US" sz="6600" dirty="0" smtClean="0">
                <a:solidFill>
                  <a:srgbClr val="DC1C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nhựa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719" y="1022866"/>
            <a:ext cx="427672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2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5119" y="4572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WordArt 6"/>
          <p:cNvSpPr>
            <a:spLocks noTextEdit="1"/>
          </p:cNvSpPr>
          <p:nvPr/>
        </p:nvSpPr>
        <p:spPr>
          <a:xfrm>
            <a:off x="2270919" y="260866"/>
            <a:ext cx="7467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600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600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  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Đuổi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3600" b="1" dirty="0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US" sz="3600" b="1" dirty="0"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FF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32919" y="5464325"/>
            <a:ext cx="59055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6600" dirty="0" err="1" smtClean="0">
                <a:solidFill>
                  <a:srgbClr val="DC1C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ơm</a:t>
            </a:r>
            <a:r>
              <a:rPr lang="en-US" sz="66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</a:t>
            </a:r>
            <a:endParaRPr lang="en-US" sz="6600" dirty="0">
              <a:solidFill>
                <a:srgbClr val="DC1C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387" y="1153191"/>
            <a:ext cx="4538663" cy="418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39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68"/>
          <a:stretch/>
        </p:blipFill>
        <p:spPr>
          <a:xfrm>
            <a:off x="36920" y="32013"/>
            <a:ext cx="12042796" cy="5579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4" y="-281608"/>
            <a:ext cx="11696009" cy="2200453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BD1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BD196F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36</a:t>
            </a:r>
            <a:endParaRPr lang="en-US" sz="5300" b="1">
              <a:solidFill>
                <a:srgbClr val="BD196F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74823" y="1937273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-65406" y="5264723"/>
            <a:ext cx="12246294" cy="1574240"/>
            <a:chOff x="695008" y="5406302"/>
            <a:chExt cx="10717370" cy="1574240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302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Hương c</a:t>
              </a:r>
              <a:r>
                <a:rPr lang="en-US" sz="50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ôm</a:t>
              </a: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th</a:t>
              </a:r>
              <a:r>
                <a:rPr lang="en-US" sz="50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ơm</a:t>
              </a: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thôn x</a:t>
              </a:r>
              <a:r>
                <a:rPr lang="en-US" sz="50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om</a:t>
              </a: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  <a:endParaRPr lang="en-US" sz="50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4206753" y="5411571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́</a:t>
              </a:r>
              <a:endParaRPr lang="en-US" sz="50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Title 1"/>
            <p:cNvSpPr txBox="1">
              <a:spLocks/>
            </p:cNvSpPr>
            <p:nvPr/>
          </p:nvSpPr>
          <p:spPr>
            <a:xfrm>
              <a:off x="7809162" y="5479454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́</a:t>
              </a:r>
              <a:endParaRPr lang="en-US" sz="50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823119" y="-53288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om  ôm  ơm</a:t>
            </a:r>
            <a:endParaRPr lang="en-US" sz="88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724549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om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24431" y="27295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7295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4063085"/>
            <a:ext cx="4295089" cy="1270915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5253838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739235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5183237" y="4591274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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24" grpId="0"/>
      <p:bldP spid="26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1119" y="1513939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8919" y="392625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om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7469" y="392625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86019" y="392625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ơm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96269" y="392625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33549" y="392625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77905" y="392625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7923" y="392625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  <a:endParaRPr lang="en-US" sz="1150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42405" y="392625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80049" y="392625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  <a:endParaRPr lang="en-US" sz="1150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7690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khóm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096191" y="53523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vòm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28398" y="535236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nộm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204759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tôm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148451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962367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rơm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59680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om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770985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814103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569910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647383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ơm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476945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ơm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4" name="Picture 6" descr="Cây Hoa Tóc Tiên - cây hoa cảnh - cây trồng viền - Cây xanh Gia hu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478" y="1077003"/>
            <a:ext cx="4640049" cy="348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ỬA UỐN VÒM -0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23"/>
          <a:stretch/>
        </p:blipFill>
        <p:spPr bwMode="auto">
          <a:xfrm>
            <a:off x="1350250" y="1073527"/>
            <a:ext cx="3748591" cy="36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Tranh dán tường con đường vòm cây xanh C006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408" y="1093958"/>
            <a:ext cx="5531274" cy="368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ách Làm Món Nộm sứa xoài của Trần Lan Anh - Cookpa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664" y="1106031"/>
            <a:ext cx="5218022" cy="36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0" descr="Rơ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22" descr="Rơ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 descr="Hình nền : động vật, con ngựa, Colt, Đồng cỏ, con voi con, Mare, Động vật,  Động vật có vú, Động vật có xương sống, Đóng lên, Bờm, Ngựa như động vậ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215" y="1059204"/>
            <a:ext cx="5053389" cy="379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MY FRIENDS: 007-CÂY RƠM NÀO Ở QUÊ NHÀ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410" y="1759965"/>
            <a:ext cx="3908509" cy="293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Tìm hiểu cấu tạo và nguyên lý máy tuốt lúa hoạt động như thế nào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575" y="1694964"/>
            <a:ext cx="4108894" cy="293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ight Arrow 15"/>
          <p:cNvSpPr/>
          <p:nvPr/>
        </p:nvSpPr>
        <p:spPr>
          <a:xfrm rot="2051539">
            <a:off x="4628200" y="1479880"/>
            <a:ext cx="1088628" cy="4979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610" y="756084"/>
            <a:ext cx="5673587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6" grpId="0" animBg="1"/>
      <p:bldP spid="1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742633" y="762000"/>
            <a:ext cx="1620427" cy="68045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om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42515" y="2017853"/>
            <a:ext cx="1960717" cy="9661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39328" y="2017853"/>
            <a:ext cx="1960717" cy="9661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om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942515" y="3177298"/>
            <a:ext cx="4157530" cy="1101317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72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om</a:t>
            </a:r>
            <a:endParaRPr lang="en-US" sz="7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271922" y="762000"/>
            <a:ext cx="1620427" cy="68045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57319" y="762000"/>
            <a:ext cx="1620427" cy="68045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204669" y="3526549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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76218" y="482119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khóm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94719" y="482119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vòm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26926" y="482119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nộm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303287" y="48211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tôm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246979" y="48211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bờm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0068062" y="482119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rơm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01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540367" y="2665647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1935</TotalTime>
  <Words>288</Words>
  <Application>Microsoft Office PowerPoint</Application>
  <PresentationFormat>Custom</PresentationFormat>
  <Paragraphs>147</Paragraphs>
  <Slides>39</Slides>
  <Notes>18</Notes>
  <HiddenSlides>0</HiddenSlides>
  <MMClips>6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5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HP001 4H</vt:lpstr>
      <vt:lpstr>Times New Roman</vt:lpstr>
      <vt:lpstr>UTM Cookies</vt:lpstr>
      <vt:lpstr>Office Theme</vt:lpstr>
      <vt:lpstr>1_Office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335</cp:revision>
  <dcterms:created xsi:type="dcterms:W3CDTF">2021-05-08T14:00:55Z</dcterms:created>
  <dcterms:modified xsi:type="dcterms:W3CDTF">2021-11-04T15:10:59Z</dcterms:modified>
</cp:coreProperties>
</file>