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pptx" ContentType="application/vnd.openxmlformats-officedocument.presentationml.presentation"/>
  <Default Extension="vml" ContentType="application/vnd.openxmlformats-officedocument.vmlDrawing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77" r:id="rId3"/>
  </p:sldMasterIdLst>
  <p:notesMasterIdLst>
    <p:notesMasterId r:id="rId45"/>
  </p:notesMasterIdLst>
  <p:sldIdLst>
    <p:sldId id="257" r:id="rId4"/>
    <p:sldId id="258" r:id="rId5"/>
    <p:sldId id="309" r:id="rId6"/>
    <p:sldId id="310" r:id="rId7"/>
    <p:sldId id="312" r:id="rId8"/>
    <p:sldId id="311" r:id="rId9"/>
    <p:sldId id="313" r:id="rId10"/>
    <p:sldId id="271" r:id="rId11"/>
    <p:sldId id="272" r:id="rId12"/>
    <p:sldId id="303" r:id="rId13"/>
    <p:sldId id="273" r:id="rId14"/>
    <p:sldId id="274" r:id="rId15"/>
    <p:sldId id="275" r:id="rId16"/>
    <p:sldId id="276" r:id="rId17"/>
    <p:sldId id="277" r:id="rId18"/>
    <p:sldId id="307" r:id="rId19"/>
    <p:sldId id="279" r:id="rId20"/>
    <p:sldId id="280" r:id="rId21"/>
    <p:sldId id="316" r:id="rId22"/>
    <p:sldId id="317" r:id="rId23"/>
    <p:sldId id="281" r:id="rId24"/>
    <p:sldId id="282" r:id="rId25"/>
    <p:sldId id="314" r:id="rId26"/>
    <p:sldId id="283" r:id="rId27"/>
    <p:sldId id="284" r:id="rId28"/>
    <p:sldId id="315" r:id="rId29"/>
    <p:sldId id="318" r:id="rId30"/>
    <p:sldId id="320" r:id="rId31"/>
    <p:sldId id="286" r:id="rId32"/>
    <p:sldId id="319" r:id="rId33"/>
    <p:sldId id="290" r:id="rId34"/>
    <p:sldId id="292" r:id="rId35"/>
    <p:sldId id="293" r:id="rId36"/>
    <p:sldId id="294" r:id="rId37"/>
    <p:sldId id="296" r:id="rId38"/>
    <p:sldId id="297" r:id="rId39"/>
    <p:sldId id="298" r:id="rId40"/>
    <p:sldId id="299" r:id="rId41"/>
    <p:sldId id="321" r:id="rId42"/>
    <p:sldId id="308" r:id="rId43"/>
    <p:sldId id="301" r:id="rId44"/>
  </p:sldIdLst>
  <p:sldSz cx="12344400" cy="6858000"/>
  <p:notesSz cx="6858000" cy="9144000"/>
  <p:defaultTextStyle>
    <a:defPPr>
      <a:defRPr lang="en-US"/>
    </a:defPPr>
    <a:lvl1pPr marL="0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6014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2027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8041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4054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30068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6082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2095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8109" algn="l" defTabSz="11320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5EB"/>
    <a:srgbClr val="FBDDED"/>
    <a:srgbClr val="BD19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9" d="100"/>
          <a:sy n="69" d="100"/>
        </p:scale>
        <p:origin x="726" y="72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FD779-BD36-4363-AD3C-3C512A6E4ACF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FC1A0-6AE1-4733-8B72-BE9DE485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8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66014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32027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698041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264054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830068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396082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962095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528109" algn="l" defTabSz="11320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27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g4ca88d59575087_1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9" name="Google Shape;1929;g4ca88d59575087_1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731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gba4facb9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7" name="Google Shape;2077;gba4facb9c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606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4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490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29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09454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g34c0061c5aec0b7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8" name="Google Shape;2118;g34c0061c5aec0b7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9594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Xua tan ánh</a:t>
            </a:r>
            <a:r>
              <a:rPr lang="en-US" baseline="0" smtClean="0"/>
              <a:t> nắng Mặt trời bằng cách chọn vào hình các mặt trời nhé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FC1A0-6AE1-4733-8B72-BE9DE48505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78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Thầy</a:t>
            </a:r>
            <a:r>
              <a:rPr lang="en-US" baseline="0" smtClean="0"/>
              <a:t> cô chiếu slide đã rồi mới chỉnh các vần nhé! Nhìn nó lệch vậy nhưng chiếu lên mới biết nó lệch hay k nhé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59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ba4facb9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ba4facb9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3076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ba70751a2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ba70751a2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0640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7187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34c0061c5aec0b71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34c0061c5aec0b71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082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27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2130426"/>
            <a:ext cx="1049274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1660" y="3886201"/>
            <a:ext cx="86410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2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8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4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6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2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8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9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7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274639"/>
            <a:ext cx="277749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274639"/>
            <a:ext cx="81267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5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2173298" y="560934"/>
            <a:ext cx="7985385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00720" y="1571767"/>
            <a:ext cx="10542960" cy="4475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marL="608429" lvl="0" indent="-42252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600"/>
            </a:lvl1pPr>
            <a:lvl2pPr marL="1216857" lvl="1" indent="-42252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5288" lvl="2" indent="-422521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3717" lvl="3" indent="-422521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2145" lvl="4" indent="-42252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0575" lvl="5" indent="-422521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59005" lvl="6" indent="-422521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7433" lvl="7" indent="-42252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5862" lvl="8" indent="-422521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02229" y="5553940"/>
            <a:ext cx="1493335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10800000">
            <a:off x="10980600" y="-91480"/>
            <a:ext cx="1466435" cy="1332615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4"/>
          <p:cNvGrpSpPr/>
          <p:nvPr/>
        </p:nvGrpSpPr>
        <p:grpSpPr>
          <a:xfrm>
            <a:off x="46442" y="15433"/>
            <a:ext cx="4745786" cy="4712224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11741057" y="1373909"/>
            <a:ext cx="118011" cy="76854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4"/>
          <p:cNvGrpSpPr/>
          <p:nvPr/>
        </p:nvGrpSpPr>
        <p:grpSpPr>
          <a:xfrm>
            <a:off x="7749817" y="2346809"/>
            <a:ext cx="4516951" cy="4421127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6608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7520988" y="15433"/>
            <a:ext cx="4745786" cy="4712224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46438" y="2346809"/>
            <a:ext cx="4516951" cy="4421127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47272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1"/>
          <p:cNvSpPr/>
          <p:nvPr/>
        </p:nvSpPr>
        <p:spPr>
          <a:xfrm flipH="1">
            <a:off x="10807670" y="5421040"/>
            <a:ext cx="1639365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1"/>
          <p:cNvSpPr/>
          <p:nvPr/>
        </p:nvSpPr>
        <p:spPr>
          <a:xfrm rot="10800000" flipH="1">
            <a:off x="-102226" y="-90837"/>
            <a:ext cx="1709304" cy="1552508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1"/>
          <p:cNvSpPr txBox="1">
            <a:spLocks noGrp="1"/>
          </p:cNvSpPr>
          <p:nvPr>
            <p:ph type="title"/>
          </p:nvPr>
        </p:nvSpPr>
        <p:spPr>
          <a:xfrm>
            <a:off x="420795" y="559833"/>
            <a:ext cx="11502810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7" name="Google Shape;607;p21"/>
          <p:cNvGrpSpPr/>
          <p:nvPr/>
        </p:nvGrpSpPr>
        <p:grpSpPr>
          <a:xfrm rot="5400000">
            <a:off x="9683572" y="155759"/>
            <a:ext cx="2654262" cy="2497276"/>
            <a:chOff x="817100" y="238125"/>
            <a:chExt cx="5912375" cy="5495644"/>
          </a:xfrm>
        </p:grpSpPr>
        <p:sp>
          <p:nvSpPr>
            <p:cNvPr id="608" name="Google Shape;608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" name="Google Shape;625;p21"/>
          <p:cNvGrpSpPr/>
          <p:nvPr/>
        </p:nvGrpSpPr>
        <p:grpSpPr>
          <a:xfrm rot="10800000" flipH="1">
            <a:off x="91502" y="4316778"/>
            <a:ext cx="2687441" cy="2466445"/>
            <a:chOff x="817100" y="238125"/>
            <a:chExt cx="5912375" cy="5495644"/>
          </a:xfrm>
        </p:grpSpPr>
        <p:sp>
          <p:nvSpPr>
            <p:cNvPr id="626" name="Google Shape;626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37903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s">
  <p:cSld name="Table of contents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"/>
          <p:cNvSpPr txBox="1">
            <a:spLocks noGrp="1"/>
          </p:cNvSpPr>
          <p:nvPr>
            <p:ph type="subTitle" idx="1"/>
          </p:nvPr>
        </p:nvSpPr>
        <p:spPr>
          <a:xfrm>
            <a:off x="2717517" y="2763034"/>
            <a:ext cx="3530385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9" name="Google Shape;339;p13"/>
          <p:cNvSpPr txBox="1">
            <a:spLocks noGrp="1"/>
          </p:cNvSpPr>
          <p:nvPr>
            <p:ph type="subTitle" idx="2"/>
          </p:nvPr>
        </p:nvSpPr>
        <p:spPr>
          <a:xfrm>
            <a:off x="2717517" y="2229667"/>
            <a:ext cx="3530385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13"/>
          <p:cNvSpPr txBox="1">
            <a:spLocks noGrp="1"/>
          </p:cNvSpPr>
          <p:nvPr>
            <p:ph type="title"/>
          </p:nvPr>
        </p:nvSpPr>
        <p:spPr>
          <a:xfrm>
            <a:off x="2173298" y="560934"/>
            <a:ext cx="7985385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3"/>
          <p:cNvSpPr txBox="1">
            <a:spLocks noGrp="1"/>
          </p:cNvSpPr>
          <p:nvPr>
            <p:ph type="title" idx="3" hasCustomPrompt="1"/>
          </p:nvPr>
        </p:nvSpPr>
        <p:spPr>
          <a:xfrm>
            <a:off x="1148042" y="2150100"/>
            <a:ext cx="1431270" cy="1383600"/>
          </a:xfrm>
          <a:prstGeom prst="rect">
            <a:avLst/>
          </a:prstGeom>
        </p:spPr>
        <p:txBody>
          <a:bodyPr spcFirstLastPara="1" wrap="square" lIns="121666" tIns="121666" rIns="121666" bIns="12166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42" name="Google Shape;342;p13"/>
          <p:cNvSpPr txBox="1">
            <a:spLocks noGrp="1"/>
          </p:cNvSpPr>
          <p:nvPr>
            <p:ph type="subTitle" idx="4"/>
          </p:nvPr>
        </p:nvSpPr>
        <p:spPr>
          <a:xfrm>
            <a:off x="2717517" y="4639267"/>
            <a:ext cx="3530385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3" name="Google Shape;343;p13"/>
          <p:cNvSpPr txBox="1">
            <a:spLocks noGrp="1"/>
          </p:cNvSpPr>
          <p:nvPr>
            <p:ph type="subTitle" idx="5"/>
          </p:nvPr>
        </p:nvSpPr>
        <p:spPr>
          <a:xfrm>
            <a:off x="2717517" y="4105900"/>
            <a:ext cx="3530385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3"/>
          <p:cNvSpPr txBox="1">
            <a:spLocks noGrp="1"/>
          </p:cNvSpPr>
          <p:nvPr>
            <p:ph type="title" idx="6" hasCustomPrompt="1"/>
          </p:nvPr>
        </p:nvSpPr>
        <p:spPr>
          <a:xfrm>
            <a:off x="1222056" y="3969234"/>
            <a:ext cx="1431270" cy="13836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45" name="Google Shape;345;p13"/>
          <p:cNvSpPr txBox="1">
            <a:spLocks noGrp="1"/>
          </p:cNvSpPr>
          <p:nvPr>
            <p:ph type="subTitle" idx="7"/>
          </p:nvPr>
        </p:nvSpPr>
        <p:spPr>
          <a:xfrm>
            <a:off x="7955584" y="2765851"/>
            <a:ext cx="3530385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6" name="Google Shape;346;p13"/>
          <p:cNvSpPr txBox="1">
            <a:spLocks noGrp="1"/>
          </p:cNvSpPr>
          <p:nvPr>
            <p:ph type="subTitle" idx="8"/>
          </p:nvPr>
        </p:nvSpPr>
        <p:spPr>
          <a:xfrm>
            <a:off x="7955584" y="2232484"/>
            <a:ext cx="3530385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3"/>
          <p:cNvSpPr txBox="1">
            <a:spLocks noGrp="1"/>
          </p:cNvSpPr>
          <p:nvPr>
            <p:ph type="title" idx="9" hasCustomPrompt="1"/>
          </p:nvPr>
        </p:nvSpPr>
        <p:spPr>
          <a:xfrm>
            <a:off x="6447735" y="2168085"/>
            <a:ext cx="1431270" cy="13040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48" name="Google Shape;348;p13"/>
          <p:cNvSpPr txBox="1">
            <a:spLocks noGrp="1"/>
          </p:cNvSpPr>
          <p:nvPr>
            <p:ph type="subTitle" idx="13"/>
          </p:nvPr>
        </p:nvSpPr>
        <p:spPr>
          <a:xfrm>
            <a:off x="7973944" y="4644467"/>
            <a:ext cx="3530385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9" name="Google Shape;349;p13"/>
          <p:cNvSpPr txBox="1">
            <a:spLocks noGrp="1"/>
          </p:cNvSpPr>
          <p:nvPr>
            <p:ph type="subTitle" idx="14"/>
          </p:nvPr>
        </p:nvSpPr>
        <p:spPr>
          <a:xfrm>
            <a:off x="7973944" y="4111085"/>
            <a:ext cx="3530385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13"/>
          <p:cNvSpPr txBox="1">
            <a:spLocks noGrp="1"/>
          </p:cNvSpPr>
          <p:nvPr>
            <p:ph type="title" idx="15" hasCustomPrompt="1"/>
          </p:nvPr>
        </p:nvSpPr>
        <p:spPr>
          <a:xfrm>
            <a:off x="6483138" y="3998434"/>
            <a:ext cx="1376595" cy="13544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51" name="Google Shape;351;p13"/>
          <p:cNvSpPr/>
          <p:nvPr/>
        </p:nvSpPr>
        <p:spPr>
          <a:xfrm flipH="1">
            <a:off x="10620146" y="5250832"/>
            <a:ext cx="1826896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3"/>
          <p:cNvSpPr/>
          <p:nvPr/>
        </p:nvSpPr>
        <p:spPr>
          <a:xfrm rot="10800000" flipH="1">
            <a:off x="-102229" y="-91137"/>
            <a:ext cx="1826896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3"/>
          <p:cNvSpPr/>
          <p:nvPr/>
        </p:nvSpPr>
        <p:spPr>
          <a:xfrm rot="10800000">
            <a:off x="11700211" y="3694388"/>
            <a:ext cx="437522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3"/>
          <p:cNvSpPr/>
          <p:nvPr/>
        </p:nvSpPr>
        <p:spPr>
          <a:xfrm rot="10800000">
            <a:off x="10047348" y="6277566"/>
            <a:ext cx="307253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3"/>
          <p:cNvSpPr/>
          <p:nvPr/>
        </p:nvSpPr>
        <p:spPr>
          <a:xfrm rot="10800000">
            <a:off x="1852923" y="107910"/>
            <a:ext cx="404716" cy="419056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3"/>
          <p:cNvSpPr/>
          <p:nvPr/>
        </p:nvSpPr>
        <p:spPr>
          <a:xfrm rot="10800000">
            <a:off x="162681" y="2940699"/>
            <a:ext cx="307253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3"/>
          <p:cNvSpPr/>
          <p:nvPr/>
        </p:nvSpPr>
        <p:spPr>
          <a:xfrm rot="-7769342">
            <a:off x="680846" y="4590501"/>
            <a:ext cx="281621" cy="304782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3"/>
          <p:cNvSpPr/>
          <p:nvPr/>
        </p:nvSpPr>
        <p:spPr>
          <a:xfrm rot="-6939360">
            <a:off x="11564464" y="1811801"/>
            <a:ext cx="303447" cy="328458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3"/>
          <p:cNvSpPr/>
          <p:nvPr/>
        </p:nvSpPr>
        <p:spPr>
          <a:xfrm>
            <a:off x="129214" y="1687805"/>
            <a:ext cx="347323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3"/>
          <p:cNvSpPr/>
          <p:nvPr/>
        </p:nvSpPr>
        <p:spPr>
          <a:xfrm>
            <a:off x="386390" y="5311444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3"/>
          <p:cNvSpPr/>
          <p:nvPr/>
        </p:nvSpPr>
        <p:spPr>
          <a:xfrm>
            <a:off x="249051" y="5588966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3"/>
          <p:cNvSpPr/>
          <p:nvPr/>
        </p:nvSpPr>
        <p:spPr>
          <a:xfrm>
            <a:off x="476524" y="5502940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3"/>
          <p:cNvSpPr/>
          <p:nvPr/>
        </p:nvSpPr>
        <p:spPr>
          <a:xfrm>
            <a:off x="3605716" y="198090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3"/>
          <p:cNvSpPr/>
          <p:nvPr/>
        </p:nvSpPr>
        <p:spPr>
          <a:xfrm>
            <a:off x="-218083" y="3996391"/>
            <a:ext cx="347323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3"/>
          <p:cNvSpPr/>
          <p:nvPr/>
        </p:nvSpPr>
        <p:spPr>
          <a:xfrm>
            <a:off x="141402" y="4244470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3"/>
          <p:cNvSpPr/>
          <p:nvPr/>
        </p:nvSpPr>
        <p:spPr>
          <a:xfrm>
            <a:off x="3205613" y="-91125"/>
            <a:ext cx="347323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3"/>
          <p:cNvSpPr/>
          <p:nvPr/>
        </p:nvSpPr>
        <p:spPr>
          <a:xfrm>
            <a:off x="2400963" y="198090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"/>
          <p:cNvSpPr/>
          <p:nvPr/>
        </p:nvSpPr>
        <p:spPr>
          <a:xfrm rot="10800000">
            <a:off x="11833936" y="4622363"/>
            <a:ext cx="347323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3"/>
          <p:cNvSpPr/>
          <p:nvPr/>
        </p:nvSpPr>
        <p:spPr>
          <a:xfrm rot="10800000">
            <a:off x="11816445" y="1544748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3"/>
          <p:cNvSpPr/>
          <p:nvPr/>
        </p:nvSpPr>
        <p:spPr>
          <a:xfrm rot="10800000">
            <a:off x="11953784" y="1267228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3"/>
          <p:cNvSpPr/>
          <p:nvPr/>
        </p:nvSpPr>
        <p:spPr>
          <a:xfrm rot="10800000">
            <a:off x="11816451" y="654867"/>
            <a:ext cx="107641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3"/>
          <p:cNvSpPr/>
          <p:nvPr/>
        </p:nvSpPr>
        <p:spPr>
          <a:xfrm rot="10800000">
            <a:off x="11726311" y="1353252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3"/>
          <p:cNvSpPr/>
          <p:nvPr/>
        </p:nvSpPr>
        <p:spPr>
          <a:xfrm rot="10800000">
            <a:off x="8597119" y="6658103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3"/>
          <p:cNvSpPr/>
          <p:nvPr/>
        </p:nvSpPr>
        <p:spPr>
          <a:xfrm rot="10800000">
            <a:off x="12181234" y="2688878"/>
            <a:ext cx="347323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3"/>
          <p:cNvSpPr/>
          <p:nvPr/>
        </p:nvSpPr>
        <p:spPr>
          <a:xfrm rot="10800000">
            <a:off x="12061433" y="2611723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3"/>
          <p:cNvSpPr/>
          <p:nvPr/>
        </p:nvSpPr>
        <p:spPr>
          <a:xfrm rot="10800000">
            <a:off x="8757537" y="6776394"/>
            <a:ext cx="347323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3"/>
          <p:cNvSpPr/>
          <p:nvPr/>
        </p:nvSpPr>
        <p:spPr>
          <a:xfrm rot="10800000">
            <a:off x="9801872" y="6658103"/>
            <a:ext cx="107638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5093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2109713" y="1419602"/>
            <a:ext cx="8135640" cy="4018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8"/>
          <p:cNvSpPr txBox="1">
            <a:spLocks noGrp="1"/>
          </p:cNvSpPr>
          <p:nvPr>
            <p:ph type="title"/>
          </p:nvPr>
        </p:nvSpPr>
        <p:spPr>
          <a:xfrm>
            <a:off x="2948670" y="1977401"/>
            <a:ext cx="6457725" cy="2903200"/>
          </a:xfrm>
          <a:prstGeom prst="rect">
            <a:avLst/>
          </a:prstGeom>
        </p:spPr>
        <p:txBody>
          <a:bodyPr spcFirstLastPara="1" wrap="square" lIns="121666" tIns="121666" rIns="121666" bIns="121666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3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60" name="Google Shape;260;p8"/>
          <p:cNvSpPr/>
          <p:nvPr/>
        </p:nvSpPr>
        <p:spPr>
          <a:xfrm>
            <a:off x="-102229" y="5250832"/>
            <a:ext cx="1826896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8"/>
          <p:cNvSpPr/>
          <p:nvPr/>
        </p:nvSpPr>
        <p:spPr>
          <a:xfrm rot="10800000">
            <a:off x="10620146" y="-91137"/>
            <a:ext cx="1826896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8"/>
          <p:cNvSpPr/>
          <p:nvPr/>
        </p:nvSpPr>
        <p:spPr>
          <a:xfrm rot="10800000">
            <a:off x="11700211" y="3694388"/>
            <a:ext cx="437522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8"/>
          <p:cNvSpPr/>
          <p:nvPr/>
        </p:nvSpPr>
        <p:spPr>
          <a:xfrm rot="10800000">
            <a:off x="10121800" y="6182999"/>
            <a:ext cx="307253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"/>
          <p:cNvSpPr/>
          <p:nvPr/>
        </p:nvSpPr>
        <p:spPr>
          <a:xfrm rot="10800000">
            <a:off x="10708814" y="1582699"/>
            <a:ext cx="307253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8"/>
          <p:cNvSpPr/>
          <p:nvPr/>
        </p:nvSpPr>
        <p:spPr>
          <a:xfrm rot="10800000">
            <a:off x="9360489" y="6640031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8"/>
          <p:cNvSpPr/>
          <p:nvPr/>
        </p:nvSpPr>
        <p:spPr>
          <a:xfrm rot="10800000">
            <a:off x="10912954" y="2873564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8"/>
          <p:cNvSpPr/>
          <p:nvPr/>
        </p:nvSpPr>
        <p:spPr>
          <a:xfrm rot="10800000">
            <a:off x="11107591" y="2548231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8"/>
          <p:cNvSpPr/>
          <p:nvPr/>
        </p:nvSpPr>
        <p:spPr>
          <a:xfrm rot="10800000">
            <a:off x="11700224" y="664231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"/>
          <p:cNvSpPr/>
          <p:nvPr/>
        </p:nvSpPr>
        <p:spPr>
          <a:xfrm rot="10800000">
            <a:off x="8057030" y="6507398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8"/>
          <p:cNvSpPr/>
          <p:nvPr/>
        </p:nvSpPr>
        <p:spPr>
          <a:xfrm rot="10800000">
            <a:off x="10429047" y="5226264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8"/>
          <p:cNvSpPr/>
          <p:nvPr/>
        </p:nvSpPr>
        <p:spPr>
          <a:xfrm rot="10800000">
            <a:off x="10708801" y="5159132"/>
            <a:ext cx="103105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8"/>
          <p:cNvGrpSpPr/>
          <p:nvPr/>
        </p:nvGrpSpPr>
        <p:grpSpPr>
          <a:xfrm flipH="1">
            <a:off x="221326" y="407533"/>
            <a:ext cx="4080702" cy="6042945"/>
            <a:chOff x="230395" y="498172"/>
            <a:chExt cx="3022742" cy="4532209"/>
          </a:xfrm>
        </p:grpSpPr>
        <p:sp>
          <p:nvSpPr>
            <p:cNvPr id="273" name="Google Shape;273;p8"/>
            <p:cNvSpPr/>
            <p:nvPr/>
          </p:nvSpPr>
          <p:spPr>
            <a:xfrm rot="10800000">
              <a:off x="2929047" y="2770789"/>
              <a:ext cx="324090" cy="33977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 rot="10800000">
              <a:off x="1759851" y="4637247"/>
              <a:ext cx="227595" cy="243307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 rot="10800000">
              <a:off x="2194676" y="1187022"/>
              <a:ext cx="227595" cy="243307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 rot="10800000">
              <a:off x="1195920" y="498002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 rot="10800000">
              <a:off x="2345895" y="215517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 rot="10800000">
              <a:off x="2490070" y="191117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 rot="10800000">
              <a:off x="2929058" y="49817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 rot="10800000">
              <a:off x="230395" y="4880547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 rot="10800000">
              <a:off x="1987445" y="3919697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 rot="10800000">
              <a:off x="2194670" y="3869347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10606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2130427"/>
            <a:ext cx="1049274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1661" y="3886200"/>
            <a:ext cx="86410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548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00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123" y="4406902"/>
            <a:ext cx="1049274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123" y="2906713"/>
            <a:ext cx="104927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291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0817" y="1600202"/>
            <a:ext cx="728448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1039" y="1600202"/>
            <a:ext cx="728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19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110996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1" y="1535113"/>
            <a:ext cx="54542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1" y="2174875"/>
            <a:ext cx="54542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0785" y="1535113"/>
            <a:ext cx="54563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0785" y="2174875"/>
            <a:ext cx="54563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8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9322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3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1" y="273050"/>
            <a:ext cx="406122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318" y="273052"/>
            <a:ext cx="69008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21" y="1435102"/>
            <a:ext cx="406122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253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9589" y="4800600"/>
            <a:ext cx="740664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9589" y="612775"/>
            <a:ext cx="740664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9589" y="5367338"/>
            <a:ext cx="740664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3096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05060" y="274640"/>
            <a:ext cx="369260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817" y="274640"/>
            <a:ext cx="1087850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59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2130426"/>
            <a:ext cx="1049274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1660" y="3886200"/>
            <a:ext cx="864108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188693"/>
      </p:ext>
    </p:extLst>
  </p:cSld>
  <p:clrMapOvr>
    <a:masterClrMapping/>
  </p:clrMapOvr>
  <p:transition advTm="6645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399997"/>
      </p:ext>
    </p:extLst>
  </p:cSld>
  <p:clrMapOvr>
    <a:masterClrMapping/>
  </p:clrMapOvr>
  <p:transition advTm="6645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123" y="4406900"/>
            <a:ext cx="10492740" cy="1362075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123" y="2906714"/>
            <a:ext cx="10492740" cy="150018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601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20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80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40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3006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60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20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81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283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123" y="4406901"/>
            <a:ext cx="1049274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123" y="2906713"/>
            <a:ext cx="1049274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134551"/>
      </p:ext>
    </p:extLst>
  </p:cSld>
  <p:clrMapOvr>
    <a:masterClrMapping/>
  </p:clrMapOvr>
  <p:transition advTm="6645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600201"/>
            <a:ext cx="545211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70" y="1600201"/>
            <a:ext cx="545211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153491"/>
      </p:ext>
    </p:extLst>
  </p:cSld>
  <p:clrMapOvr>
    <a:masterClrMapping/>
  </p:clrMapOvr>
  <p:transition advTm="6645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35113"/>
            <a:ext cx="54542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2174875"/>
            <a:ext cx="54542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0785" y="1535113"/>
            <a:ext cx="54563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0785" y="2174875"/>
            <a:ext cx="54563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571166"/>
      </p:ext>
    </p:extLst>
  </p:cSld>
  <p:clrMapOvr>
    <a:masterClrMapping/>
  </p:clrMapOvr>
  <p:transition advTm="6645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12717"/>
      </p:ext>
    </p:extLst>
  </p:cSld>
  <p:clrMapOvr>
    <a:masterClrMapping/>
  </p:clrMapOvr>
  <p:transition advTm="6645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68545"/>
      </p:ext>
    </p:extLst>
  </p:cSld>
  <p:clrMapOvr>
    <a:masterClrMapping/>
  </p:clrMapOvr>
  <p:transition advTm="6645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3050"/>
            <a:ext cx="406122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317" y="273051"/>
            <a:ext cx="6900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20" y="1435101"/>
            <a:ext cx="406122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29493"/>
      </p:ext>
    </p:extLst>
  </p:cSld>
  <p:clrMapOvr>
    <a:masterClrMapping/>
  </p:clrMapOvr>
  <p:transition advTm="6645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9589" y="4800600"/>
            <a:ext cx="740664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9589" y="612775"/>
            <a:ext cx="740664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9589" y="5367338"/>
            <a:ext cx="740664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844585"/>
      </p:ext>
    </p:extLst>
  </p:cSld>
  <p:clrMapOvr>
    <a:masterClrMapping/>
  </p:clrMapOvr>
  <p:transition advTm="6645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89102"/>
      </p:ext>
    </p:extLst>
  </p:cSld>
  <p:clrMapOvr>
    <a:masterClrMapping/>
  </p:clrMapOvr>
  <p:transition advTm="6645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274639"/>
            <a:ext cx="277749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274639"/>
            <a:ext cx="81267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419668"/>
      </p:ext>
    </p:extLst>
  </p:cSld>
  <p:clrMapOvr>
    <a:masterClrMapping/>
  </p:clrMapOvr>
  <p:transition advTm="6645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17220" y="274639"/>
            <a:ext cx="1110996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17220" y="6245225"/>
            <a:ext cx="288036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17670" y="6245225"/>
            <a:ext cx="390906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46820" y="6245225"/>
            <a:ext cx="2880360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056004"/>
      </p:ext>
    </p:extLst>
  </p:cSld>
  <p:clrMapOvr>
    <a:masterClrMapping/>
  </p:clrMapOvr>
  <p:transition advTm="6645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600201"/>
            <a:ext cx="5452110" cy="452596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70" y="1600201"/>
            <a:ext cx="5452110" cy="452596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35113"/>
            <a:ext cx="5454254" cy="63976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6014" indent="0">
              <a:buNone/>
              <a:defRPr sz="2500" b="1"/>
            </a:lvl2pPr>
            <a:lvl3pPr marL="1132027" indent="0">
              <a:buNone/>
              <a:defRPr sz="2200" b="1"/>
            </a:lvl3pPr>
            <a:lvl4pPr marL="1698041" indent="0">
              <a:buNone/>
              <a:defRPr sz="2000" b="1"/>
            </a:lvl4pPr>
            <a:lvl5pPr marL="2264054" indent="0">
              <a:buNone/>
              <a:defRPr sz="2000" b="1"/>
            </a:lvl5pPr>
            <a:lvl6pPr marL="2830068" indent="0">
              <a:buNone/>
              <a:defRPr sz="2000" b="1"/>
            </a:lvl6pPr>
            <a:lvl7pPr marL="3396082" indent="0">
              <a:buNone/>
              <a:defRPr sz="2000" b="1"/>
            </a:lvl7pPr>
            <a:lvl8pPr marL="3962095" indent="0">
              <a:buNone/>
              <a:defRPr sz="2000" b="1"/>
            </a:lvl8pPr>
            <a:lvl9pPr marL="4528109" indent="0">
              <a:buNone/>
              <a:defRPr sz="2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2174875"/>
            <a:ext cx="5454254" cy="395128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0785" y="1535113"/>
            <a:ext cx="5456396" cy="63976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6014" indent="0">
              <a:buNone/>
              <a:defRPr sz="2500" b="1"/>
            </a:lvl2pPr>
            <a:lvl3pPr marL="1132027" indent="0">
              <a:buNone/>
              <a:defRPr sz="2200" b="1"/>
            </a:lvl3pPr>
            <a:lvl4pPr marL="1698041" indent="0">
              <a:buNone/>
              <a:defRPr sz="2000" b="1"/>
            </a:lvl4pPr>
            <a:lvl5pPr marL="2264054" indent="0">
              <a:buNone/>
              <a:defRPr sz="2000" b="1"/>
            </a:lvl5pPr>
            <a:lvl6pPr marL="2830068" indent="0">
              <a:buNone/>
              <a:defRPr sz="2000" b="1"/>
            </a:lvl6pPr>
            <a:lvl7pPr marL="3396082" indent="0">
              <a:buNone/>
              <a:defRPr sz="2000" b="1"/>
            </a:lvl7pPr>
            <a:lvl8pPr marL="3962095" indent="0">
              <a:buNone/>
              <a:defRPr sz="2000" b="1"/>
            </a:lvl8pPr>
            <a:lvl9pPr marL="4528109" indent="0">
              <a:buNone/>
              <a:defRPr sz="2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0785" y="2174875"/>
            <a:ext cx="5456396" cy="395128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2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4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1" y="273050"/>
            <a:ext cx="4061223" cy="116205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318" y="273051"/>
            <a:ext cx="6900863" cy="5853113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21" y="1435100"/>
            <a:ext cx="4061223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66014" indent="0">
              <a:buNone/>
              <a:defRPr sz="1500"/>
            </a:lvl2pPr>
            <a:lvl3pPr marL="1132027" indent="0">
              <a:buNone/>
              <a:defRPr sz="1200"/>
            </a:lvl3pPr>
            <a:lvl4pPr marL="1698041" indent="0">
              <a:buNone/>
              <a:defRPr sz="1100"/>
            </a:lvl4pPr>
            <a:lvl5pPr marL="2264054" indent="0">
              <a:buNone/>
              <a:defRPr sz="1100"/>
            </a:lvl5pPr>
            <a:lvl6pPr marL="2830068" indent="0">
              <a:buNone/>
              <a:defRPr sz="1100"/>
            </a:lvl6pPr>
            <a:lvl7pPr marL="3396082" indent="0">
              <a:buNone/>
              <a:defRPr sz="1100"/>
            </a:lvl7pPr>
            <a:lvl8pPr marL="3962095" indent="0">
              <a:buNone/>
              <a:defRPr sz="1100"/>
            </a:lvl8pPr>
            <a:lvl9pPr marL="452810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85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9589" y="4800601"/>
            <a:ext cx="7406640" cy="566738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9589" y="612775"/>
            <a:ext cx="7406640" cy="4114800"/>
          </a:xfrm>
        </p:spPr>
        <p:txBody>
          <a:bodyPr/>
          <a:lstStyle>
            <a:lvl1pPr marL="0" indent="0">
              <a:buNone/>
              <a:defRPr sz="4000"/>
            </a:lvl1pPr>
            <a:lvl2pPr marL="566014" indent="0">
              <a:buNone/>
              <a:defRPr sz="3500"/>
            </a:lvl2pPr>
            <a:lvl3pPr marL="1132027" indent="0">
              <a:buNone/>
              <a:defRPr sz="3000"/>
            </a:lvl3pPr>
            <a:lvl4pPr marL="1698041" indent="0">
              <a:buNone/>
              <a:defRPr sz="2500"/>
            </a:lvl4pPr>
            <a:lvl5pPr marL="2264054" indent="0">
              <a:buNone/>
              <a:defRPr sz="2500"/>
            </a:lvl5pPr>
            <a:lvl6pPr marL="2830068" indent="0">
              <a:buNone/>
              <a:defRPr sz="2500"/>
            </a:lvl6pPr>
            <a:lvl7pPr marL="3396082" indent="0">
              <a:buNone/>
              <a:defRPr sz="2500"/>
            </a:lvl7pPr>
            <a:lvl8pPr marL="3962095" indent="0">
              <a:buNone/>
              <a:defRPr sz="2500"/>
            </a:lvl8pPr>
            <a:lvl9pPr marL="4528109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9589" y="5367339"/>
            <a:ext cx="7406640" cy="804862"/>
          </a:xfrm>
        </p:spPr>
        <p:txBody>
          <a:bodyPr/>
          <a:lstStyle>
            <a:lvl1pPr marL="0" indent="0">
              <a:buNone/>
              <a:defRPr sz="1700"/>
            </a:lvl1pPr>
            <a:lvl2pPr marL="566014" indent="0">
              <a:buNone/>
              <a:defRPr sz="1500"/>
            </a:lvl2pPr>
            <a:lvl3pPr marL="1132027" indent="0">
              <a:buNone/>
              <a:defRPr sz="1200"/>
            </a:lvl3pPr>
            <a:lvl4pPr marL="1698041" indent="0">
              <a:buNone/>
              <a:defRPr sz="1100"/>
            </a:lvl4pPr>
            <a:lvl5pPr marL="2264054" indent="0">
              <a:buNone/>
              <a:defRPr sz="1100"/>
            </a:lvl5pPr>
            <a:lvl6pPr marL="2830068" indent="0">
              <a:buNone/>
              <a:defRPr sz="1100"/>
            </a:lvl6pPr>
            <a:lvl7pPr marL="3396082" indent="0">
              <a:buNone/>
              <a:defRPr sz="1100"/>
            </a:lvl7pPr>
            <a:lvl8pPr marL="3962095" indent="0">
              <a:buNone/>
              <a:defRPr sz="1100"/>
            </a:lvl8pPr>
            <a:lvl9pPr marL="452810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1109960" cy="1143000"/>
          </a:xfrm>
          <a:prstGeom prst="rect">
            <a:avLst/>
          </a:prstGeom>
        </p:spPr>
        <p:txBody>
          <a:bodyPr vert="horz" lIns="113203" tIns="56601" rIns="113203" bIns="5660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600201"/>
            <a:ext cx="11109960" cy="4525963"/>
          </a:xfrm>
          <a:prstGeom prst="rect">
            <a:avLst/>
          </a:prstGeom>
        </p:spPr>
        <p:txBody>
          <a:bodyPr vert="horz" lIns="113203" tIns="56601" rIns="113203" bIns="5660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" y="6356351"/>
            <a:ext cx="2880360" cy="365125"/>
          </a:xfrm>
          <a:prstGeom prst="rect">
            <a:avLst/>
          </a:prstGeom>
        </p:spPr>
        <p:txBody>
          <a:bodyPr vert="horz" lIns="113203" tIns="56601" rIns="113203" bIns="56601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62681-774D-4FB3-B016-87632D41340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17670" y="6356351"/>
            <a:ext cx="3909060" cy="365125"/>
          </a:xfrm>
          <a:prstGeom prst="rect">
            <a:avLst/>
          </a:prstGeom>
        </p:spPr>
        <p:txBody>
          <a:bodyPr vert="horz" lIns="113203" tIns="56601" rIns="113203" bIns="56601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46820" y="6356351"/>
            <a:ext cx="2880360" cy="365125"/>
          </a:xfrm>
          <a:prstGeom prst="rect">
            <a:avLst/>
          </a:prstGeom>
        </p:spPr>
        <p:txBody>
          <a:bodyPr vert="horz" lIns="113203" tIns="56601" rIns="113203" bIns="56601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A7929-E137-420F-8FFA-65DF18D6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3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1132027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510" indent="-424510" algn="l" defTabSz="113202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9772" indent="-353759" algn="l" defTabSz="1132027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5034" indent="-283007" algn="l" defTabSz="1132027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048" indent="-283007" algn="l" defTabSz="1132027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7061" indent="-283007" algn="l" defTabSz="1132027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3075" indent="-283007" algn="l" defTabSz="11320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9088" indent="-283007" algn="l" defTabSz="11320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5102" indent="-283007" algn="l" defTabSz="11320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11116" indent="-283007" algn="l" defTabSz="11320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6014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2027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8041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4054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30068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6082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2095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8109" algn="l" defTabSz="11320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1109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600202"/>
            <a:ext cx="111099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" y="6356352"/>
            <a:ext cx="2880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17671" y="6356352"/>
            <a:ext cx="3909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46820" y="6356352"/>
            <a:ext cx="2880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10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7220" y="274638"/>
            <a:ext cx="1110996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7220" y="1600201"/>
            <a:ext cx="1110996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7220" y="6245225"/>
            <a:ext cx="288036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17670" y="6245225"/>
            <a:ext cx="390906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46820" y="6245225"/>
            <a:ext cx="288036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0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e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PowerPoint_Presentation1.pptx"/><Relationship Id="rId5" Type="http://schemas.openxmlformats.org/officeDocument/2006/relationships/image" Target="../media/image30.wmf"/><Relationship Id="rId4" Type="http://schemas.openxmlformats.org/officeDocument/2006/relationships/package" Target="../embeddings/Microsoft_PowerPoint_Presentation.pptx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PowerPoint_Presentation3.pptx"/><Relationship Id="rId5" Type="http://schemas.openxmlformats.org/officeDocument/2006/relationships/image" Target="../media/image30.wmf"/><Relationship Id="rId4" Type="http://schemas.openxmlformats.org/officeDocument/2006/relationships/package" Target="../embeddings/Microsoft_PowerPoint_Presentation2.ppt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7.xml"/><Relationship Id="rId3" Type="http://schemas.openxmlformats.org/officeDocument/2006/relationships/image" Target="../media/image5.jpg"/><Relationship Id="rId7" Type="http://schemas.openxmlformats.org/officeDocument/2006/relationships/slide" Target="slide5.xml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5" Type="http://schemas.microsoft.com/office/2007/relationships/hdphoto" Target="../media/hdphoto4.wdp"/><Relationship Id="rId10" Type="http://schemas.openxmlformats.org/officeDocument/2006/relationships/slide" Target="slide6.xml"/><Relationship Id="rId4" Type="http://schemas.openxmlformats.org/officeDocument/2006/relationships/slide" Target="slide4.xml"/><Relationship Id="rId9" Type="http://schemas.microsoft.com/office/2007/relationships/hdphoto" Target="../media/hdphoto2.wdp"/><Relationship Id="rId1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2"/>
            <a:ext cx="12344400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67" tIns="45634" rIns="91267" bIns="45634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34331" y="462491"/>
            <a:ext cx="2070259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0306" y="1254922"/>
            <a:ext cx="8455843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575" y="4205201"/>
            <a:ext cx="4579858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6"/>
            <a:ext cx="3491149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344400" cy="16934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848600" y="3581400"/>
            <a:ext cx="3511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/>
              <a:t>Tr 100 - 101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343369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739082" y="838200"/>
            <a:ext cx="5485904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</a:t>
            </a:r>
            <a:r>
              <a:rPr lang="en-US" sz="10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sánh</a:t>
            </a:r>
            <a:endParaRPr lang="en-US" sz="10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337112" y="3177600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endParaRPr lang="en-US" sz="106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85655" y="3184527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1060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471685" y="3177600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10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814357" y="3177600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106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176655" y="3177599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10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482034" y="3224071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39526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8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746" y="5425350"/>
            <a:ext cx="2253163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dịu</a:t>
            </a:r>
            <a:endParaRPr lang="en-US" sz="8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57400" y="5425350"/>
            <a:ext cx="1862118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địu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09105" y="5425350"/>
            <a:ext cx="24784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xíu</a:t>
            </a:r>
            <a:endParaRPr lang="en-US" sz="8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652655" y="5425350"/>
            <a:ext cx="24784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hưu</a:t>
            </a:r>
            <a:endParaRPr lang="en-US" sz="8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959602" y="5425350"/>
            <a:ext cx="24784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mưu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209668" y="5425350"/>
            <a:ext cx="2253163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lựu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29790" y="5286677"/>
            <a:ext cx="1271854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endParaRPr lang="en-US" sz="8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23005" y="5286677"/>
            <a:ext cx="1862121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8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8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456263" y="5286677"/>
            <a:ext cx="1399039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610181" y="5286677"/>
            <a:ext cx="2048333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8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8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663549" y="5286677"/>
            <a:ext cx="1538944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Địu Em Bé, Địu ngồi 4 Tư Thế Có Túi Để Đồ Tiện Dụng Comfy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24" y="408161"/>
            <a:ext cx="4550126" cy="455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5"/>
          <a:stretch/>
        </p:blipFill>
        <p:spPr bwMode="auto">
          <a:xfrm>
            <a:off x="4087334" y="5399950"/>
            <a:ext cx="1974850" cy="139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Lựu Việt Nam trái to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18" y="1271337"/>
            <a:ext cx="5541818" cy="34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3 món salad nhìn là mê từ trái lựu - Nhịp sống kinh tế Việt Nam &amp;amp; Thế giớ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114" y="1271337"/>
            <a:ext cx="5195454" cy="34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33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268095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581001" y="2105022"/>
            <a:ext cx="247847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10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5527" y="2105022"/>
            <a:ext cx="247847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10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10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60849" y="3688098"/>
            <a:ext cx="501315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10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10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10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986983" y="473557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endParaRPr lang="en-US" sz="10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27452" y="457200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10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3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09208" y="5439506"/>
            <a:ext cx="708389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8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rìu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6" name="Picture 4" descr="Hồng Tuyết: Chiếc rìu của người tiều ph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118" y="604999"/>
            <a:ext cx="5875682" cy="37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50741" y="5347680"/>
            <a:ext cx="1905001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8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56748" y="5257800"/>
            <a:ext cx="6686550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8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địu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791200" y="5257799"/>
            <a:ext cx="2669528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AutoShape 2" descr="hình ảnh : cây, thực vật, trắng, Bãi cỏ, chuông, Cây bụi, món ăn, màu xanh  lá, Cây cỏ, Sản xuất, rau, nhỏ bé, Thực vật học, chất độc, hẹ, Lá thật,"/>
          <p:cNvSpPr>
            <a:spLocks noChangeAspect="1" noChangeArrowheads="1"/>
          </p:cNvSpPr>
          <p:nvPr/>
        </p:nvSpPr>
        <p:spPr bwMode="auto">
          <a:xfrm>
            <a:off x="157911" y="-144463"/>
            <a:ext cx="309375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hình ảnh : cây, thực vật, trắng, Bãi cỏ, chuông, Cây bụi, món ăn, màu xanh  lá, Cây cỏ, Sản xuất, rau, nhỏ bé, Thực vật học, chất độc, hẹ, Lá thật,"/>
          <p:cNvSpPr>
            <a:spLocks noChangeAspect="1" noChangeArrowheads="1"/>
          </p:cNvSpPr>
          <p:nvPr/>
        </p:nvSpPr>
        <p:spPr bwMode="auto">
          <a:xfrm>
            <a:off x="312598" y="7938"/>
            <a:ext cx="309375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 descr="Địu Em Bé, Địu ngồi 4 Tư Thế Có Túi Để Đồ Tiện Dụng Comfy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24" y="408161"/>
            <a:ext cx="4550126" cy="455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03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56748" y="5105401"/>
            <a:ext cx="6686550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8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lựu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864872" y="5105401"/>
            <a:ext cx="2669528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5" descr="Lựu Việt Nam trái to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18" y="1066800"/>
            <a:ext cx="5541818" cy="34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3 món salad nhìn là mê từ trái lựu - Nhịp sống kinh tế Việt Nam &amp;amp; Thế giớ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114" y="1066800"/>
            <a:ext cx="5195454" cy="34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93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56748" y="5105401"/>
            <a:ext cx="6686550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cừu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867400" y="5105399"/>
            <a:ext cx="2669528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266" name="Picture 2" descr="Con cừ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6752"/>
            <a:ext cx="4399048" cy="439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478327" y="5162552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cừu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43500" y="5162552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lựu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72214" y="5162552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địu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-198210" y="5271562"/>
            <a:ext cx="300426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rìu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2" descr="Con cừ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455" y="1371600"/>
            <a:ext cx="3305070" cy="330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hoáng ngợp lựu Israel siêu mọng nước siêu to Homefarm - Thực Phẩm Nhập  Khẩu Cao Cấ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875" y="1672061"/>
            <a:ext cx="3004609" cy="300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Địu Em Bé, Địu ngồi 4 Tư Thế Có Túi Để Đồ Tiện Dụng Comfybab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06898"/>
            <a:ext cx="2334934" cy="23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ồng Tuyết: Chiếc rìu của người tiều ph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304">
            <a:off x="244732" y="2528665"/>
            <a:ext cx="2265329" cy="144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8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8478327" y="55262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cừu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143500" y="55262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lựu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972214" y="55262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địu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198210" y="5635293"/>
            <a:ext cx="300426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rìu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027" y="-152400"/>
            <a:ext cx="4942599" cy="472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2982" y="4474075"/>
            <a:ext cx="2253163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dịu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29636" y="4474075"/>
            <a:ext cx="1862118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địu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624891" y="4474075"/>
            <a:ext cx="24784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931838" y="4474075"/>
            <a:ext cx="24784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0181904" y="4474075"/>
            <a:ext cx="2253163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lựu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792415" y="4460230"/>
            <a:ext cx="24784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xíu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0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91282" y="4291233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82639" y="4438775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905000" y="152400"/>
            <a:ext cx="8792308" cy="45529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3518" y="2818048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623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18919" y="1929997"/>
            <a:ext cx="5383242" cy="1138834"/>
            <a:chOff x="143293" y="1429216"/>
            <a:chExt cx="2513144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43293" y="1458734"/>
              <a:ext cx="482131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70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háu Yêu Bà ✿ Thần Đồng Âm Nhạc Việt Nam Bé MAI VY ♪ #NamvietThieun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7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565773"/>
              </p:ext>
            </p:extLst>
          </p:nvPr>
        </p:nvGraphicFramePr>
        <p:xfrm>
          <a:off x="218629" y="762000"/>
          <a:ext cx="11880016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5624" y="76201"/>
            <a:ext cx="6858333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67818" y="1628776"/>
            <a:ext cx="817273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dirty="0" err="1" smtClean="0">
                <a:solidFill>
                  <a:srgbClr val="FF0000"/>
                </a:solidFill>
                <a:latin typeface="HP001 4 hàng" pitchFamily="34" charset="0"/>
              </a:rPr>
              <a:t>Łu</a:t>
            </a:r>
            <a:endParaRPr lang="en-US" sz="286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1628776"/>
            <a:ext cx="817273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dirty="0" err="1" smtClean="0">
                <a:solidFill>
                  <a:srgbClr val="FF0000"/>
                </a:solidFill>
                <a:latin typeface="HP001 4 hàng" pitchFamily="34" charset="0"/>
              </a:rPr>
              <a:t>Łu</a:t>
            </a:r>
            <a:endParaRPr lang="en-US" sz="286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49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86" y="5145658"/>
            <a:ext cx="2750229" cy="1712343"/>
          </a:xfrm>
          <a:prstGeom prst="rect">
            <a:avLst/>
          </a:prstGeom>
        </p:spPr>
      </p:pic>
      <p:pic>
        <p:nvPicPr>
          <p:cNvPr id="4" name="IU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" y="228600"/>
            <a:ext cx="11109325" cy="4160837"/>
          </a:xfrm>
        </p:spPr>
      </p:pic>
    </p:spTree>
    <p:extLst>
      <p:ext uri="{BB962C8B-B14F-4D97-AF65-F5344CB8AC3E}">
        <p14:creationId xmlns:p14="http://schemas.microsoft.com/office/powerpoint/2010/main" val="1986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272" y="114886"/>
          <a:ext cx="6318619" cy="3554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Presentation" r:id="rId4" imgW="6350040" imgH="3571920" progId="PowerPoint.Show.12">
                  <p:embed/>
                </p:oleObj>
              </mc:Choice>
              <mc:Fallback>
                <p:oleObj name="Presentation" r:id="rId4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272" y="114886"/>
                        <a:ext cx="6318619" cy="3554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650" y="37482"/>
          <a:ext cx="12095418" cy="6803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Presentation" r:id="rId6" imgW="5702973" imgH="3206554" progId="PowerPoint.Show.12">
                  <p:embed/>
                </p:oleObj>
              </mc:Choice>
              <mc:Fallback>
                <p:oleObj name="Presentation" r:id="rId6" imgW="5702973" imgH="3206554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7650" y="37482"/>
                        <a:ext cx="12095418" cy="6803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880183" y="2411860"/>
            <a:ext cx="5125803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8927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iu</a:t>
            </a:r>
            <a:r>
              <a:rPr lang="en-US" sz="3573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3702046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521940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654669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C11F9-FE2F-4249-AE9F-7F10B4F33F37}"/>
              </a:ext>
            </a:extLst>
          </p:cNvPr>
          <p:cNvSpPr txBox="1"/>
          <p:nvPr/>
        </p:nvSpPr>
        <p:spPr>
          <a:xfrm>
            <a:off x="6715822" y="2397709"/>
            <a:ext cx="4942778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b="1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8927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iu</a:t>
            </a:r>
            <a:r>
              <a:rPr lang="en-US" sz="3573" b="1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b="1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1C5D9A-5301-47E5-BD5B-AA4C67C20864}"/>
              </a:ext>
            </a:extLst>
          </p:cNvPr>
          <p:cNvCxnSpPr/>
          <p:nvPr/>
        </p:nvCxnSpPr>
        <p:spPr bwMode="auto">
          <a:xfrm>
            <a:off x="219272" y="3733046"/>
            <a:ext cx="1172980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8552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219126"/>
              </p:ext>
            </p:extLst>
          </p:nvPr>
        </p:nvGraphicFramePr>
        <p:xfrm>
          <a:off x="218629" y="762000"/>
          <a:ext cx="11880016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05362" y="1628776"/>
            <a:ext cx="8500638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dirty="0" smtClean="0">
                <a:solidFill>
                  <a:srgbClr val="FF0000"/>
                </a:solidFill>
                <a:latin typeface="HP001 4 hàng" pitchFamily="34" charset="0"/>
              </a:rPr>
              <a:t>ŔĎ  </a:t>
            </a:r>
            <a:endParaRPr lang="en-US" sz="286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04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86" y="5145658"/>
            <a:ext cx="2750229" cy="1712343"/>
          </a:xfrm>
          <a:prstGeom prst="rect">
            <a:avLst/>
          </a:prstGeom>
        </p:spPr>
      </p:pic>
      <p:pic>
        <p:nvPicPr>
          <p:cNvPr id="3" name="ƯU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133" y="172958"/>
            <a:ext cx="12220258" cy="4576921"/>
          </a:xfrm>
        </p:spPr>
      </p:pic>
    </p:spTree>
    <p:extLst>
      <p:ext uri="{BB962C8B-B14F-4D97-AF65-F5344CB8AC3E}">
        <p14:creationId xmlns:p14="http://schemas.microsoft.com/office/powerpoint/2010/main" val="138538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272" y="114886"/>
          <a:ext cx="6318619" cy="3554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Presentation" r:id="rId4" imgW="6350040" imgH="3571920" progId="PowerPoint.Show.12">
                  <p:embed/>
                </p:oleObj>
              </mc:Choice>
              <mc:Fallback>
                <p:oleObj name="Presentation" r:id="rId4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272" y="114886"/>
                        <a:ext cx="6318619" cy="3554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650" y="37482"/>
          <a:ext cx="12095418" cy="6803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Presentation" r:id="rId6" imgW="5702973" imgH="3206554" progId="PowerPoint.Show.12">
                  <p:embed/>
                </p:oleObj>
              </mc:Choice>
              <mc:Fallback>
                <p:oleObj name="Presentation" r:id="rId6" imgW="5702973" imgH="3206554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7650" y="37482"/>
                        <a:ext cx="12095418" cy="6803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1025551" y="2438400"/>
            <a:ext cx="5125803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8927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ưu</a:t>
            </a:r>
            <a:r>
              <a:rPr lang="en-US" sz="3573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3702046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521940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654669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C11F9-FE2F-4249-AE9F-7F10B4F33F37}"/>
              </a:ext>
            </a:extLst>
          </p:cNvPr>
          <p:cNvSpPr txBox="1"/>
          <p:nvPr/>
        </p:nvSpPr>
        <p:spPr>
          <a:xfrm>
            <a:off x="6868222" y="2397709"/>
            <a:ext cx="4942778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b="1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8927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ưu</a:t>
            </a:r>
            <a:r>
              <a:rPr lang="en-US" sz="3573" b="1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b="1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1C5D9A-5301-47E5-BD5B-AA4C67C20864}"/>
              </a:ext>
            </a:extLst>
          </p:cNvPr>
          <p:cNvCxnSpPr/>
          <p:nvPr/>
        </p:nvCxnSpPr>
        <p:spPr bwMode="auto">
          <a:xfrm>
            <a:off x="219272" y="3733046"/>
            <a:ext cx="1172980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4538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ết chữ -rìu-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114850"/>
            <a:ext cx="8654221" cy="6743150"/>
          </a:xfrm>
        </p:spPr>
      </p:pic>
    </p:spTree>
    <p:extLst>
      <p:ext uri="{BB962C8B-B14F-4D97-AF65-F5344CB8AC3E}">
        <p14:creationId xmlns:p14="http://schemas.microsoft.com/office/powerpoint/2010/main" val="15090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18630" y="1242446"/>
          <a:ext cx="1206563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57074" y="3126898"/>
            <a:ext cx="1144688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18000" smtClean="0">
                <a:solidFill>
                  <a:srgbClr val="FF0000"/>
                </a:solidFill>
                <a:latin typeface="HP001 4H"/>
                <a:ea typeface="HP001 4H"/>
              </a:rPr>
              <a:t> cái </a:t>
            </a:r>
            <a:r>
              <a:rPr lang="vi-VN" sz="18000">
                <a:solidFill>
                  <a:srgbClr val="FF0000"/>
                </a:solidFill>
                <a:latin typeface="HP001 4H"/>
                <a:ea typeface="HP001 4H"/>
              </a:rPr>
              <a:t>ǟìu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895741"/>
              </p:ext>
            </p:extLst>
          </p:nvPr>
        </p:nvGraphicFramePr>
        <p:xfrm>
          <a:off x="218629" y="838200"/>
          <a:ext cx="11880016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425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9813" marR="119813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171" y="-20081"/>
            <a:ext cx="2750229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985932" y="1689844"/>
            <a:ext cx="8415432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lựu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0" y="581025"/>
            <a:ext cx="3667618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6512" y="-1387326"/>
            <a:ext cx="3667618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875" y="-495019"/>
            <a:ext cx="3667618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16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2099E-6 -1.48148E-6 L 0.03318 -0.11806 L 0.0517 -0.18611 L 0.06404 -0.22917 L 0.07716 -0.28333 L 0.08487 -0.32778 L 0.08565 -0.36667 L 0.08565 -0.4 L 0.08102 -0.41806 L 0.07562 -0.42639 L 0.06944 -0.42917 L 0.06404 -0.42778 L 0.05555 -0.41667 L 0.04629 -0.39722 L 0.04012 -0.37222 L 0.03549 -0.34583 L 0.03163 -0.3 L 0.03163 -0.01667 L 0.03626 0.03611 L 0.04244 0.06528 L 0.0517 0.08333 L 0.06481 0.09444 L 0.08012 0.09167 L 0.09182 0.07917 L 0.10416 0.04305 L 0.11728 -0.01111 L 0.125 -0.0625 L 0.13117 -0.11111 L 0.13117 0.05 L 0.13336 0.07199 L 0.1403 0.08889 L 0.14737 0.09305 L 0.16203 0.09305 L 0.17361 0.08194 L 0.18737 0.05139 L 0.19984 0.00555 L 0.20975 -0.04445 L 0.21052 -0.11111 L 0.21052 0.04861 L 0.2136 0.07639 L 0.21836 0.08889 L 0.22376 0.09444 L 0.23148 0.09444 L 0.24305 0.08611 L 0.25617 0.05833 L 0.27006 0.00278 L 0.28228 -0.07083 L 0.28626 -0.1125 L 0.28626 0.05417 L 0.29089 0.07917 L 0.29861 0.09028 L 0.31095 0.09305 L 0.31867 0.09167 L 0.33024 0.08055 L 0.34323 0.05139 L 0.35339 0.0125 L 0.36265 -0.02778 L 0.36638 -0.05695 L 0.36715 -0.10995 L 0.36715 0.05972 L 0.37114 0.08194 L 0.37886 0.09167 L 0.38799 0.09444 L 0.39802 0.08472 L 0.40895 0.06667 L 0.42117 0.02083 L 0.42888 -0.01111 " pathEditMode="relative" ptsTypes="AAAAAAAAAAAAAAAAAAAAAAAAAAAAAAAAAAAAAAAAAAAAAAAAAAAAAAAAAAAAAAAAAAA">
                                      <p:cBhvr>
                                        <p:cTn id="11" dur="2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757E-6 8.14815E-6 L 0.00617 -0.00555 L 0.01543 -0.00555 L 0.02083 0.00278 L 0.0216 0.0139 L 0.01929 0.0264 L 0.0108 0.04167 L 3.12757E-6 0.05001 " pathEditMode="relative" ptsTypes="AAAAAA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500"/>
                            </p:stCondLst>
                            <p:childTnLst>
                              <p:par>
                                <p:cTn id="3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47290" l="100" r="54800">
                        <a14:foregroundMark x1="6200" y1="6574" x2="10600" y2="19377"/>
                        <a14:foregroundMark x1="10600" y1="6574" x2="18100" y2="10496"/>
                        <a14:foregroundMark x1="3100" y1="2768" x2="5700" y2="1499"/>
                        <a14:foregroundMark x1="3900" y1="3576" x2="6500" y2="6574"/>
                        <a14:foregroundMark x1="12200" y1="14072" x2="13700" y2="16724"/>
                        <a14:foregroundMark x1="9600" y1="24452" x2="9800" y2="30681"/>
                        <a14:foregroundMark x1="24200" y1="15225" x2="37600" y2="17532"/>
                        <a14:foregroundMark x1="35300" y1="17878" x2="36100" y2="19608"/>
                        <a14:foregroundMark x1="36900" y1="16148" x2="36900" y2="17532"/>
                        <a14:foregroundMark x1="8800" y1="32065" x2="12400" y2="31488"/>
                        <a14:foregroundMark x1="26000" y1="29758" x2="36100" y2="28604"/>
                        <a14:foregroundMark x1="41000" y1="33333" x2="43000" y2="40715"/>
                        <a14:foregroundMark x1="13200" y1="8997" x2="12700" y2="14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534" b="54748"/>
          <a:stretch/>
        </p:blipFill>
        <p:spPr>
          <a:xfrm>
            <a:off x="157766" y="1352806"/>
            <a:ext cx="2933112" cy="2112818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4437" y1="23958" x2="15711" y2="37240"/>
                        <a14:foregroundMark x1="39278" y1="37240" x2="78769" y2="32031"/>
                        <a14:foregroundMark x1="63907" y1="28646" x2="64544" y2="34115"/>
                        <a14:foregroundMark x1="36943" y1="30729" x2="45860" y2="38021"/>
                        <a14:foregroundMark x1="52442" y1="55469" x2="54565" y2="73698"/>
                        <a14:foregroundMark x1="12951" y1="9635" x2="10191" y2="38021"/>
                        <a14:foregroundMark x1="9130" y1="13802" x2="21019" y2="33333"/>
                        <a14:foregroundMark x1="15711" y1="17969" x2="25053" y2="33333"/>
                        <a14:foregroundMark x1="17834" y1="15104" x2="19958" y2="16406"/>
                        <a14:foregroundMark x1="5308" y1="14583" x2="7856" y2="30729"/>
                        <a14:foregroundMark x1="7431" y1="33333" x2="5308" y2="5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962399"/>
            <a:ext cx="2524157" cy="2057911"/>
          </a:xfrm>
          <a:prstGeom prst="rect">
            <a:avLst/>
          </a:prstGeom>
        </p:spPr>
      </p:pic>
      <p:pic>
        <p:nvPicPr>
          <p:cNvPr id="8" name="Picture 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6979" y1="28571" x2="64323" y2="280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1038"/>
            <a:ext cx="2756867" cy="2663536"/>
          </a:xfrm>
          <a:prstGeom prst="rect">
            <a:avLst/>
          </a:prstGeom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879" b="79030" l="524" r="90445">
                        <a14:foregroundMark x1="37565" y1="47030" x2="39267" y2="63273"/>
                        <a14:foregroundMark x1="48429" y1="47030" x2="41492" y2="64000"/>
                        <a14:foregroundMark x1="43194" y1="53576" x2="45026" y2="57576"/>
                        <a14:foregroundMark x1="28403" y1="56000" x2="31414" y2="64000"/>
                        <a14:foregroundMark x1="29319" y1="49939" x2="27094" y2="5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17778" r="11476" b="25253"/>
          <a:stretch/>
        </p:blipFill>
        <p:spPr>
          <a:xfrm>
            <a:off x="6050784" y="3037864"/>
            <a:ext cx="2376055" cy="1953491"/>
          </a:xfrm>
          <a:prstGeom prst="rect">
            <a:avLst/>
          </a:prstGeom>
        </p:spPr>
      </p:pic>
      <p:sp>
        <p:nvSpPr>
          <p:cNvPr id="10" name="Right Arrow 9">
            <a:hlinkClick r:id="rId16" action="ppaction://hlinksldjump"/>
          </p:cNvPr>
          <p:cNvSpPr/>
          <p:nvPr/>
        </p:nvSpPr>
        <p:spPr>
          <a:xfrm>
            <a:off x="10363200" y="6477000"/>
            <a:ext cx="1752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Đi đến bài học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2781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 hướng dẫn viết chữ quả lựu - Tập viết 1 - Viết chữ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26158"/>
            <a:ext cx="12115800" cy="6835969"/>
          </a:xfrm>
        </p:spPr>
      </p:pic>
    </p:spTree>
    <p:extLst>
      <p:ext uri="{BB962C8B-B14F-4D97-AF65-F5344CB8AC3E}">
        <p14:creationId xmlns:p14="http://schemas.microsoft.com/office/powerpoint/2010/main" val="352598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053853"/>
              </p:ext>
            </p:extLst>
          </p:nvPr>
        </p:nvGraphicFramePr>
        <p:xfrm>
          <a:off x="218630" y="1242446"/>
          <a:ext cx="1206563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64063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1028700" y="3126898"/>
            <a:ext cx="11508925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l-GR" sz="180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Ǖ</a:t>
            </a:r>
            <a:r>
              <a:rPr lang="el-GR" sz="18000" smtClean="0">
                <a:solidFill>
                  <a:srgbClr val="FF0000"/>
                </a:solidFill>
                <a:latin typeface="HP001 4 hàng" pitchFamily="34" charset="0"/>
              </a:rPr>
              <a:t>ί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ả lựu </a:t>
            </a:r>
          </a:p>
        </p:txBody>
      </p:sp>
    </p:spTree>
    <p:extLst>
      <p:ext uri="{BB962C8B-B14F-4D97-AF65-F5344CB8AC3E}">
        <p14:creationId xmlns:p14="http://schemas.microsoft.com/office/powerpoint/2010/main" val="39347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04800"/>
            <a:ext cx="10058400" cy="643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t="5858" b="63636"/>
          <a:stretch/>
        </p:blipFill>
        <p:spPr>
          <a:xfrm>
            <a:off x="1534427" y="52384"/>
            <a:ext cx="8851277" cy="406241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8629" y="203423"/>
            <a:ext cx="2660598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16316" y="4436897"/>
            <a:ext cx="118183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hưu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nấu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chăm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lo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cháu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Mỗi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lần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dạo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hay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xưa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Lời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dịu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3903653" y="5212869"/>
            <a:ext cx="8507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398298" y="5191155"/>
            <a:ext cx="98403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006158" y="4267617"/>
            <a:ext cx="528269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245884" y="4267617"/>
            <a:ext cx="528269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4953000" y="4640047"/>
            <a:ext cx="108244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693051" y="5794828"/>
            <a:ext cx="89458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481761" y="4957179"/>
            <a:ext cx="528269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9076127" y="5809336"/>
            <a:ext cx="144073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61331" y="5620079"/>
            <a:ext cx="528269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7315200" y="6421627"/>
            <a:ext cx="8161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03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58090" y="2154895"/>
            <a:ext cx="5867400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ghỉ hưu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211290" y="2154895"/>
            <a:ext cx="4432713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dịu êm</a:t>
            </a:r>
          </a:p>
        </p:txBody>
      </p:sp>
    </p:spTree>
    <p:extLst>
      <p:ext uri="{BB962C8B-B14F-4D97-AF65-F5344CB8AC3E}">
        <p14:creationId xmlns:p14="http://schemas.microsoft.com/office/powerpoint/2010/main" val="269389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201345" y="1412268"/>
            <a:ext cx="118183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đã nghỉ hưu. Ngày ngày, bà đi chợ, nấu ăn và chăm lo cho con cháu. Mỗi lần đưa bé đi dạo, bà hay kể về ngày xưa. Lời bà dịu ê</a:t>
            </a:r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76250" y="5401253"/>
            <a:ext cx="1144688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 xuất hiện trong bài?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6611003" y="1729740"/>
            <a:ext cx="52862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3471" y="4038600"/>
            <a:ext cx="25383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05430" y="1691640"/>
            <a:ext cx="7533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04800" y="2476720"/>
            <a:ext cx="1143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01345" y="3200400"/>
            <a:ext cx="11740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421390" y="4038600"/>
            <a:ext cx="3600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495300" y="5401253"/>
            <a:ext cx="1144688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 ngày, bà làm những gì?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95300" y="5401253"/>
            <a:ext cx="1144688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thường làm gì khi đưa bé đi dạo?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95300" y="5373256"/>
            <a:ext cx="1144688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Lời bà như thế nào?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57853" y="5373256"/>
            <a:ext cx="1144688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hãy nhận xét về người bà trong bài.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9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23" grpId="0" animBg="1"/>
      <p:bldP spid="24" grpId="0" animBg="1"/>
      <p:bldP spid="28" grpId="0" animBg="1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16725" y="4445931"/>
            <a:ext cx="11818300" cy="21959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đã nghỉ hưu. Ngày ngày, bà đi chợ, nấu ăn và chăm lo cho con cháu. Mỗi lần đưa bé đi dạo, bà hay kể về ngày xưa. Lời bà dịu ê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34300" y="33164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cừu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61373" y="33164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lựu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506777" y="24020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địu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87239" y="2511093"/>
            <a:ext cx="300426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rìu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45"/>
          <a:stretch/>
        </p:blipFill>
        <p:spPr bwMode="auto">
          <a:xfrm>
            <a:off x="5444724" y="0"/>
            <a:ext cx="4584470" cy="167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2"/>
          <a:stretch/>
        </p:blipFill>
        <p:spPr bwMode="auto">
          <a:xfrm>
            <a:off x="5444724" y="1067002"/>
            <a:ext cx="5309901" cy="167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4493272" cy="429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48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8629" y="203423"/>
            <a:ext cx="2660598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469769" y="770154"/>
            <a:ext cx="935860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em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 t="56970" b="5858"/>
          <a:stretch/>
        </p:blipFill>
        <p:spPr>
          <a:xfrm>
            <a:off x="1911927" y="1475138"/>
            <a:ext cx="9129073" cy="507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0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352" y="1143000"/>
            <a:ext cx="7511528" cy="282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9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 bwMode="auto">
          <a:xfrm>
            <a:off x="1861032" y="5358071"/>
            <a:ext cx="1903246" cy="609600"/>
          </a:xfrm>
          <a:prstGeom prst="roundRect">
            <a:avLst/>
          </a:prstGeom>
          <a:noFill/>
          <a:ln w="285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caùi</a:t>
            </a:r>
            <a:r>
              <a:rPr lang="en-US" sz="2800" b="1" dirty="0">
                <a:solidFill>
                  <a:srgbClr val="006600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ñòu</a:t>
            </a:r>
            <a:endParaRPr lang="vi-VN" sz="2800" b="1" dirty="0">
              <a:solidFill>
                <a:srgbClr val="0066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063877" y="5358071"/>
            <a:ext cx="1903246" cy="609600"/>
          </a:xfrm>
          <a:prstGeom prst="roundRect">
            <a:avLst/>
          </a:prstGeom>
          <a:noFill/>
          <a:ln w="285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6600"/>
                </a:solidFill>
                <a:latin typeface="VNI-Avo" pitchFamily="2" charset="0"/>
              </a:rPr>
              <a:t>con </a:t>
            </a: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cöøu</a:t>
            </a:r>
            <a:endParaRPr lang="vi-VN" sz="2800" b="1" dirty="0">
              <a:solidFill>
                <a:srgbClr val="0066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481624" y="5375565"/>
            <a:ext cx="1903246" cy="609600"/>
          </a:xfrm>
          <a:prstGeom prst="roundRect">
            <a:avLst/>
          </a:prstGeom>
          <a:noFill/>
          <a:ln w="285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quaû</a:t>
            </a:r>
            <a:r>
              <a:rPr lang="en-US" sz="2800" b="1" dirty="0">
                <a:solidFill>
                  <a:srgbClr val="006600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löïu</a:t>
            </a:r>
            <a:endParaRPr lang="vi-VN" sz="2800" b="1" dirty="0">
              <a:solidFill>
                <a:srgbClr val="006600"/>
              </a:solidFill>
            </a:endParaRPr>
          </a:p>
        </p:txBody>
      </p:sp>
      <p:cxnSp>
        <p:nvCxnSpPr>
          <p:cNvPr id="10" name="Straight Connector 9"/>
          <p:cNvCxnSpPr>
            <a:stCxn id="12" idx="0"/>
            <a:endCxn id="15" idx="2"/>
          </p:cNvCxnSpPr>
          <p:nvPr/>
        </p:nvCxnSpPr>
        <p:spPr bwMode="auto">
          <a:xfrm flipV="1">
            <a:off x="2812655" y="3237241"/>
            <a:ext cx="2212338" cy="212083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>
            <a:stCxn id="13" idx="0"/>
            <a:endCxn id="18" idx="2"/>
          </p:cNvCxnSpPr>
          <p:nvPr/>
        </p:nvCxnSpPr>
        <p:spPr bwMode="auto">
          <a:xfrm flipV="1">
            <a:off x="5015501" y="3195255"/>
            <a:ext cx="4429037" cy="216281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>
            <a:stCxn id="14" idx="0"/>
            <a:endCxn id="17" idx="2"/>
          </p:cNvCxnSpPr>
          <p:nvPr/>
        </p:nvCxnSpPr>
        <p:spPr bwMode="auto">
          <a:xfrm flipH="1" flipV="1">
            <a:off x="7234765" y="3237241"/>
            <a:ext cx="2198482" cy="213832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3819042" y="152400"/>
            <a:ext cx="514275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5000" b="1" dirty="0" err="1">
                <a:solidFill>
                  <a:srgbClr val="008000"/>
                </a:solidFill>
                <a:latin typeface=".VnAvant" pitchFamily="34" charset="0"/>
              </a:rPr>
              <a:t>Nèi</a:t>
            </a:r>
            <a:r>
              <a:rPr lang="en-US" sz="5000" b="1" dirty="0">
                <a:solidFill>
                  <a:srgbClr val="008000"/>
                </a:solidFill>
                <a:latin typeface=".VnAvant" pitchFamily="34" charset="0"/>
              </a:rPr>
              <a:t> </a:t>
            </a:r>
            <a:r>
              <a:rPr lang="en-US" sz="5000" b="1" dirty="0" err="1">
                <a:solidFill>
                  <a:srgbClr val="008000"/>
                </a:solidFill>
                <a:latin typeface=".VnAvant" pitchFamily="34" charset="0"/>
              </a:rPr>
              <a:t>ch</a:t>
            </a:r>
            <a:r>
              <a:rPr lang="en-US" sz="5000" b="1" dirty="0">
                <a:solidFill>
                  <a:srgbClr val="008000"/>
                </a:solidFill>
                <a:latin typeface=".VnAvant" pitchFamily="34" charset="0"/>
              </a:rPr>
              <a:t>÷ </a:t>
            </a:r>
            <a:r>
              <a:rPr lang="en-US" sz="5000" b="1" dirty="0" err="1">
                <a:solidFill>
                  <a:srgbClr val="008000"/>
                </a:solidFill>
                <a:latin typeface=".VnAvant" pitchFamily="34" charset="0"/>
              </a:rPr>
              <a:t>víi</a:t>
            </a:r>
            <a:r>
              <a:rPr lang="en-US" sz="5000" b="1" dirty="0">
                <a:solidFill>
                  <a:srgbClr val="008000"/>
                </a:solidFill>
                <a:latin typeface=".VnAvant" pitchFamily="34" charset="0"/>
              </a:rPr>
              <a:t> </a:t>
            </a:r>
            <a:r>
              <a:rPr lang="en-US" sz="5000" b="1" dirty="0" err="1">
                <a:solidFill>
                  <a:srgbClr val="008000"/>
                </a:solidFill>
                <a:latin typeface=".VnAvant" pitchFamily="34" charset="0"/>
              </a:rPr>
              <a:t>h×nh</a:t>
            </a:r>
            <a:endParaRPr lang="vi-VN" sz="5000" b="1" dirty="0">
              <a:solidFill>
                <a:srgbClr val="008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4" t="58890" r="69005" b="32222"/>
          <a:stretch/>
        </p:blipFill>
        <p:spPr>
          <a:xfrm>
            <a:off x="1842043" y="1828800"/>
            <a:ext cx="1878876" cy="1366455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8" t="58553" r="48281" b="32559"/>
          <a:stretch/>
        </p:blipFill>
        <p:spPr>
          <a:xfrm>
            <a:off x="4063878" y="1839255"/>
            <a:ext cx="1922231" cy="1397986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5" t="59170" r="28484" b="31942"/>
          <a:stretch/>
        </p:blipFill>
        <p:spPr>
          <a:xfrm>
            <a:off x="6273650" y="1839255"/>
            <a:ext cx="1922231" cy="1397986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94" t="58419" r="6385" b="32693"/>
          <a:stretch/>
        </p:blipFill>
        <p:spPr>
          <a:xfrm>
            <a:off x="8483422" y="1797268"/>
            <a:ext cx="1922231" cy="1397986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Rounded Rectangle 19"/>
          <p:cNvSpPr/>
          <p:nvPr/>
        </p:nvSpPr>
        <p:spPr bwMode="auto">
          <a:xfrm>
            <a:off x="6278779" y="5358071"/>
            <a:ext cx="1903246" cy="609600"/>
          </a:xfrm>
          <a:prstGeom prst="roundRect">
            <a:avLst/>
          </a:prstGeom>
          <a:noFill/>
          <a:ln w="285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c</a:t>
            </a:r>
            <a:r>
              <a:rPr lang="en-US" sz="2800" b="1" smtClean="0">
                <a:solidFill>
                  <a:srgbClr val="006600"/>
                </a:solidFill>
                <a:latin typeface="VNI-Avo" pitchFamily="2" charset="0"/>
              </a:rPr>
              <a:t>aùi </a:t>
            </a:r>
            <a:r>
              <a:rPr lang="en-US" sz="2800" b="1" dirty="0" err="1">
                <a:solidFill>
                  <a:srgbClr val="006600"/>
                </a:solidFill>
                <a:latin typeface="VNI-Avo" pitchFamily="2" charset="0"/>
              </a:rPr>
              <a:t>rìu</a:t>
            </a:r>
            <a:endParaRPr lang="vi-VN" sz="2800" b="1" dirty="0">
              <a:solidFill>
                <a:srgbClr val="006600"/>
              </a:solidFill>
            </a:endParaRPr>
          </a:p>
        </p:txBody>
      </p:sp>
      <p:cxnSp>
        <p:nvCxnSpPr>
          <p:cNvPr id="23" name="Straight Connector 22"/>
          <p:cNvCxnSpPr>
            <a:endCxn id="4" idx="2"/>
          </p:cNvCxnSpPr>
          <p:nvPr/>
        </p:nvCxnSpPr>
        <p:spPr bwMode="auto">
          <a:xfrm flipH="1" flipV="1">
            <a:off x="2781481" y="3195254"/>
            <a:ext cx="4448922" cy="214896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09891487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t="13737" r="20000" b="18990"/>
          <a:stretch/>
        </p:blipFill>
        <p:spPr>
          <a:xfrm>
            <a:off x="11277600" y="5715000"/>
            <a:ext cx="858982" cy="9663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900545"/>
            <a:ext cx="14221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smtClean="0">
                <a:solidFill>
                  <a:srgbClr val="FF0000"/>
                </a:solidFill>
              </a:rPr>
              <a:t>au</a:t>
            </a:r>
            <a:endParaRPr lang="en-US" sz="96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0" y="762000"/>
            <a:ext cx="14221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smtClean="0">
                <a:solidFill>
                  <a:srgbClr val="FF0000"/>
                </a:solidFill>
              </a:rPr>
              <a:t>âu</a:t>
            </a:r>
            <a:endParaRPr lang="en-US" sz="96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67800" y="762000"/>
            <a:ext cx="14446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smtClean="0">
                <a:solidFill>
                  <a:srgbClr val="FF0000"/>
                </a:solidFill>
              </a:rPr>
              <a:t>êu</a:t>
            </a:r>
            <a:endParaRPr lang="en-US" sz="96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2629430"/>
            <a:ext cx="2791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/>
              <a:t>s</a:t>
            </a:r>
            <a:r>
              <a:rPr lang="en-US" sz="8000" smtClean="0"/>
              <a:t>ố sáu</a:t>
            </a:r>
            <a:endParaRPr lang="en-US" sz="8000"/>
          </a:p>
        </p:txBody>
      </p:sp>
      <p:sp>
        <p:nvSpPr>
          <p:cNvPr id="8" name="TextBox 7"/>
          <p:cNvSpPr txBox="1"/>
          <p:nvPr/>
        </p:nvSpPr>
        <p:spPr>
          <a:xfrm>
            <a:off x="4953000" y="2629432"/>
            <a:ext cx="27917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/>
              <a:t>c</a:t>
            </a:r>
            <a:r>
              <a:rPr lang="en-US" sz="8000" smtClean="0"/>
              <a:t>âu cá</a:t>
            </a:r>
            <a:endParaRPr lang="en-US" sz="8000"/>
          </a:p>
        </p:txBody>
      </p:sp>
      <p:sp>
        <p:nvSpPr>
          <p:cNvPr id="9" name="TextBox 8"/>
          <p:cNvSpPr txBox="1"/>
          <p:nvPr/>
        </p:nvSpPr>
        <p:spPr>
          <a:xfrm>
            <a:off x="8479409" y="2629431"/>
            <a:ext cx="28328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smtClean="0"/>
              <a:t>đi đều</a:t>
            </a:r>
            <a:endParaRPr lang="en-US" sz="8000"/>
          </a:p>
        </p:txBody>
      </p:sp>
    </p:spTree>
    <p:extLst>
      <p:ext uri="{BB962C8B-B14F-4D97-AF65-F5344CB8AC3E}">
        <p14:creationId xmlns:p14="http://schemas.microsoft.com/office/powerpoint/2010/main" val="315758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16725" y="4445931"/>
            <a:ext cx="11818300" cy="21959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đã nghỉ hưu. Ngày ngày, bà đi chợ, nấu ăn và chăm lo cho con cháu. Mỗi lần đưa bé đi dạo, bà hay kể về ngày xưa. Lời bà dịu ê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34300" y="33164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cừu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61373" y="33164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lựu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506777" y="2402083"/>
            <a:ext cx="4151823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địu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87239" y="2511093"/>
            <a:ext cx="300426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rìu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45"/>
          <a:stretch/>
        </p:blipFill>
        <p:spPr bwMode="auto">
          <a:xfrm>
            <a:off x="5444724" y="0"/>
            <a:ext cx="4584470" cy="167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2"/>
          <a:stretch/>
        </p:blipFill>
        <p:spPr bwMode="auto">
          <a:xfrm>
            <a:off x="5444724" y="1067002"/>
            <a:ext cx="5309901" cy="167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4493272" cy="429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16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09" y="1143000"/>
            <a:ext cx="9711503" cy="310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3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t="13737" r="20000" b="18990"/>
          <a:stretch/>
        </p:blipFill>
        <p:spPr>
          <a:xfrm>
            <a:off x="11277600" y="5715000"/>
            <a:ext cx="858982" cy="96635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483863" y="1224531"/>
            <a:ext cx="483839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</a:t>
            </a: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hía sau</a:t>
            </a:r>
            <a:endParaRPr lang="en-US" sz="7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19560" y="2481787"/>
            <a:ext cx="4567006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 nâu</a:t>
            </a:r>
            <a:endParaRPr lang="en-US" sz="72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84924" y="3782287"/>
            <a:ext cx="3774386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3105EB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7200" smtClean="0">
                <a:solidFill>
                  <a:srgbClr val="3105EB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ều vải</a:t>
            </a:r>
            <a:endParaRPr lang="en-US" sz="7200" dirty="0">
              <a:solidFill>
                <a:srgbClr val="3105EB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8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t="13737" r="20000" b="18990"/>
          <a:stretch/>
        </p:blipFill>
        <p:spPr>
          <a:xfrm>
            <a:off x="11277600" y="5715000"/>
            <a:ext cx="858982" cy="9663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1718" y="1465943"/>
            <a:ext cx="111771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smtClean="0">
                <a:solidFill>
                  <a:srgbClr val="FF0000"/>
                </a:solidFill>
              </a:rPr>
              <a:t>- Nhà bà có cây cau và giàn trầu.</a:t>
            </a:r>
            <a:endParaRPr lang="en-US" sz="66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1718" y="3251200"/>
            <a:ext cx="109621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smtClean="0"/>
              <a:t>- Đàn sếu bay trên bầu trời cao.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258048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t="13737" r="20000" b="18990"/>
          <a:stretch/>
        </p:blipFill>
        <p:spPr>
          <a:xfrm>
            <a:off x="11277600" y="5715000"/>
            <a:ext cx="858982" cy="96635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16725" y="1981200"/>
            <a:ext cx="11818300" cy="29227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dì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giàn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trầu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rau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cải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rau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dền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dưa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hấu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dì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tre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dãy</a:t>
            </a:r>
            <a:r>
              <a:rPr lang="en-US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núi</a:t>
            </a:r>
            <a:r>
              <a:rPr lang="en-US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cao</a:t>
            </a:r>
            <a:r>
              <a:rPr lang="en-US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069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" b="67768"/>
          <a:stretch/>
        </p:blipFill>
        <p:spPr>
          <a:xfrm>
            <a:off x="80567" y="-281606"/>
            <a:ext cx="12194274" cy="57333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1526" y="-281606"/>
            <a:ext cx="11871578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90" tIns="60845" rIns="121690" bIns="60845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95" y="-16932"/>
            <a:ext cx="2236433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3783" y="32016"/>
            <a:ext cx="1144429" cy="697627"/>
          </a:xfrm>
          <a:prstGeom prst="rect">
            <a:avLst/>
          </a:prstGeom>
          <a:noFill/>
        </p:spPr>
        <p:txBody>
          <a:bodyPr wrap="square" lIns="121690" tIns="60845" rIns="121690" bIns="60845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0350" y="481574"/>
            <a:ext cx="1144429" cy="938486"/>
          </a:xfrm>
          <a:prstGeom prst="rect">
            <a:avLst/>
          </a:prstGeom>
          <a:noFill/>
        </p:spPr>
        <p:txBody>
          <a:bodyPr wrap="square" lIns="121690" tIns="60845" rIns="121690" bIns="60845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44</a:t>
            </a:r>
            <a:endParaRPr lang="en-US" sz="5300" b="1">
              <a:solidFill>
                <a:srgbClr val="BD196F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83451" y="1937274"/>
            <a:ext cx="3500465" cy="941184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6386" y="5264725"/>
            <a:ext cx="12430124" cy="1600205"/>
            <a:chOff x="695008" y="5406302"/>
            <a:chExt cx="10717370" cy="1600206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1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 đã nghỉ h</a:t>
              </a:r>
              <a:r>
                <a:rPr lang="en-US" sz="51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ưu</a:t>
              </a:r>
              <a:r>
                <a:rPr lang="en-US" sz="51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mà luôn bận b</a:t>
              </a:r>
              <a:r>
                <a:rPr lang="en-US" sz="51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iu</a:t>
              </a:r>
              <a:r>
                <a:rPr lang="en-US" sz="51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sz="51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8475026" y="5505420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endParaRPr lang="en-US" sz="51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35476" y="-53288"/>
            <a:ext cx="10878249" cy="1501087"/>
          </a:xfrm>
          <a:prstGeom prst="rect">
            <a:avLst/>
          </a:prstGeom>
        </p:spPr>
        <p:txBody>
          <a:bodyPr vert="horz" lIns="91267" tIns="45634" rIns="91267" bIns="45634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   ưu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21425" y="5550856"/>
            <a:ext cx="3978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50264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17048" y="2443881"/>
            <a:ext cx="247847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5527" y="2443881"/>
            <a:ext cx="247847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60849" y="4026957"/>
            <a:ext cx="501315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3855" y="343567"/>
            <a:ext cx="2325928" cy="824072"/>
            <a:chOff x="63500" y="1429216"/>
            <a:chExt cx="1970813" cy="705889"/>
          </a:xfrm>
        </p:grpSpPr>
        <p:sp>
          <p:nvSpPr>
            <p:cNvPr id="7" name="Rounded Rectangle 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3023030" y="812416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763499" y="796059"/>
            <a:ext cx="2048331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4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300</Words>
  <Application>Microsoft Office PowerPoint</Application>
  <PresentationFormat>Custom</PresentationFormat>
  <Paragraphs>140</Paragraphs>
  <Slides>41</Slides>
  <Notes>21</Notes>
  <HiddenSlides>0</HiddenSlides>
  <MMClips>5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9" baseType="lpstr"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HP001 4H</vt:lpstr>
      <vt:lpstr>Luckiest Guy</vt:lpstr>
      <vt:lpstr>VNI-Avo</vt:lpstr>
      <vt:lpstr>Office Theme</vt:lpstr>
      <vt:lpstr>1_Office Theme</vt:lpstr>
      <vt:lpstr>1_Default Design</vt:lpstr>
      <vt:lpstr>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90</cp:revision>
  <dcterms:created xsi:type="dcterms:W3CDTF">2021-06-01T16:00:24Z</dcterms:created>
  <dcterms:modified xsi:type="dcterms:W3CDTF">2021-11-18T02:44:22Z</dcterms:modified>
</cp:coreProperties>
</file>