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5" r:id="rId2"/>
  </p:sldMasterIdLst>
  <p:notesMasterIdLst>
    <p:notesMasterId r:id="rId20"/>
  </p:notesMasterIdLst>
  <p:sldIdLst>
    <p:sldId id="328" r:id="rId3"/>
    <p:sldId id="421" r:id="rId4"/>
    <p:sldId id="418" r:id="rId5"/>
    <p:sldId id="420" r:id="rId6"/>
    <p:sldId id="419" r:id="rId7"/>
    <p:sldId id="280" r:id="rId8"/>
    <p:sldId id="282" r:id="rId9"/>
    <p:sldId id="413" r:id="rId10"/>
    <p:sldId id="299" r:id="rId11"/>
    <p:sldId id="300" r:id="rId12"/>
    <p:sldId id="415" r:id="rId13"/>
    <p:sldId id="416" r:id="rId14"/>
    <p:sldId id="283" r:id="rId15"/>
    <p:sldId id="301" r:id="rId16"/>
    <p:sldId id="302" r:id="rId17"/>
    <p:sldId id="414" r:id="rId18"/>
    <p:sldId id="417" r:id="rId1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E0341-8705-4691-A269-5B9957518110}" type="datetimeFigureOut">
              <a:rPr lang="vi-VN" smtClean="0"/>
              <a:t>14/10/2021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C34B0-AA4C-425C-B92C-1790711164F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22695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223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700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43966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44520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004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504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109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30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1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7487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929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3186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059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42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1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37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74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27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745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247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777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67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62619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850800" y="2409400"/>
            <a:ext cx="8490400" cy="20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885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78699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3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549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929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667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8176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9190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5" Type="http://schemas.openxmlformats.org/officeDocument/2006/relationships/image" Target="../media/image18.jpe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486DAD-790A-5D43-A184-966DD28EC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73749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C83BDD-891C-B94C-A213-48CF37B8A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5471111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2CF07A-1A63-1A4E-BB2A-7C82C4994615}"/>
              </a:ext>
            </a:extLst>
          </p:cNvPr>
          <p:cNvCxnSpPr/>
          <p:nvPr/>
        </p:nvCxnSpPr>
        <p:spPr>
          <a:xfrm>
            <a:off x="7290486" y="4176584"/>
            <a:ext cx="2545492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079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DA074C8-FF0C-4E7B-AE98-D6177DB67EDA}"/>
              </a:ext>
            </a:extLst>
          </p:cNvPr>
          <p:cNvSpPr/>
          <p:nvPr/>
        </p:nvSpPr>
        <p:spPr>
          <a:xfrm>
            <a:off x="1078523" y="58196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E4D8BF-1304-4D40-9FE2-7DDA6D0B5B66}"/>
              </a:ext>
            </a:extLst>
          </p:cNvPr>
          <p:cNvSpPr txBox="1"/>
          <p:nvPr/>
        </p:nvSpPr>
        <p:spPr>
          <a:xfrm>
            <a:off x="1601743" y="643515"/>
            <a:ext cx="524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nhẩm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A32B6F-EA07-4DB4-AAB4-F7C54975CC29}"/>
              </a:ext>
            </a:extLst>
          </p:cNvPr>
          <p:cNvGrpSpPr/>
          <p:nvPr/>
        </p:nvGrpSpPr>
        <p:grpSpPr>
          <a:xfrm>
            <a:off x="868202" y="1721897"/>
            <a:ext cx="2502754" cy="700550"/>
            <a:chOff x="2563090" y="4391891"/>
            <a:chExt cx="1967345" cy="51261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346EC5D-8B7C-43F3-9226-0152680114CF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– 3 = 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F5ED374-D9FA-4704-8419-72437C5473C8}"/>
                </a:ext>
              </a:extLst>
            </p:cNvPr>
            <p:cNvSpPr/>
            <p:nvPr/>
          </p:nvSpPr>
          <p:spPr>
            <a:xfrm>
              <a:off x="3849120" y="4461733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DDD8AF-B793-4296-9A30-834D830AB334}"/>
              </a:ext>
            </a:extLst>
          </p:cNvPr>
          <p:cNvGrpSpPr/>
          <p:nvPr/>
        </p:nvGrpSpPr>
        <p:grpSpPr>
          <a:xfrm>
            <a:off x="926179" y="3010724"/>
            <a:ext cx="2502754" cy="700549"/>
            <a:chOff x="2563090" y="4391891"/>
            <a:chExt cx="1967345" cy="51261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8EFD9EE-046C-4037-AB7A-1F399AD80FCD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– 7= 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15B108D-C187-49EA-8EEB-27C9666806CA}"/>
                </a:ext>
              </a:extLst>
            </p:cNvPr>
            <p:cNvSpPr/>
            <p:nvPr/>
          </p:nvSpPr>
          <p:spPr>
            <a:xfrm>
              <a:off x="3671216" y="4419669"/>
              <a:ext cx="436418" cy="436418"/>
            </a:xfrm>
            <a:prstGeom prst="roundRect">
              <a:avLst/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EAB765-C40D-4B90-A1CC-9EF544990EEC}"/>
              </a:ext>
            </a:extLst>
          </p:cNvPr>
          <p:cNvGrpSpPr/>
          <p:nvPr/>
        </p:nvGrpSpPr>
        <p:grpSpPr>
          <a:xfrm>
            <a:off x="3583616" y="1636249"/>
            <a:ext cx="2502754" cy="700549"/>
            <a:chOff x="2563090" y="4391891"/>
            <a:chExt cx="1967345" cy="51261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A9C79E1-7D16-43C9-A7F8-8BEEF72B23E2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grpFill/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– 4 = 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2540EF5-4E11-4F5E-B80B-68D543477486}"/>
                </a:ext>
              </a:extLst>
            </p:cNvPr>
            <p:cNvSpPr/>
            <p:nvPr/>
          </p:nvSpPr>
          <p:spPr>
            <a:xfrm>
              <a:off x="3687506" y="4437949"/>
              <a:ext cx="436418" cy="43641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3E00231-36A9-43D8-BF71-B3018E1C03B7}"/>
              </a:ext>
            </a:extLst>
          </p:cNvPr>
          <p:cNvGrpSpPr/>
          <p:nvPr/>
        </p:nvGrpSpPr>
        <p:grpSpPr>
          <a:xfrm>
            <a:off x="3563311" y="3004409"/>
            <a:ext cx="2603955" cy="700549"/>
            <a:chOff x="2563090" y="4391891"/>
            <a:chExt cx="1967345" cy="51261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612583D-FB9D-4EB5-A994-A168F3ABB191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– 8 = 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B3CDA0E-A6A2-46F1-BD25-DA207E0A87F4}"/>
                </a:ext>
              </a:extLst>
            </p:cNvPr>
            <p:cNvSpPr/>
            <p:nvPr/>
          </p:nvSpPr>
          <p:spPr>
            <a:xfrm>
              <a:off x="3692717" y="4429990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0343F39-A96A-4209-B43E-13D063769031}"/>
              </a:ext>
            </a:extLst>
          </p:cNvPr>
          <p:cNvGrpSpPr/>
          <p:nvPr/>
        </p:nvGrpSpPr>
        <p:grpSpPr>
          <a:xfrm>
            <a:off x="6272011" y="1598904"/>
            <a:ext cx="2502754" cy="737894"/>
            <a:chOff x="2563090" y="4391891"/>
            <a:chExt cx="1967345" cy="51261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3390C98-9457-4056-9EC5-72AEB45E7C59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– 5 = 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F97F0A4-55A7-4FFA-869F-CC43302D597C}"/>
                </a:ext>
              </a:extLst>
            </p:cNvPr>
            <p:cNvSpPr/>
            <p:nvPr/>
          </p:nvSpPr>
          <p:spPr>
            <a:xfrm>
              <a:off x="3683684" y="4427722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3286F72-1FF5-4F5E-90D7-432207D4FCF8}"/>
              </a:ext>
            </a:extLst>
          </p:cNvPr>
          <p:cNvGrpSpPr/>
          <p:nvPr/>
        </p:nvGrpSpPr>
        <p:grpSpPr>
          <a:xfrm>
            <a:off x="6272011" y="2997153"/>
            <a:ext cx="2502754" cy="700548"/>
            <a:chOff x="2563090" y="4391891"/>
            <a:chExt cx="1967345" cy="512618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3F641E7-F93D-4D24-BE27-05869834D606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– 9 = 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9FD417F-34AD-47A5-90FF-204B6D67703C}"/>
                </a:ext>
              </a:extLst>
            </p:cNvPr>
            <p:cNvSpPr/>
            <p:nvPr/>
          </p:nvSpPr>
          <p:spPr>
            <a:xfrm>
              <a:off x="3684172" y="4435300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604E7CA-E457-42FA-84DE-68E0F2B7F304}"/>
              </a:ext>
            </a:extLst>
          </p:cNvPr>
          <p:cNvGrpSpPr/>
          <p:nvPr/>
        </p:nvGrpSpPr>
        <p:grpSpPr>
          <a:xfrm>
            <a:off x="8876684" y="1655252"/>
            <a:ext cx="2502754" cy="700548"/>
            <a:chOff x="2563090" y="4391891"/>
            <a:chExt cx="1967345" cy="512618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94A811E-AE54-4C03-BE22-ED238FFDAEE6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– 6 =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99E0BDE-C4A8-4E22-A5A5-ABF2345750BF}"/>
                </a:ext>
              </a:extLst>
            </p:cNvPr>
            <p:cNvSpPr/>
            <p:nvPr/>
          </p:nvSpPr>
          <p:spPr>
            <a:xfrm>
              <a:off x="3688463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3079D75-080A-4209-949F-B9B3C2CDE451}"/>
              </a:ext>
            </a:extLst>
          </p:cNvPr>
          <p:cNvGrpSpPr/>
          <p:nvPr/>
        </p:nvGrpSpPr>
        <p:grpSpPr>
          <a:xfrm>
            <a:off x="8810572" y="2971567"/>
            <a:ext cx="2603955" cy="737894"/>
            <a:chOff x="2563090" y="4391891"/>
            <a:chExt cx="1967345" cy="512618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0DD1D92E-1AE3-47A5-984A-D23423180EFC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– 2 =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47C9AE4-9594-4943-8214-6C24474D3890}"/>
                </a:ext>
              </a:extLst>
            </p:cNvPr>
            <p:cNvSpPr/>
            <p:nvPr/>
          </p:nvSpPr>
          <p:spPr>
            <a:xfrm>
              <a:off x="3763964" y="4429991"/>
              <a:ext cx="436418" cy="43641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4098" name="Picture 2" descr="Cartoon Hand Painted Boy With Pencil Writing | Art drawings for kids,  Writing cartoons, Student cartoon">
            <a:extLst>
              <a:ext uri="{FF2B5EF4-FFF2-40B4-BE49-F238E27FC236}">
                <a16:creationId xmlns:a16="http://schemas.microsoft.com/office/drawing/2014/main" id="{CD580605-8514-4D36-8D22-CCA064766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6684" y="3975652"/>
            <a:ext cx="2446064" cy="269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759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988BDC-2C21-074E-BF70-77CE04D9A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78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E6D15C-AA28-2C48-8538-44BA8AEB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1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357918-BE7F-4689-AAFF-3029381A9FF2}"/>
              </a:ext>
            </a:extLst>
          </p:cNvPr>
          <p:cNvSpPr txBox="1"/>
          <p:nvPr/>
        </p:nvSpPr>
        <p:spPr>
          <a:xfrm>
            <a:off x="2092819" y="1114570"/>
            <a:ext cx="1156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E66776A-3B27-479A-A4C3-6379D3B1BD64}"/>
              </a:ext>
            </a:extLst>
          </p:cNvPr>
          <p:cNvGraphicFramePr>
            <a:graphicFrameLocks noGrp="1"/>
          </p:cNvGraphicFramePr>
          <p:nvPr/>
        </p:nvGraphicFramePr>
        <p:xfrm>
          <a:off x="1489361" y="1938255"/>
          <a:ext cx="9081653" cy="1683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5673">
                  <a:extLst>
                    <a:ext uri="{9D8B030D-6E8A-4147-A177-3AD203B41FA5}">
                      <a16:colId xmlns:a16="http://schemas.microsoft.com/office/drawing/2014/main" val="1092565331"/>
                    </a:ext>
                  </a:extLst>
                </a:gridCol>
                <a:gridCol w="1291935">
                  <a:extLst>
                    <a:ext uri="{9D8B030D-6E8A-4147-A177-3AD203B41FA5}">
                      <a16:colId xmlns:a16="http://schemas.microsoft.com/office/drawing/2014/main" val="168751211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115789471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304400552"/>
                    </a:ext>
                  </a:extLst>
                </a:gridCol>
                <a:gridCol w="1224973">
                  <a:extLst>
                    <a:ext uri="{9D8B030D-6E8A-4147-A177-3AD203B41FA5}">
                      <a16:colId xmlns:a16="http://schemas.microsoft.com/office/drawing/2014/main" val="4068530104"/>
                    </a:ext>
                  </a:extLst>
                </a:gridCol>
                <a:gridCol w="1163782">
                  <a:extLst>
                    <a:ext uri="{9D8B030D-6E8A-4147-A177-3AD203B41FA5}">
                      <a16:colId xmlns:a16="http://schemas.microsoft.com/office/drawing/2014/main" val="1116599920"/>
                    </a:ext>
                  </a:extLst>
                </a:gridCol>
                <a:gridCol w="1191490">
                  <a:extLst>
                    <a:ext uri="{9D8B030D-6E8A-4147-A177-3AD203B41FA5}">
                      <a16:colId xmlns:a16="http://schemas.microsoft.com/office/drawing/2014/main" val="1936170889"/>
                    </a:ext>
                  </a:extLst>
                </a:gridCol>
              </a:tblGrid>
              <a:tr h="562490"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</a:rPr>
                        <a:t>– 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395153"/>
                  </a:ext>
                </a:extLst>
              </a:tr>
              <a:tr h="560682"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055841"/>
                  </a:ext>
                </a:extLst>
              </a:tr>
              <a:tr h="560682"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3060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6C9A460-36AB-4649-8795-6DCC9EEAEBEB}"/>
              </a:ext>
            </a:extLst>
          </p:cNvPr>
          <p:cNvSpPr txBox="1"/>
          <p:nvPr/>
        </p:nvSpPr>
        <p:spPr>
          <a:xfrm>
            <a:off x="5015346" y="3101486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92551-D922-42F8-876B-AE45269D85BD}"/>
              </a:ext>
            </a:extLst>
          </p:cNvPr>
          <p:cNvSpPr txBox="1"/>
          <p:nvPr/>
        </p:nvSpPr>
        <p:spPr>
          <a:xfrm>
            <a:off x="6283845" y="3101486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B39769-4B59-4C1B-AAB5-BCE0D4EAFC7A}"/>
              </a:ext>
            </a:extLst>
          </p:cNvPr>
          <p:cNvSpPr txBox="1"/>
          <p:nvPr/>
        </p:nvSpPr>
        <p:spPr>
          <a:xfrm>
            <a:off x="7413798" y="3101485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B0468-D076-43CD-AA6A-303E80E1CBFB}"/>
              </a:ext>
            </a:extLst>
          </p:cNvPr>
          <p:cNvSpPr txBox="1"/>
          <p:nvPr/>
        </p:nvSpPr>
        <p:spPr>
          <a:xfrm>
            <a:off x="8613024" y="3117949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6881D1-FE66-42C3-9D41-79729C311C81}"/>
              </a:ext>
            </a:extLst>
          </p:cNvPr>
          <p:cNvSpPr txBox="1"/>
          <p:nvPr/>
        </p:nvSpPr>
        <p:spPr>
          <a:xfrm>
            <a:off x="9783792" y="3101485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347C394-7FA5-4657-9BEB-4406A0AE7086}"/>
              </a:ext>
            </a:extLst>
          </p:cNvPr>
          <p:cNvSpPr/>
          <p:nvPr/>
        </p:nvSpPr>
        <p:spPr>
          <a:xfrm>
            <a:off x="1482716" y="1053015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pic>
        <p:nvPicPr>
          <p:cNvPr id="5122" name="Picture 2" descr="Free Kid Writing Clip Art with No Background - ClipartKey">
            <a:extLst>
              <a:ext uri="{FF2B5EF4-FFF2-40B4-BE49-F238E27FC236}">
                <a16:creationId xmlns:a16="http://schemas.microsoft.com/office/drawing/2014/main" id="{2631ADE7-8B6F-46FC-93CA-E8F20430F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369" y="3849411"/>
            <a:ext cx="2908531" cy="261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480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1" grpId="0" animBg="1"/>
      <p:bldP spid="12" grpId="0" animBg="1"/>
      <p:bldP spid="13" grpId="0" animBg="1"/>
      <p:bldP spid="14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574EEC-869D-4E31-908A-B27F57A47124}"/>
              </a:ext>
            </a:extLst>
          </p:cNvPr>
          <p:cNvSpPr txBox="1"/>
          <p:nvPr/>
        </p:nvSpPr>
        <p:spPr>
          <a:xfrm>
            <a:off x="1717856" y="638841"/>
            <a:ext cx="9395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Tìm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đậu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nhiều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đậu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5E501D1-2BD6-4F41-A4A4-9781D6B3B0E3}"/>
              </a:ext>
            </a:extLst>
          </p:cNvPr>
          <p:cNvSpPr/>
          <p:nvPr/>
        </p:nvSpPr>
        <p:spPr>
          <a:xfrm>
            <a:off x="1078522" y="612737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66F70A-AA70-4386-8C65-5D54A492E3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7856" y="1142565"/>
            <a:ext cx="8122128" cy="4572869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CC7EEEE-F1E0-4186-9F28-97C7D6FC1C15}"/>
              </a:ext>
            </a:extLst>
          </p:cNvPr>
          <p:cNvGrpSpPr/>
          <p:nvPr/>
        </p:nvGrpSpPr>
        <p:grpSpPr>
          <a:xfrm>
            <a:off x="2739949" y="3700465"/>
            <a:ext cx="2708352" cy="890587"/>
            <a:chOff x="7880507" y="2628243"/>
            <a:chExt cx="1243536" cy="1013358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F8F323-C074-4A84-AAFB-045A6C39FC26}"/>
                </a:ext>
              </a:extLst>
            </p:cNvPr>
            <p:cNvSpPr/>
            <p:nvPr/>
          </p:nvSpPr>
          <p:spPr>
            <a:xfrm>
              <a:off x="7924800" y="2670628"/>
              <a:ext cx="1161143" cy="928914"/>
            </a:xfrm>
            <a:custGeom>
              <a:avLst/>
              <a:gdLst>
                <a:gd name="connsiteX0" fmla="*/ 0 w 1161143"/>
                <a:gd name="connsiteY0" fmla="*/ 0 h 928915"/>
                <a:gd name="connsiteX1" fmla="*/ 1161143 w 1161143"/>
                <a:gd name="connsiteY1" fmla="*/ 928915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1143" h="928915">
                  <a:moveTo>
                    <a:pt x="0" y="0"/>
                  </a:moveTo>
                  <a:lnTo>
                    <a:pt x="1161143" y="92891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1EEA5ED-1175-4803-971D-8EE6E9484F82}"/>
                </a:ext>
              </a:extLst>
            </p:cNvPr>
            <p:cNvSpPr/>
            <p:nvPr/>
          </p:nvSpPr>
          <p:spPr>
            <a:xfrm flipH="1">
              <a:off x="7880507" y="2628243"/>
              <a:ext cx="77856" cy="778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5E4B3F-9171-4B4D-9E5B-64162FA2EEC6}"/>
                </a:ext>
              </a:extLst>
            </p:cNvPr>
            <p:cNvSpPr/>
            <p:nvPr/>
          </p:nvSpPr>
          <p:spPr>
            <a:xfrm flipH="1">
              <a:off x="9047844" y="3565402"/>
              <a:ext cx="76199" cy="7619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80AB72-93E2-4207-A044-54443AD074AA}"/>
              </a:ext>
            </a:extLst>
          </p:cNvPr>
          <p:cNvGrpSpPr/>
          <p:nvPr/>
        </p:nvGrpSpPr>
        <p:grpSpPr>
          <a:xfrm flipH="1">
            <a:off x="6679504" y="3290386"/>
            <a:ext cx="1922498" cy="1057926"/>
            <a:chOff x="7880507" y="2628243"/>
            <a:chExt cx="1243535" cy="1013359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9395966-D658-483B-ACFE-9FBFE77BE943}"/>
                </a:ext>
              </a:extLst>
            </p:cNvPr>
            <p:cNvSpPr/>
            <p:nvPr/>
          </p:nvSpPr>
          <p:spPr>
            <a:xfrm>
              <a:off x="7924800" y="2670628"/>
              <a:ext cx="1161143" cy="928915"/>
            </a:xfrm>
            <a:custGeom>
              <a:avLst/>
              <a:gdLst>
                <a:gd name="connsiteX0" fmla="*/ 0 w 1161143"/>
                <a:gd name="connsiteY0" fmla="*/ 0 h 928915"/>
                <a:gd name="connsiteX1" fmla="*/ 1161143 w 1161143"/>
                <a:gd name="connsiteY1" fmla="*/ 928915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1143" h="928915">
                  <a:moveTo>
                    <a:pt x="0" y="0"/>
                  </a:moveTo>
                  <a:lnTo>
                    <a:pt x="1161143" y="92891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A28EB11-7B1D-4AA7-AE11-9E2D80B1D192}"/>
                </a:ext>
              </a:extLst>
            </p:cNvPr>
            <p:cNvSpPr/>
            <p:nvPr/>
          </p:nvSpPr>
          <p:spPr>
            <a:xfrm flipH="1">
              <a:off x="7880507" y="2628243"/>
              <a:ext cx="77856" cy="778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85C44A5-605F-431D-AA6D-F7360C655916}"/>
                </a:ext>
              </a:extLst>
            </p:cNvPr>
            <p:cNvSpPr/>
            <p:nvPr/>
          </p:nvSpPr>
          <p:spPr>
            <a:xfrm flipH="1">
              <a:off x="9047843" y="3565403"/>
              <a:ext cx="76199" cy="7619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243D7BB-3EA7-4216-BF29-8C781AC7A9A7}"/>
              </a:ext>
            </a:extLst>
          </p:cNvPr>
          <p:cNvGrpSpPr/>
          <p:nvPr/>
        </p:nvGrpSpPr>
        <p:grpSpPr>
          <a:xfrm flipH="1">
            <a:off x="7099299" y="2501119"/>
            <a:ext cx="1041485" cy="927881"/>
            <a:chOff x="7880507" y="2628243"/>
            <a:chExt cx="1243535" cy="10133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F0EA7C-C865-409A-8E8C-A9B340EC2CB6}"/>
                </a:ext>
              </a:extLst>
            </p:cNvPr>
            <p:cNvSpPr/>
            <p:nvPr/>
          </p:nvSpPr>
          <p:spPr>
            <a:xfrm>
              <a:off x="7924800" y="2670628"/>
              <a:ext cx="1161143" cy="928915"/>
            </a:xfrm>
            <a:custGeom>
              <a:avLst/>
              <a:gdLst>
                <a:gd name="connsiteX0" fmla="*/ 0 w 1161143"/>
                <a:gd name="connsiteY0" fmla="*/ 0 h 928915"/>
                <a:gd name="connsiteX1" fmla="*/ 1161143 w 1161143"/>
                <a:gd name="connsiteY1" fmla="*/ 928915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1143" h="928915">
                  <a:moveTo>
                    <a:pt x="0" y="0"/>
                  </a:moveTo>
                  <a:lnTo>
                    <a:pt x="1161143" y="92891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37CD31D-067E-4EDD-B68F-B68EAABBD589}"/>
                </a:ext>
              </a:extLst>
            </p:cNvPr>
            <p:cNvSpPr/>
            <p:nvPr/>
          </p:nvSpPr>
          <p:spPr>
            <a:xfrm flipH="1">
              <a:off x="7880507" y="2628243"/>
              <a:ext cx="77856" cy="778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C2E4420-593D-40D2-AD62-750B197AA4D4}"/>
                </a:ext>
              </a:extLst>
            </p:cNvPr>
            <p:cNvSpPr/>
            <p:nvPr/>
          </p:nvSpPr>
          <p:spPr>
            <a:xfrm flipH="1">
              <a:off x="9047843" y="3565403"/>
              <a:ext cx="76199" cy="7619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53CF362-34C3-482A-882E-FE5508792642}"/>
              </a:ext>
            </a:extLst>
          </p:cNvPr>
          <p:cNvGrpSpPr/>
          <p:nvPr/>
        </p:nvGrpSpPr>
        <p:grpSpPr>
          <a:xfrm>
            <a:off x="4329046" y="2541105"/>
            <a:ext cx="1795508" cy="1463163"/>
            <a:chOff x="7880507" y="2628243"/>
            <a:chExt cx="1243535" cy="101335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4200CBA-6807-4979-B2BF-12FEB9276B7D}"/>
                </a:ext>
              </a:extLst>
            </p:cNvPr>
            <p:cNvSpPr/>
            <p:nvPr/>
          </p:nvSpPr>
          <p:spPr>
            <a:xfrm>
              <a:off x="7924800" y="2670628"/>
              <a:ext cx="1161143" cy="928915"/>
            </a:xfrm>
            <a:custGeom>
              <a:avLst/>
              <a:gdLst>
                <a:gd name="connsiteX0" fmla="*/ 0 w 1161143"/>
                <a:gd name="connsiteY0" fmla="*/ 0 h 928915"/>
                <a:gd name="connsiteX1" fmla="*/ 1161143 w 1161143"/>
                <a:gd name="connsiteY1" fmla="*/ 928915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1143" h="928915">
                  <a:moveTo>
                    <a:pt x="0" y="0"/>
                  </a:moveTo>
                  <a:lnTo>
                    <a:pt x="1161143" y="92891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457EBBC-ABDD-4B72-A541-B1837BA5F886}"/>
                </a:ext>
              </a:extLst>
            </p:cNvPr>
            <p:cNvSpPr/>
            <p:nvPr/>
          </p:nvSpPr>
          <p:spPr>
            <a:xfrm flipH="1">
              <a:off x="7880507" y="2628243"/>
              <a:ext cx="77856" cy="778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20A706B-447A-41E0-B55B-23BBF6F54E55}"/>
                </a:ext>
              </a:extLst>
            </p:cNvPr>
            <p:cNvSpPr/>
            <p:nvPr/>
          </p:nvSpPr>
          <p:spPr>
            <a:xfrm flipH="1">
              <a:off x="9047843" y="3565403"/>
              <a:ext cx="76199" cy="7619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9E9FCF4-6D01-435F-8968-BCC636EA93DF}"/>
              </a:ext>
            </a:extLst>
          </p:cNvPr>
          <p:cNvGrpSpPr/>
          <p:nvPr/>
        </p:nvGrpSpPr>
        <p:grpSpPr>
          <a:xfrm>
            <a:off x="7803813" y="4367527"/>
            <a:ext cx="798189" cy="650303"/>
            <a:chOff x="7880507" y="2628243"/>
            <a:chExt cx="1243535" cy="101335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DBB9B44-0101-46A1-A5BE-86495B0DF0DC}"/>
                </a:ext>
              </a:extLst>
            </p:cNvPr>
            <p:cNvSpPr/>
            <p:nvPr/>
          </p:nvSpPr>
          <p:spPr>
            <a:xfrm>
              <a:off x="7924800" y="2670628"/>
              <a:ext cx="1161143" cy="928915"/>
            </a:xfrm>
            <a:custGeom>
              <a:avLst/>
              <a:gdLst>
                <a:gd name="connsiteX0" fmla="*/ 0 w 1161143"/>
                <a:gd name="connsiteY0" fmla="*/ 0 h 928915"/>
                <a:gd name="connsiteX1" fmla="*/ 1161143 w 1161143"/>
                <a:gd name="connsiteY1" fmla="*/ 928915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1143" h="928915">
                  <a:moveTo>
                    <a:pt x="0" y="0"/>
                  </a:moveTo>
                  <a:lnTo>
                    <a:pt x="1161143" y="92891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FC77F3E-0CF8-4F0D-A1BB-56A69B3221D0}"/>
                </a:ext>
              </a:extLst>
            </p:cNvPr>
            <p:cNvSpPr/>
            <p:nvPr/>
          </p:nvSpPr>
          <p:spPr>
            <a:xfrm flipH="1">
              <a:off x="7880507" y="2628243"/>
              <a:ext cx="77856" cy="778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091D9BF-5E7D-4B96-9C71-3785C7CA8C6A}"/>
                </a:ext>
              </a:extLst>
            </p:cNvPr>
            <p:cNvSpPr/>
            <p:nvPr/>
          </p:nvSpPr>
          <p:spPr>
            <a:xfrm flipH="1">
              <a:off x="9047843" y="3565403"/>
              <a:ext cx="76199" cy="7619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A3DFE83-AB36-43B5-A805-F1357433447D}"/>
              </a:ext>
            </a:extLst>
          </p:cNvPr>
          <p:cNvSpPr txBox="1"/>
          <p:nvPr/>
        </p:nvSpPr>
        <p:spPr>
          <a:xfrm>
            <a:off x="2900172" y="5846029"/>
            <a:ext cx="8648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Bông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hoa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6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nhiều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đậu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nhất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5636A0-623C-493E-A52E-1AB92CA2F748}"/>
              </a:ext>
            </a:extLst>
          </p:cNvPr>
          <p:cNvSpPr txBox="1"/>
          <p:nvPr/>
        </p:nvSpPr>
        <p:spPr>
          <a:xfrm rot="20884624">
            <a:off x="2971375" y="5407453"/>
            <a:ext cx="620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= 5</a:t>
            </a:r>
            <a:endParaRPr lang="vi-VN" sz="2400">
              <a:solidFill>
                <a:srgbClr val="FF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D7EE2D-DE34-457F-B704-0AF999A8DBDC}"/>
              </a:ext>
            </a:extLst>
          </p:cNvPr>
          <p:cNvSpPr txBox="1"/>
          <p:nvPr/>
        </p:nvSpPr>
        <p:spPr>
          <a:xfrm rot="408410">
            <a:off x="2010715" y="3874089"/>
            <a:ext cx="620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= 6</a:t>
            </a:r>
            <a:endParaRPr lang="vi-VN" sz="240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7B15FC-30EF-4C6A-A96E-EABF9C14A39C}"/>
              </a:ext>
            </a:extLst>
          </p:cNvPr>
          <p:cNvSpPr txBox="1"/>
          <p:nvPr/>
        </p:nvSpPr>
        <p:spPr>
          <a:xfrm rot="2133978">
            <a:off x="2964534" y="2305930"/>
            <a:ext cx="620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= 6</a:t>
            </a:r>
            <a:endParaRPr lang="vi-VN" sz="2400">
              <a:solidFill>
                <a:srgbClr val="FF0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34CF02-8BE8-41D8-9613-BEFC87332511}"/>
              </a:ext>
            </a:extLst>
          </p:cNvPr>
          <p:cNvSpPr txBox="1"/>
          <p:nvPr/>
        </p:nvSpPr>
        <p:spPr>
          <a:xfrm rot="20278601">
            <a:off x="8008827" y="2482162"/>
            <a:ext cx="620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= 7</a:t>
            </a:r>
            <a:endParaRPr lang="vi-VN" sz="2400"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C8C401E-9B2E-447E-8DA8-EB0C3CF74326}"/>
              </a:ext>
            </a:extLst>
          </p:cNvPr>
          <p:cNvSpPr txBox="1"/>
          <p:nvPr/>
        </p:nvSpPr>
        <p:spPr>
          <a:xfrm rot="198799">
            <a:off x="8976614" y="3752228"/>
            <a:ext cx="620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= 6</a:t>
            </a:r>
            <a:endParaRPr lang="vi-VN" sz="240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731AD29-EFFF-474A-9846-684C20689CD6}"/>
              </a:ext>
            </a:extLst>
          </p:cNvPr>
          <p:cNvSpPr txBox="1"/>
          <p:nvPr/>
        </p:nvSpPr>
        <p:spPr>
          <a:xfrm rot="20697273">
            <a:off x="9042874" y="5365867"/>
            <a:ext cx="620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= 7</a:t>
            </a:r>
            <a:endParaRPr lang="vi-VN" sz="2400">
              <a:solidFill>
                <a:srgbClr val="FF0000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C46554D-80CF-4C90-B10F-C505AFB67F60}"/>
              </a:ext>
            </a:extLst>
          </p:cNvPr>
          <p:cNvCxnSpPr>
            <a:cxnSpLocks/>
          </p:cNvCxnSpPr>
          <p:nvPr/>
        </p:nvCxnSpPr>
        <p:spPr>
          <a:xfrm>
            <a:off x="5690688" y="1047498"/>
            <a:ext cx="12153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694D56F-AB9A-4DE7-9401-6E29D60224EC}"/>
              </a:ext>
            </a:extLst>
          </p:cNvPr>
          <p:cNvCxnSpPr>
            <a:cxnSpLocks/>
          </p:cNvCxnSpPr>
          <p:nvPr/>
        </p:nvCxnSpPr>
        <p:spPr>
          <a:xfrm>
            <a:off x="7994347" y="1034246"/>
            <a:ext cx="26073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D49526CD-C7D3-6547-88E1-F5E0D97F100F}"/>
              </a:ext>
            </a:extLst>
          </p:cNvPr>
          <p:cNvSpPr/>
          <p:nvPr/>
        </p:nvSpPr>
        <p:spPr>
          <a:xfrm>
            <a:off x="5448301" y="3043357"/>
            <a:ext cx="1714816" cy="2124388"/>
          </a:xfrm>
          <a:prstGeom prst="ellipse">
            <a:avLst/>
          </a:prstGeom>
          <a:noFill/>
          <a:ln w="539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382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3" grpId="0"/>
      <p:bldP spid="4" grpId="0"/>
      <p:bldP spid="34" grpId="0"/>
      <p:bldP spid="35" grpId="0"/>
      <p:bldP spid="36" grpId="0"/>
      <p:bldP spid="37" grpId="0"/>
      <p:bldP spid="38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B5D5F1-DA83-4EBD-913F-2E8390A98AAE}"/>
              </a:ext>
            </a:extLst>
          </p:cNvPr>
          <p:cNvSpPr txBox="1"/>
          <p:nvPr/>
        </p:nvSpPr>
        <p:spPr>
          <a:xfrm>
            <a:off x="1644560" y="533783"/>
            <a:ext cx="9582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13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Mai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9E39D3F-0BDB-43FF-A0E8-C61B8C3C1795}"/>
              </a:ext>
            </a:extLst>
          </p:cNvPr>
          <p:cNvSpPr/>
          <p:nvPr/>
        </p:nvSpPr>
        <p:spPr>
          <a:xfrm>
            <a:off x="1061568" y="533783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87406B-28E2-460E-9160-D41D35C44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530" y="1809367"/>
            <a:ext cx="4295775" cy="451485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F9D5E8-4CA7-491B-B6C8-B1060C59C2B8}"/>
              </a:ext>
            </a:extLst>
          </p:cNvPr>
          <p:cNvCxnSpPr>
            <a:cxnSpLocks/>
          </p:cNvCxnSpPr>
          <p:nvPr/>
        </p:nvCxnSpPr>
        <p:spPr>
          <a:xfrm>
            <a:off x="2406147" y="966684"/>
            <a:ext cx="28447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7865462-E12E-4458-BEFD-60C05181A048}"/>
              </a:ext>
            </a:extLst>
          </p:cNvPr>
          <p:cNvCxnSpPr>
            <a:cxnSpLocks/>
          </p:cNvCxnSpPr>
          <p:nvPr/>
        </p:nvCxnSpPr>
        <p:spPr>
          <a:xfrm>
            <a:off x="6096000" y="963550"/>
            <a:ext cx="3505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47E3558-B951-4E2F-ABE0-1FB4E3AA2151}"/>
              </a:ext>
            </a:extLst>
          </p:cNvPr>
          <p:cNvSpPr txBox="1"/>
          <p:nvPr/>
        </p:nvSpPr>
        <p:spPr>
          <a:xfrm>
            <a:off x="2474630" y="2548037"/>
            <a:ext cx="4052217" cy="23321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FF000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D9EC20C-7AE8-411B-88AB-20A7EAA13596}"/>
              </a:ext>
            </a:extLst>
          </p:cNvPr>
          <p:cNvSpPr/>
          <p:nvPr/>
        </p:nvSpPr>
        <p:spPr>
          <a:xfrm>
            <a:off x="8176592" y="944973"/>
            <a:ext cx="2143123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C9C40C-1C40-4ED4-AD95-03EC04C0F68B}"/>
              </a:ext>
            </a:extLst>
          </p:cNvPr>
          <p:cNvCxnSpPr>
            <a:cxnSpLocks/>
          </p:cNvCxnSpPr>
          <p:nvPr/>
        </p:nvCxnSpPr>
        <p:spPr>
          <a:xfrm flipV="1">
            <a:off x="5488740" y="1422652"/>
            <a:ext cx="986795" cy="117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677B21E-18A7-4064-BE9A-0EA755FC9B21}"/>
              </a:ext>
            </a:extLst>
          </p:cNvPr>
          <p:cNvSpPr txBox="1"/>
          <p:nvPr/>
        </p:nvSpPr>
        <p:spPr>
          <a:xfrm>
            <a:off x="2638758" y="3171275"/>
            <a:ext cx="4052217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: 13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màu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0B2648-1821-4F43-BA09-D6D308317C24}"/>
              </a:ext>
            </a:extLst>
          </p:cNvPr>
          <p:cNvSpPr txBox="1"/>
          <p:nvPr/>
        </p:nvSpPr>
        <p:spPr>
          <a:xfrm>
            <a:off x="2638757" y="3732113"/>
            <a:ext cx="4052217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: 5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màu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55FF98-E566-4F3B-BDC4-189D1101A055}"/>
              </a:ext>
            </a:extLst>
          </p:cNvPr>
          <p:cNvSpPr txBox="1"/>
          <p:nvPr/>
        </p:nvSpPr>
        <p:spPr>
          <a:xfrm>
            <a:off x="2638757" y="4309963"/>
            <a:ext cx="4052217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: …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1767EAC-C94B-42F9-92B6-D36C62DAD325}"/>
              </a:ext>
            </a:extLst>
          </p:cNvPr>
          <p:cNvCxnSpPr>
            <a:cxnSpLocks/>
          </p:cNvCxnSpPr>
          <p:nvPr/>
        </p:nvCxnSpPr>
        <p:spPr>
          <a:xfrm>
            <a:off x="6582265" y="1421811"/>
            <a:ext cx="1594327" cy="1257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32C170F-707C-4778-902A-1FAE47F53969}"/>
              </a:ext>
            </a:extLst>
          </p:cNvPr>
          <p:cNvSpPr txBox="1"/>
          <p:nvPr/>
        </p:nvSpPr>
        <p:spPr>
          <a:xfrm>
            <a:off x="7151735" y="1421811"/>
            <a:ext cx="91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604774-8C06-4A09-8720-6C2C2922622F}"/>
              </a:ext>
            </a:extLst>
          </p:cNvPr>
          <p:cNvSpPr txBox="1"/>
          <p:nvPr/>
        </p:nvSpPr>
        <p:spPr>
          <a:xfrm>
            <a:off x="10014651" y="1374107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2BAAB2E-FBF1-488E-8CDA-064147E8CAF7}"/>
              </a:ext>
            </a:extLst>
          </p:cNvPr>
          <p:cNvCxnSpPr>
            <a:cxnSpLocks/>
          </p:cNvCxnSpPr>
          <p:nvPr/>
        </p:nvCxnSpPr>
        <p:spPr>
          <a:xfrm>
            <a:off x="10129359" y="1400611"/>
            <a:ext cx="223746" cy="1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A835B66-4ABB-1244-B911-C0C309ECD5E0}"/>
              </a:ext>
            </a:extLst>
          </p:cNvPr>
          <p:cNvCxnSpPr>
            <a:cxnSpLocks/>
          </p:cNvCxnSpPr>
          <p:nvPr/>
        </p:nvCxnSpPr>
        <p:spPr>
          <a:xfrm flipV="1">
            <a:off x="4171467" y="1468985"/>
            <a:ext cx="6125473" cy="6028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307734-5439-A04C-A583-739699B09887}"/>
              </a:ext>
            </a:extLst>
          </p:cNvPr>
          <p:cNvCxnSpPr/>
          <p:nvPr/>
        </p:nvCxnSpPr>
        <p:spPr>
          <a:xfrm>
            <a:off x="4161301" y="1506469"/>
            <a:ext cx="67887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80216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0" grpId="1" animBg="1"/>
      <p:bldP spid="13" grpId="0" animBg="1"/>
      <p:bldP spid="17" grpId="0" animBg="1"/>
      <p:bldP spid="18" grpId="0" animBg="1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444052-9CFE-EE49-A49B-B802E41AC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5" y="0"/>
            <a:ext cx="12161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680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899319-0F16-AB4E-B55F-F0D4BF9475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54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671317"/>
              </p:ext>
            </p:extLst>
          </p:nvPr>
        </p:nvGraphicFramePr>
        <p:xfrm>
          <a:off x="6295524" y="78327"/>
          <a:ext cx="2687454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V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Trà My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3915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405138"/>
              </p:ext>
            </p:extLst>
          </p:nvPr>
        </p:nvGraphicFramePr>
        <p:xfrm>
          <a:off x="9396170" y="949310"/>
          <a:ext cx="2799342" cy="5495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938240"/>
              </p:ext>
            </p:extLst>
          </p:nvPr>
        </p:nvGraphicFramePr>
        <p:xfrm>
          <a:off x="78285" y="1325276"/>
          <a:ext cx="2818099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150081"/>
              </p:ext>
            </p:extLst>
          </p:nvPr>
        </p:nvGraphicFramePr>
        <p:xfrm>
          <a:off x="3045406" y="1350727"/>
          <a:ext cx="2963803" cy="5556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4391788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3988449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622007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3263841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658" y="2845836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059" y="1578500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624" y="1193703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549" y="831262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221" y="3919965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221" y="3174063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406" y="2784019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22" y="1932698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69" y="2332030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129" y="1572200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092" y="465319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290" y="826060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026" y="1186343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6683" y="4786105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84" y="1772969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3591714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3176510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062" y="2740011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279506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20" y="5354473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889332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979" y="4474128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006924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01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579" y="6239375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788" y="5152547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85" y="3487326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136" y="3043922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36" y="2645885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420" y="2214848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4749320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577" y="4374440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25" y="3916273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6057470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942" y="5602415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101" y="5202528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NGÀY 13/10.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704" y="89446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/>
        </p:nvGraphicFramePr>
        <p:xfrm>
          <a:off x="9408045" y="45233"/>
          <a:ext cx="2748657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43664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446543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400287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024049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635" y="4259727"/>
            <a:ext cx="370562" cy="346808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7C0C65E4-B9F2-C445-AD30-FD686B265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834" y="4652629"/>
            <a:ext cx="370562" cy="346808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3DF007A0-4283-534A-AF70-3F668100B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36" y="5070729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647" y="5761282"/>
            <a:ext cx="370562" cy="34680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90943D8-109A-EF40-9685-093CC9449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018" y="3497964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9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2EE148-BC6C-364C-B7EA-2EEBF3A1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9" y="158846"/>
            <a:ext cx="5444837" cy="669915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3C2758C-10C2-E042-87D7-D8B2E7595568}"/>
              </a:ext>
            </a:extLst>
          </p:cNvPr>
          <p:cNvCxnSpPr/>
          <p:nvPr/>
        </p:nvCxnSpPr>
        <p:spPr>
          <a:xfrm>
            <a:off x="5056909" y="1537855"/>
            <a:ext cx="10390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591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8AB7B9-60B6-8646-A7C3-484D7634E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237" y="235527"/>
            <a:ext cx="6359235" cy="638694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3A9E3C-180B-E841-8CB6-EA43CED80A4C}"/>
              </a:ext>
            </a:extLst>
          </p:cNvPr>
          <p:cNvCxnSpPr/>
          <p:nvPr/>
        </p:nvCxnSpPr>
        <p:spPr>
          <a:xfrm>
            <a:off x="5915891" y="2632364"/>
            <a:ext cx="10390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196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FDF9FC-F83F-E046-AA1F-2F3C036A4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655" y="263236"/>
            <a:ext cx="6569364" cy="578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52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-291924" y="1078402"/>
            <a:ext cx="12775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Chào mừng các con tham gia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tiết học môn Toán</a:t>
            </a:r>
            <a:endParaRPr kumimoji="0" lang="en-US" altLang="zh-CN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Calibri"/>
              <a:ea typeface="字魂17号-萌趣果冻体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2B37CD-2C03-4928-86AD-544841D02FE0}"/>
              </a:ext>
            </a:extLst>
          </p:cNvPr>
          <p:cNvSpPr/>
          <p:nvPr/>
        </p:nvSpPr>
        <p:spPr>
          <a:xfrm>
            <a:off x="4028660" y="1616764"/>
            <a:ext cx="4134679" cy="3697357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tập</a:t>
            </a:r>
            <a:endParaRPr kumimoji="0" lang="vi-VN" sz="9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2012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C9F1F0-3547-8A41-B678-F2AC87744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3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0AC443DD-A4CF-1A49-BE0B-5083C5A17661}"/>
              </a:ext>
            </a:extLst>
          </p:cNvPr>
          <p:cNvSpPr txBox="1"/>
          <p:nvPr/>
        </p:nvSpPr>
        <p:spPr>
          <a:xfrm>
            <a:off x="7787432" y="4487096"/>
            <a:ext cx="1238386" cy="72885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800" dirty="0">
                <a:solidFill>
                  <a:prstClr val="black"/>
                </a:solidFill>
              </a:rPr>
              <a:t>+       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599A59D-7871-8744-B8BF-5F468EC97E77}"/>
              </a:ext>
            </a:extLst>
          </p:cNvPr>
          <p:cNvSpPr txBox="1"/>
          <p:nvPr/>
        </p:nvSpPr>
        <p:spPr>
          <a:xfrm>
            <a:off x="6902356" y="3783163"/>
            <a:ext cx="2050526" cy="72885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10 –        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B1EF38-C9AA-4239-B691-EBCF6796D340}"/>
              </a:ext>
            </a:extLst>
          </p:cNvPr>
          <p:cNvSpPr/>
          <p:nvPr/>
        </p:nvSpPr>
        <p:spPr>
          <a:xfrm>
            <a:off x="2533664" y="4841221"/>
            <a:ext cx="436418" cy="436418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895E13A-E82E-4872-BF6B-015829C85F8E}"/>
              </a:ext>
            </a:extLst>
          </p:cNvPr>
          <p:cNvSpPr/>
          <p:nvPr/>
        </p:nvSpPr>
        <p:spPr>
          <a:xfrm>
            <a:off x="4034980" y="4153387"/>
            <a:ext cx="436418" cy="436418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2145440-903C-4400-A61F-982C8D93A263}"/>
              </a:ext>
            </a:extLst>
          </p:cNvPr>
          <p:cNvSpPr/>
          <p:nvPr/>
        </p:nvSpPr>
        <p:spPr>
          <a:xfrm>
            <a:off x="1338663" y="1694933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68CE90D-FB72-46F2-B6A6-1C03578A5C00}"/>
              </a:ext>
            </a:extLst>
          </p:cNvPr>
          <p:cNvSpPr/>
          <p:nvPr/>
        </p:nvSpPr>
        <p:spPr>
          <a:xfrm>
            <a:off x="4034980" y="4159011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53DCD9-DE8F-4827-BF35-54D93AF42691}"/>
              </a:ext>
            </a:extLst>
          </p:cNvPr>
          <p:cNvGrpSpPr/>
          <p:nvPr/>
        </p:nvGrpSpPr>
        <p:grpSpPr>
          <a:xfrm>
            <a:off x="2363409" y="5621369"/>
            <a:ext cx="1967345" cy="512618"/>
            <a:chOff x="2563090" y="4391891"/>
            <a:chExt cx="1967345" cy="51261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4BB6B18-027B-4113-9ECF-FC9B764955A9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– 4 = 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6AA94D2-D2D0-44CB-8497-F285B1ADC505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44CBF2B-9693-4111-A466-3F84A50FA221}"/>
              </a:ext>
            </a:extLst>
          </p:cNvPr>
          <p:cNvSpPr/>
          <p:nvPr/>
        </p:nvSpPr>
        <p:spPr>
          <a:xfrm>
            <a:off x="8212892" y="3979056"/>
            <a:ext cx="436418" cy="4270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C1E61BF-4B77-4D0A-A6C3-817EA4FA1280}"/>
              </a:ext>
            </a:extLst>
          </p:cNvPr>
          <p:cNvSpPr/>
          <p:nvPr/>
        </p:nvSpPr>
        <p:spPr>
          <a:xfrm>
            <a:off x="3735540" y="5678158"/>
            <a:ext cx="436418" cy="4090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191A037-AF87-4610-80B8-F9245150832F}"/>
              </a:ext>
            </a:extLst>
          </p:cNvPr>
          <p:cNvSpPr/>
          <p:nvPr/>
        </p:nvSpPr>
        <p:spPr>
          <a:xfrm>
            <a:off x="2533664" y="4846940"/>
            <a:ext cx="436418" cy="42738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78910F1-3E74-4B3D-8258-ECAEE03356AE}"/>
              </a:ext>
            </a:extLst>
          </p:cNvPr>
          <p:cNvSpPr/>
          <p:nvPr/>
        </p:nvSpPr>
        <p:spPr>
          <a:xfrm>
            <a:off x="4007219" y="4854395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6EB7F76-0DCE-49E1-8D2E-A6C395499AA5}"/>
              </a:ext>
            </a:extLst>
          </p:cNvPr>
          <p:cNvSpPr/>
          <p:nvPr/>
        </p:nvSpPr>
        <p:spPr>
          <a:xfrm>
            <a:off x="8222192" y="3979056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49B4085-D212-455C-AE67-49A1BEA39FA0}"/>
              </a:ext>
            </a:extLst>
          </p:cNvPr>
          <p:cNvSpPr/>
          <p:nvPr/>
        </p:nvSpPr>
        <p:spPr>
          <a:xfrm>
            <a:off x="7423429" y="4706555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000EFF4-3135-4F61-A369-8E3AC2644F06}"/>
              </a:ext>
            </a:extLst>
          </p:cNvPr>
          <p:cNvSpPr/>
          <p:nvPr/>
        </p:nvSpPr>
        <p:spPr>
          <a:xfrm>
            <a:off x="9398771" y="3909339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10A3141-DD1E-4CB3-84DD-299A4A2C3797}"/>
              </a:ext>
            </a:extLst>
          </p:cNvPr>
          <p:cNvSpPr/>
          <p:nvPr/>
        </p:nvSpPr>
        <p:spPr>
          <a:xfrm>
            <a:off x="8306774" y="4689278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BA9B9E2-4778-48B7-B73F-EF247B4174BF}"/>
              </a:ext>
            </a:extLst>
          </p:cNvPr>
          <p:cNvSpPr/>
          <p:nvPr/>
        </p:nvSpPr>
        <p:spPr>
          <a:xfrm>
            <a:off x="9434822" y="4633313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9F33D2F-BCF7-5849-AA58-3535C4CF039A}"/>
              </a:ext>
            </a:extLst>
          </p:cNvPr>
          <p:cNvSpPr txBox="1"/>
          <p:nvPr/>
        </p:nvSpPr>
        <p:spPr>
          <a:xfrm>
            <a:off x="2435498" y="1499316"/>
            <a:ext cx="2747998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2800" dirty="0" err="1"/>
              <a:t>Tính</a:t>
            </a:r>
            <a:r>
              <a:rPr lang="en-US" sz="2800" dirty="0"/>
              <a:t> 12 – 4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ACCCB04-1827-804E-A97A-077764BA8CBF}"/>
              </a:ext>
            </a:extLst>
          </p:cNvPr>
          <p:cNvCxnSpPr>
            <a:cxnSpLocks/>
            <a:endCxn id="41" idx="0"/>
          </p:cNvCxnSpPr>
          <p:nvPr/>
        </p:nvCxnSpPr>
        <p:spPr>
          <a:xfrm flipH="1">
            <a:off x="3693654" y="2162932"/>
            <a:ext cx="406926" cy="4585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756C78DB-C706-0D46-A2CB-E9F32ED7FBF0}"/>
              </a:ext>
            </a:extLst>
          </p:cNvPr>
          <p:cNvSpPr/>
          <p:nvPr/>
        </p:nvSpPr>
        <p:spPr>
          <a:xfrm>
            <a:off x="3403976" y="2621461"/>
            <a:ext cx="579355" cy="52424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EF05B6B-8B61-1B4E-8680-B21292034B15}"/>
              </a:ext>
            </a:extLst>
          </p:cNvPr>
          <p:cNvCxnSpPr>
            <a:cxnSpLocks/>
          </p:cNvCxnSpPr>
          <p:nvPr/>
        </p:nvCxnSpPr>
        <p:spPr>
          <a:xfrm>
            <a:off x="4103049" y="2154145"/>
            <a:ext cx="476096" cy="47472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4963EA2-74BA-8846-BB7C-DEE00B0F9C41}"/>
              </a:ext>
            </a:extLst>
          </p:cNvPr>
          <p:cNvSpPr txBox="1"/>
          <p:nvPr/>
        </p:nvSpPr>
        <p:spPr>
          <a:xfrm>
            <a:off x="4579145" y="2575464"/>
            <a:ext cx="569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2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6B7BBE7-B9C3-CE47-95B3-27711F38A9DA}"/>
              </a:ext>
            </a:extLst>
          </p:cNvPr>
          <p:cNvSpPr/>
          <p:nvPr/>
        </p:nvSpPr>
        <p:spPr>
          <a:xfrm>
            <a:off x="4446500" y="2575464"/>
            <a:ext cx="579355" cy="55093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4F9476A-C067-2E4F-9D2C-4B13E58E6062}"/>
              </a:ext>
            </a:extLst>
          </p:cNvPr>
          <p:cNvSpPr txBox="1"/>
          <p:nvPr/>
        </p:nvSpPr>
        <p:spPr>
          <a:xfrm>
            <a:off x="3416113" y="2628865"/>
            <a:ext cx="68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A944EF-7DFE-5F4E-9D06-6CD847C9ABEE}"/>
              </a:ext>
            </a:extLst>
          </p:cNvPr>
          <p:cNvSpPr txBox="1"/>
          <p:nvPr/>
        </p:nvSpPr>
        <p:spPr>
          <a:xfrm>
            <a:off x="2144405" y="3402217"/>
            <a:ext cx="3714299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 err="1">
                <a:solidFill>
                  <a:prstClr val="black"/>
                </a:solidFill>
              </a:rPr>
              <a:t>Tách</a:t>
            </a:r>
            <a:r>
              <a:rPr lang="en-US" sz="2800" dirty="0">
                <a:solidFill>
                  <a:prstClr val="black"/>
                </a:solidFill>
              </a:rPr>
              <a:t>: 12 = 10 + 2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16303FE-F993-3046-8E34-B1444104B786}"/>
              </a:ext>
            </a:extLst>
          </p:cNvPr>
          <p:cNvSpPr txBox="1"/>
          <p:nvPr/>
        </p:nvSpPr>
        <p:spPr>
          <a:xfrm>
            <a:off x="2144405" y="4069310"/>
            <a:ext cx="1967345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10 – 4 = 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5C79B0C-A7F8-AD43-B8A8-225103B98B54}"/>
              </a:ext>
            </a:extLst>
          </p:cNvPr>
          <p:cNvSpPr/>
          <p:nvPr/>
        </p:nvSpPr>
        <p:spPr>
          <a:xfrm rot="19453595">
            <a:off x="2983095" y="2068802"/>
            <a:ext cx="2587112" cy="645405"/>
          </a:xfrm>
          <a:prstGeom prst="ellipse">
            <a:avLst/>
          </a:prstGeom>
          <a:noFill/>
          <a:ln w="4445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6CFF17D-C45C-4447-820F-0C3DBAE9A3F6}"/>
              </a:ext>
            </a:extLst>
          </p:cNvPr>
          <p:cNvSpPr txBox="1"/>
          <p:nvPr/>
        </p:nvSpPr>
        <p:spPr>
          <a:xfrm>
            <a:off x="2128419" y="4699914"/>
            <a:ext cx="1792803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     + 2</a:t>
            </a:r>
          </a:p>
        </p:txBody>
      </p:sp>
      <p:sp>
        <p:nvSpPr>
          <p:cNvPr id="57" name="Rectangle: Rounded Corners 3">
            <a:extLst>
              <a:ext uri="{FF2B5EF4-FFF2-40B4-BE49-F238E27FC236}">
                <a16:creationId xmlns:a16="http://schemas.microsoft.com/office/drawing/2014/main" id="{C80B8AC6-31B2-1745-9E3F-E3C4A17BBF7D}"/>
              </a:ext>
            </a:extLst>
          </p:cNvPr>
          <p:cNvSpPr/>
          <p:nvPr/>
        </p:nvSpPr>
        <p:spPr>
          <a:xfrm>
            <a:off x="4021074" y="4856817"/>
            <a:ext cx="436418" cy="436418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E1B3178-281A-0A4C-939B-3635ECD69908}"/>
              </a:ext>
            </a:extLst>
          </p:cNvPr>
          <p:cNvSpPr txBox="1"/>
          <p:nvPr/>
        </p:nvSpPr>
        <p:spPr>
          <a:xfrm>
            <a:off x="3432807" y="4745641"/>
            <a:ext cx="656670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800" dirty="0">
                <a:solidFill>
                  <a:prstClr val="black"/>
                </a:solidFill>
              </a:rPr>
              <a:t> =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FFCCE85-B61A-6641-BEE1-E2C00091F406}"/>
              </a:ext>
            </a:extLst>
          </p:cNvPr>
          <p:cNvSpPr txBox="1"/>
          <p:nvPr/>
        </p:nvSpPr>
        <p:spPr>
          <a:xfrm>
            <a:off x="7066402" y="1371508"/>
            <a:ext cx="2747998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b)</a:t>
            </a:r>
            <a:r>
              <a:rPr lang="en-US" sz="2800" dirty="0" err="1"/>
              <a:t>Tính</a:t>
            </a:r>
            <a:r>
              <a:rPr lang="en-US" sz="2800" dirty="0"/>
              <a:t> 13 - 6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6981FBA-FF0C-384C-9B35-FAC7A891F9E3}"/>
              </a:ext>
            </a:extLst>
          </p:cNvPr>
          <p:cNvSpPr txBox="1"/>
          <p:nvPr/>
        </p:nvSpPr>
        <p:spPr>
          <a:xfrm>
            <a:off x="6721760" y="3155644"/>
            <a:ext cx="3683232" cy="72885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 err="1">
                <a:solidFill>
                  <a:prstClr val="black"/>
                </a:solidFill>
              </a:rPr>
              <a:t>Tách</a:t>
            </a:r>
            <a:r>
              <a:rPr lang="en-US" sz="2800" dirty="0">
                <a:solidFill>
                  <a:prstClr val="black"/>
                </a:solidFill>
              </a:rPr>
              <a:t>: 13 = 10 + 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05F484E-F93B-9648-A0C1-A6323BB20026}"/>
              </a:ext>
            </a:extLst>
          </p:cNvPr>
          <p:cNvCxnSpPr>
            <a:cxnSpLocks/>
          </p:cNvCxnSpPr>
          <p:nvPr/>
        </p:nvCxnSpPr>
        <p:spPr>
          <a:xfrm>
            <a:off x="8500154" y="1991714"/>
            <a:ext cx="476096" cy="47472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43496CFF-C114-3648-9A47-DD409A69E86B}"/>
              </a:ext>
            </a:extLst>
          </p:cNvPr>
          <p:cNvSpPr txBox="1"/>
          <p:nvPr/>
        </p:nvSpPr>
        <p:spPr>
          <a:xfrm>
            <a:off x="8950482" y="2449354"/>
            <a:ext cx="569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3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257CC6B6-01EB-1542-9660-5AFF6B2E3779}"/>
              </a:ext>
            </a:extLst>
          </p:cNvPr>
          <p:cNvSpPr/>
          <p:nvPr/>
        </p:nvSpPr>
        <p:spPr>
          <a:xfrm>
            <a:off x="8845858" y="2453721"/>
            <a:ext cx="579355" cy="55093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7BFE501-F45E-0048-9238-58A14B007F95}"/>
              </a:ext>
            </a:extLst>
          </p:cNvPr>
          <p:cNvSpPr txBox="1"/>
          <p:nvPr/>
        </p:nvSpPr>
        <p:spPr>
          <a:xfrm>
            <a:off x="7382934" y="2528125"/>
            <a:ext cx="68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10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C2A9C71-BEC9-5640-B3EF-CC72AB6B24BE}"/>
              </a:ext>
            </a:extLst>
          </p:cNvPr>
          <p:cNvCxnSpPr>
            <a:cxnSpLocks/>
          </p:cNvCxnSpPr>
          <p:nvPr/>
        </p:nvCxnSpPr>
        <p:spPr>
          <a:xfrm flipH="1">
            <a:off x="7874813" y="1999899"/>
            <a:ext cx="616923" cy="54784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>
            <a:extLst>
              <a:ext uri="{FF2B5EF4-FFF2-40B4-BE49-F238E27FC236}">
                <a16:creationId xmlns:a16="http://schemas.microsoft.com/office/drawing/2014/main" id="{EDAAEE8C-3FBD-AE4A-BAFA-A62D788F94D1}"/>
              </a:ext>
            </a:extLst>
          </p:cNvPr>
          <p:cNvSpPr/>
          <p:nvPr/>
        </p:nvSpPr>
        <p:spPr>
          <a:xfrm>
            <a:off x="7386958" y="2510149"/>
            <a:ext cx="579355" cy="55093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FD01EB9-9719-D34F-9415-DB44C76B6DC2}"/>
              </a:ext>
            </a:extLst>
          </p:cNvPr>
          <p:cNvSpPr/>
          <p:nvPr/>
        </p:nvSpPr>
        <p:spPr>
          <a:xfrm rot="19453595">
            <a:off x="6956315" y="2082197"/>
            <a:ext cx="2587112" cy="645405"/>
          </a:xfrm>
          <a:prstGeom prst="ellipse">
            <a:avLst/>
          </a:prstGeom>
          <a:noFill/>
          <a:ln w="4445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1D8D27B-A55D-B847-934D-4332AE1588AB}"/>
              </a:ext>
            </a:extLst>
          </p:cNvPr>
          <p:cNvSpPr txBox="1"/>
          <p:nvPr/>
        </p:nvSpPr>
        <p:spPr>
          <a:xfrm>
            <a:off x="8693298" y="3791678"/>
            <a:ext cx="680166" cy="72885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800" dirty="0">
                <a:solidFill>
                  <a:prstClr val="black"/>
                </a:solidFill>
              </a:rPr>
              <a:t>=         </a:t>
            </a:r>
          </a:p>
        </p:txBody>
      </p:sp>
      <p:sp>
        <p:nvSpPr>
          <p:cNvPr id="78" name="Rectangle: Rounded Corners 28">
            <a:extLst>
              <a:ext uri="{FF2B5EF4-FFF2-40B4-BE49-F238E27FC236}">
                <a16:creationId xmlns:a16="http://schemas.microsoft.com/office/drawing/2014/main" id="{1695597F-1D83-724B-BD00-BB2B7AADA267}"/>
              </a:ext>
            </a:extLst>
          </p:cNvPr>
          <p:cNvSpPr/>
          <p:nvPr/>
        </p:nvSpPr>
        <p:spPr>
          <a:xfrm>
            <a:off x="9390723" y="3920458"/>
            <a:ext cx="436418" cy="43641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D4E86B8-AD02-E645-8732-C31BCF496C63}"/>
              </a:ext>
            </a:extLst>
          </p:cNvPr>
          <p:cNvSpPr txBox="1"/>
          <p:nvPr/>
        </p:nvSpPr>
        <p:spPr>
          <a:xfrm>
            <a:off x="8845858" y="4500684"/>
            <a:ext cx="565416" cy="72885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800" dirty="0">
                <a:solidFill>
                  <a:prstClr val="black"/>
                </a:solidFill>
              </a:rPr>
              <a:t>=     </a:t>
            </a:r>
          </a:p>
        </p:txBody>
      </p:sp>
      <p:sp>
        <p:nvSpPr>
          <p:cNvPr id="84" name="Rectangle: Rounded Corners 18">
            <a:extLst>
              <a:ext uri="{FF2B5EF4-FFF2-40B4-BE49-F238E27FC236}">
                <a16:creationId xmlns:a16="http://schemas.microsoft.com/office/drawing/2014/main" id="{98BB4919-088A-0648-9367-F5422A662122}"/>
              </a:ext>
            </a:extLst>
          </p:cNvPr>
          <p:cNvSpPr/>
          <p:nvPr/>
        </p:nvSpPr>
        <p:spPr>
          <a:xfrm>
            <a:off x="9425213" y="4644432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77" name="Rectangle: Rounded Corners 28">
            <a:extLst>
              <a:ext uri="{FF2B5EF4-FFF2-40B4-BE49-F238E27FC236}">
                <a16:creationId xmlns:a16="http://schemas.microsoft.com/office/drawing/2014/main" id="{0437CE6D-E61A-CC49-BE2D-AF4E10591571}"/>
              </a:ext>
            </a:extLst>
          </p:cNvPr>
          <p:cNvSpPr/>
          <p:nvPr/>
        </p:nvSpPr>
        <p:spPr>
          <a:xfrm>
            <a:off x="9821155" y="3286318"/>
            <a:ext cx="436418" cy="43899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C979460-FA22-42E7-A7FB-E5FFF9453EB5}"/>
              </a:ext>
            </a:extLst>
          </p:cNvPr>
          <p:cNvSpPr/>
          <p:nvPr/>
        </p:nvSpPr>
        <p:spPr>
          <a:xfrm>
            <a:off x="9829386" y="3288890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85" name="Rectangle: Rounded Corners 18">
            <a:extLst>
              <a:ext uri="{FF2B5EF4-FFF2-40B4-BE49-F238E27FC236}">
                <a16:creationId xmlns:a16="http://schemas.microsoft.com/office/drawing/2014/main" id="{BF3914C1-2E56-0A4D-A2B8-B2D8CDD8393F}"/>
              </a:ext>
            </a:extLst>
          </p:cNvPr>
          <p:cNvSpPr/>
          <p:nvPr/>
        </p:nvSpPr>
        <p:spPr>
          <a:xfrm>
            <a:off x="7437284" y="4695085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86" name="Rectangle: Rounded Corners 18">
            <a:extLst>
              <a:ext uri="{FF2B5EF4-FFF2-40B4-BE49-F238E27FC236}">
                <a16:creationId xmlns:a16="http://schemas.microsoft.com/office/drawing/2014/main" id="{654110E2-CF72-9644-8F41-35EA02923C29}"/>
              </a:ext>
            </a:extLst>
          </p:cNvPr>
          <p:cNvSpPr/>
          <p:nvPr/>
        </p:nvSpPr>
        <p:spPr>
          <a:xfrm>
            <a:off x="8308505" y="4692826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AA4FDCE-E2F2-734C-BF42-466475BB12F0}"/>
              </a:ext>
            </a:extLst>
          </p:cNvPr>
          <p:cNvGrpSpPr/>
          <p:nvPr/>
        </p:nvGrpSpPr>
        <p:grpSpPr>
          <a:xfrm>
            <a:off x="7161221" y="5600943"/>
            <a:ext cx="1967345" cy="512618"/>
            <a:chOff x="2563090" y="4391891"/>
            <a:chExt cx="1967345" cy="512618"/>
          </a:xfrm>
        </p:grpSpPr>
        <p:sp>
          <p:nvSpPr>
            <p:cNvPr id="90" name="Rectangle: Rounded Corners 13">
              <a:extLst>
                <a:ext uri="{FF2B5EF4-FFF2-40B4-BE49-F238E27FC236}">
                  <a16:creationId xmlns:a16="http://schemas.microsoft.com/office/drawing/2014/main" id="{BE7018F6-A39E-174A-A8FF-5D6078858EA2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13 – 6 = </a:t>
              </a:r>
            </a:p>
          </p:txBody>
        </p:sp>
        <p:sp>
          <p:nvSpPr>
            <p:cNvPr id="91" name="Rectangle: Rounded Corners 14">
              <a:extLst>
                <a:ext uri="{FF2B5EF4-FFF2-40B4-BE49-F238E27FC236}">
                  <a16:creationId xmlns:a16="http://schemas.microsoft.com/office/drawing/2014/main" id="{6BC4C0F7-713E-BF40-9A97-4DAEBE79530C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87" name="Rectangle: Rounded Corners 37">
            <a:extLst>
              <a:ext uri="{FF2B5EF4-FFF2-40B4-BE49-F238E27FC236}">
                <a16:creationId xmlns:a16="http://schemas.microsoft.com/office/drawing/2014/main" id="{93CF399A-5B2C-C543-A73D-04C14D17CC70}"/>
              </a:ext>
            </a:extLst>
          </p:cNvPr>
          <p:cNvSpPr/>
          <p:nvPr/>
        </p:nvSpPr>
        <p:spPr>
          <a:xfrm>
            <a:off x="8512341" y="5639043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133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1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6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0" grpId="0" animBg="1"/>
      <p:bldP spid="4" grpId="0" animBg="1"/>
      <p:bldP spid="26" grpId="0" animBg="1"/>
      <p:bldP spid="13" grpId="0" animBg="1"/>
      <p:bldP spid="19" grpId="0" animBg="1"/>
      <p:bldP spid="19" grpId="1" animBg="1"/>
      <p:bldP spid="20" grpId="0" animBg="1"/>
      <p:bldP spid="21" grpId="0" animBg="1"/>
      <p:bldP spid="22" grpId="0" animBg="1"/>
      <p:bldP spid="24" grpId="0" animBg="1"/>
      <p:bldP spid="25" grpId="0" animBg="1"/>
      <p:bldP spid="35" grpId="0" animBg="1"/>
      <p:bldP spid="36" grpId="0" animBg="1"/>
      <p:bldP spid="38" grpId="0" animBg="1"/>
      <p:bldP spid="39" grpId="0" animBg="1"/>
      <p:bldP spid="41" grpId="0" animBg="1"/>
      <p:bldP spid="41" grpId="1" animBg="1"/>
      <p:bldP spid="43" grpId="0"/>
      <p:bldP spid="43" grpId="1"/>
      <p:bldP spid="44" grpId="0" animBg="1"/>
      <p:bldP spid="44" grpId="1" animBg="1"/>
      <p:bldP spid="45" grpId="0"/>
      <p:bldP spid="45" grpId="1"/>
      <p:bldP spid="32" grpId="0"/>
      <p:bldP spid="54" grpId="0"/>
      <p:bldP spid="55" grpId="0" animBg="1"/>
      <p:bldP spid="55" grpId="1" animBg="1"/>
      <p:bldP spid="56" grpId="0"/>
      <p:bldP spid="57" grpId="0" animBg="1"/>
      <p:bldP spid="57" grpId="1" animBg="1"/>
      <p:bldP spid="58" grpId="0"/>
      <p:bldP spid="62" grpId="0" animBg="1"/>
      <p:bldP spid="63" grpId="0" animBg="1"/>
      <p:bldP spid="70" grpId="0"/>
      <p:bldP spid="70" grpId="1"/>
      <p:bldP spid="71" grpId="0" animBg="1"/>
      <p:bldP spid="71" grpId="1" animBg="1"/>
      <p:bldP spid="72" grpId="0"/>
      <p:bldP spid="72" grpId="1"/>
      <p:bldP spid="76" grpId="0" animBg="1"/>
      <p:bldP spid="76" grpId="1" animBg="1"/>
      <p:bldP spid="79" grpId="0" animBg="1"/>
      <p:bldP spid="79" grpId="1" animBg="1"/>
      <p:bldP spid="81" grpId="0" animBg="1"/>
      <p:bldP spid="78" grpId="0" animBg="1"/>
      <p:bldP spid="78" grpId="1" animBg="1"/>
      <p:bldP spid="83" grpId="0" animBg="1"/>
      <p:bldP spid="84" grpId="0" animBg="1"/>
      <p:bldP spid="84" grpId="1" animBg="1"/>
      <p:bldP spid="77" grpId="0" animBg="1"/>
      <p:bldP spid="77" grpId="1" animBg="1"/>
      <p:bldP spid="23" grpId="0" animBg="1"/>
      <p:bldP spid="85" grpId="0" animBg="1"/>
      <p:bldP spid="85" grpId="1" animBg="1"/>
      <p:bldP spid="86" grpId="0" animBg="1"/>
      <p:bldP spid="86" grpId="1" animBg="1"/>
      <p:bldP spid="8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518</Words>
  <Application>Microsoft Macintosh PowerPoint</Application>
  <PresentationFormat>Widescreen</PresentationFormat>
  <Paragraphs>202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UTM Cookies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12</cp:revision>
  <dcterms:created xsi:type="dcterms:W3CDTF">2021-10-09T14:22:20Z</dcterms:created>
  <dcterms:modified xsi:type="dcterms:W3CDTF">2021-10-14T02:22:42Z</dcterms:modified>
</cp:coreProperties>
</file>