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13"/>
  </p:notesMasterIdLst>
  <p:sldIdLst>
    <p:sldId id="280" r:id="rId3"/>
    <p:sldId id="260" r:id="rId4"/>
    <p:sldId id="412" r:id="rId5"/>
    <p:sldId id="415" r:id="rId6"/>
    <p:sldId id="321" r:id="rId7"/>
    <p:sldId id="416" r:id="rId8"/>
    <p:sldId id="417" r:id="rId9"/>
    <p:sldId id="328" r:id="rId10"/>
    <p:sldId id="418" r:id="rId11"/>
    <p:sldId id="419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91" d="100"/>
          <a:sy n="91" d="100"/>
        </p:scale>
        <p:origin x="20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80573-83F1-4DDA-8EE3-47DA0BD69C02}" type="datetimeFigureOut">
              <a:rPr lang="vi-VN" smtClean="0"/>
              <a:t>25/10/2021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CE809-F79D-48A9-A8B8-B5BF485EBD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09155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Nhận biết được bài toán nhiều hơn một số đơn vị.</a:t>
            </a:r>
            <a:b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Biết cách giải và trình bày bài giải bài toán về nhiều hơn một số đơn vị.</a:t>
            </a:r>
            <a:b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Vận dụng giải các bài toán về nhiều hơn một số đơn vị liên quan đến ý nghĩa thực tiễn của phép tính.</a:t>
            </a:r>
            <a:endParaRPr lang="vi-VN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9B4B7-3E90-4143-8EC2-7981B67F1623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042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140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448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4574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1830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614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84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496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618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96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0851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2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922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69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981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1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268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28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9905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204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24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598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317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59526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87427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32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589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87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64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690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314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575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94F89E-B8A0-784B-8C47-30B4E1739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9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0376" y="1502784"/>
            <a:ext cx="6971248" cy="4050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13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TOÁN VỀ NHIỀU HƠN, ÍT HƠN MỘT SỐ </a:t>
            </a:r>
            <a:r>
              <a:rPr kumimoji="0" lang="en-US" sz="4400" b="0" i="0" u="none" strike="noStrike" kern="1200" cap="none" spc="0" normalizeH="0" baseline="0" noProof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ĐƠN VỊ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( Tiết 3)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 TRONG PHẠM VI 20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AA9C9B-3FBF-41F7-A668-D07DF2E2AD65}"/>
              </a:ext>
            </a:extLst>
          </p:cNvPr>
          <p:cNvSpPr/>
          <p:nvPr/>
        </p:nvSpPr>
        <p:spPr>
          <a:xfrm>
            <a:off x="4134678" y="1775791"/>
            <a:ext cx="3962400" cy="3445566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9600">
                <a:solidFill>
                  <a:srgbClr val="002060"/>
                </a:solidFill>
                <a:latin typeface="Arial"/>
              </a:rPr>
              <a:t>Luyện tập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034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A6A6D-7DDA-284D-921F-859F63C06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83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72145440-903C-4400-A61F-982C8D93A263}"/>
              </a:ext>
            </a:extLst>
          </p:cNvPr>
          <p:cNvSpPr/>
          <p:nvPr/>
        </p:nvSpPr>
        <p:spPr>
          <a:xfrm>
            <a:off x="3713729" y="77309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770792-AA92-4DF7-96D8-7EA56DD56FB4}"/>
              </a:ext>
            </a:extLst>
          </p:cNvPr>
          <p:cNvSpPr txBox="1"/>
          <p:nvPr/>
        </p:nvSpPr>
        <p:spPr>
          <a:xfrm>
            <a:off x="4236949" y="773090"/>
            <a:ext cx="52402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B180037-31BD-49B7-8370-EEDC41BC6793}"/>
              </a:ext>
            </a:extLst>
          </p:cNvPr>
          <p:cNvSpPr txBox="1"/>
          <p:nvPr/>
        </p:nvSpPr>
        <p:spPr>
          <a:xfrm>
            <a:off x="833282" y="1320950"/>
            <a:ext cx="7160791" cy="22398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20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8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738507-C555-4FE4-85B7-DFB848F0207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7754" y="1863968"/>
            <a:ext cx="3558308" cy="244205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08EAC439-0823-4245-8F56-957D4F55D120}"/>
              </a:ext>
            </a:extLst>
          </p:cNvPr>
          <p:cNvSpPr/>
          <p:nvPr/>
        </p:nvSpPr>
        <p:spPr>
          <a:xfrm>
            <a:off x="2515469" y="2507132"/>
            <a:ext cx="1460081" cy="549777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3CF5A6-3E9C-4B24-B9F0-8F46462DA0DF}"/>
              </a:ext>
            </a:extLst>
          </p:cNvPr>
          <p:cNvCxnSpPr>
            <a:cxnSpLocks/>
          </p:cNvCxnSpPr>
          <p:nvPr/>
        </p:nvCxnSpPr>
        <p:spPr>
          <a:xfrm>
            <a:off x="1015938" y="2928139"/>
            <a:ext cx="66228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B1152F0-1823-D547-A35D-7A0C839B5883}"/>
              </a:ext>
            </a:extLst>
          </p:cNvPr>
          <p:cNvCxnSpPr>
            <a:cxnSpLocks/>
          </p:cNvCxnSpPr>
          <p:nvPr/>
        </p:nvCxnSpPr>
        <p:spPr>
          <a:xfrm>
            <a:off x="1015938" y="2377155"/>
            <a:ext cx="37670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E0F817B-99AA-1249-A9C3-553EC8DE1F8F}"/>
              </a:ext>
            </a:extLst>
          </p:cNvPr>
          <p:cNvCxnSpPr>
            <a:cxnSpLocks/>
          </p:cNvCxnSpPr>
          <p:nvPr/>
        </p:nvCxnSpPr>
        <p:spPr>
          <a:xfrm>
            <a:off x="1015938" y="3490847"/>
            <a:ext cx="3558308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CCB01AD-D27B-B746-9697-9164CADADF3B}"/>
              </a:ext>
            </a:extLst>
          </p:cNvPr>
          <p:cNvSpPr/>
          <p:nvPr/>
        </p:nvSpPr>
        <p:spPr>
          <a:xfrm>
            <a:off x="1336431" y="4312025"/>
            <a:ext cx="9839631" cy="177288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BC1BD1-C29A-D04F-A28B-EE1E95B73537}"/>
              </a:ext>
            </a:extLst>
          </p:cNvPr>
          <p:cNvSpPr txBox="1"/>
          <p:nvPr/>
        </p:nvSpPr>
        <p:spPr>
          <a:xfrm>
            <a:off x="2146368" y="4469955"/>
            <a:ext cx="8802986" cy="1396056"/>
          </a:xfrm>
          <a:prstGeom prst="round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thùng</a:t>
            </a:r>
            <a:r>
              <a:rPr lang="en-US" sz="2700" dirty="0"/>
              <a:t> </a:t>
            </a:r>
            <a:r>
              <a:rPr lang="en-US" sz="2700" dirty="0" err="1"/>
              <a:t>hàng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tàu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thứ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hai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/>
              <a:t>phải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nhiều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hơn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/>
              <a:t>so </a:t>
            </a:r>
            <a:r>
              <a:rPr lang="en-US" sz="2700" dirty="0" err="1"/>
              <a:t>với</a:t>
            </a:r>
            <a:r>
              <a:rPr lang="en-US" sz="2700" dirty="0"/>
              <a:t> </a:t>
            </a: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thùng</a:t>
            </a:r>
            <a:r>
              <a:rPr lang="en-US" sz="2700" dirty="0"/>
              <a:t> </a:t>
            </a:r>
            <a:r>
              <a:rPr lang="en-US" sz="2700" dirty="0" err="1"/>
              <a:t>hàng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tàu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thứ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nhất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/>
              <a:t>là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/>
              <a:t>8 </a:t>
            </a:r>
            <a:r>
              <a:rPr lang="en-US" sz="2700" dirty="0" err="1"/>
              <a:t>thùng</a:t>
            </a:r>
            <a:r>
              <a:rPr lang="en-US" sz="2700" dirty="0"/>
              <a:t> </a:t>
            </a:r>
            <a:r>
              <a:rPr lang="en-US" sz="2700" dirty="0" err="1"/>
              <a:t>hàng</a:t>
            </a:r>
            <a:r>
              <a:rPr lang="en-US" sz="2700" dirty="0"/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423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12" grpId="0" animBg="1"/>
      <p:bldP spid="11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9D6FA8-EDF5-9B48-9C18-D8194245D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56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214B4B-3819-0340-8315-443610F0A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10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770792-AA92-4DF7-96D8-7EA56DD56FB4}"/>
              </a:ext>
            </a:extLst>
          </p:cNvPr>
          <p:cNvSpPr txBox="1"/>
          <p:nvPr/>
        </p:nvSpPr>
        <p:spPr>
          <a:xfrm>
            <a:off x="1393735" y="234479"/>
            <a:ext cx="9779089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chiêng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Hai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Hai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B180037-31BD-49B7-8370-EEDC41BC6793}"/>
              </a:ext>
            </a:extLst>
          </p:cNvPr>
          <p:cNvSpPr txBox="1"/>
          <p:nvPr/>
        </p:nvSpPr>
        <p:spPr>
          <a:xfrm>
            <a:off x="6726245" y="1891314"/>
            <a:ext cx="4446579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651A221-5FD3-44C8-A09B-8887607AA4CD}"/>
              </a:ext>
            </a:extLst>
          </p:cNvPr>
          <p:cNvSpPr/>
          <p:nvPr/>
        </p:nvSpPr>
        <p:spPr>
          <a:xfrm>
            <a:off x="870515" y="326043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A115EC-0916-44AA-A1CF-BB0476BC6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90" y="2046659"/>
            <a:ext cx="4461999" cy="302079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EA27AE8-4100-400C-98DE-49651C058F8B}"/>
              </a:ext>
            </a:extLst>
          </p:cNvPr>
          <p:cNvCxnSpPr>
            <a:cxnSpLocks/>
          </p:cNvCxnSpPr>
          <p:nvPr/>
        </p:nvCxnSpPr>
        <p:spPr>
          <a:xfrm>
            <a:off x="5384681" y="757660"/>
            <a:ext cx="39703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080BE5-ABE1-4887-8F2B-57E80CD74630}"/>
              </a:ext>
            </a:extLst>
          </p:cNvPr>
          <p:cNvCxnSpPr>
            <a:cxnSpLocks/>
          </p:cNvCxnSpPr>
          <p:nvPr/>
        </p:nvCxnSpPr>
        <p:spPr>
          <a:xfrm>
            <a:off x="9559554" y="757660"/>
            <a:ext cx="13337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4E8554-F1DB-43E1-BDA1-3474B64FA1B2}"/>
              </a:ext>
            </a:extLst>
          </p:cNvPr>
          <p:cNvCxnSpPr>
            <a:cxnSpLocks/>
          </p:cNvCxnSpPr>
          <p:nvPr/>
        </p:nvCxnSpPr>
        <p:spPr>
          <a:xfrm>
            <a:off x="1393735" y="1278843"/>
            <a:ext cx="6003387" cy="52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4A2A435-2A3A-4C4A-8483-8BED27CAA2A7}"/>
              </a:ext>
            </a:extLst>
          </p:cNvPr>
          <p:cNvSpPr txBox="1"/>
          <p:nvPr/>
        </p:nvSpPr>
        <p:spPr>
          <a:xfrm>
            <a:off x="6446708" y="2436524"/>
            <a:ext cx="4446579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11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8ED8FF-B2D5-4603-B609-90BF0BBBC142}"/>
              </a:ext>
            </a:extLst>
          </p:cNvPr>
          <p:cNvSpPr txBox="1"/>
          <p:nvPr/>
        </p:nvSpPr>
        <p:spPr>
          <a:xfrm>
            <a:off x="6535413" y="2904553"/>
            <a:ext cx="4446579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Hai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C94F91-DE52-4FCD-A97F-C0B7D6AD5FEE}"/>
              </a:ext>
            </a:extLst>
          </p:cNvPr>
          <p:cNvSpPr txBox="1"/>
          <p:nvPr/>
        </p:nvSpPr>
        <p:spPr>
          <a:xfrm>
            <a:off x="6517045" y="3463741"/>
            <a:ext cx="4446579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Hai: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500971-D8FC-4682-8FC5-0D160BD0C3C5}"/>
              </a:ext>
            </a:extLst>
          </p:cNvPr>
          <p:cNvCxnSpPr>
            <a:cxnSpLocks/>
          </p:cNvCxnSpPr>
          <p:nvPr/>
        </p:nvCxnSpPr>
        <p:spPr>
          <a:xfrm>
            <a:off x="8088923" y="1278843"/>
            <a:ext cx="2804364" cy="529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A1FB7A0-4F88-492E-A3AD-B7244F1B3DB9}"/>
              </a:ext>
            </a:extLst>
          </p:cNvPr>
          <p:cNvCxnSpPr>
            <a:cxnSpLocks/>
          </p:cNvCxnSpPr>
          <p:nvPr/>
        </p:nvCxnSpPr>
        <p:spPr>
          <a:xfrm>
            <a:off x="1505243" y="1830249"/>
            <a:ext cx="3249762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62225F28-C4D4-42EA-9937-8C39D3B37BCA}"/>
              </a:ext>
            </a:extLst>
          </p:cNvPr>
          <p:cNvSpPr/>
          <p:nvPr/>
        </p:nvSpPr>
        <p:spPr>
          <a:xfrm>
            <a:off x="7629859" y="3007280"/>
            <a:ext cx="918127" cy="549777"/>
          </a:xfrm>
          <a:prstGeom prst="ellipse">
            <a:avLst/>
          </a:prstGeom>
          <a:noFill/>
          <a:ln w="38100">
            <a:solidFill>
              <a:srgbClr val="FFFF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6CE86F8-7AF3-E546-8873-AB93AAB1258D}"/>
              </a:ext>
            </a:extLst>
          </p:cNvPr>
          <p:cNvSpPr/>
          <p:nvPr/>
        </p:nvSpPr>
        <p:spPr>
          <a:xfrm>
            <a:off x="2470941" y="5213897"/>
            <a:ext cx="7714068" cy="132872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2735EA-2CC1-E744-8F75-022A138EABA1}"/>
              </a:ext>
            </a:extLst>
          </p:cNvPr>
          <p:cNvSpPr txBox="1"/>
          <p:nvPr/>
        </p:nvSpPr>
        <p:spPr>
          <a:xfrm>
            <a:off x="2470941" y="5146569"/>
            <a:ext cx="8092208" cy="1396056"/>
          </a:xfrm>
          <a:prstGeom prst="round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người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đội</a:t>
            </a:r>
            <a:r>
              <a:rPr lang="en-US" sz="2700" dirty="0">
                <a:solidFill>
                  <a:srgbClr val="FF0000"/>
                </a:solidFill>
              </a:rPr>
              <a:t> Hai </a:t>
            </a:r>
            <a:r>
              <a:rPr lang="en-US" sz="2700" dirty="0" err="1"/>
              <a:t>phải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ít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hơn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/>
              <a:t>so </a:t>
            </a:r>
            <a:r>
              <a:rPr lang="en-US" sz="2700" dirty="0" err="1"/>
              <a:t>với</a:t>
            </a:r>
            <a:r>
              <a:rPr lang="en-US" sz="2700" dirty="0"/>
              <a:t> </a:t>
            </a: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người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đội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Một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/>
              <a:t>là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/>
              <a:t>4 </a:t>
            </a:r>
            <a:r>
              <a:rPr lang="en-US" sz="2700" dirty="0" err="1"/>
              <a:t>người</a:t>
            </a:r>
            <a:r>
              <a:rPr lang="en-US" sz="2700" dirty="0"/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664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20" grpId="0" animBg="1"/>
      <p:bldP spid="21" grpId="0" animBg="1"/>
      <p:bldP spid="22" grpId="0" animBg="1"/>
      <p:bldP spid="28" grpId="0" animBg="1"/>
      <p:bldP spid="16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3E0127-B968-C74E-AF71-C8144B8FE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639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249</Words>
  <Application>Microsoft Macintosh PowerPoint</Application>
  <PresentationFormat>Widescreen</PresentationFormat>
  <Paragraphs>24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UTM Cookies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5</cp:revision>
  <dcterms:created xsi:type="dcterms:W3CDTF">2021-10-23T09:04:52Z</dcterms:created>
  <dcterms:modified xsi:type="dcterms:W3CDTF">2021-10-25T10:04:08Z</dcterms:modified>
</cp:coreProperties>
</file>