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0" r:id="rId2"/>
  </p:sldMasterIdLst>
  <p:notesMasterIdLst>
    <p:notesMasterId r:id="rId14"/>
  </p:notesMasterIdLst>
  <p:sldIdLst>
    <p:sldId id="280" r:id="rId3"/>
    <p:sldId id="260" r:id="rId4"/>
    <p:sldId id="415" r:id="rId5"/>
    <p:sldId id="412" r:id="rId6"/>
    <p:sldId id="338" r:id="rId7"/>
    <p:sldId id="324" r:id="rId8"/>
    <p:sldId id="413" r:id="rId9"/>
    <p:sldId id="416" r:id="rId10"/>
    <p:sldId id="418" r:id="rId11"/>
    <p:sldId id="339" r:id="rId12"/>
    <p:sldId id="417" r:id="rId13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7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158BF-78B8-4B56-83C4-8D1ED36D1437}" type="datetimeFigureOut">
              <a:rPr lang="vi-VN" smtClean="0"/>
              <a:t>28/10/2021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989337-2CC9-439F-A32B-2585BB63903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3342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46039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0351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1288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65280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55142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632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066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07601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7967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97514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010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28335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5697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5408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9218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3903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5080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0092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7381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4554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2475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065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484051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061495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946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77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97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116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5545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11402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832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jpeg"/><Relationship Id="rId3" Type="http://schemas.openxmlformats.org/officeDocument/2006/relationships/audio" Target="../media/audio1.wav"/><Relationship Id="rId7" Type="http://schemas.openxmlformats.org/officeDocument/2006/relationships/image" Target="../media/image10.jpeg"/><Relationship Id="rId12" Type="http://schemas.openxmlformats.org/officeDocument/2006/relationships/image" Target="../media/image14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6" Type="http://schemas.openxmlformats.org/officeDocument/2006/relationships/image" Target="../media/image9.jpeg"/><Relationship Id="rId11" Type="http://schemas.openxmlformats.org/officeDocument/2006/relationships/image" Target="../media/image13.jpeg"/><Relationship Id="rId5" Type="http://schemas.openxmlformats.org/officeDocument/2006/relationships/image" Target="../media/image8.jpeg"/><Relationship Id="rId10" Type="http://schemas.openxmlformats.org/officeDocument/2006/relationships/image" Target="../media/image12.jpeg"/><Relationship Id="rId4" Type="http://schemas.openxmlformats.org/officeDocument/2006/relationships/image" Target="../media/image7.jpeg"/><Relationship Id="rId9" Type="http://schemas.microsoft.com/office/2007/relationships/hdphoto" Target="../media/hdphoto2.wdp"/><Relationship Id="rId1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.xml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-291924" y="1078402"/>
            <a:ext cx="1277584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Calibri"/>
                <a:ea typeface="字魂17号-萌趣果冻体"/>
                <a:cs typeface="Calibri"/>
              </a:rPr>
              <a:t>Chào mừng các con tham gia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Calibri"/>
                <a:ea typeface="字魂17号-萌趣果冻体"/>
                <a:cs typeface="Calibri"/>
              </a:rPr>
              <a:t>tiết học môn Toán</a:t>
            </a:r>
            <a:endParaRPr kumimoji="0" lang="en-US" altLang="zh-CN" sz="5400" b="1" i="0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Calibri"/>
              <a:ea typeface="字魂17号-萌趣果冻体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676C96-8B5B-488F-8E5F-6ADA444C19C8}"/>
              </a:ext>
            </a:extLst>
          </p:cNvPr>
          <p:cNvSpPr txBox="1"/>
          <p:nvPr/>
        </p:nvSpPr>
        <p:spPr>
          <a:xfrm>
            <a:off x="3531877" y="540043"/>
            <a:ext cx="5692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solidFill>
                    <a:srgbClr val="C00000"/>
                  </a:solidFill>
                </a:ln>
                <a:solidFill>
                  <a:prstClr val="white"/>
                </a:solidFill>
                <a:effectLst>
                  <a:glow rad="228600">
                    <a:srgbClr val="C0504D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Cookies"/>
                <a:ea typeface="+mn-ea"/>
                <a:cs typeface="+mn-cs"/>
              </a:rPr>
              <a:t>CẦU THANG – CẦU TRƯỢT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B5D5D1-8FA6-483A-B182-AFC00832A021}"/>
              </a:ext>
            </a:extLst>
          </p:cNvPr>
          <p:cNvSpPr txBox="1"/>
          <p:nvPr/>
        </p:nvSpPr>
        <p:spPr>
          <a:xfrm>
            <a:off x="639474" y="1492393"/>
            <a:ext cx="6440329" cy="4651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Cách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chơi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Chơi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nhóm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Người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chơi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bắt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đầu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từ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ô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xuất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phát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Khi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lượt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người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chơi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gieo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xúc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xắc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chấm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ở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mặt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trên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xúc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xắc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rồi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chuyển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ô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bằng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chấm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Nêu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kết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quả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phép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tính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tại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ô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nếu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nêu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kết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quả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thì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phải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quay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về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ô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xuất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phát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trước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Khi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chân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cầu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thang,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lên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;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đỉnh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cầu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trượt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trượt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xuống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Trò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chơi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kết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thúc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người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về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đích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EB729E-D97C-4CA9-9184-18E26D0DB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655" y="1492394"/>
            <a:ext cx="4142380" cy="46519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40440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3E7751-A557-8342-9B0A-B1B4A5E563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150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10376" y="2332097"/>
            <a:ext cx="6971248" cy="3279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BÀI 14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LUYỆN </a:t>
            </a:r>
            <a:r>
              <a:rPr kumimoji="0" lang="en-US" sz="4800" b="0" i="0" u="none" strike="noStrike" kern="1200" cap="none" spc="0" normalizeH="0" baseline="0" noProof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TẬP CHUNG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 Tiết 3)</a:t>
            </a:r>
            <a:endParaRPr kumimoji="0" lang="en-US" sz="4800" b="0" i="0" u="none" strike="noStrike" kern="1200" cap="none" spc="0" normalizeH="0" baseline="0" noProof="0" dirty="0">
              <a:ln>
                <a:solidFill>
                  <a:srgbClr val="9BBB59">
                    <a:lumMod val="50000"/>
                  </a:srgbClr>
                </a:solidFill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7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3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CHỦ ĐỀ 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2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UTM Cookies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07421" y="290067"/>
            <a:ext cx="6755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PHÉP CỘNG, PHÉP TRỪ TRONG PHẠM VI 20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292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1B0892-8C71-0E40-B430-38570EF2D9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879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AA9C9B-3FBF-41F7-A668-D07DF2E2AD65}"/>
              </a:ext>
            </a:extLst>
          </p:cNvPr>
          <p:cNvSpPr/>
          <p:nvPr/>
        </p:nvSpPr>
        <p:spPr>
          <a:xfrm>
            <a:off x="4134678" y="1775791"/>
            <a:ext cx="3962400" cy="3445566"/>
          </a:xfrm>
          <a:prstGeom prst="rect">
            <a:avLst/>
          </a:prstGeom>
          <a:solidFill>
            <a:srgbClr val="B7DE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9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Luyện tập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0345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2AA7B50-C54D-4FF8-A112-C1E6A5FA388A}"/>
              </a:ext>
            </a:extLst>
          </p:cNvPr>
          <p:cNvGrpSpPr/>
          <p:nvPr/>
        </p:nvGrpSpPr>
        <p:grpSpPr>
          <a:xfrm>
            <a:off x="1237019" y="269450"/>
            <a:ext cx="6637904" cy="635866"/>
            <a:chOff x="3740729" y="661336"/>
            <a:chExt cx="6637904" cy="635866"/>
          </a:xfrm>
        </p:grpSpPr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FC72CC7D-E218-4291-AA55-F216BB68CF10}"/>
                </a:ext>
              </a:extLst>
            </p:cNvPr>
            <p:cNvSpPr/>
            <p:nvPr/>
          </p:nvSpPr>
          <p:spPr>
            <a:xfrm>
              <a:off x="3740729" y="773982"/>
              <a:ext cx="523220" cy="52322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E0C9CD36-4E04-483B-AFB0-317C17891738}"/>
                </a:ext>
              </a:extLst>
            </p:cNvPr>
            <p:cNvSpPr txBox="1"/>
            <p:nvPr/>
          </p:nvSpPr>
          <p:spPr>
            <a:xfrm>
              <a:off x="4263949" y="661336"/>
              <a:ext cx="6114684" cy="618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Tính</a:t>
              </a:r>
              <a:r>
                <a: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rồi</a:t>
              </a:r>
              <a:r>
                <a: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tìm</a:t>
              </a:r>
              <a:r>
                <a: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thức</a:t>
              </a:r>
              <a:r>
                <a: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ăn</a:t>
              </a:r>
              <a:r>
                <a: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cho</a:t>
              </a:r>
              <a:r>
                <a: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mỗi</a:t>
              </a:r>
              <a:r>
                <a: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con </a:t>
              </a:r>
              <a:r>
                <a:rPr kumimoji="0" lang="en-US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vật</a:t>
              </a:r>
              <a:r>
                <a: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.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F3FD2A1-7841-459D-B03F-42203A540A6F}"/>
              </a:ext>
            </a:extLst>
          </p:cNvPr>
          <p:cNvGrpSpPr/>
          <p:nvPr/>
        </p:nvGrpSpPr>
        <p:grpSpPr>
          <a:xfrm>
            <a:off x="1287418" y="1079857"/>
            <a:ext cx="2994296" cy="988122"/>
            <a:chOff x="1287418" y="1544314"/>
            <a:chExt cx="2994296" cy="988122"/>
          </a:xfrm>
        </p:grpSpPr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300FC4C-02E5-4AE7-9CC3-1FD8E76A1E7E}"/>
                </a:ext>
              </a:extLst>
            </p:cNvPr>
            <p:cNvGrpSpPr/>
            <p:nvPr/>
          </p:nvGrpSpPr>
          <p:grpSpPr>
            <a:xfrm>
              <a:off x="1460914" y="1846636"/>
              <a:ext cx="2820800" cy="685800"/>
              <a:chOff x="1508520" y="4738254"/>
              <a:chExt cx="2820800" cy="685800"/>
            </a:xfrm>
            <a:solidFill>
              <a:schemeClr val="accent3">
                <a:lumMod val="60000"/>
                <a:lumOff val="40000"/>
              </a:schemeClr>
            </a:solidFill>
          </p:grpSpPr>
          <p:sp>
            <p:nvSpPr>
              <p:cNvPr id="119" name="Rectangle: Rounded Corners 118">
                <a:extLst>
                  <a:ext uri="{FF2B5EF4-FFF2-40B4-BE49-F238E27FC236}">
                    <a16:creationId xmlns:a16="http://schemas.microsoft.com/office/drawing/2014/main" id="{F903120A-7096-4835-967D-EBC9E3C93CB5}"/>
                  </a:ext>
                </a:extLst>
              </p:cNvPr>
              <p:cNvSpPr/>
              <p:nvPr/>
            </p:nvSpPr>
            <p:spPr>
              <a:xfrm>
                <a:off x="1508520" y="4738254"/>
                <a:ext cx="2820800" cy="685800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5A2DA3B5-6002-422B-AFC3-EBD09BBE5858}"/>
                  </a:ext>
                </a:extLst>
              </p:cNvPr>
              <p:cNvSpPr txBox="1"/>
              <p:nvPr/>
            </p:nvSpPr>
            <p:spPr>
              <a:xfrm>
                <a:off x="1659615" y="4819544"/>
                <a:ext cx="184731" cy="52322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30FFAA6-2322-4DD7-9CF5-D5B53077A4ED}"/>
                </a:ext>
              </a:extLst>
            </p:cNvPr>
            <p:cNvSpPr/>
            <p:nvPr/>
          </p:nvSpPr>
          <p:spPr>
            <a:xfrm>
              <a:off x="2869933" y="1927926"/>
              <a:ext cx="1295728" cy="523220"/>
            </a:xfrm>
            <a:prstGeom prst="rect">
              <a:avLst/>
            </a:prstGeom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14 – 6 </a:t>
              </a:r>
            </a:p>
          </p:txBody>
        </p:sp>
        <p:pic>
          <p:nvPicPr>
            <p:cNvPr id="36866" name="Picture 2" descr="Premium Vector | Cute cat cartoon">
              <a:extLst>
                <a:ext uri="{FF2B5EF4-FFF2-40B4-BE49-F238E27FC236}">
                  <a16:creationId xmlns:a16="http://schemas.microsoft.com/office/drawing/2014/main" id="{54D1DA14-A6C1-4A58-A020-1AA72D788F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287418" y="1544314"/>
              <a:ext cx="1018644" cy="9730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81E74D7-1509-4007-B401-D2DD14E02DCB}"/>
              </a:ext>
            </a:extLst>
          </p:cNvPr>
          <p:cNvGrpSpPr/>
          <p:nvPr/>
        </p:nvGrpSpPr>
        <p:grpSpPr>
          <a:xfrm>
            <a:off x="1460914" y="2083019"/>
            <a:ext cx="2820800" cy="1069412"/>
            <a:chOff x="1460914" y="2083019"/>
            <a:chExt cx="2820800" cy="1069412"/>
          </a:xfrm>
        </p:grpSpPr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732C1D87-B743-4A3F-9917-E729CF9C0565}"/>
                </a:ext>
              </a:extLst>
            </p:cNvPr>
            <p:cNvGrpSpPr/>
            <p:nvPr/>
          </p:nvGrpSpPr>
          <p:grpSpPr>
            <a:xfrm>
              <a:off x="1460914" y="2451591"/>
              <a:ext cx="2820800" cy="685800"/>
              <a:chOff x="1460914" y="1846636"/>
              <a:chExt cx="2820800" cy="685800"/>
            </a:xfrm>
          </p:grpSpPr>
          <p:grpSp>
            <p:nvGrpSpPr>
              <p:cNvPr id="122" name="Group 121">
                <a:extLst>
                  <a:ext uri="{FF2B5EF4-FFF2-40B4-BE49-F238E27FC236}">
                    <a16:creationId xmlns:a16="http://schemas.microsoft.com/office/drawing/2014/main" id="{6743788F-D662-47FF-A55A-5BF55D892F25}"/>
                  </a:ext>
                </a:extLst>
              </p:cNvPr>
              <p:cNvGrpSpPr/>
              <p:nvPr/>
            </p:nvGrpSpPr>
            <p:grpSpPr>
              <a:xfrm>
                <a:off x="1460914" y="1846636"/>
                <a:ext cx="2820800" cy="685800"/>
                <a:chOff x="1508520" y="4738254"/>
                <a:chExt cx="2820800" cy="685800"/>
              </a:xfrm>
              <a:solidFill>
                <a:schemeClr val="accent3">
                  <a:lumMod val="60000"/>
                  <a:lumOff val="40000"/>
                </a:schemeClr>
              </a:solidFill>
            </p:grpSpPr>
            <p:sp>
              <p:nvSpPr>
                <p:cNvPr id="125" name="Rectangle: Rounded Corners 124">
                  <a:extLst>
                    <a:ext uri="{FF2B5EF4-FFF2-40B4-BE49-F238E27FC236}">
                      <a16:creationId xmlns:a16="http://schemas.microsoft.com/office/drawing/2014/main" id="{CA2314B3-6AB2-4AD0-B6E3-2D41F62CCACE}"/>
                    </a:ext>
                  </a:extLst>
                </p:cNvPr>
                <p:cNvSpPr/>
                <p:nvPr/>
              </p:nvSpPr>
              <p:spPr>
                <a:xfrm>
                  <a:off x="1508520" y="4738254"/>
                  <a:ext cx="2820800" cy="685800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26" name="TextBox 125">
                  <a:extLst>
                    <a:ext uri="{FF2B5EF4-FFF2-40B4-BE49-F238E27FC236}">
                      <a16:creationId xmlns:a16="http://schemas.microsoft.com/office/drawing/2014/main" id="{C37F5E68-3F41-44CB-9088-D4F1488B8FCE}"/>
                    </a:ext>
                  </a:extLst>
                </p:cNvPr>
                <p:cNvSpPr txBox="1"/>
                <p:nvPr/>
              </p:nvSpPr>
              <p:spPr>
                <a:xfrm>
                  <a:off x="1659615" y="4819544"/>
                  <a:ext cx="184731" cy="52322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50F30EE2-D046-4BA0-8014-95FE0D5759ED}"/>
                  </a:ext>
                </a:extLst>
              </p:cNvPr>
              <p:cNvSpPr/>
              <p:nvPr/>
            </p:nvSpPr>
            <p:spPr>
              <a:xfrm>
                <a:off x="2869933" y="1945987"/>
                <a:ext cx="1295728" cy="523220"/>
              </a:xfrm>
              <a:prstGeom prst="rect">
                <a:avLst/>
              </a:prstGeom>
              <a:ln w="28575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5 + 6</a:t>
                </a:r>
              </a:p>
            </p:txBody>
          </p:sp>
        </p:grpSp>
        <p:pic>
          <p:nvPicPr>
            <p:cNvPr id="36868" name="Picture 4" descr="Premium Vector | Cute monkey cartoon">
              <a:extLst>
                <a:ext uri="{FF2B5EF4-FFF2-40B4-BE49-F238E27FC236}">
                  <a16:creationId xmlns:a16="http://schemas.microsoft.com/office/drawing/2014/main" id="{86397077-9C32-4999-B0B0-0670243C12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3858" y="2083019"/>
              <a:ext cx="967416" cy="1069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AA8D44A-6A97-49ED-AEA9-31E660D2CB18}"/>
              </a:ext>
            </a:extLst>
          </p:cNvPr>
          <p:cNvGrpSpPr/>
          <p:nvPr/>
        </p:nvGrpSpPr>
        <p:grpSpPr>
          <a:xfrm>
            <a:off x="1460914" y="3274744"/>
            <a:ext cx="2820800" cy="988122"/>
            <a:chOff x="1460914" y="3274744"/>
            <a:chExt cx="2820800" cy="988122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DDF30744-B527-4BAB-8D07-95C82508391C}"/>
                </a:ext>
              </a:extLst>
            </p:cNvPr>
            <p:cNvGrpSpPr/>
            <p:nvPr/>
          </p:nvGrpSpPr>
          <p:grpSpPr>
            <a:xfrm>
              <a:off x="1460914" y="3521003"/>
              <a:ext cx="2820800" cy="685800"/>
              <a:chOff x="1460914" y="1846636"/>
              <a:chExt cx="2820800" cy="685800"/>
            </a:xfrm>
          </p:grpSpPr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127F5722-6367-4A05-B193-CFBB5AE57B59}"/>
                  </a:ext>
                </a:extLst>
              </p:cNvPr>
              <p:cNvGrpSpPr/>
              <p:nvPr/>
            </p:nvGrpSpPr>
            <p:grpSpPr>
              <a:xfrm>
                <a:off x="1460914" y="1846636"/>
                <a:ext cx="2820800" cy="685800"/>
                <a:chOff x="1508520" y="4738254"/>
                <a:chExt cx="2820800" cy="685800"/>
              </a:xfrm>
              <a:solidFill>
                <a:schemeClr val="accent3">
                  <a:lumMod val="60000"/>
                  <a:lumOff val="40000"/>
                </a:schemeClr>
              </a:solidFill>
            </p:grpSpPr>
            <p:sp>
              <p:nvSpPr>
                <p:cNvPr id="131" name="Rectangle: Rounded Corners 130">
                  <a:extLst>
                    <a:ext uri="{FF2B5EF4-FFF2-40B4-BE49-F238E27FC236}">
                      <a16:creationId xmlns:a16="http://schemas.microsoft.com/office/drawing/2014/main" id="{A4D04DF1-787B-4A9B-9FAB-676609F1BB13}"/>
                    </a:ext>
                  </a:extLst>
                </p:cNvPr>
                <p:cNvSpPr/>
                <p:nvPr/>
              </p:nvSpPr>
              <p:spPr>
                <a:xfrm>
                  <a:off x="1508520" y="4738254"/>
                  <a:ext cx="2820800" cy="685800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173E5B1E-1395-4601-A5A0-0E0B880C512D}"/>
                    </a:ext>
                  </a:extLst>
                </p:cNvPr>
                <p:cNvSpPr txBox="1"/>
                <p:nvPr/>
              </p:nvSpPr>
              <p:spPr>
                <a:xfrm>
                  <a:off x="1659615" y="4819544"/>
                  <a:ext cx="184731" cy="52322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30B04855-9CF7-4ADA-AA22-D4D7DB63C029}"/>
                  </a:ext>
                </a:extLst>
              </p:cNvPr>
              <p:cNvSpPr/>
              <p:nvPr/>
            </p:nvSpPr>
            <p:spPr>
              <a:xfrm>
                <a:off x="2869933" y="1924237"/>
                <a:ext cx="1295728" cy="523220"/>
              </a:xfrm>
              <a:prstGeom prst="rect">
                <a:avLst/>
              </a:prstGeom>
              <a:ln w="28575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17 – 8 </a:t>
                </a:r>
              </a:p>
            </p:txBody>
          </p:sp>
        </p:grpSp>
        <p:pic>
          <p:nvPicPr>
            <p:cNvPr id="36870" name="Picture 6" descr="Dog Cartoons High Res Stock Images | Shutterstock">
              <a:extLst>
                <a:ext uri="{FF2B5EF4-FFF2-40B4-BE49-F238E27FC236}">
                  <a16:creationId xmlns:a16="http://schemas.microsoft.com/office/drawing/2014/main" id="{9C92D153-362F-44CD-BC3C-26C0C8B88C4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452"/>
            <a:stretch/>
          </p:blipFill>
          <p:spPr bwMode="auto">
            <a:xfrm flipH="1">
              <a:off x="1503858" y="3274744"/>
              <a:ext cx="992146" cy="9881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E027E4B-F1B4-4A2D-BD2A-7B45B24B63F6}"/>
              </a:ext>
            </a:extLst>
          </p:cNvPr>
          <p:cNvGrpSpPr/>
          <p:nvPr/>
        </p:nvGrpSpPr>
        <p:grpSpPr>
          <a:xfrm>
            <a:off x="1436178" y="4481126"/>
            <a:ext cx="2845536" cy="795089"/>
            <a:chOff x="1436178" y="4481126"/>
            <a:chExt cx="2845536" cy="795089"/>
          </a:xfrm>
        </p:grpSpPr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456DFF7E-D010-45BC-8F41-57C9D46027C2}"/>
                </a:ext>
              </a:extLst>
            </p:cNvPr>
            <p:cNvGrpSpPr/>
            <p:nvPr/>
          </p:nvGrpSpPr>
          <p:grpSpPr>
            <a:xfrm>
              <a:off x="1460914" y="4590415"/>
              <a:ext cx="2820800" cy="685800"/>
              <a:chOff x="1460914" y="1846636"/>
              <a:chExt cx="2820800" cy="685800"/>
            </a:xfrm>
          </p:grpSpPr>
          <p:grpSp>
            <p:nvGrpSpPr>
              <p:cNvPr id="134" name="Group 133">
                <a:extLst>
                  <a:ext uri="{FF2B5EF4-FFF2-40B4-BE49-F238E27FC236}">
                    <a16:creationId xmlns:a16="http://schemas.microsoft.com/office/drawing/2014/main" id="{315C3C84-5AEF-43CD-97D3-A6BF36DC8D8E}"/>
                  </a:ext>
                </a:extLst>
              </p:cNvPr>
              <p:cNvGrpSpPr/>
              <p:nvPr/>
            </p:nvGrpSpPr>
            <p:grpSpPr>
              <a:xfrm>
                <a:off x="1460914" y="1846636"/>
                <a:ext cx="2820800" cy="685800"/>
                <a:chOff x="1508520" y="4738254"/>
                <a:chExt cx="2820800" cy="685800"/>
              </a:xfrm>
              <a:solidFill>
                <a:schemeClr val="accent3">
                  <a:lumMod val="60000"/>
                  <a:lumOff val="40000"/>
                </a:schemeClr>
              </a:solidFill>
            </p:grpSpPr>
            <p:sp>
              <p:nvSpPr>
                <p:cNvPr id="137" name="Rectangle: Rounded Corners 136">
                  <a:extLst>
                    <a:ext uri="{FF2B5EF4-FFF2-40B4-BE49-F238E27FC236}">
                      <a16:creationId xmlns:a16="http://schemas.microsoft.com/office/drawing/2014/main" id="{07D62305-5191-42A1-B1EE-C91A521991D3}"/>
                    </a:ext>
                  </a:extLst>
                </p:cNvPr>
                <p:cNvSpPr/>
                <p:nvPr/>
              </p:nvSpPr>
              <p:spPr>
                <a:xfrm>
                  <a:off x="1508520" y="4738254"/>
                  <a:ext cx="2820800" cy="685800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3F3F6CE1-8E14-4554-8DA8-E0EE47AEBFEA}"/>
                    </a:ext>
                  </a:extLst>
                </p:cNvPr>
                <p:cNvSpPr txBox="1"/>
                <p:nvPr/>
              </p:nvSpPr>
              <p:spPr>
                <a:xfrm>
                  <a:off x="1659615" y="4819544"/>
                  <a:ext cx="184731" cy="52322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3A59A9DE-FE7E-467D-B75A-BEFCB5AA9B4D}"/>
                  </a:ext>
                </a:extLst>
              </p:cNvPr>
              <p:cNvSpPr/>
              <p:nvPr/>
            </p:nvSpPr>
            <p:spPr>
              <a:xfrm>
                <a:off x="2869933" y="1927926"/>
                <a:ext cx="1295728" cy="523220"/>
              </a:xfrm>
              <a:prstGeom prst="rect">
                <a:avLst/>
              </a:prstGeom>
              <a:ln w="28575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7 + 7 </a:t>
                </a:r>
              </a:p>
            </p:txBody>
          </p:sp>
        </p:grpSp>
        <p:pic>
          <p:nvPicPr>
            <p:cNvPr id="36872" name="Picture 8" descr="Premium Vector | Happy elephant cartoon">
              <a:extLst>
                <a:ext uri="{FF2B5EF4-FFF2-40B4-BE49-F238E27FC236}">
                  <a16:creationId xmlns:a16="http://schemas.microsoft.com/office/drawing/2014/main" id="{18E257A6-017B-40F1-947B-BADF0FD186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6178" y="4481126"/>
              <a:ext cx="1131804" cy="7846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FD22913-3F69-4FC9-A575-D2328486F451}"/>
              </a:ext>
            </a:extLst>
          </p:cNvPr>
          <p:cNvGrpSpPr/>
          <p:nvPr/>
        </p:nvGrpSpPr>
        <p:grpSpPr>
          <a:xfrm>
            <a:off x="1460914" y="5659827"/>
            <a:ext cx="2820800" cy="685800"/>
            <a:chOff x="1460914" y="5659827"/>
            <a:chExt cx="2820800" cy="685800"/>
          </a:xfrm>
        </p:grpSpPr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3081053D-CC2B-4ED8-8482-944A9C181E55}"/>
                </a:ext>
              </a:extLst>
            </p:cNvPr>
            <p:cNvGrpSpPr/>
            <p:nvPr/>
          </p:nvGrpSpPr>
          <p:grpSpPr>
            <a:xfrm>
              <a:off x="1460914" y="5659827"/>
              <a:ext cx="2820800" cy="685800"/>
              <a:chOff x="1460914" y="1846636"/>
              <a:chExt cx="2820800" cy="685800"/>
            </a:xfrm>
          </p:grpSpPr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C830F87A-38D6-4818-BDC6-825116864C1E}"/>
                  </a:ext>
                </a:extLst>
              </p:cNvPr>
              <p:cNvGrpSpPr/>
              <p:nvPr/>
            </p:nvGrpSpPr>
            <p:grpSpPr>
              <a:xfrm>
                <a:off x="1460914" y="1846636"/>
                <a:ext cx="2820800" cy="685800"/>
                <a:chOff x="1508520" y="4738254"/>
                <a:chExt cx="2820800" cy="685800"/>
              </a:xfrm>
              <a:solidFill>
                <a:schemeClr val="accent3">
                  <a:lumMod val="60000"/>
                  <a:lumOff val="40000"/>
                </a:schemeClr>
              </a:solidFill>
            </p:grpSpPr>
            <p:sp>
              <p:nvSpPr>
                <p:cNvPr id="143" name="Rectangle: Rounded Corners 142">
                  <a:extLst>
                    <a:ext uri="{FF2B5EF4-FFF2-40B4-BE49-F238E27FC236}">
                      <a16:creationId xmlns:a16="http://schemas.microsoft.com/office/drawing/2014/main" id="{55A5D45F-EB14-47DF-BB1F-A0DF6DC2B87B}"/>
                    </a:ext>
                  </a:extLst>
                </p:cNvPr>
                <p:cNvSpPr/>
                <p:nvPr/>
              </p:nvSpPr>
              <p:spPr>
                <a:xfrm>
                  <a:off x="1508520" y="4738254"/>
                  <a:ext cx="2820800" cy="685800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44" name="TextBox 143">
                  <a:extLst>
                    <a:ext uri="{FF2B5EF4-FFF2-40B4-BE49-F238E27FC236}">
                      <a16:creationId xmlns:a16="http://schemas.microsoft.com/office/drawing/2014/main" id="{60F46108-F837-41EA-9A56-A25DD7A1A7A2}"/>
                    </a:ext>
                  </a:extLst>
                </p:cNvPr>
                <p:cNvSpPr txBox="1"/>
                <p:nvPr/>
              </p:nvSpPr>
              <p:spPr>
                <a:xfrm>
                  <a:off x="1659615" y="4819544"/>
                  <a:ext cx="184731" cy="52322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B65015A1-F79C-4422-9E68-F724C7B05D13}"/>
                  </a:ext>
                </a:extLst>
              </p:cNvPr>
              <p:cNvSpPr/>
              <p:nvPr/>
            </p:nvSpPr>
            <p:spPr>
              <a:xfrm>
                <a:off x="2878034" y="1927926"/>
                <a:ext cx="1295728" cy="523220"/>
              </a:xfrm>
              <a:prstGeom prst="rect">
                <a:avLst/>
              </a:prstGeom>
              <a:ln w="28575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16 – 9 </a:t>
                </a:r>
              </a:p>
            </p:txBody>
          </p:sp>
        </p:grpSp>
        <p:pic>
          <p:nvPicPr>
            <p:cNvPr id="36874" name="Picture 10" descr="phim hoạt hình con sâu bướm - Véc tơ bản đồ của sâu bướm png tải về - Miễn  phí trong suốt Côn Trùng png Tải về.">
              <a:extLst>
                <a:ext uri="{FF2B5EF4-FFF2-40B4-BE49-F238E27FC236}">
                  <a16:creationId xmlns:a16="http://schemas.microsoft.com/office/drawing/2014/main" id="{181EA141-7E55-413B-930A-846D146316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79" b="100000" l="111" r="100000">
                          <a14:foregroundMark x1="10222" y1="24821" x2="10222" y2="24821"/>
                          <a14:foregroundMark x1="30000" y1="26786" x2="30000" y2="26786"/>
                          <a14:foregroundMark x1="28444" y1="23036" x2="28444" y2="23036"/>
                          <a14:foregroundMark x1="7333" y1="20357" x2="7333" y2="20357"/>
                          <a14:foregroundMark x1="12778" y1="22500" x2="12778" y2="22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30770" flipH="1">
              <a:off x="1665265" y="5702131"/>
              <a:ext cx="966200" cy="6011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9839C5F-809E-4AFC-86B5-9F36384CC0A5}"/>
              </a:ext>
            </a:extLst>
          </p:cNvPr>
          <p:cNvGrpSpPr/>
          <p:nvPr/>
        </p:nvGrpSpPr>
        <p:grpSpPr>
          <a:xfrm>
            <a:off x="7662866" y="5526649"/>
            <a:ext cx="2524177" cy="796221"/>
            <a:chOff x="7662866" y="5526649"/>
            <a:chExt cx="2524177" cy="79622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145FD0E-85EE-43AB-8BD4-2454A820C2E8}"/>
                </a:ext>
              </a:extLst>
            </p:cNvPr>
            <p:cNvGrpSpPr/>
            <p:nvPr/>
          </p:nvGrpSpPr>
          <p:grpSpPr>
            <a:xfrm>
              <a:off x="7662866" y="5637070"/>
              <a:ext cx="2524177" cy="685800"/>
              <a:chOff x="7662866" y="5637070"/>
              <a:chExt cx="2524177" cy="685800"/>
            </a:xfrm>
          </p:grpSpPr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3DFD0D9B-B03D-46E2-902E-FACD8BF73717}"/>
                  </a:ext>
                </a:extLst>
              </p:cNvPr>
              <p:cNvGrpSpPr/>
              <p:nvPr/>
            </p:nvGrpSpPr>
            <p:grpSpPr>
              <a:xfrm>
                <a:off x="7662866" y="5637070"/>
                <a:ext cx="2524177" cy="685800"/>
                <a:chOff x="7662867" y="1382179"/>
                <a:chExt cx="2524177" cy="685800"/>
              </a:xfrm>
            </p:grpSpPr>
            <p:grpSp>
              <p:nvGrpSpPr>
                <p:cNvPr id="166" name="Group 165">
                  <a:extLst>
                    <a:ext uri="{FF2B5EF4-FFF2-40B4-BE49-F238E27FC236}">
                      <a16:creationId xmlns:a16="http://schemas.microsoft.com/office/drawing/2014/main" id="{B768D087-F76B-4EB2-A19F-5FE8479B878B}"/>
                    </a:ext>
                  </a:extLst>
                </p:cNvPr>
                <p:cNvGrpSpPr/>
                <p:nvPr/>
              </p:nvGrpSpPr>
              <p:grpSpPr>
                <a:xfrm>
                  <a:off x="7662867" y="1382179"/>
                  <a:ext cx="2524177" cy="685800"/>
                  <a:chOff x="1508520" y="4738254"/>
                  <a:chExt cx="2524177" cy="685800"/>
                </a:xfrm>
                <a:solidFill>
                  <a:srgbClr val="FCD5B5"/>
                </a:solidFill>
              </p:grpSpPr>
              <p:sp>
                <p:nvSpPr>
                  <p:cNvPr id="168" name="Rectangle: Rounded Corners 167">
                    <a:extLst>
                      <a:ext uri="{FF2B5EF4-FFF2-40B4-BE49-F238E27FC236}">
                        <a16:creationId xmlns:a16="http://schemas.microsoft.com/office/drawing/2014/main" id="{7B1EE834-32BE-424B-ABDF-4CD5EFFAA1BA}"/>
                      </a:ext>
                    </a:extLst>
                  </p:cNvPr>
                  <p:cNvSpPr/>
                  <p:nvPr/>
                </p:nvSpPr>
                <p:spPr>
                  <a:xfrm>
                    <a:off x="1508520" y="4738254"/>
                    <a:ext cx="2524177" cy="685800"/>
                  </a:xfrm>
                  <a:prstGeom prst="round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9" name="TextBox 168">
                    <a:extLst>
                      <a:ext uri="{FF2B5EF4-FFF2-40B4-BE49-F238E27FC236}">
                        <a16:creationId xmlns:a16="http://schemas.microsoft.com/office/drawing/2014/main" id="{5A8BE0FB-B915-40E9-BE6B-A99434DF4BFB}"/>
                      </a:ext>
                    </a:extLst>
                  </p:cNvPr>
                  <p:cNvSpPr txBox="1"/>
                  <p:nvPr/>
                </p:nvSpPr>
                <p:spPr>
                  <a:xfrm>
                    <a:off x="1659615" y="4819544"/>
                    <a:ext cx="184731" cy="523220"/>
                  </a:xfrm>
                  <a:prstGeom prst="rect">
                    <a:avLst/>
                  </a:prstGeom>
                  <a:grp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67" name="Oval 166">
                  <a:extLst>
                    <a:ext uri="{FF2B5EF4-FFF2-40B4-BE49-F238E27FC236}">
                      <a16:creationId xmlns:a16="http://schemas.microsoft.com/office/drawing/2014/main" id="{012F3521-95BE-4DFE-86D4-32890AAD6475}"/>
                    </a:ext>
                  </a:extLst>
                </p:cNvPr>
                <p:cNvSpPr/>
                <p:nvPr/>
              </p:nvSpPr>
              <p:spPr>
                <a:xfrm>
                  <a:off x="7906327" y="1441075"/>
                  <a:ext cx="568008" cy="568008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0AD684B8-A829-4AF1-ADC2-4BCB2F48DAE2}"/>
                  </a:ext>
                </a:extLst>
              </p:cNvPr>
              <p:cNvSpPr txBox="1"/>
              <p:nvPr/>
            </p:nvSpPr>
            <p:spPr>
              <a:xfrm>
                <a:off x="7927014" y="5729557"/>
                <a:ext cx="55874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11</a:t>
                </a:r>
              </a:p>
            </p:txBody>
          </p:sp>
        </p:grpSp>
        <p:pic>
          <p:nvPicPr>
            <p:cNvPr id="36876" name="Picture 12" descr="Banana Cartoon HD Stock Images | Shutterstock">
              <a:extLst>
                <a:ext uri="{FF2B5EF4-FFF2-40B4-BE49-F238E27FC236}">
                  <a16:creationId xmlns:a16="http://schemas.microsoft.com/office/drawing/2014/main" id="{873D3074-AB28-414A-88DF-EC5BAB2E219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227"/>
            <a:stretch/>
          </p:blipFill>
          <p:spPr bwMode="auto">
            <a:xfrm flipH="1">
              <a:off x="8921241" y="5526649"/>
              <a:ext cx="1132768" cy="7846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2CD8AB2-6F42-4778-A15B-BD53998AF472}"/>
              </a:ext>
            </a:extLst>
          </p:cNvPr>
          <p:cNvGrpSpPr/>
          <p:nvPr/>
        </p:nvGrpSpPr>
        <p:grpSpPr>
          <a:xfrm>
            <a:off x="7662865" y="4538447"/>
            <a:ext cx="2524177" cy="760844"/>
            <a:chOff x="7662865" y="4538447"/>
            <a:chExt cx="2524177" cy="760844"/>
          </a:xfrm>
        </p:grpSpPr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150DBAE6-0752-45B9-91F3-3AC6E2FBB2CB}"/>
                </a:ext>
              </a:extLst>
            </p:cNvPr>
            <p:cNvGrpSpPr/>
            <p:nvPr/>
          </p:nvGrpSpPr>
          <p:grpSpPr>
            <a:xfrm>
              <a:off x="7662865" y="4584214"/>
              <a:ext cx="2524177" cy="685800"/>
              <a:chOff x="7662867" y="1382179"/>
              <a:chExt cx="2524177" cy="685800"/>
            </a:xfrm>
          </p:grpSpPr>
          <p:grpSp>
            <p:nvGrpSpPr>
              <p:cNvPr id="159" name="Group 158">
                <a:extLst>
                  <a:ext uri="{FF2B5EF4-FFF2-40B4-BE49-F238E27FC236}">
                    <a16:creationId xmlns:a16="http://schemas.microsoft.com/office/drawing/2014/main" id="{6994B6EF-B0AC-4B88-9B8E-658B480A4DB3}"/>
                  </a:ext>
                </a:extLst>
              </p:cNvPr>
              <p:cNvGrpSpPr/>
              <p:nvPr/>
            </p:nvGrpSpPr>
            <p:grpSpPr>
              <a:xfrm>
                <a:off x="7662867" y="1382179"/>
                <a:ext cx="2524177" cy="685800"/>
                <a:chOff x="1508520" y="4738254"/>
                <a:chExt cx="2524177" cy="685800"/>
              </a:xfrm>
              <a:solidFill>
                <a:srgbClr val="FCD5B5"/>
              </a:solidFill>
            </p:grpSpPr>
            <p:sp>
              <p:nvSpPr>
                <p:cNvPr id="161" name="Rectangle: Rounded Corners 160">
                  <a:extLst>
                    <a:ext uri="{FF2B5EF4-FFF2-40B4-BE49-F238E27FC236}">
                      <a16:creationId xmlns:a16="http://schemas.microsoft.com/office/drawing/2014/main" id="{BBE6E465-7E5E-4301-B511-DDA4115A5BF8}"/>
                    </a:ext>
                  </a:extLst>
                </p:cNvPr>
                <p:cNvSpPr/>
                <p:nvPr/>
              </p:nvSpPr>
              <p:spPr>
                <a:xfrm>
                  <a:off x="1508520" y="4738254"/>
                  <a:ext cx="2524177" cy="685800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63" name="TextBox 162">
                  <a:extLst>
                    <a:ext uri="{FF2B5EF4-FFF2-40B4-BE49-F238E27FC236}">
                      <a16:creationId xmlns:a16="http://schemas.microsoft.com/office/drawing/2014/main" id="{1FBEC1A5-9625-4D67-A2CB-AECB27DB1E93}"/>
                    </a:ext>
                  </a:extLst>
                </p:cNvPr>
                <p:cNvSpPr txBox="1"/>
                <p:nvPr/>
              </p:nvSpPr>
              <p:spPr>
                <a:xfrm>
                  <a:off x="1659615" y="4819544"/>
                  <a:ext cx="184731" cy="52322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60" name="Oval 159">
                <a:extLst>
                  <a:ext uri="{FF2B5EF4-FFF2-40B4-BE49-F238E27FC236}">
                    <a16:creationId xmlns:a16="http://schemas.microsoft.com/office/drawing/2014/main" id="{277A324E-20C5-41AA-8155-7383D20C7BB2}"/>
                  </a:ext>
                </a:extLst>
              </p:cNvPr>
              <p:cNvSpPr/>
              <p:nvPr/>
            </p:nvSpPr>
            <p:spPr>
              <a:xfrm>
                <a:off x="7906327" y="1441075"/>
                <a:ext cx="568008" cy="56800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7</a:t>
                </a:r>
              </a:p>
            </p:txBody>
          </p:sp>
        </p:grpSp>
        <p:pic>
          <p:nvPicPr>
            <p:cNvPr id="36878" name="Picture 14" descr="Birch leaf icon cartoon style Royalty Free Vector Image">
              <a:extLst>
                <a:ext uri="{FF2B5EF4-FFF2-40B4-BE49-F238E27FC236}">
                  <a16:creationId xmlns:a16="http://schemas.microsoft.com/office/drawing/2014/main" id="{88018746-0309-41F9-9D55-73054337218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177"/>
            <a:stretch/>
          </p:blipFill>
          <p:spPr bwMode="auto">
            <a:xfrm rot="16200000" flipH="1">
              <a:off x="9080638" y="4534889"/>
              <a:ext cx="760844" cy="7679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1426319-B3BC-4059-B743-77C7EB41DE2A}"/>
              </a:ext>
            </a:extLst>
          </p:cNvPr>
          <p:cNvGrpSpPr/>
          <p:nvPr/>
        </p:nvGrpSpPr>
        <p:grpSpPr>
          <a:xfrm>
            <a:off x="7662864" y="3514869"/>
            <a:ext cx="2524177" cy="685800"/>
            <a:chOff x="7662864" y="3514869"/>
            <a:chExt cx="2524177" cy="685800"/>
          </a:xfrm>
        </p:grpSpPr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5223C4B8-017A-41BA-BB76-9882405CFCED}"/>
                </a:ext>
              </a:extLst>
            </p:cNvPr>
            <p:cNvGrpSpPr/>
            <p:nvPr/>
          </p:nvGrpSpPr>
          <p:grpSpPr>
            <a:xfrm>
              <a:off x="7662864" y="3514869"/>
              <a:ext cx="2524177" cy="685800"/>
              <a:chOff x="7662867" y="1382179"/>
              <a:chExt cx="2524177" cy="685800"/>
            </a:xfrm>
          </p:grpSpPr>
          <p:grpSp>
            <p:nvGrpSpPr>
              <p:cNvPr id="154" name="Group 153">
                <a:extLst>
                  <a:ext uri="{FF2B5EF4-FFF2-40B4-BE49-F238E27FC236}">
                    <a16:creationId xmlns:a16="http://schemas.microsoft.com/office/drawing/2014/main" id="{C7EA50D2-E2C3-4352-92D9-FC03B09B8CCB}"/>
                  </a:ext>
                </a:extLst>
              </p:cNvPr>
              <p:cNvGrpSpPr/>
              <p:nvPr/>
            </p:nvGrpSpPr>
            <p:grpSpPr>
              <a:xfrm>
                <a:off x="7662867" y="1382179"/>
                <a:ext cx="2524177" cy="685800"/>
                <a:chOff x="1508520" y="4738254"/>
                <a:chExt cx="2524177" cy="685800"/>
              </a:xfrm>
              <a:solidFill>
                <a:srgbClr val="FCD5B5"/>
              </a:solidFill>
            </p:grpSpPr>
            <p:sp>
              <p:nvSpPr>
                <p:cNvPr id="156" name="Rectangle: Rounded Corners 155">
                  <a:extLst>
                    <a:ext uri="{FF2B5EF4-FFF2-40B4-BE49-F238E27FC236}">
                      <a16:creationId xmlns:a16="http://schemas.microsoft.com/office/drawing/2014/main" id="{67A2DF22-1D5C-4576-BD68-549DD2FAF17E}"/>
                    </a:ext>
                  </a:extLst>
                </p:cNvPr>
                <p:cNvSpPr/>
                <p:nvPr/>
              </p:nvSpPr>
              <p:spPr>
                <a:xfrm>
                  <a:off x="1508520" y="4738254"/>
                  <a:ext cx="2524177" cy="685800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57" name="TextBox 156">
                  <a:extLst>
                    <a:ext uri="{FF2B5EF4-FFF2-40B4-BE49-F238E27FC236}">
                      <a16:creationId xmlns:a16="http://schemas.microsoft.com/office/drawing/2014/main" id="{76799010-6007-439B-95B4-9B07F2BB4241}"/>
                    </a:ext>
                  </a:extLst>
                </p:cNvPr>
                <p:cNvSpPr txBox="1"/>
                <p:nvPr/>
              </p:nvSpPr>
              <p:spPr>
                <a:xfrm>
                  <a:off x="1659615" y="4819544"/>
                  <a:ext cx="184731" cy="52322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55" name="Oval 154">
                <a:extLst>
                  <a:ext uri="{FF2B5EF4-FFF2-40B4-BE49-F238E27FC236}">
                    <a16:creationId xmlns:a16="http://schemas.microsoft.com/office/drawing/2014/main" id="{ECE0E03B-A023-42B5-9323-E93BBF8E85DE}"/>
                  </a:ext>
                </a:extLst>
              </p:cNvPr>
              <p:cNvSpPr/>
              <p:nvPr/>
            </p:nvSpPr>
            <p:spPr>
              <a:xfrm>
                <a:off x="7906327" y="1441075"/>
                <a:ext cx="568008" cy="56800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8</a:t>
                </a:r>
              </a:p>
            </p:txBody>
          </p:sp>
        </p:grpSp>
        <p:pic>
          <p:nvPicPr>
            <p:cNvPr id="36880" name="Picture 16" descr="Delicious Braised Fish White Plate Cartoon Illustration Hand Drawn Braised  Fish Illustration, Green Shallot, New Years Braised Fish, Illustration PNG  Transparent Clipart Image and PSD File for Free Download">
              <a:extLst>
                <a:ext uri="{FF2B5EF4-FFF2-40B4-BE49-F238E27FC236}">
                  <a16:creationId xmlns:a16="http://schemas.microsoft.com/office/drawing/2014/main" id="{F6668A10-B951-49D3-A845-1E9CBA26B11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28" t="28424" r="10986" b="30267"/>
            <a:stretch/>
          </p:blipFill>
          <p:spPr bwMode="auto">
            <a:xfrm flipH="1">
              <a:off x="8926515" y="3540183"/>
              <a:ext cx="1127494" cy="5972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FC56144-1002-424D-B44C-E3B11697A813}"/>
              </a:ext>
            </a:extLst>
          </p:cNvPr>
          <p:cNvGrpSpPr/>
          <p:nvPr/>
        </p:nvGrpSpPr>
        <p:grpSpPr>
          <a:xfrm>
            <a:off x="7662863" y="2178400"/>
            <a:ext cx="2524177" cy="1144107"/>
            <a:chOff x="7662863" y="2178400"/>
            <a:chExt cx="2524177" cy="1144107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8CF8AB4-311F-4833-949F-CC453FFFC51C}"/>
                </a:ext>
              </a:extLst>
            </p:cNvPr>
            <p:cNvGrpSpPr/>
            <p:nvPr/>
          </p:nvGrpSpPr>
          <p:grpSpPr>
            <a:xfrm>
              <a:off x="7662863" y="2449510"/>
              <a:ext cx="2524177" cy="685800"/>
              <a:chOff x="7662863" y="2449510"/>
              <a:chExt cx="2524177" cy="685800"/>
            </a:xfrm>
          </p:grpSpPr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id="{9F9FFD9E-DB72-4085-A89B-67200000EBC6}"/>
                  </a:ext>
                </a:extLst>
              </p:cNvPr>
              <p:cNvGrpSpPr/>
              <p:nvPr/>
            </p:nvGrpSpPr>
            <p:grpSpPr>
              <a:xfrm>
                <a:off x="7662863" y="2449510"/>
                <a:ext cx="2524177" cy="685800"/>
                <a:chOff x="7662867" y="1382179"/>
                <a:chExt cx="2524177" cy="685800"/>
              </a:xfrm>
            </p:grpSpPr>
            <p:grpSp>
              <p:nvGrpSpPr>
                <p:cNvPr id="149" name="Group 148">
                  <a:extLst>
                    <a:ext uri="{FF2B5EF4-FFF2-40B4-BE49-F238E27FC236}">
                      <a16:creationId xmlns:a16="http://schemas.microsoft.com/office/drawing/2014/main" id="{C52B745F-500E-4799-BDE2-7F0059DF71B7}"/>
                    </a:ext>
                  </a:extLst>
                </p:cNvPr>
                <p:cNvGrpSpPr/>
                <p:nvPr/>
              </p:nvGrpSpPr>
              <p:grpSpPr>
                <a:xfrm>
                  <a:off x="7662867" y="1382179"/>
                  <a:ext cx="2524177" cy="685800"/>
                  <a:chOff x="1508520" y="4738254"/>
                  <a:chExt cx="2524177" cy="685800"/>
                </a:xfrm>
                <a:solidFill>
                  <a:srgbClr val="FCD5B5"/>
                </a:solidFill>
              </p:grpSpPr>
              <p:sp>
                <p:nvSpPr>
                  <p:cNvPr id="151" name="Rectangle: Rounded Corners 150">
                    <a:extLst>
                      <a:ext uri="{FF2B5EF4-FFF2-40B4-BE49-F238E27FC236}">
                        <a16:creationId xmlns:a16="http://schemas.microsoft.com/office/drawing/2014/main" id="{CBD4E6A3-69FC-4A2B-8A28-ACDF7E0102FA}"/>
                      </a:ext>
                    </a:extLst>
                  </p:cNvPr>
                  <p:cNvSpPr/>
                  <p:nvPr/>
                </p:nvSpPr>
                <p:spPr>
                  <a:xfrm>
                    <a:off x="1508520" y="4738254"/>
                    <a:ext cx="2524177" cy="685800"/>
                  </a:xfrm>
                  <a:prstGeom prst="round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2" name="TextBox 151">
                    <a:extLst>
                      <a:ext uri="{FF2B5EF4-FFF2-40B4-BE49-F238E27FC236}">
                        <a16:creationId xmlns:a16="http://schemas.microsoft.com/office/drawing/2014/main" id="{F60B544D-0A10-44CF-9AC7-396F8BDA3BA2}"/>
                      </a:ext>
                    </a:extLst>
                  </p:cNvPr>
                  <p:cNvSpPr txBox="1"/>
                  <p:nvPr/>
                </p:nvSpPr>
                <p:spPr>
                  <a:xfrm>
                    <a:off x="1659615" y="4819544"/>
                    <a:ext cx="184731" cy="523220"/>
                  </a:xfrm>
                  <a:prstGeom prst="rect">
                    <a:avLst/>
                  </a:prstGeom>
                  <a:grp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50" name="Oval 149">
                  <a:extLst>
                    <a:ext uri="{FF2B5EF4-FFF2-40B4-BE49-F238E27FC236}">
                      <a16:creationId xmlns:a16="http://schemas.microsoft.com/office/drawing/2014/main" id="{B9E817DC-9F5A-49E4-9642-4891B86A1CB2}"/>
                    </a:ext>
                  </a:extLst>
                </p:cNvPr>
                <p:cNvSpPr/>
                <p:nvPr/>
              </p:nvSpPr>
              <p:spPr>
                <a:xfrm>
                  <a:off x="7906327" y="1441075"/>
                  <a:ext cx="568008" cy="568008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CAFA3AF-4B68-4144-970F-E7B5D9C2CDF8}"/>
                  </a:ext>
                </a:extLst>
              </p:cNvPr>
              <p:cNvSpPr txBox="1"/>
              <p:nvPr/>
            </p:nvSpPr>
            <p:spPr>
              <a:xfrm>
                <a:off x="7897618" y="2553194"/>
                <a:ext cx="58541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14</a:t>
                </a:r>
              </a:p>
            </p:txBody>
          </p:sp>
        </p:grpSp>
        <p:pic>
          <p:nvPicPr>
            <p:cNvPr id="36882" name="Picture 18" descr="Hình ảnh Cartoon Phong Cách Tươi Các Yếu Tố Mía, Cây Mía, Lá Cây, Màu Tím  miễn phí tải tập tin PNG PSDComment và Vector">
              <a:extLst>
                <a:ext uri="{FF2B5EF4-FFF2-40B4-BE49-F238E27FC236}">
                  <a16:creationId xmlns:a16="http://schemas.microsoft.com/office/drawing/2014/main" id="{3A82CE53-CBB9-4DD0-9433-7C99FEEE61F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clrChange>
                <a:clrFrom>
                  <a:srgbClr val="F6F5F5"/>
                </a:clrFrom>
                <a:clrTo>
                  <a:srgbClr val="F6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29" r="9588"/>
            <a:stretch/>
          </p:blipFill>
          <p:spPr bwMode="auto">
            <a:xfrm>
              <a:off x="9274237" y="2178400"/>
              <a:ext cx="908220" cy="11441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B74C4BA-55A6-4A8F-8962-46365744F2FD}"/>
              </a:ext>
            </a:extLst>
          </p:cNvPr>
          <p:cNvGrpSpPr/>
          <p:nvPr/>
        </p:nvGrpSpPr>
        <p:grpSpPr>
          <a:xfrm>
            <a:off x="7662867" y="1382179"/>
            <a:ext cx="2524177" cy="685800"/>
            <a:chOff x="7662867" y="1382179"/>
            <a:chExt cx="2524177" cy="6858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B93371D-0F61-481F-842C-421C7B79852A}"/>
                </a:ext>
              </a:extLst>
            </p:cNvPr>
            <p:cNvGrpSpPr/>
            <p:nvPr/>
          </p:nvGrpSpPr>
          <p:grpSpPr>
            <a:xfrm>
              <a:off x="7662867" y="1382179"/>
              <a:ext cx="2524177" cy="685800"/>
              <a:chOff x="7662867" y="1382179"/>
              <a:chExt cx="2524177" cy="685800"/>
            </a:xfrm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D8B70744-73ED-473B-93AE-34220ED559BA}"/>
                  </a:ext>
                </a:extLst>
              </p:cNvPr>
              <p:cNvGrpSpPr/>
              <p:nvPr/>
            </p:nvGrpSpPr>
            <p:grpSpPr>
              <a:xfrm>
                <a:off x="7662867" y="1382179"/>
                <a:ext cx="2524177" cy="685800"/>
                <a:chOff x="1508520" y="4738254"/>
                <a:chExt cx="2524177" cy="685800"/>
              </a:xfrm>
              <a:solidFill>
                <a:srgbClr val="FCD5B5"/>
              </a:solidFill>
            </p:grpSpPr>
            <p:sp>
              <p:nvSpPr>
                <p:cNvPr id="80" name="Rectangle: Rounded Corners 79">
                  <a:extLst>
                    <a:ext uri="{FF2B5EF4-FFF2-40B4-BE49-F238E27FC236}">
                      <a16:creationId xmlns:a16="http://schemas.microsoft.com/office/drawing/2014/main" id="{EE4CD0DF-4B32-4D3F-8ED0-6FCC06FE3BB1}"/>
                    </a:ext>
                  </a:extLst>
                </p:cNvPr>
                <p:cNvSpPr/>
                <p:nvPr/>
              </p:nvSpPr>
              <p:spPr>
                <a:xfrm>
                  <a:off x="1508520" y="4738254"/>
                  <a:ext cx="2524177" cy="685800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0196C252-D0CC-41AB-9F28-62656F2615EA}"/>
                    </a:ext>
                  </a:extLst>
                </p:cNvPr>
                <p:cNvSpPr txBox="1"/>
                <p:nvPr/>
              </p:nvSpPr>
              <p:spPr>
                <a:xfrm>
                  <a:off x="1659615" y="4819544"/>
                  <a:ext cx="184731" cy="52322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669E0FA7-681A-4213-9D83-FB801BEECF2A}"/>
                  </a:ext>
                </a:extLst>
              </p:cNvPr>
              <p:cNvSpPr/>
              <p:nvPr/>
            </p:nvSpPr>
            <p:spPr>
              <a:xfrm>
                <a:off x="7906327" y="1441075"/>
                <a:ext cx="568008" cy="56800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9</a:t>
                </a:r>
              </a:p>
            </p:txBody>
          </p:sp>
        </p:grpSp>
        <p:pic>
          <p:nvPicPr>
            <p:cNvPr id="36884" name="Picture 20" descr="Bones in a bowl vector image | Vector images, Vector free, Vector">
              <a:extLst>
                <a:ext uri="{FF2B5EF4-FFF2-40B4-BE49-F238E27FC236}">
                  <a16:creationId xmlns:a16="http://schemas.microsoft.com/office/drawing/2014/main" id="{FB03D993-51B8-4BE7-96DC-85D0B6DBF1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67" t="30106" r="12029" b="21652"/>
            <a:stretch/>
          </p:blipFill>
          <p:spPr bwMode="auto">
            <a:xfrm>
              <a:off x="9208896" y="1423345"/>
              <a:ext cx="845113" cy="5857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69ED3047-F0C8-4BA0-854C-B0634275B532}"/>
              </a:ext>
            </a:extLst>
          </p:cNvPr>
          <p:cNvCxnSpPr>
            <a:cxnSpLocks/>
          </p:cNvCxnSpPr>
          <p:nvPr/>
        </p:nvCxnSpPr>
        <p:spPr>
          <a:xfrm>
            <a:off x="1866944" y="808312"/>
            <a:ext cx="67453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BA809D67-4E5D-4C83-8272-93BE5E967ADE}"/>
              </a:ext>
            </a:extLst>
          </p:cNvPr>
          <p:cNvCxnSpPr>
            <a:cxnSpLocks/>
          </p:cNvCxnSpPr>
          <p:nvPr/>
        </p:nvCxnSpPr>
        <p:spPr>
          <a:xfrm>
            <a:off x="3066266" y="841372"/>
            <a:ext cx="405015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233800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1.85185E-6 L 0.27161 0.3159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81" y="15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6296E-6 L 0.27187 0.4678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94" y="2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96296E-6 L 0.27252 -0.30695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20" y="-1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59259E-6 L 0.26549 -0.31134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68" y="-15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0.27135 -0.1504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68" y="-7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>
            <a:extLst>
              <a:ext uri="{FF2B5EF4-FFF2-40B4-BE49-F238E27FC236}">
                <a16:creationId xmlns:a16="http://schemas.microsoft.com/office/drawing/2014/main" id="{43B974B4-8456-47A4-978F-AEE45B4404EA}"/>
              </a:ext>
            </a:extLst>
          </p:cNvPr>
          <p:cNvSpPr/>
          <p:nvPr/>
        </p:nvSpPr>
        <p:spPr>
          <a:xfrm>
            <a:off x="1188041" y="676565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BD434B-606C-4051-8F80-1E2592CE2DEF}"/>
              </a:ext>
            </a:extLst>
          </p:cNvPr>
          <p:cNvSpPr txBox="1"/>
          <p:nvPr/>
        </p:nvSpPr>
        <p:spPr>
          <a:xfrm>
            <a:off x="1711261" y="540950"/>
            <a:ext cx="4675684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B51AB2A-70E8-45C7-92A5-3C6803F4B5C7}"/>
              </a:ext>
            </a:extLst>
          </p:cNvPr>
          <p:cNvSpPr txBox="1"/>
          <p:nvPr/>
        </p:nvSpPr>
        <p:spPr>
          <a:xfrm>
            <a:off x="1711261" y="1706461"/>
            <a:ext cx="9233830" cy="2597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Phép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tính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dưới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15 – 9 		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13 – 8 		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 – 5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b)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Phép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tính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dưới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lớn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 + 8 		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 + 5 		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 + 9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48F536D4-15FD-4C41-A38D-F89CCEC24B55}"/>
              </a:ext>
            </a:extLst>
          </p:cNvPr>
          <p:cNvSpPr/>
          <p:nvPr/>
        </p:nvSpPr>
        <p:spPr>
          <a:xfrm>
            <a:off x="5315879" y="2460762"/>
            <a:ext cx="579289" cy="54916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28D8E917-63A9-480C-A592-B35BFF79498C}"/>
              </a:ext>
            </a:extLst>
          </p:cNvPr>
          <p:cNvSpPr/>
          <p:nvPr/>
        </p:nvSpPr>
        <p:spPr>
          <a:xfrm>
            <a:off x="8045826" y="3755121"/>
            <a:ext cx="579289" cy="54916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9740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50" grpId="0"/>
      <p:bldP spid="51" grpId="0"/>
      <p:bldP spid="52" grpId="0" animBg="1"/>
      <p:bldP spid="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013946F-D1C7-452A-B6E2-70AF9F58D4EE}"/>
              </a:ext>
            </a:extLst>
          </p:cNvPr>
          <p:cNvGrpSpPr/>
          <p:nvPr/>
        </p:nvGrpSpPr>
        <p:grpSpPr>
          <a:xfrm>
            <a:off x="1935498" y="2003843"/>
            <a:ext cx="2524177" cy="685800"/>
            <a:chOff x="1508520" y="4738254"/>
            <a:chExt cx="2524177" cy="685800"/>
          </a:xfrm>
          <a:solidFill>
            <a:srgbClr val="FCD5B5"/>
          </a:solidFill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69791B8B-71E5-4D95-9FE2-86A3B08702B4}"/>
                </a:ext>
              </a:extLst>
            </p:cNvPr>
            <p:cNvSpPr/>
            <p:nvPr/>
          </p:nvSpPr>
          <p:spPr>
            <a:xfrm>
              <a:off x="1508520" y="4738254"/>
              <a:ext cx="2524177" cy="6858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0CF1ECE-BB47-493C-99F1-BFA6D8633972}"/>
                </a:ext>
              </a:extLst>
            </p:cNvPr>
            <p:cNvSpPr txBox="1"/>
            <p:nvPr/>
          </p:nvSpPr>
          <p:spPr>
            <a:xfrm>
              <a:off x="1659615" y="4819544"/>
              <a:ext cx="2303836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a) 15 – 3 – 6 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90C6353-723B-49C7-AA01-0678B57FEB46}"/>
              </a:ext>
            </a:extLst>
          </p:cNvPr>
          <p:cNvGrpSpPr/>
          <p:nvPr/>
        </p:nvGrpSpPr>
        <p:grpSpPr>
          <a:xfrm>
            <a:off x="7015163" y="2003843"/>
            <a:ext cx="2524176" cy="685800"/>
            <a:chOff x="1508520" y="4738254"/>
            <a:chExt cx="2524176" cy="685800"/>
          </a:xfrm>
          <a:solidFill>
            <a:srgbClr val="FFFF99"/>
          </a:soli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2600473-CEC5-411D-920D-6438E465CA1F}"/>
                </a:ext>
              </a:extLst>
            </p:cNvPr>
            <p:cNvSpPr/>
            <p:nvPr/>
          </p:nvSpPr>
          <p:spPr>
            <a:xfrm>
              <a:off x="1508520" y="4738254"/>
              <a:ext cx="2524176" cy="6858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2914156-B282-4859-B109-55174DEAA039}"/>
                </a:ext>
              </a:extLst>
            </p:cNvPr>
            <p:cNvSpPr txBox="1"/>
            <p:nvPr/>
          </p:nvSpPr>
          <p:spPr>
            <a:xfrm>
              <a:off x="1659615" y="4819544"/>
              <a:ext cx="2197147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b) 16 – 8 + 5</a:t>
              </a: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B204B3BB-9CC3-494B-9309-2B3C5F39190B}"/>
              </a:ext>
            </a:extLst>
          </p:cNvPr>
          <p:cNvSpPr/>
          <p:nvPr/>
        </p:nvSpPr>
        <p:spPr>
          <a:xfrm>
            <a:off x="1246909" y="584554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BCA66B-65F6-400B-9AC5-BD8CA91A0BAB}"/>
              </a:ext>
            </a:extLst>
          </p:cNvPr>
          <p:cNvSpPr txBox="1"/>
          <p:nvPr/>
        </p:nvSpPr>
        <p:spPr>
          <a:xfrm>
            <a:off x="1930121" y="311630"/>
            <a:ext cx="1267466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Tính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148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EC147D-8E7F-A74C-AB17-BE2D91FEDB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699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4724F1-0CDA-0A47-8D65-1F20B19555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9250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256</Words>
  <Application>Microsoft Macintosh PowerPoint</Application>
  <PresentationFormat>Widescreen</PresentationFormat>
  <Paragraphs>35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UTM Cookies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Ngọc Bích Đỗ</cp:lastModifiedBy>
  <cp:revision>3</cp:revision>
  <dcterms:created xsi:type="dcterms:W3CDTF">2021-10-24T03:33:03Z</dcterms:created>
  <dcterms:modified xsi:type="dcterms:W3CDTF">2021-10-28T14:13:14Z</dcterms:modified>
</cp:coreProperties>
</file>