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  <p:sldMasterId id="2147483719" r:id="rId3"/>
  </p:sldMasterIdLst>
  <p:notesMasterIdLst>
    <p:notesMasterId r:id="rId21"/>
  </p:notesMasterIdLst>
  <p:sldIdLst>
    <p:sldId id="408" r:id="rId4"/>
    <p:sldId id="350" r:id="rId5"/>
    <p:sldId id="415" r:id="rId6"/>
    <p:sldId id="260" r:id="rId7"/>
    <p:sldId id="416" r:id="rId8"/>
    <p:sldId id="271" r:id="rId9"/>
    <p:sldId id="267" r:id="rId10"/>
    <p:sldId id="272" r:id="rId11"/>
    <p:sldId id="273" r:id="rId12"/>
    <p:sldId id="418" r:id="rId13"/>
    <p:sldId id="417" r:id="rId14"/>
    <p:sldId id="274" r:id="rId15"/>
    <p:sldId id="419" r:id="rId16"/>
    <p:sldId id="275" r:id="rId17"/>
    <p:sldId id="420" r:id="rId18"/>
    <p:sldId id="421" r:id="rId19"/>
    <p:sldId id="422" r:id="rId2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9" autoAdjust="0"/>
    <p:restoredTop sz="94660"/>
  </p:normalViewPr>
  <p:slideViewPr>
    <p:cSldViewPr snapToGrid="0">
      <p:cViewPr varScale="1">
        <p:scale>
          <a:sx n="90" d="100"/>
          <a:sy n="90" d="100"/>
        </p:scale>
        <p:origin x="208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7DA98-D605-4E05-B1B8-2C25BA8E795C}" type="datetimeFigureOut">
              <a:rPr lang="vi-VN" smtClean="0"/>
              <a:t>08/11/2021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25DC0F-E855-40F9-8BC2-14D06FA090A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57614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822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1798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3395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6683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52765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52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968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97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319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792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88449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434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11944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4352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393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2831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4796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9150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2577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6345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6102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071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24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84741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8"/>
          <p:cNvGrpSpPr/>
          <p:nvPr/>
        </p:nvGrpSpPr>
        <p:grpSpPr>
          <a:xfrm>
            <a:off x="-6482909" y="-2614044"/>
            <a:ext cx="20546709" cy="18538487"/>
            <a:chOff x="-4862182" y="-1960533"/>
            <a:chExt cx="15410032" cy="13903865"/>
          </a:xfrm>
        </p:grpSpPr>
        <p:sp>
          <p:nvSpPr>
            <p:cNvPr id="44" name="Google Shape;44;p8"/>
            <p:cNvSpPr/>
            <p:nvPr/>
          </p:nvSpPr>
          <p:spPr>
            <a:xfrm rot="1800135" flipH="1">
              <a:off x="-3550807" y="655522"/>
              <a:ext cx="12787283" cy="867175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8"/>
            <p:cNvSpPr/>
            <p:nvPr/>
          </p:nvSpPr>
          <p:spPr>
            <a:xfrm rot="-5400000" flipH="1">
              <a:off x="7279860" y="-479531"/>
              <a:ext cx="2584992" cy="175302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8"/>
            <p:cNvSpPr/>
            <p:nvPr/>
          </p:nvSpPr>
          <p:spPr>
            <a:xfrm rot="-9900048" flipH="1">
              <a:off x="-2399316" y="-1196416"/>
              <a:ext cx="4699671" cy="318689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4450400" y="1085567"/>
            <a:ext cx="6649600" cy="46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 sz="173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8253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5986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/>
          <p:nvPr/>
        </p:nvSpPr>
        <p:spPr>
          <a:xfrm rot="-1799977">
            <a:off x="-4811355" y="-125806"/>
            <a:ext cx="17375995" cy="11783611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7927839" y="5119872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hasCustomPrompt="1"/>
          </p:nvPr>
        </p:nvSpPr>
        <p:spPr>
          <a:xfrm>
            <a:off x="1332201" y="2507285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 hasCustomPrompt="1"/>
          </p:nvPr>
        </p:nvSpPr>
        <p:spPr>
          <a:xfrm>
            <a:off x="4837735" y="2504433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3" hasCustomPrompt="1"/>
          </p:nvPr>
        </p:nvSpPr>
        <p:spPr>
          <a:xfrm>
            <a:off x="8343263" y="2507293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4"/>
          </p:nvPr>
        </p:nvSpPr>
        <p:spPr>
          <a:xfrm>
            <a:off x="926475" y="5128400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4423007" y="5128400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7"/>
          </p:nvPr>
        </p:nvSpPr>
        <p:spPr>
          <a:xfrm>
            <a:off x="894621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4390991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9"/>
          </p:nvPr>
        </p:nvSpPr>
        <p:spPr>
          <a:xfrm>
            <a:off x="7887348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06947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20"/>
          <p:cNvGrpSpPr/>
          <p:nvPr/>
        </p:nvGrpSpPr>
        <p:grpSpPr>
          <a:xfrm>
            <a:off x="-1105270" y="-1111170"/>
            <a:ext cx="14037111" cy="8279503"/>
            <a:chOff x="-828953" y="-833378"/>
            <a:chExt cx="10527833" cy="6209627"/>
          </a:xfrm>
        </p:grpSpPr>
        <p:sp>
          <p:nvSpPr>
            <p:cNvPr id="123" name="Google Shape;123;p20"/>
            <p:cNvSpPr/>
            <p:nvPr/>
          </p:nvSpPr>
          <p:spPr>
            <a:xfrm rot="-9900135" flipH="1">
              <a:off x="-665877" y="-561626"/>
              <a:ext cx="2306104" cy="1563895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0"/>
            <p:cNvSpPr/>
            <p:nvPr/>
          </p:nvSpPr>
          <p:spPr>
            <a:xfrm rot="-130391" flipH="1">
              <a:off x="8089994" y="4116397"/>
              <a:ext cx="1586104" cy="1230223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5" name="Google Shape;125;p20"/>
          <p:cNvSpPr txBox="1">
            <a:spLocks noGrp="1"/>
          </p:cNvSpPr>
          <p:nvPr>
            <p:ph type="title"/>
          </p:nvPr>
        </p:nvSpPr>
        <p:spPr>
          <a:xfrm>
            <a:off x="991500" y="2465833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subTitle" idx="1"/>
          </p:nvPr>
        </p:nvSpPr>
        <p:spPr>
          <a:xfrm>
            <a:off x="991500" y="2970672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title" idx="2"/>
          </p:nvPr>
        </p:nvSpPr>
        <p:spPr>
          <a:xfrm>
            <a:off x="991500" y="4406115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3"/>
          </p:nvPr>
        </p:nvSpPr>
        <p:spPr>
          <a:xfrm>
            <a:off x="991500" y="4908268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title" idx="4"/>
          </p:nvPr>
        </p:nvSpPr>
        <p:spPr>
          <a:xfrm>
            <a:off x="8465600" y="2465800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ubTitle" idx="5"/>
          </p:nvPr>
        </p:nvSpPr>
        <p:spPr>
          <a:xfrm>
            <a:off x="8465600" y="2970675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title" idx="6"/>
          </p:nvPr>
        </p:nvSpPr>
        <p:spPr>
          <a:xfrm>
            <a:off x="8465600" y="4406105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ubTitle" idx="7"/>
          </p:nvPr>
        </p:nvSpPr>
        <p:spPr>
          <a:xfrm>
            <a:off x="8465600" y="4908264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title" idx="8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55926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1">
  <p:cSld name="Big Title 1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28"/>
          <p:cNvGrpSpPr/>
          <p:nvPr/>
        </p:nvGrpSpPr>
        <p:grpSpPr>
          <a:xfrm>
            <a:off x="-3496499" y="-9961143"/>
            <a:ext cx="18784248" cy="20295441"/>
            <a:chOff x="-2622374" y="-7470858"/>
            <a:chExt cx="14088186" cy="15221581"/>
          </a:xfrm>
        </p:grpSpPr>
        <p:sp>
          <p:nvSpPr>
            <p:cNvPr id="196" name="Google Shape;196;p28"/>
            <p:cNvSpPr/>
            <p:nvPr/>
          </p:nvSpPr>
          <p:spPr>
            <a:xfrm rot="6299984">
              <a:off x="-3092208" y="-4943866"/>
              <a:ext cx="10908930" cy="7397940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8"/>
            <p:cNvSpPr/>
            <p:nvPr/>
          </p:nvSpPr>
          <p:spPr>
            <a:xfrm rot="-6299937">
              <a:off x="5452112" y="2033205"/>
              <a:ext cx="6284395" cy="4261791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8" name="Google Shape;198;p28"/>
          <p:cNvSpPr txBox="1">
            <a:spLocks noGrp="1"/>
          </p:cNvSpPr>
          <p:nvPr>
            <p:ph type="title"/>
          </p:nvPr>
        </p:nvSpPr>
        <p:spPr>
          <a:xfrm>
            <a:off x="3029200" y="1924884"/>
            <a:ext cx="6133600" cy="19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13333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3357300" y="3780300"/>
            <a:ext cx="5477200" cy="11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925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2"/>
          <p:cNvSpPr/>
          <p:nvPr/>
        </p:nvSpPr>
        <p:spPr>
          <a:xfrm rot="-9899867">
            <a:off x="9780661" y="-469273"/>
            <a:ext cx="3682273" cy="2497151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32"/>
          <p:cNvSpPr/>
          <p:nvPr/>
        </p:nvSpPr>
        <p:spPr>
          <a:xfrm rot="899937">
            <a:off x="-3510479" y="2404113"/>
            <a:ext cx="8379193" cy="5682388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954103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33"/>
          <p:cNvGrpSpPr/>
          <p:nvPr/>
        </p:nvGrpSpPr>
        <p:grpSpPr>
          <a:xfrm>
            <a:off x="-1912613" y="-2139956"/>
            <a:ext cx="15635993" cy="14818507"/>
            <a:chOff x="-1434460" y="-1604967"/>
            <a:chExt cx="11726995" cy="11113880"/>
          </a:xfrm>
        </p:grpSpPr>
        <p:sp>
          <p:nvSpPr>
            <p:cNvPr id="219" name="Google Shape;219;p33"/>
            <p:cNvSpPr/>
            <p:nvPr/>
          </p:nvSpPr>
          <p:spPr>
            <a:xfrm rot="-9899867">
              <a:off x="7335495" y="-351955"/>
              <a:ext cx="2761705" cy="1872863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33"/>
            <p:cNvSpPr/>
            <p:nvPr/>
          </p:nvSpPr>
          <p:spPr>
            <a:xfrm rot="4500077">
              <a:off x="-1638361" y="-508487"/>
              <a:ext cx="4733536" cy="321006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33"/>
            <p:cNvSpPr/>
            <p:nvPr/>
          </p:nvSpPr>
          <p:spPr>
            <a:xfrm rot="-2700000">
              <a:off x="2916718" y="3408392"/>
              <a:ext cx="6542854" cy="4437066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505857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59C6F32-809B-4A83-821D-D07C0E8E5FD3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664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7"/>
          <p:cNvSpPr txBox="1">
            <a:spLocks noGrp="1"/>
          </p:cNvSpPr>
          <p:nvPr>
            <p:ph type="title"/>
          </p:nvPr>
        </p:nvSpPr>
        <p:spPr>
          <a:xfrm>
            <a:off x="2632400" y="910833"/>
            <a:ext cx="6927200" cy="7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0922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748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389639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483733" y="1024133"/>
            <a:ext cx="5750400" cy="2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333" b="1"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483733" y="3596451"/>
            <a:ext cx="5750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>
            <a:hlinkClick r:id="rId2" action="ppaction://hlinksldjump"/>
          </p:cNvPr>
          <p:cNvSpPr txBox="1">
            <a:spLocks noGrp="1"/>
          </p:cNvSpPr>
          <p:nvPr>
            <p:ph type="subTitle" idx="2"/>
          </p:nvPr>
        </p:nvSpPr>
        <p:spPr>
          <a:xfrm>
            <a:off x="6880333" y="4900451"/>
            <a:ext cx="2957200" cy="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-567117" y="565597"/>
            <a:ext cx="2012452" cy="917291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11241034" y="5110757"/>
            <a:ext cx="1364191" cy="62180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-385801" y="5875402"/>
            <a:ext cx="1155108" cy="52655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9468267" y="82434"/>
            <a:ext cx="1517759" cy="691807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409524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29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1591428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0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27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753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568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967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3546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3280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86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49600" y="721367"/>
            <a:ext cx="10128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ilita One"/>
              <a:buNone/>
              <a:defRPr sz="3500">
                <a:solidFill>
                  <a:schemeClr val="dk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9600" y="1536633"/>
            <a:ext cx="1025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40492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7.png"/><Relationship Id="rId11" Type="http://schemas.openxmlformats.org/officeDocument/2006/relationships/image" Target="../media/image26.png"/><Relationship Id="rId5" Type="http://schemas.openxmlformats.org/officeDocument/2006/relationships/audio" Target="../media/audio4.wav"/><Relationship Id="rId10" Type="http://schemas.microsoft.com/office/2007/relationships/hdphoto" Target="../media/hdphoto4.wdp"/><Relationship Id="rId4" Type="http://schemas.openxmlformats.org/officeDocument/2006/relationships/audio" Target="../media/audio1.wav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471930"/>
            <a:ext cx="9144000" cy="3785870"/>
          </a:xfrm>
        </p:spPr>
        <p:txBody>
          <a:bodyPr/>
          <a:lstStyle/>
          <a:p>
            <a:pPr lvl="1" algn="ctr" defTabSz="457200" fontAlgn="base">
              <a:lnSpc>
                <a:spcPct val="100000"/>
              </a:lnSpc>
              <a:buClrTx/>
              <a:buSzTx/>
              <a:buFontTx/>
              <a:defRPr/>
            </a:pPr>
            <a:r>
              <a:rPr lang="en-US" altLang="zh-CN" sz="7200" b="1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B463DF-B745-2E48-A436-5A9519CDA6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" y="0"/>
            <a:ext cx="121907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1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43AD9C-D759-7B4C-B9F1-DEFDFB040D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834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827738" y="513587"/>
            <a:ext cx="712694" cy="71269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329575" y="508231"/>
            <a:ext cx="5061089" cy="3104926"/>
            <a:chOff x="1329575" y="508231"/>
            <a:chExt cx="5061089" cy="3104926"/>
          </a:xfrm>
        </p:grpSpPr>
        <p:sp>
          <p:nvSpPr>
            <p:cNvPr id="8" name="Rounded Rectangle 7"/>
            <p:cNvSpPr/>
            <p:nvPr/>
          </p:nvSpPr>
          <p:spPr>
            <a:xfrm>
              <a:off x="1439809" y="508231"/>
              <a:ext cx="4950855" cy="3104926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38" b="46625" l="25088" r="30175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6" t="43763" r="69732" b="53025"/>
            <a:stretch/>
          </p:blipFill>
          <p:spPr bwMode="auto">
            <a:xfrm>
              <a:off x="3050582" y="1245412"/>
              <a:ext cx="685800" cy="558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DFF3FF"/>
                </a:clrFrom>
                <a:clrTo>
                  <a:srgbClr val="DFF3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9000" b="50938" l="15965" r="24211">
                          <a14:foregroundMark x1="18509" y1="50313" x2="22368" y2="50375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13" t="38435" r="74752" b="48426"/>
            <a:stretch/>
          </p:blipFill>
          <p:spPr bwMode="auto">
            <a:xfrm>
              <a:off x="1329575" y="696553"/>
              <a:ext cx="1268771" cy="228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38" b="46625" l="25088" r="30175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6" t="43763" r="69732" b="53025"/>
            <a:stretch/>
          </p:blipFill>
          <p:spPr bwMode="auto">
            <a:xfrm>
              <a:off x="3672959" y="1245412"/>
              <a:ext cx="685800" cy="558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38" b="46625" l="25088" r="30175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6" t="43763" r="69732" b="53025"/>
            <a:stretch/>
          </p:blipFill>
          <p:spPr bwMode="auto">
            <a:xfrm>
              <a:off x="4295336" y="1245412"/>
              <a:ext cx="685800" cy="558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38" b="46625" l="25088" r="30175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6" t="43763" r="69732" b="53025"/>
            <a:stretch/>
          </p:blipFill>
          <p:spPr bwMode="auto">
            <a:xfrm>
              <a:off x="4903310" y="1245412"/>
              <a:ext cx="685800" cy="558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38" b="46625" l="25088" r="30175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6" t="43763" r="69732" b="53025"/>
            <a:stretch/>
          </p:blipFill>
          <p:spPr bwMode="auto">
            <a:xfrm>
              <a:off x="5530554" y="1245412"/>
              <a:ext cx="685800" cy="558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38" b="46625" l="25088" r="30175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6" t="43763" r="69732" b="53025"/>
            <a:stretch/>
          </p:blipFill>
          <p:spPr bwMode="auto">
            <a:xfrm>
              <a:off x="3050582" y="1762121"/>
              <a:ext cx="685800" cy="558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38" b="46625" l="25088" r="30175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6" t="43763" r="69732" b="53025"/>
            <a:stretch/>
          </p:blipFill>
          <p:spPr bwMode="auto">
            <a:xfrm>
              <a:off x="3672959" y="1762121"/>
              <a:ext cx="685800" cy="558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38" b="46625" l="25088" r="30175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6" t="43763" r="69732" b="53025"/>
            <a:stretch/>
          </p:blipFill>
          <p:spPr bwMode="auto">
            <a:xfrm>
              <a:off x="4295336" y="1762121"/>
              <a:ext cx="685800" cy="558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38" b="46625" l="25088" r="30175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6" t="43763" r="69732" b="53025"/>
            <a:stretch/>
          </p:blipFill>
          <p:spPr bwMode="auto">
            <a:xfrm>
              <a:off x="4903310" y="1762121"/>
              <a:ext cx="685800" cy="558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Group 24"/>
          <p:cNvGrpSpPr/>
          <p:nvPr/>
        </p:nvGrpSpPr>
        <p:grpSpPr>
          <a:xfrm>
            <a:off x="6216935" y="408982"/>
            <a:ext cx="4677488" cy="3104927"/>
            <a:chOff x="6216935" y="408982"/>
            <a:chExt cx="4677488" cy="3104927"/>
          </a:xfrm>
        </p:grpSpPr>
        <p:sp>
          <p:nvSpPr>
            <p:cNvPr id="9" name="Rounded Rectangle 8"/>
            <p:cNvSpPr/>
            <p:nvPr/>
          </p:nvSpPr>
          <p:spPr>
            <a:xfrm>
              <a:off x="6216935" y="408982"/>
              <a:ext cx="4677488" cy="3104927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4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0313" b="50250" l="61579" r="68158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901" t="39968" r="31620" b="49375"/>
            <a:stretch/>
          </p:blipFill>
          <p:spPr bwMode="auto">
            <a:xfrm>
              <a:off x="6631784" y="691278"/>
              <a:ext cx="1112935" cy="22258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38" b="46625" l="25088" r="30175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6" t="43763" r="69732" b="53025"/>
            <a:stretch/>
          </p:blipFill>
          <p:spPr bwMode="auto">
            <a:xfrm>
              <a:off x="8215177" y="1245412"/>
              <a:ext cx="685800" cy="558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38" b="46625" l="25088" r="30175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6" t="43763" r="69732" b="53025"/>
            <a:stretch/>
          </p:blipFill>
          <p:spPr bwMode="auto">
            <a:xfrm>
              <a:off x="8837554" y="1245412"/>
              <a:ext cx="685800" cy="558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38" b="46625" l="25088" r="30175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6" t="43763" r="69732" b="53025"/>
            <a:stretch/>
          </p:blipFill>
          <p:spPr bwMode="auto">
            <a:xfrm>
              <a:off x="9459931" y="1245412"/>
              <a:ext cx="685800" cy="558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38" b="46625" l="25088" r="30175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6" t="43763" r="69732" b="53025"/>
            <a:stretch/>
          </p:blipFill>
          <p:spPr bwMode="auto">
            <a:xfrm>
              <a:off x="10067905" y="1245412"/>
              <a:ext cx="685800" cy="558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38" b="46625" l="25088" r="30175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6" t="43763" r="69732" b="53025"/>
            <a:stretch/>
          </p:blipFill>
          <p:spPr bwMode="auto">
            <a:xfrm>
              <a:off x="8215177" y="1762121"/>
              <a:ext cx="685800" cy="558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38" b="46625" l="25088" r="30175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6" t="43763" r="69732" b="53025"/>
            <a:stretch/>
          </p:blipFill>
          <p:spPr bwMode="auto">
            <a:xfrm>
              <a:off x="8837554" y="1762121"/>
              <a:ext cx="685800" cy="558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38" b="46625" l="25088" r="30175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6" t="43763" r="69732" b="53025"/>
            <a:stretch/>
          </p:blipFill>
          <p:spPr bwMode="auto">
            <a:xfrm>
              <a:off x="9459931" y="1762121"/>
              <a:ext cx="685800" cy="558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TextBox 26"/>
          <p:cNvSpPr txBox="1"/>
          <p:nvPr/>
        </p:nvSpPr>
        <p:spPr>
          <a:xfrm>
            <a:off x="1886904" y="2767111"/>
            <a:ext cx="4604383" cy="430887"/>
          </a:xfrm>
          <a:custGeom>
            <a:avLst/>
            <a:gdLst>
              <a:gd name="connsiteX0" fmla="*/ 0 w 5387608"/>
              <a:gd name="connsiteY0" fmla="*/ 0 h 1951496"/>
              <a:gd name="connsiteX1" fmla="*/ 5387608 w 5387608"/>
              <a:gd name="connsiteY1" fmla="*/ 0 h 1951496"/>
              <a:gd name="connsiteX2" fmla="*/ 5387608 w 5387608"/>
              <a:gd name="connsiteY2" fmla="*/ 1951496 h 1951496"/>
              <a:gd name="connsiteX3" fmla="*/ 0 w 5387608"/>
              <a:gd name="connsiteY3" fmla="*/ 1951496 h 1951496"/>
              <a:gd name="connsiteX4" fmla="*/ 0 w 5387608"/>
              <a:gd name="connsiteY4" fmla="*/ 0 h 1951496"/>
              <a:gd name="connsiteX0" fmla="*/ 0 w 5387608"/>
              <a:gd name="connsiteY0" fmla="*/ 0 h 1951496"/>
              <a:gd name="connsiteX1" fmla="*/ 5387608 w 5387608"/>
              <a:gd name="connsiteY1" fmla="*/ 0 h 1951496"/>
              <a:gd name="connsiteX2" fmla="*/ 4952179 w 5387608"/>
              <a:gd name="connsiteY2" fmla="*/ 1864410 h 1951496"/>
              <a:gd name="connsiteX3" fmla="*/ 0 w 5387608"/>
              <a:gd name="connsiteY3" fmla="*/ 1951496 h 1951496"/>
              <a:gd name="connsiteX4" fmla="*/ 0 w 5387608"/>
              <a:gd name="connsiteY4" fmla="*/ 0 h 1951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7608" h="1951496">
                <a:moveTo>
                  <a:pt x="0" y="0"/>
                </a:moveTo>
                <a:lnTo>
                  <a:pt x="5387608" y="0"/>
                </a:lnTo>
                <a:lnTo>
                  <a:pt x="4952179" y="1864410"/>
                </a:lnTo>
                <a:lnTo>
                  <a:pt x="0" y="1951496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Lượng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nước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ở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bình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bằng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9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cốc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390664" y="2767111"/>
            <a:ext cx="4604383" cy="430887"/>
          </a:xfrm>
          <a:custGeom>
            <a:avLst/>
            <a:gdLst>
              <a:gd name="connsiteX0" fmla="*/ 0 w 5387608"/>
              <a:gd name="connsiteY0" fmla="*/ 0 h 1951496"/>
              <a:gd name="connsiteX1" fmla="*/ 5387608 w 5387608"/>
              <a:gd name="connsiteY1" fmla="*/ 0 h 1951496"/>
              <a:gd name="connsiteX2" fmla="*/ 5387608 w 5387608"/>
              <a:gd name="connsiteY2" fmla="*/ 1951496 h 1951496"/>
              <a:gd name="connsiteX3" fmla="*/ 0 w 5387608"/>
              <a:gd name="connsiteY3" fmla="*/ 1951496 h 1951496"/>
              <a:gd name="connsiteX4" fmla="*/ 0 w 5387608"/>
              <a:gd name="connsiteY4" fmla="*/ 0 h 1951496"/>
              <a:gd name="connsiteX0" fmla="*/ 0 w 5387608"/>
              <a:gd name="connsiteY0" fmla="*/ 0 h 1951496"/>
              <a:gd name="connsiteX1" fmla="*/ 5387608 w 5387608"/>
              <a:gd name="connsiteY1" fmla="*/ 0 h 1951496"/>
              <a:gd name="connsiteX2" fmla="*/ 4952179 w 5387608"/>
              <a:gd name="connsiteY2" fmla="*/ 1864410 h 1951496"/>
              <a:gd name="connsiteX3" fmla="*/ 0 w 5387608"/>
              <a:gd name="connsiteY3" fmla="*/ 1951496 h 1951496"/>
              <a:gd name="connsiteX4" fmla="*/ 0 w 5387608"/>
              <a:gd name="connsiteY4" fmla="*/ 0 h 1951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7608" h="1951496">
                <a:moveTo>
                  <a:pt x="0" y="0"/>
                </a:moveTo>
                <a:lnTo>
                  <a:pt x="5387608" y="0"/>
                </a:lnTo>
                <a:lnTo>
                  <a:pt x="4952179" y="1864410"/>
                </a:lnTo>
                <a:lnTo>
                  <a:pt x="0" y="1951496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Lượng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nước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ở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bình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bằng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7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cốc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142622-A9E0-4E70-BBD3-64876A3BAAFA}"/>
              </a:ext>
            </a:extLst>
          </p:cNvPr>
          <p:cNvSpPr txBox="1"/>
          <p:nvPr/>
        </p:nvSpPr>
        <p:spPr>
          <a:xfrm>
            <a:off x="1540432" y="3754281"/>
            <a:ext cx="7533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- Rót hết nước từ bình A vào mấy cốc nước?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8384D14-F6D8-41DC-91F7-F6866050A514}"/>
              </a:ext>
            </a:extLst>
          </p:cNvPr>
          <p:cNvSpPr/>
          <p:nvPr/>
        </p:nvSpPr>
        <p:spPr>
          <a:xfrm rot="16200000">
            <a:off x="3759879" y="12401"/>
            <a:ext cx="1785937" cy="347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44E411-0108-5B45-AF65-222FC56272CD}"/>
              </a:ext>
            </a:extLst>
          </p:cNvPr>
          <p:cNvSpPr txBox="1"/>
          <p:nvPr/>
        </p:nvSpPr>
        <p:spPr>
          <a:xfrm>
            <a:off x="2471401" y="1484851"/>
            <a:ext cx="638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0F572C-4F1D-544F-8D8D-995A18861F94}"/>
              </a:ext>
            </a:extLst>
          </p:cNvPr>
          <p:cNvSpPr txBox="1"/>
          <p:nvPr/>
        </p:nvSpPr>
        <p:spPr>
          <a:xfrm>
            <a:off x="1384820" y="4634321"/>
            <a:ext cx="876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2800" dirty="0"/>
              <a:t> </a:t>
            </a:r>
            <a:r>
              <a:rPr lang="en-US" sz="2800" dirty="0" err="1"/>
              <a:t>Lượng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 </a:t>
            </a:r>
            <a:r>
              <a:rPr lang="en-US" sz="2800" dirty="0" err="1"/>
              <a:t>ở</a:t>
            </a:r>
            <a:r>
              <a:rPr lang="en-US" sz="2800" dirty="0"/>
              <a:t> </a:t>
            </a:r>
            <a:r>
              <a:rPr lang="en-US" sz="2800" dirty="0" err="1"/>
              <a:t>cả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bình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bao </a:t>
            </a:r>
            <a:r>
              <a:rPr lang="en-US" sz="2800" dirty="0" err="1"/>
              <a:t>nhiêu</a:t>
            </a:r>
            <a:r>
              <a:rPr lang="en-US" sz="2800" dirty="0"/>
              <a:t> </a:t>
            </a:r>
            <a:r>
              <a:rPr lang="en-US" sz="2800" dirty="0" err="1"/>
              <a:t>cốc</a:t>
            </a:r>
            <a:r>
              <a:rPr lang="en-US" sz="2800" dirty="0"/>
              <a:t>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81CB91-0A1F-8A4A-A8FD-7F6A259660D9}"/>
              </a:ext>
            </a:extLst>
          </p:cNvPr>
          <p:cNvSpPr txBox="1"/>
          <p:nvPr/>
        </p:nvSpPr>
        <p:spPr>
          <a:xfrm>
            <a:off x="1603855" y="3848812"/>
            <a:ext cx="7533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- Vậy lượng nước ở bình A bằng mấy cốc?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3822617-E027-A241-A4C8-0CD1030FACA5}"/>
              </a:ext>
            </a:extLst>
          </p:cNvPr>
          <p:cNvSpPr txBox="1"/>
          <p:nvPr/>
        </p:nvSpPr>
        <p:spPr>
          <a:xfrm>
            <a:off x="1763688" y="3812505"/>
            <a:ext cx="7533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- Vậy lượng nước ở bình B bằng mấy cốc?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E90646-77B7-B748-94EC-3F708EF02698}"/>
              </a:ext>
            </a:extLst>
          </p:cNvPr>
          <p:cNvSpPr/>
          <p:nvPr/>
        </p:nvSpPr>
        <p:spPr>
          <a:xfrm rot="16200000">
            <a:off x="8727147" y="152376"/>
            <a:ext cx="1785937" cy="30953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2B4D6F0-1897-9D4D-BF8F-97E27DBCA70B}"/>
              </a:ext>
            </a:extLst>
          </p:cNvPr>
          <p:cNvSpPr txBox="1"/>
          <p:nvPr/>
        </p:nvSpPr>
        <p:spPr>
          <a:xfrm>
            <a:off x="7562070" y="1454484"/>
            <a:ext cx="638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6D8A99-A51B-8346-88EA-40A007958DEC}"/>
              </a:ext>
            </a:extLst>
          </p:cNvPr>
          <p:cNvSpPr txBox="1"/>
          <p:nvPr/>
        </p:nvSpPr>
        <p:spPr>
          <a:xfrm>
            <a:off x="1221746" y="5476916"/>
            <a:ext cx="11606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b) </a:t>
            </a:r>
            <a:r>
              <a:rPr lang="en-US" sz="2800" dirty="0" err="1"/>
              <a:t>Lượng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 </a:t>
            </a:r>
            <a:r>
              <a:rPr lang="en-US" sz="2800" dirty="0" err="1"/>
              <a:t>ở</a:t>
            </a:r>
            <a:r>
              <a:rPr lang="en-US" sz="2800" dirty="0"/>
              <a:t> </a:t>
            </a:r>
            <a:r>
              <a:rPr lang="en-US" sz="2800" dirty="0" err="1"/>
              <a:t>bình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ít</a:t>
            </a:r>
            <a:r>
              <a:rPr lang="en-US" sz="2800" dirty="0"/>
              <a:t> </a:t>
            </a:r>
            <a:r>
              <a:rPr lang="en-US" sz="2800" dirty="0" err="1"/>
              <a:t>hơn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ít</a:t>
            </a:r>
            <a:r>
              <a:rPr lang="en-US" sz="2800" dirty="0"/>
              <a:t> </a:t>
            </a:r>
            <a:r>
              <a:rPr lang="en-US" sz="2800" dirty="0" err="1"/>
              <a:t>hơn</a:t>
            </a:r>
            <a:r>
              <a:rPr lang="en-US" sz="2800" dirty="0"/>
              <a:t> bao </a:t>
            </a:r>
            <a:r>
              <a:rPr lang="en-US" sz="2800" dirty="0" err="1"/>
              <a:t>nhiêu</a:t>
            </a:r>
            <a:r>
              <a:rPr lang="en-US" sz="2800" dirty="0"/>
              <a:t> </a:t>
            </a:r>
            <a:r>
              <a:rPr lang="en-US" sz="2800" dirty="0" err="1"/>
              <a:t>cốc</a:t>
            </a:r>
            <a:r>
              <a:rPr lang="en-US" sz="2800" dirty="0"/>
              <a:t>?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236050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/>
      <p:bldP spid="28" grpId="0"/>
      <p:bldP spid="5" grpId="0"/>
      <p:bldP spid="5" grpId="1"/>
      <p:bldP spid="30" grpId="0" animBg="1"/>
      <p:bldP spid="6" grpId="0"/>
      <p:bldP spid="31" grpId="0"/>
      <p:bldP spid="32" grpId="0"/>
      <p:bldP spid="32" grpId="1"/>
      <p:bldP spid="33" grpId="0"/>
      <p:bldP spid="33" grpId="1"/>
      <p:bldP spid="34" grpId="0" animBg="1"/>
      <p:bldP spid="35" grpId="0"/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7F73C9-312A-7748-98E6-D12B40830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1" y="0"/>
            <a:ext cx="121670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07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0" t="75181" r="39027" b="7443"/>
          <a:stretch/>
        </p:blipFill>
        <p:spPr bwMode="auto">
          <a:xfrm>
            <a:off x="2878153" y="2051250"/>
            <a:ext cx="3643671" cy="250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up 34"/>
          <p:cNvGrpSpPr/>
          <p:nvPr/>
        </p:nvGrpSpPr>
        <p:grpSpPr>
          <a:xfrm rot="379327" flipH="1">
            <a:off x="5186564" y="1987598"/>
            <a:ext cx="1098387" cy="1356031"/>
            <a:chOff x="5894004" y="2335578"/>
            <a:chExt cx="1083351" cy="1356031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391" b="30000" l="366" r="130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014" b="69055"/>
            <a:stretch/>
          </p:blipFill>
          <p:spPr>
            <a:xfrm rot="239978" flipH="1">
              <a:off x="5894004" y="2335578"/>
              <a:ext cx="1083351" cy="1356031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 rot="18783432">
              <a:off x="6524731" y="2736752"/>
              <a:ext cx="310375" cy="284411"/>
            </a:xfrm>
            <a:prstGeom prst="rect">
              <a:avLst/>
            </a:prstGeom>
            <a:solidFill>
              <a:srgbClr val="90C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827738" y="513587"/>
            <a:ext cx="10399062" cy="1405191"/>
            <a:chOff x="1183342" y="1369567"/>
            <a:chExt cx="10399062" cy="1405191"/>
          </a:xfrm>
        </p:grpSpPr>
        <p:sp>
          <p:nvSpPr>
            <p:cNvPr id="4" name="TextBox 3"/>
            <p:cNvSpPr txBox="1"/>
            <p:nvPr/>
          </p:nvSpPr>
          <p:spPr>
            <a:xfrm>
              <a:off x="2000164" y="1389763"/>
              <a:ext cx="95822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Dùng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ca 1 </a:t>
              </a:r>
              <a:r>
                <a:rPr kumimoji="0" lang="en-US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múc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nước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ở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trong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thùng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đổ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3 ca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đầy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vào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xô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màu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vàng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5 ca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đầy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vào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xô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màu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đỏ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. </a:t>
              </a:r>
              <a:r>
                <a:rPr lang="en-US" sz="2800" dirty="0">
                  <a:solidFill>
                    <a:prstClr val="black"/>
                  </a:solidFill>
                  <a:latin typeface="Arial"/>
                </a:rPr>
                <a:t>H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ỏi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cả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xô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bao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nhiêu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lít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nước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5" name="Oval 4"/>
            <p:cNvSpPr/>
            <p:nvPr/>
          </p:nvSpPr>
          <p:spPr>
            <a:xfrm>
              <a:off x="1183342" y="1369567"/>
              <a:ext cx="712694" cy="71269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894004" y="2087381"/>
            <a:ext cx="1083351" cy="1356031"/>
            <a:chOff x="5894004" y="2335578"/>
            <a:chExt cx="1083351" cy="135603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391" b="30000" l="366" r="130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014" b="69055"/>
            <a:stretch/>
          </p:blipFill>
          <p:spPr>
            <a:xfrm rot="239978" flipH="1">
              <a:off x="5894004" y="2335578"/>
              <a:ext cx="1083351" cy="1356031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 rot="18783432">
              <a:off x="6524731" y="2736752"/>
              <a:ext cx="310375" cy="284411"/>
            </a:xfrm>
            <a:prstGeom prst="rect">
              <a:avLst/>
            </a:prstGeom>
            <a:solidFill>
              <a:srgbClr val="90C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 rot="1054321" flipH="1">
            <a:off x="7718657" y="1600759"/>
            <a:ext cx="1074927" cy="1359794"/>
            <a:chOff x="5894004" y="2335578"/>
            <a:chExt cx="1083351" cy="1356031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391" b="30000" l="366" r="130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014" b="69055"/>
            <a:stretch/>
          </p:blipFill>
          <p:spPr>
            <a:xfrm rot="239978" flipH="1">
              <a:off x="5894004" y="2335578"/>
              <a:ext cx="1083351" cy="1356031"/>
            </a:xfrm>
            <a:prstGeom prst="rect">
              <a:avLst/>
            </a:prstGeom>
          </p:spPr>
        </p:pic>
        <p:sp>
          <p:nvSpPr>
            <p:cNvPr id="33" name="Rectangle 32"/>
            <p:cNvSpPr/>
            <p:nvPr/>
          </p:nvSpPr>
          <p:spPr>
            <a:xfrm rot="18783432">
              <a:off x="6524731" y="2736752"/>
              <a:ext cx="310375" cy="284411"/>
            </a:xfrm>
            <a:prstGeom prst="rect">
              <a:avLst/>
            </a:prstGeom>
            <a:solidFill>
              <a:srgbClr val="90C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6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760" t="78637" r="23165" b="7443"/>
          <a:stretch/>
        </p:blipFill>
        <p:spPr bwMode="auto">
          <a:xfrm>
            <a:off x="7724587" y="2588547"/>
            <a:ext cx="1546413" cy="200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8564095" y="2122649"/>
            <a:ext cx="1083351" cy="1016222"/>
            <a:chOff x="5905853" y="2335992"/>
            <a:chExt cx="1083351" cy="1016222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391" b="30000" l="366" r="130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014" b="76809"/>
            <a:stretch/>
          </p:blipFill>
          <p:spPr>
            <a:xfrm rot="239978" flipH="1">
              <a:off x="5905853" y="2335992"/>
              <a:ext cx="1083351" cy="1016222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 rot="18783432">
              <a:off x="6524731" y="2736752"/>
              <a:ext cx="310375" cy="284411"/>
            </a:xfrm>
            <a:prstGeom prst="rect">
              <a:avLst/>
            </a:prstGeom>
            <a:solidFill>
              <a:srgbClr val="90C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 rot="21167910">
            <a:off x="8264455" y="1681255"/>
            <a:ext cx="1083351" cy="1356031"/>
            <a:chOff x="5894004" y="2335578"/>
            <a:chExt cx="1083351" cy="1356031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391" b="30000" l="366" r="130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014" b="69055"/>
            <a:stretch/>
          </p:blipFill>
          <p:spPr>
            <a:xfrm rot="239978" flipH="1">
              <a:off x="5894004" y="2335578"/>
              <a:ext cx="1083351" cy="1356031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 rot="18783432">
              <a:off x="6524731" y="2736752"/>
              <a:ext cx="310375" cy="284411"/>
            </a:xfrm>
            <a:prstGeom prst="rect">
              <a:avLst/>
            </a:prstGeom>
            <a:solidFill>
              <a:srgbClr val="90C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 flipH="1">
            <a:off x="7276280" y="2143917"/>
            <a:ext cx="1068694" cy="1016222"/>
            <a:chOff x="5905853" y="2335992"/>
            <a:chExt cx="1083351" cy="1016222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391" b="30000" l="366" r="130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014" b="76809"/>
            <a:stretch/>
          </p:blipFill>
          <p:spPr>
            <a:xfrm rot="239978" flipH="1">
              <a:off x="5905853" y="2335992"/>
              <a:ext cx="1083351" cy="1016222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 rot="18783432">
              <a:off x="6524731" y="2736752"/>
              <a:ext cx="310375" cy="284411"/>
            </a:xfrm>
            <a:prstGeom prst="rect">
              <a:avLst/>
            </a:prstGeom>
            <a:solidFill>
              <a:srgbClr val="90C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 rot="367292" flipH="1">
            <a:off x="7555251" y="1859560"/>
            <a:ext cx="953381" cy="1368953"/>
            <a:chOff x="5894004" y="2335578"/>
            <a:chExt cx="1083351" cy="1356031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391" b="30000" l="366" r="130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014" b="69055"/>
            <a:stretch/>
          </p:blipFill>
          <p:spPr>
            <a:xfrm rot="239978" flipH="1">
              <a:off x="5894004" y="2335578"/>
              <a:ext cx="1083351" cy="1356031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 rot="18783432">
              <a:off x="6524731" y="2736752"/>
              <a:ext cx="310375" cy="284411"/>
            </a:xfrm>
            <a:prstGeom prst="rect">
              <a:avLst/>
            </a:prstGeom>
            <a:solidFill>
              <a:srgbClr val="90C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29" name="Tieng-rot-nuoc-www_tiengdong_com (mp3cut.net).mp3">
            <a:hlinkClick r:id="" action="ppaction://media"/>
            <a:extLst>
              <a:ext uri="{FF2B5EF4-FFF2-40B4-BE49-F238E27FC236}">
                <a16:creationId xmlns:a16="http://schemas.microsoft.com/office/drawing/2014/main" id="{18D390D4-82D4-46BA-ADCF-7C01283E43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43280" y="2819400"/>
            <a:ext cx="609600" cy="6096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5EEB20-10D2-4278-84E8-E1D29EA55B26}"/>
              </a:ext>
            </a:extLst>
          </p:cNvPr>
          <p:cNvCxnSpPr/>
          <p:nvPr/>
        </p:nvCxnSpPr>
        <p:spPr>
          <a:xfrm>
            <a:off x="8227430" y="968991"/>
            <a:ext cx="245876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B8C5808-1C2C-459A-9B8E-BE19B460B333}"/>
              </a:ext>
            </a:extLst>
          </p:cNvPr>
          <p:cNvCxnSpPr>
            <a:cxnSpLocks/>
          </p:cNvCxnSpPr>
          <p:nvPr/>
        </p:nvCxnSpPr>
        <p:spPr>
          <a:xfrm>
            <a:off x="3853209" y="1407994"/>
            <a:ext cx="378534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962ADE4-A49C-439A-B150-51530925331F}"/>
              </a:ext>
            </a:extLst>
          </p:cNvPr>
          <p:cNvCxnSpPr>
            <a:cxnSpLocks/>
          </p:cNvCxnSpPr>
          <p:nvPr/>
        </p:nvCxnSpPr>
        <p:spPr>
          <a:xfrm flipV="1">
            <a:off x="1726447" y="1395808"/>
            <a:ext cx="1503955" cy="1819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286F999-B842-4669-B43A-58FAB665A253}"/>
              </a:ext>
            </a:extLst>
          </p:cNvPr>
          <p:cNvCxnSpPr>
            <a:cxnSpLocks/>
          </p:cNvCxnSpPr>
          <p:nvPr/>
        </p:nvCxnSpPr>
        <p:spPr>
          <a:xfrm flipV="1">
            <a:off x="8447328" y="1395808"/>
            <a:ext cx="2779472" cy="909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34ABC2A7-FF11-4367-A0B8-03EE2453F932}"/>
              </a:ext>
            </a:extLst>
          </p:cNvPr>
          <p:cNvSpPr/>
          <p:nvPr/>
        </p:nvSpPr>
        <p:spPr>
          <a:xfrm>
            <a:off x="2594470" y="1414005"/>
            <a:ext cx="1624083" cy="504773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1" name="Tieng-rot-nuoc-www_tiengdong_com (mp3cut.net).mp3">
            <a:hlinkClick r:id="" action="ppaction://media"/>
            <a:extLst>
              <a:ext uri="{FF2B5EF4-FFF2-40B4-BE49-F238E27FC236}">
                <a16:creationId xmlns:a16="http://schemas.microsoft.com/office/drawing/2014/main" id="{D576A254-08D3-4DD3-BC05-5525595DC2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299402" y="2179875"/>
            <a:ext cx="609600" cy="609600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0E4BAB8-996E-B748-8EFD-D0E4C53633FA}"/>
              </a:ext>
            </a:extLst>
          </p:cNvPr>
          <p:cNvCxnSpPr>
            <a:cxnSpLocks/>
          </p:cNvCxnSpPr>
          <p:nvPr/>
        </p:nvCxnSpPr>
        <p:spPr>
          <a:xfrm>
            <a:off x="1727125" y="1842379"/>
            <a:ext cx="2316238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A1FA3394-B608-FC44-9C01-53538984EB87}"/>
              </a:ext>
            </a:extLst>
          </p:cNvPr>
          <p:cNvSpPr txBox="1"/>
          <p:nvPr/>
        </p:nvSpPr>
        <p:spPr>
          <a:xfrm>
            <a:off x="5033775" y="4423660"/>
            <a:ext cx="1963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Tóm tắt: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25E432A-0413-ED4C-A88A-CE61CB0C95A4}"/>
              </a:ext>
            </a:extLst>
          </p:cNvPr>
          <p:cNvSpPr txBox="1"/>
          <p:nvPr/>
        </p:nvSpPr>
        <p:spPr>
          <a:xfrm>
            <a:off x="4422098" y="4989861"/>
            <a:ext cx="3082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Xô vàng:  3l nước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669B876-0D81-0247-BC88-971CBCCFDEDD}"/>
              </a:ext>
            </a:extLst>
          </p:cNvPr>
          <p:cNvSpPr txBox="1"/>
          <p:nvPr/>
        </p:nvSpPr>
        <p:spPr>
          <a:xfrm>
            <a:off x="4474377" y="5536633"/>
            <a:ext cx="3082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Xô đỏ:     5l nước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E038716-6E3D-AD4E-8FFD-913478379C4C}"/>
              </a:ext>
            </a:extLst>
          </p:cNvPr>
          <p:cNvSpPr txBox="1"/>
          <p:nvPr/>
        </p:nvSpPr>
        <p:spPr>
          <a:xfrm>
            <a:off x="4474377" y="6124632"/>
            <a:ext cx="3837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Cả hai:     …l nước?</a:t>
            </a:r>
          </a:p>
        </p:txBody>
      </p:sp>
    </p:spTree>
    <p:extLst>
      <p:ext uri="{BB962C8B-B14F-4D97-AF65-F5344CB8AC3E}">
        <p14:creationId xmlns:p14="http://schemas.microsoft.com/office/powerpoint/2010/main" val="143982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295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2295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7" grpId="0" animBg="1"/>
      <p:bldP spid="43" grpId="0"/>
      <p:bldP spid="45" grpId="0"/>
      <p:bldP spid="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A06C54-92DB-0F46-B901-A6C9D805D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89"/>
            <a:ext cx="12192000" cy="682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247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23C431-5077-6846-A954-7E37D43A3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5" y="0"/>
            <a:ext cx="12161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292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DE3B38-1A8F-654B-8C21-EC8C62E91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7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954" y="3186337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4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330421" y="3006461"/>
            <a:ext cx="3972714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88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3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6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hởi động đầu giờ. h...">
            <a:hlinkClick r:id="" action="ppaction://media"/>
            <a:extLst>
              <a:ext uri="{FF2B5EF4-FFF2-40B4-BE49-F238E27FC236}">
                <a16:creationId xmlns:a16="http://schemas.microsoft.com/office/drawing/2014/main" id="{809A093F-2AA5-4D3F-87DA-3B25C1B491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2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13018" y="1581248"/>
            <a:ext cx="6113417" cy="367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solidFill>
                    <a:srgbClr val="4F81BD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 17: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solidFill>
                    <a:srgbClr val="4F81BD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THỰC HÀNH VÀ TRẢI NGHIỆM VỚI CÁC ĐƠN VỊ KI-LÔ-GAM, LÍT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3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LÀM QUEN VỚI KHỐI LƯỢNG, DUNG TÍCH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E6D869-B8E0-5342-BC72-01F4ECE2F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899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88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785341" y="410174"/>
            <a:ext cx="8439250" cy="1048844"/>
            <a:chOff x="1183342" y="1369567"/>
            <a:chExt cx="8439250" cy="1048844"/>
          </a:xfrm>
        </p:grpSpPr>
        <p:sp>
          <p:nvSpPr>
            <p:cNvPr id="19" name="TextBox 18"/>
            <p:cNvSpPr txBox="1"/>
            <p:nvPr/>
          </p:nvSpPr>
          <p:spPr>
            <a:xfrm>
              <a:off x="2000163" y="1464304"/>
              <a:ext cx="76224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Bốn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bạn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Mai, Nam,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Việt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Rô-bốt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cân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kiểm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sức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khỏe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được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kết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quả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như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sau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:</a:t>
              </a:r>
            </a:p>
          </p:txBody>
        </p:sp>
        <p:sp>
          <p:nvSpPr>
            <p:cNvPr id="20" name="Oval 19"/>
            <p:cNvSpPr/>
            <p:nvPr/>
          </p:nvSpPr>
          <p:spPr>
            <a:xfrm>
              <a:off x="1183342" y="1369567"/>
              <a:ext cx="712694" cy="71269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</a:p>
          </p:txBody>
        </p:sp>
      </p:grpSp>
      <p:pic>
        <p:nvPicPr>
          <p:cNvPr id="6146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50" t="19742" r="8529" b="57033"/>
          <a:stretch/>
        </p:blipFill>
        <p:spPr bwMode="auto">
          <a:xfrm>
            <a:off x="1563798" y="1459018"/>
            <a:ext cx="8494603" cy="3287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2228417" y="5156393"/>
          <a:ext cx="8686800" cy="1121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7360">
                  <a:extLst>
                    <a:ext uri="{9D8B030D-6E8A-4147-A177-3AD203B41FA5}">
                      <a16:colId xmlns:a16="http://schemas.microsoft.com/office/drawing/2014/main" val="1092565331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687512118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115789471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304400552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4068530104"/>
                    </a:ext>
                  </a:extLst>
                </a:gridCol>
              </a:tblGrid>
              <a:tr h="560682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Tên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Việt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A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Rô</a:t>
                      </a:r>
                      <a:r>
                        <a:rPr lang="en-US" sz="2800" b="0" baseline="0" dirty="0" err="1">
                          <a:solidFill>
                            <a:schemeClr val="tx1"/>
                          </a:solidFill>
                        </a:rPr>
                        <a:t>-bốt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A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Nam</a:t>
                      </a:r>
                    </a:p>
                  </a:txBody>
                  <a:tcPr anchor="ctr">
                    <a:solidFill>
                      <a:srgbClr val="FFCA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Mai</a:t>
                      </a:r>
                    </a:p>
                  </a:txBody>
                  <a:tcPr anchor="ctr">
                    <a:solidFill>
                      <a:srgbClr val="FFCA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395153"/>
                  </a:ext>
                </a:extLst>
              </a:tr>
              <a:tr h="560682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Cân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0" baseline="0" dirty="0" err="1">
                          <a:solidFill>
                            <a:schemeClr val="tx1"/>
                          </a:solidFill>
                        </a:rPr>
                        <a:t>nặng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24 kg</a:t>
                      </a:r>
                    </a:p>
                  </a:txBody>
                  <a:tcPr anchor="ctr">
                    <a:solidFill>
                      <a:srgbClr val="FFCA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rgbClr val="FFCA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rgbClr val="FFCA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rgbClr val="FFCA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055841"/>
                  </a:ext>
                </a:extLst>
              </a:tr>
            </a:tbl>
          </a:graphicData>
        </a:graphic>
      </p:graphicFrame>
      <p:grpSp>
        <p:nvGrpSpPr>
          <p:cNvPr id="24" name="Group 23"/>
          <p:cNvGrpSpPr/>
          <p:nvPr/>
        </p:nvGrpSpPr>
        <p:grpSpPr>
          <a:xfrm>
            <a:off x="856277" y="5134268"/>
            <a:ext cx="1582127" cy="523220"/>
            <a:chOff x="1132046" y="4800441"/>
            <a:chExt cx="1582127" cy="523220"/>
          </a:xfrm>
        </p:grpSpPr>
        <p:sp>
          <p:nvSpPr>
            <p:cNvPr id="22" name="Rounded Rectangle 21"/>
            <p:cNvSpPr/>
            <p:nvPr/>
          </p:nvSpPr>
          <p:spPr>
            <a:xfrm>
              <a:off x="1563797" y="4822566"/>
              <a:ext cx="613345" cy="449943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32046" y="4800441"/>
              <a:ext cx="15821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a)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?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5994402" y="5834743"/>
            <a:ext cx="1407886" cy="362857"/>
          </a:xfrm>
          <a:prstGeom prst="rect">
            <a:avLst/>
          </a:prstGeom>
          <a:solidFill>
            <a:srgbClr val="FFC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 kg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547431" y="5834743"/>
            <a:ext cx="1407886" cy="362857"/>
          </a:xfrm>
          <a:prstGeom prst="rect">
            <a:avLst/>
          </a:prstGeom>
          <a:solidFill>
            <a:srgbClr val="FFC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25 kg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405260" y="5834743"/>
            <a:ext cx="1407886" cy="362857"/>
          </a:xfrm>
          <a:prstGeom prst="rect">
            <a:avLst/>
          </a:prstGeom>
          <a:solidFill>
            <a:srgbClr val="FFC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23 kg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58370" y="4484563"/>
            <a:ext cx="2047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nặng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893339" y="4484563"/>
            <a:ext cx="2047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515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8" grpId="0" animBg="1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89" t="62964" r="10020" b="7809"/>
          <a:stretch/>
        </p:blipFill>
        <p:spPr bwMode="auto">
          <a:xfrm>
            <a:off x="3792958" y="1901372"/>
            <a:ext cx="7422300" cy="4397830"/>
          </a:xfrm>
          <a:prstGeom prst="snip2SameRect">
            <a:avLst>
              <a:gd name="adj1" fmla="val 50000"/>
              <a:gd name="adj2" fmla="val 0"/>
            </a:avLst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1183342" y="631796"/>
            <a:ext cx="6100302" cy="1951496"/>
            <a:chOff x="1183342" y="1271808"/>
            <a:chExt cx="6100302" cy="1951496"/>
          </a:xfrm>
        </p:grpSpPr>
        <p:sp>
          <p:nvSpPr>
            <p:cNvPr id="3" name="TextBox 2"/>
            <p:cNvSpPr txBox="1"/>
            <p:nvPr/>
          </p:nvSpPr>
          <p:spPr>
            <a:xfrm>
              <a:off x="1896036" y="1271808"/>
              <a:ext cx="5387608" cy="1951496"/>
            </a:xfrm>
            <a:custGeom>
              <a:avLst/>
              <a:gdLst>
                <a:gd name="connsiteX0" fmla="*/ 0 w 5387608"/>
                <a:gd name="connsiteY0" fmla="*/ 0 h 1951496"/>
                <a:gd name="connsiteX1" fmla="*/ 5387608 w 5387608"/>
                <a:gd name="connsiteY1" fmla="*/ 0 h 1951496"/>
                <a:gd name="connsiteX2" fmla="*/ 5387608 w 5387608"/>
                <a:gd name="connsiteY2" fmla="*/ 1951496 h 1951496"/>
                <a:gd name="connsiteX3" fmla="*/ 0 w 5387608"/>
                <a:gd name="connsiteY3" fmla="*/ 1951496 h 1951496"/>
                <a:gd name="connsiteX4" fmla="*/ 0 w 5387608"/>
                <a:gd name="connsiteY4" fmla="*/ 0 h 1951496"/>
                <a:gd name="connsiteX0" fmla="*/ 0 w 5387608"/>
                <a:gd name="connsiteY0" fmla="*/ 0 h 1951496"/>
                <a:gd name="connsiteX1" fmla="*/ 5387608 w 5387608"/>
                <a:gd name="connsiteY1" fmla="*/ 0 h 1951496"/>
                <a:gd name="connsiteX2" fmla="*/ 4952179 w 5387608"/>
                <a:gd name="connsiteY2" fmla="*/ 1864410 h 1951496"/>
                <a:gd name="connsiteX3" fmla="*/ 0 w 5387608"/>
                <a:gd name="connsiteY3" fmla="*/ 1951496 h 1951496"/>
                <a:gd name="connsiteX4" fmla="*/ 0 w 5387608"/>
                <a:gd name="connsiteY4" fmla="*/ 0 h 195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7608" h="1951496">
                  <a:moveTo>
                    <a:pt x="0" y="0"/>
                  </a:moveTo>
                  <a:lnTo>
                    <a:pt x="5387608" y="0"/>
                  </a:lnTo>
                  <a:lnTo>
                    <a:pt x="4952179" y="1864410"/>
                  </a:lnTo>
                  <a:lnTo>
                    <a:pt x="0" y="19514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Bằng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cái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cân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đĩa</a:t>
              </a: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, cân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đồng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hồ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cân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bàn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đồng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hồ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hãy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tập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cân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một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đồ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vật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xung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quanh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183342" y="1369567"/>
              <a:ext cx="712694" cy="71269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378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5" t="13742" r="19939" b="67189"/>
          <a:stretch/>
        </p:blipFill>
        <p:spPr bwMode="auto">
          <a:xfrm>
            <a:off x="2528529" y="1698495"/>
            <a:ext cx="6971072" cy="331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827738" y="513587"/>
            <a:ext cx="10399062" cy="1405191"/>
            <a:chOff x="1183342" y="1369567"/>
            <a:chExt cx="10399062" cy="1405191"/>
          </a:xfrm>
        </p:grpSpPr>
        <p:sp>
          <p:nvSpPr>
            <p:cNvPr id="3" name="TextBox 2"/>
            <p:cNvSpPr txBox="1"/>
            <p:nvPr/>
          </p:nvSpPr>
          <p:spPr>
            <a:xfrm>
              <a:off x="2000164" y="1389763"/>
              <a:ext cx="95822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Rót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hết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nước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từ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bình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của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Việt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Mai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được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các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cốc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nước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(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như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hình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vẽ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).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Bình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của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bạn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nào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chứa</a:t>
              </a: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được nhiều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nước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hơn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nhiều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hơn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mấy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cốc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183342" y="1369567"/>
              <a:ext cx="712694" cy="71269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5" name="Oval 4"/>
          <p:cNvSpPr/>
          <p:nvPr/>
        </p:nvSpPr>
        <p:spPr>
          <a:xfrm>
            <a:off x="2344290" y="3492500"/>
            <a:ext cx="876300" cy="876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cốc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8315280" y="3492500"/>
            <a:ext cx="876300" cy="876300"/>
          </a:xfrm>
          <a:prstGeom prst="ellipse">
            <a:avLst/>
          </a:prstGeom>
          <a:solidFill>
            <a:srgbClr val="FFCAB9"/>
          </a:solidFill>
          <a:ln>
            <a:solidFill>
              <a:srgbClr val="FF9C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cốc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542A351-0DDC-2441-B6EB-E46E4D5C00C8}"/>
              </a:ext>
            </a:extLst>
          </p:cNvPr>
          <p:cNvSpPr/>
          <p:nvPr/>
        </p:nvSpPr>
        <p:spPr>
          <a:xfrm>
            <a:off x="3106615" y="3962400"/>
            <a:ext cx="2766647" cy="134815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130ADEA-8BAB-7B42-9D90-8FC051204987}"/>
              </a:ext>
            </a:extLst>
          </p:cNvPr>
          <p:cNvSpPr/>
          <p:nvPr/>
        </p:nvSpPr>
        <p:spPr>
          <a:xfrm>
            <a:off x="6014065" y="3991670"/>
            <a:ext cx="2766647" cy="1348154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007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  <p:bldP spid="12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limate Change by Slidesgo">
  <a:themeElements>
    <a:clrScheme name="Simple Light">
      <a:dk1>
        <a:srgbClr val="057D3A"/>
      </a:dk1>
      <a:lt1>
        <a:srgbClr val="E0ECBF"/>
      </a:lt1>
      <a:dk2>
        <a:srgbClr val="005364"/>
      </a:dk2>
      <a:lt2>
        <a:srgbClr val="FFFFFF"/>
      </a:lt2>
      <a:accent1>
        <a:srgbClr val="9EC96E"/>
      </a:accent1>
      <a:accent2>
        <a:srgbClr val="057D3A"/>
      </a:accent2>
      <a:accent3>
        <a:srgbClr val="00C8CE"/>
      </a:accent3>
      <a:accent4>
        <a:srgbClr val="24749D"/>
      </a:accent4>
      <a:accent5>
        <a:srgbClr val="005364"/>
      </a:accent5>
      <a:accent6>
        <a:srgbClr val="FFCEBB"/>
      </a:accent6>
      <a:hlink>
        <a:srgbClr val="057D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287</Words>
  <Application>Microsoft Macintosh PowerPoint</Application>
  <PresentationFormat>Widescreen</PresentationFormat>
  <Paragraphs>49</Paragraphs>
  <Slides>17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Arial</vt:lpstr>
      <vt:lpstr>Arial-Rounded</vt:lpstr>
      <vt:lpstr>Calibri</vt:lpstr>
      <vt:lpstr>Calibri Light</vt:lpstr>
      <vt:lpstr>Lilita One</vt:lpstr>
      <vt:lpstr>Nanum Pen Script</vt:lpstr>
      <vt:lpstr>Poppins</vt:lpstr>
      <vt:lpstr>Ranchers</vt:lpstr>
      <vt:lpstr>Times New Roman</vt:lpstr>
      <vt:lpstr>UTM Cookies</vt:lpstr>
      <vt:lpstr>1_Office Theme</vt:lpstr>
      <vt:lpstr>2_Office Theme</vt:lpstr>
      <vt:lpstr>Climate Change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Ngọc Bích Đỗ</cp:lastModifiedBy>
  <cp:revision>6</cp:revision>
  <dcterms:created xsi:type="dcterms:W3CDTF">2021-11-05T13:13:03Z</dcterms:created>
  <dcterms:modified xsi:type="dcterms:W3CDTF">2021-11-08T13:09:20Z</dcterms:modified>
</cp:coreProperties>
</file>