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</p:sldMasterIdLst>
  <p:notesMasterIdLst>
    <p:notesMasterId r:id="rId18"/>
  </p:notesMasterIdLst>
  <p:sldIdLst>
    <p:sldId id="421" r:id="rId3"/>
    <p:sldId id="384" r:id="rId4"/>
    <p:sldId id="256" r:id="rId5"/>
    <p:sldId id="413" r:id="rId6"/>
    <p:sldId id="259" r:id="rId7"/>
    <p:sldId id="267" r:id="rId8"/>
    <p:sldId id="414" r:id="rId9"/>
    <p:sldId id="415" r:id="rId10"/>
    <p:sldId id="416" r:id="rId11"/>
    <p:sldId id="268" r:id="rId12"/>
    <p:sldId id="269" r:id="rId13"/>
    <p:sldId id="417" r:id="rId14"/>
    <p:sldId id="418" r:id="rId15"/>
    <p:sldId id="419" r:id="rId16"/>
    <p:sldId id="420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DFF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7BD32-107F-4628-9F6A-C4CE3A7188D0}" type="datetimeFigureOut">
              <a:rPr lang="vi-VN" smtClean="0"/>
              <a:t>12/11/2021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F77E3-0453-45DA-BC2F-12987E6A0FB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7486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706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606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07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6557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0008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491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543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753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68433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68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333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7014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55150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7473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20322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2514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778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51330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318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3316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4904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5180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2844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6840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781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99347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60295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19805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62143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176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4036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23357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8880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420913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08994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605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48040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178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862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37465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285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4418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81849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161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53228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2364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858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208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27819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16482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03837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068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845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4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7E2134B-DDAF-7C45-9C69-A72F32D7C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7538"/>
            <a:ext cx="12192000" cy="538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37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3059595" y="64510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259A6-7178-4239-B4B2-F47B84EF0690}"/>
              </a:ext>
            </a:extLst>
          </p:cNvPr>
          <p:cNvSpPr txBox="1"/>
          <p:nvPr/>
        </p:nvSpPr>
        <p:spPr>
          <a:xfrm>
            <a:off x="3588576" y="603516"/>
            <a:ext cx="5202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 rồi tìm lá của mỗi loại quả.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7973146-DC56-41DA-B684-8CBD89756B7F}"/>
              </a:ext>
            </a:extLst>
          </p:cNvPr>
          <p:cNvGrpSpPr/>
          <p:nvPr/>
        </p:nvGrpSpPr>
        <p:grpSpPr>
          <a:xfrm>
            <a:off x="2762250" y="1192305"/>
            <a:ext cx="6667500" cy="4810930"/>
            <a:chOff x="1308528" y="1192306"/>
            <a:chExt cx="6667500" cy="48109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3164113-08C3-40F9-831B-776903B084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t="4379" b="1402"/>
            <a:stretch/>
          </p:blipFill>
          <p:spPr>
            <a:xfrm>
              <a:off x="1308528" y="1192306"/>
              <a:ext cx="6667500" cy="4810930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8878FB6-1C22-4C01-819C-85E99692E1CC}"/>
                </a:ext>
              </a:extLst>
            </p:cNvPr>
            <p:cNvGrpSpPr/>
            <p:nvPr/>
          </p:nvGrpSpPr>
          <p:grpSpPr>
            <a:xfrm>
              <a:off x="5711687" y="1577009"/>
              <a:ext cx="543339" cy="543339"/>
              <a:chOff x="5711687" y="1577009"/>
              <a:chExt cx="543339" cy="54333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A577E72-4A5D-4CE4-B7A9-35F3F0047ACD}"/>
                  </a:ext>
                </a:extLst>
              </p:cNvPr>
              <p:cNvSpPr/>
              <p:nvPr/>
            </p:nvSpPr>
            <p:spPr>
              <a:xfrm>
                <a:off x="5711687" y="1577009"/>
                <a:ext cx="543339" cy="543339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26</a:t>
                </a: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F07911C-12FD-4C84-B6A2-1F9C6C0D2DC7}"/>
                  </a:ext>
                </a:extLst>
              </p:cNvPr>
              <p:cNvSpPr txBox="1"/>
              <p:nvPr/>
            </p:nvSpPr>
            <p:spPr>
              <a:xfrm>
                <a:off x="5711687" y="1617845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26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C0DEDBEB-EA7B-4EAD-BCF2-09AC359DCF8C}"/>
                </a:ext>
              </a:extLst>
            </p:cNvPr>
            <p:cNvGrpSpPr/>
            <p:nvPr/>
          </p:nvGrpSpPr>
          <p:grpSpPr>
            <a:xfrm>
              <a:off x="5696057" y="2505051"/>
              <a:ext cx="543339" cy="543339"/>
              <a:chOff x="5711687" y="1577009"/>
              <a:chExt cx="543339" cy="543339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FD34CDDD-2536-4031-91F2-1CA3F157FFF3}"/>
                  </a:ext>
                </a:extLst>
              </p:cNvPr>
              <p:cNvSpPr/>
              <p:nvPr/>
            </p:nvSpPr>
            <p:spPr>
              <a:xfrm>
                <a:off x="5711687" y="1577009"/>
                <a:ext cx="543339" cy="543339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26</a:t>
                </a: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5E5401-4792-4F65-885B-9B91EEEB8419}"/>
                  </a:ext>
                </a:extLst>
              </p:cNvPr>
              <p:cNvSpPr txBox="1"/>
              <p:nvPr/>
            </p:nvSpPr>
            <p:spPr>
              <a:xfrm>
                <a:off x="5711687" y="1617845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70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686D070-BF3F-4B9B-9EA9-B8DDCE5A51DD}"/>
                </a:ext>
              </a:extLst>
            </p:cNvPr>
            <p:cNvGrpSpPr/>
            <p:nvPr/>
          </p:nvGrpSpPr>
          <p:grpSpPr>
            <a:xfrm>
              <a:off x="5696057" y="3982473"/>
              <a:ext cx="543339" cy="543339"/>
              <a:chOff x="5711687" y="1577009"/>
              <a:chExt cx="543339" cy="543339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3F5065E8-2A17-4005-9143-9CC5A589EDF0}"/>
                  </a:ext>
                </a:extLst>
              </p:cNvPr>
              <p:cNvSpPr/>
              <p:nvPr/>
            </p:nvSpPr>
            <p:spPr>
              <a:xfrm>
                <a:off x="5711687" y="1577009"/>
                <a:ext cx="543339" cy="543339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26</a:t>
                </a: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B6541664-214B-41FE-8DD4-DF5FB196D051}"/>
                  </a:ext>
                </a:extLst>
              </p:cNvPr>
              <p:cNvSpPr txBox="1"/>
              <p:nvPr/>
            </p:nvSpPr>
            <p:spPr>
              <a:xfrm>
                <a:off x="5711687" y="1617845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57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3B7F583-947A-4500-80C5-0990FAFC8708}"/>
                </a:ext>
              </a:extLst>
            </p:cNvPr>
            <p:cNvGrpSpPr/>
            <p:nvPr/>
          </p:nvGrpSpPr>
          <p:grpSpPr>
            <a:xfrm>
              <a:off x="5680427" y="5228695"/>
              <a:ext cx="543339" cy="543339"/>
              <a:chOff x="5711687" y="1577009"/>
              <a:chExt cx="543339" cy="54333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DF2780BA-45EC-44DD-BB9A-0F8E2D4B71C0}"/>
                  </a:ext>
                </a:extLst>
              </p:cNvPr>
              <p:cNvSpPr/>
              <p:nvPr/>
            </p:nvSpPr>
            <p:spPr>
              <a:xfrm>
                <a:off x="5711687" y="1577009"/>
                <a:ext cx="543339" cy="543339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26</a:t>
                </a: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ABD3D8E-5295-4189-9F38-9A714B061FCE}"/>
                  </a:ext>
                </a:extLst>
              </p:cNvPr>
              <p:cNvSpPr txBox="1"/>
              <p:nvPr/>
            </p:nvSpPr>
            <p:spPr>
              <a:xfrm>
                <a:off x="5711687" y="1617845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92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3118D25-6B0A-4914-BB67-42C8AEBFEABA}"/>
                </a:ext>
              </a:extLst>
            </p:cNvPr>
            <p:cNvGrpSpPr/>
            <p:nvPr/>
          </p:nvGrpSpPr>
          <p:grpSpPr>
            <a:xfrm>
              <a:off x="1733927" y="1947162"/>
              <a:ext cx="1083022" cy="461665"/>
              <a:chOff x="1733927" y="1947162"/>
              <a:chExt cx="1083022" cy="461665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3F2CE19-2BCE-47C3-9107-05D30D612DF4}"/>
                  </a:ext>
                </a:extLst>
              </p:cNvPr>
              <p:cNvSpPr/>
              <p:nvPr/>
            </p:nvSpPr>
            <p:spPr>
              <a:xfrm>
                <a:off x="1749557" y="2025521"/>
                <a:ext cx="1067392" cy="3420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E468B10-EDB6-4684-9274-DBCC3E49B347}"/>
                  </a:ext>
                </a:extLst>
              </p:cNvPr>
              <p:cNvSpPr txBox="1"/>
              <p:nvPr/>
            </p:nvSpPr>
            <p:spPr>
              <a:xfrm>
                <a:off x="1733927" y="1947162"/>
                <a:ext cx="10486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49 + 8</a:t>
                </a:r>
                <a:endPara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6D33FB9-9AF0-4CDA-97FE-6EE65B714EA4}"/>
                </a:ext>
              </a:extLst>
            </p:cNvPr>
            <p:cNvGrpSpPr/>
            <p:nvPr/>
          </p:nvGrpSpPr>
          <p:grpSpPr>
            <a:xfrm>
              <a:off x="1733927" y="3354238"/>
              <a:ext cx="1083022" cy="461665"/>
              <a:chOff x="1733927" y="1947162"/>
              <a:chExt cx="1083022" cy="461665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1016BEDE-37A0-441F-98F4-94822084E999}"/>
                  </a:ext>
                </a:extLst>
              </p:cNvPr>
              <p:cNvSpPr/>
              <p:nvPr/>
            </p:nvSpPr>
            <p:spPr>
              <a:xfrm>
                <a:off x="1749557" y="2025521"/>
                <a:ext cx="1067392" cy="3420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1F2F7BB0-9566-49E1-8FA6-19FED505E917}"/>
                  </a:ext>
                </a:extLst>
              </p:cNvPr>
              <p:cNvSpPr txBox="1"/>
              <p:nvPr/>
            </p:nvSpPr>
            <p:spPr>
              <a:xfrm>
                <a:off x="1733927" y="1947162"/>
                <a:ext cx="10486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19 + 7</a:t>
                </a:r>
                <a:endPara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FA4A6229-CABE-46EC-88C5-B169689539E1}"/>
                </a:ext>
              </a:extLst>
            </p:cNvPr>
            <p:cNvGrpSpPr/>
            <p:nvPr/>
          </p:nvGrpSpPr>
          <p:grpSpPr>
            <a:xfrm>
              <a:off x="1724157" y="4427278"/>
              <a:ext cx="1083022" cy="461665"/>
              <a:chOff x="1733927" y="1947162"/>
              <a:chExt cx="1083022" cy="461665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6D8F5B0D-4D80-44FE-B141-090C39A85129}"/>
                  </a:ext>
                </a:extLst>
              </p:cNvPr>
              <p:cNvSpPr/>
              <p:nvPr/>
            </p:nvSpPr>
            <p:spPr>
              <a:xfrm>
                <a:off x="1749557" y="2025521"/>
                <a:ext cx="1067392" cy="3420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4E84CA1-ACC2-4E36-91F4-F4379AB2615A}"/>
                  </a:ext>
                </a:extLst>
              </p:cNvPr>
              <p:cNvSpPr txBox="1"/>
              <p:nvPr/>
            </p:nvSpPr>
            <p:spPr>
              <a:xfrm>
                <a:off x="1733927" y="1947162"/>
                <a:ext cx="10486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89 + 3</a:t>
                </a:r>
                <a:endPara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9AE483CC-6CC6-4965-9629-04E3CC9A13FA}"/>
                </a:ext>
              </a:extLst>
            </p:cNvPr>
            <p:cNvGrpSpPr/>
            <p:nvPr/>
          </p:nvGrpSpPr>
          <p:grpSpPr>
            <a:xfrm>
              <a:off x="1714387" y="5474918"/>
              <a:ext cx="1083022" cy="461665"/>
              <a:chOff x="1733927" y="1947162"/>
              <a:chExt cx="1083022" cy="461665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8468D865-A208-4ACE-AE5C-1BDD465094B2}"/>
                  </a:ext>
                </a:extLst>
              </p:cNvPr>
              <p:cNvSpPr/>
              <p:nvPr/>
            </p:nvSpPr>
            <p:spPr>
              <a:xfrm>
                <a:off x="1749557" y="2025521"/>
                <a:ext cx="1067392" cy="3420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A915A9E-AB49-4DA8-B7A9-5D0AA1F4F0A6}"/>
                  </a:ext>
                </a:extLst>
              </p:cNvPr>
              <p:cNvSpPr txBox="1"/>
              <p:nvPr/>
            </p:nvSpPr>
            <p:spPr>
              <a:xfrm>
                <a:off x="1733927" y="1947162"/>
                <a:ext cx="10486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69 + 1</a:t>
                </a:r>
                <a:endPara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060A84B-146C-4514-BEB6-381B081B97F9}"/>
              </a:ext>
            </a:extLst>
          </p:cNvPr>
          <p:cNvGrpSpPr/>
          <p:nvPr/>
        </p:nvGrpSpPr>
        <p:grpSpPr>
          <a:xfrm>
            <a:off x="2278947" y="3294507"/>
            <a:ext cx="780648" cy="662828"/>
            <a:chOff x="1750172" y="2926500"/>
            <a:chExt cx="780648" cy="662828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A0FA132-885F-4BE6-B3EF-87860ABA42FC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5528902-11EC-471A-8D29-FE31ED55F211}"/>
                </a:ext>
              </a:extLst>
            </p:cNvPr>
            <p:cNvSpPr txBox="1"/>
            <p:nvPr/>
          </p:nvSpPr>
          <p:spPr>
            <a:xfrm>
              <a:off x="1750172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558B39A-6FE1-452D-B919-9B19C549CFB4}"/>
              </a:ext>
            </a:extLst>
          </p:cNvPr>
          <p:cNvSpPr/>
          <p:nvPr/>
        </p:nvSpPr>
        <p:spPr>
          <a:xfrm>
            <a:off x="4330700" y="1841500"/>
            <a:ext cx="2857500" cy="1828800"/>
          </a:xfrm>
          <a:custGeom>
            <a:avLst/>
            <a:gdLst>
              <a:gd name="connsiteX0" fmla="*/ 0 w 2857500"/>
              <a:gd name="connsiteY0" fmla="*/ 1828800 h 1828800"/>
              <a:gd name="connsiteX1" fmla="*/ 901700 w 2857500"/>
              <a:gd name="connsiteY1" fmla="*/ 1485900 h 1828800"/>
              <a:gd name="connsiteX2" fmla="*/ 1485900 w 2857500"/>
              <a:gd name="connsiteY2" fmla="*/ 406400 h 1828800"/>
              <a:gd name="connsiteX3" fmla="*/ 2857500 w 28575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7500" h="1828800">
                <a:moveTo>
                  <a:pt x="0" y="1828800"/>
                </a:moveTo>
                <a:cubicBezTo>
                  <a:pt x="327025" y="1775883"/>
                  <a:pt x="654050" y="1722967"/>
                  <a:pt x="901700" y="1485900"/>
                </a:cubicBezTo>
                <a:cubicBezTo>
                  <a:pt x="1149350" y="1248833"/>
                  <a:pt x="1159933" y="654050"/>
                  <a:pt x="1485900" y="406400"/>
                </a:cubicBezTo>
                <a:cubicBezTo>
                  <a:pt x="1811867" y="158750"/>
                  <a:pt x="2334683" y="79375"/>
                  <a:pt x="285750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A8F7577C-373B-4847-975D-EBFB1447517A}"/>
              </a:ext>
            </a:extLst>
          </p:cNvPr>
          <p:cNvGrpSpPr/>
          <p:nvPr/>
        </p:nvGrpSpPr>
        <p:grpSpPr>
          <a:xfrm>
            <a:off x="2278947" y="4345249"/>
            <a:ext cx="780648" cy="662828"/>
            <a:chOff x="1750172" y="2926500"/>
            <a:chExt cx="780648" cy="662828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C9290EF-C66E-403A-A1AC-03DC4A86DB39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01236D1-C18E-4B38-B0C2-F4FB196C00E4}"/>
                </a:ext>
              </a:extLst>
            </p:cNvPr>
            <p:cNvSpPr txBox="1"/>
            <p:nvPr/>
          </p:nvSpPr>
          <p:spPr>
            <a:xfrm>
              <a:off x="1750172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A673CDA-0DE9-4D87-88EA-1AC453B91E31}"/>
              </a:ext>
            </a:extLst>
          </p:cNvPr>
          <p:cNvSpPr/>
          <p:nvPr/>
        </p:nvSpPr>
        <p:spPr>
          <a:xfrm>
            <a:off x="4344848" y="4650762"/>
            <a:ext cx="2847174" cy="1092350"/>
          </a:xfrm>
          <a:custGeom>
            <a:avLst/>
            <a:gdLst>
              <a:gd name="connsiteX0" fmla="*/ 0 w 2847174"/>
              <a:gd name="connsiteY0" fmla="*/ 0 h 1149167"/>
              <a:gd name="connsiteX1" fmla="*/ 1003300 w 2847174"/>
              <a:gd name="connsiteY1" fmla="*/ 406400 h 1149167"/>
              <a:gd name="connsiteX2" fmla="*/ 1460500 w 2847174"/>
              <a:gd name="connsiteY2" fmla="*/ 1117600 h 1149167"/>
              <a:gd name="connsiteX3" fmla="*/ 2667000 w 2847174"/>
              <a:gd name="connsiteY3" fmla="*/ 1016000 h 1149167"/>
              <a:gd name="connsiteX4" fmla="*/ 2819400 w 2847174"/>
              <a:gd name="connsiteY4" fmla="*/ 939800 h 1149167"/>
              <a:gd name="connsiteX0" fmla="*/ 0 w 2847174"/>
              <a:gd name="connsiteY0" fmla="*/ 0 h 1149167"/>
              <a:gd name="connsiteX1" fmla="*/ 1003300 w 2847174"/>
              <a:gd name="connsiteY1" fmla="*/ 406400 h 1149167"/>
              <a:gd name="connsiteX2" fmla="*/ 1460500 w 2847174"/>
              <a:gd name="connsiteY2" fmla="*/ 1117600 h 1149167"/>
              <a:gd name="connsiteX3" fmla="*/ 2667000 w 2847174"/>
              <a:gd name="connsiteY3" fmla="*/ 1016000 h 1149167"/>
              <a:gd name="connsiteX4" fmla="*/ 2819400 w 2847174"/>
              <a:gd name="connsiteY4" fmla="*/ 939800 h 1149167"/>
              <a:gd name="connsiteX0" fmla="*/ 0 w 2847174"/>
              <a:gd name="connsiteY0" fmla="*/ 0 h 1092350"/>
              <a:gd name="connsiteX1" fmla="*/ 1003300 w 2847174"/>
              <a:gd name="connsiteY1" fmla="*/ 406400 h 1092350"/>
              <a:gd name="connsiteX2" fmla="*/ 1513840 w 2847174"/>
              <a:gd name="connsiteY2" fmla="*/ 1049020 h 1092350"/>
              <a:gd name="connsiteX3" fmla="*/ 2667000 w 2847174"/>
              <a:gd name="connsiteY3" fmla="*/ 1016000 h 1092350"/>
              <a:gd name="connsiteX4" fmla="*/ 2819400 w 2847174"/>
              <a:gd name="connsiteY4" fmla="*/ 939800 h 1092350"/>
              <a:gd name="connsiteX0" fmla="*/ 0 w 2847174"/>
              <a:gd name="connsiteY0" fmla="*/ 0 h 1092350"/>
              <a:gd name="connsiteX1" fmla="*/ 1003300 w 2847174"/>
              <a:gd name="connsiteY1" fmla="*/ 406400 h 1092350"/>
              <a:gd name="connsiteX2" fmla="*/ 1513840 w 2847174"/>
              <a:gd name="connsiteY2" fmla="*/ 1049020 h 1092350"/>
              <a:gd name="connsiteX3" fmla="*/ 2667000 w 2847174"/>
              <a:gd name="connsiteY3" fmla="*/ 1016000 h 1092350"/>
              <a:gd name="connsiteX4" fmla="*/ 2819400 w 2847174"/>
              <a:gd name="connsiteY4" fmla="*/ 939800 h 109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7174" h="1092350">
                <a:moveTo>
                  <a:pt x="0" y="0"/>
                </a:moveTo>
                <a:cubicBezTo>
                  <a:pt x="379941" y="110066"/>
                  <a:pt x="750993" y="231563"/>
                  <a:pt x="1003300" y="406400"/>
                </a:cubicBezTo>
                <a:cubicBezTo>
                  <a:pt x="1255607" y="581237"/>
                  <a:pt x="1236557" y="947420"/>
                  <a:pt x="1513840" y="1049020"/>
                </a:cubicBezTo>
                <a:cubicBezTo>
                  <a:pt x="1791123" y="1150620"/>
                  <a:pt x="2440517" y="1045633"/>
                  <a:pt x="2667000" y="1016000"/>
                </a:cubicBezTo>
                <a:cubicBezTo>
                  <a:pt x="2893483" y="986367"/>
                  <a:pt x="2856441" y="963083"/>
                  <a:pt x="2819400" y="93980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4443C77-E778-4C85-AAD3-B45292E0D876}"/>
              </a:ext>
            </a:extLst>
          </p:cNvPr>
          <p:cNvGrpSpPr/>
          <p:nvPr/>
        </p:nvGrpSpPr>
        <p:grpSpPr>
          <a:xfrm>
            <a:off x="2259407" y="5374335"/>
            <a:ext cx="780648" cy="662828"/>
            <a:chOff x="1750172" y="2926500"/>
            <a:chExt cx="780648" cy="662828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1CCF68B-89E2-48FB-9D5C-6B6549ED8BB5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9D7D9E74-B313-4E1B-8CBB-6A8D7B332FF7}"/>
                </a:ext>
              </a:extLst>
            </p:cNvPr>
            <p:cNvSpPr txBox="1"/>
            <p:nvPr/>
          </p:nvSpPr>
          <p:spPr>
            <a:xfrm>
              <a:off x="1750172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2B65BF9-3019-4E15-B735-CE540AB66225}"/>
              </a:ext>
            </a:extLst>
          </p:cNvPr>
          <p:cNvSpPr/>
          <p:nvPr/>
        </p:nvSpPr>
        <p:spPr>
          <a:xfrm>
            <a:off x="4343400" y="2832100"/>
            <a:ext cx="2847174" cy="2921000"/>
          </a:xfrm>
          <a:custGeom>
            <a:avLst/>
            <a:gdLst>
              <a:gd name="connsiteX0" fmla="*/ 0 w 2781300"/>
              <a:gd name="connsiteY0" fmla="*/ 2921000 h 2921000"/>
              <a:gd name="connsiteX1" fmla="*/ 977900 w 2781300"/>
              <a:gd name="connsiteY1" fmla="*/ 1549400 h 2921000"/>
              <a:gd name="connsiteX2" fmla="*/ 1981200 w 2781300"/>
              <a:gd name="connsiteY2" fmla="*/ 1181100 h 2921000"/>
              <a:gd name="connsiteX3" fmla="*/ 2781300 w 2781300"/>
              <a:gd name="connsiteY3" fmla="*/ 0 h 292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1300" h="2921000">
                <a:moveTo>
                  <a:pt x="0" y="2921000"/>
                </a:moveTo>
                <a:cubicBezTo>
                  <a:pt x="323850" y="2380191"/>
                  <a:pt x="647700" y="1839383"/>
                  <a:pt x="977900" y="1549400"/>
                </a:cubicBezTo>
                <a:cubicBezTo>
                  <a:pt x="1308100" y="1259417"/>
                  <a:pt x="1680633" y="1439333"/>
                  <a:pt x="1981200" y="1181100"/>
                </a:cubicBezTo>
                <a:cubicBezTo>
                  <a:pt x="2281767" y="922867"/>
                  <a:pt x="2531533" y="461433"/>
                  <a:pt x="278130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85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33" grpId="0" animBg="1"/>
      <p:bldP spid="37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2967936" y="66699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259A6-7178-4239-B4B2-F47B84EF0690}"/>
              </a:ext>
            </a:extLst>
          </p:cNvPr>
          <p:cNvSpPr txBox="1"/>
          <p:nvPr/>
        </p:nvSpPr>
        <p:spPr>
          <a:xfrm>
            <a:off x="3405259" y="666991"/>
            <a:ext cx="7756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 bàn có 18 vỏ ốc màu trắng và 5 vỏ ốc màu xanh. Hỏi trên bàn có tất cả bao nhiêu vỏ ốc?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8BAB02-46FE-4E09-8C43-68532ABEDD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153" y="1894651"/>
            <a:ext cx="5532832" cy="35336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C150FE-187D-4D5A-9AA7-743766B4C9F1}"/>
              </a:ext>
            </a:extLst>
          </p:cNvPr>
          <p:cNvSpPr txBox="1"/>
          <p:nvPr/>
        </p:nvSpPr>
        <p:spPr>
          <a:xfrm>
            <a:off x="6741685" y="2601940"/>
            <a:ext cx="44198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            </a:t>
            </a:r>
            <a:r>
              <a:rPr lang="vi-VN" sz="2800" dirty="0">
                <a:solidFill>
                  <a:srgbClr val="002060"/>
                </a:solidFill>
              </a:rPr>
              <a:t>Tóm tắt</a:t>
            </a:r>
          </a:p>
          <a:p>
            <a:r>
              <a:rPr lang="vi-VN" sz="2800" dirty="0">
                <a:solidFill>
                  <a:srgbClr val="002060"/>
                </a:solidFill>
              </a:rPr>
              <a:t>Có     : 18 vỏ ốc màu trắng</a:t>
            </a:r>
          </a:p>
          <a:p>
            <a:r>
              <a:rPr lang="vi-VN" sz="2800" dirty="0">
                <a:solidFill>
                  <a:srgbClr val="002060"/>
                </a:solidFill>
              </a:rPr>
              <a:t>Có     : 5 vỏ ốc màu xanh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436CFC-B510-42B0-B998-8D41761C92DF}"/>
              </a:ext>
            </a:extLst>
          </p:cNvPr>
          <p:cNvCxnSpPr>
            <a:cxnSpLocks/>
          </p:cNvCxnSpPr>
          <p:nvPr/>
        </p:nvCxnSpPr>
        <p:spPr>
          <a:xfrm>
            <a:off x="3496569" y="1056954"/>
            <a:ext cx="71808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963DEA-3A84-4168-A1C0-2CA594479AFC}"/>
              </a:ext>
            </a:extLst>
          </p:cNvPr>
          <p:cNvCxnSpPr>
            <a:cxnSpLocks/>
          </p:cNvCxnSpPr>
          <p:nvPr/>
        </p:nvCxnSpPr>
        <p:spPr>
          <a:xfrm>
            <a:off x="3496569" y="1444111"/>
            <a:ext cx="516912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E738F5E-F65F-CA4F-B990-150C5C683459}"/>
              </a:ext>
            </a:extLst>
          </p:cNvPr>
          <p:cNvSpPr txBox="1"/>
          <p:nvPr/>
        </p:nvSpPr>
        <p:spPr>
          <a:xfrm>
            <a:off x="6741685" y="3986935"/>
            <a:ext cx="27398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Tất cả:... vỏ ốc?</a:t>
            </a:r>
          </a:p>
        </p:txBody>
      </p:sp>
    </p:spTree>
    <p:extLst>
      <p:ext uri="{BB962C8B-B14F-4D97-AF65-F5344CB8AC3E}">
        <p14:creationId xmlns:p14="http://schemas.microsoft.com/office/powerpoint/2010/main" val="25311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4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7FAE4F-3A56-3141-B88A-007A0A1A7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59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AE2531-5E95-2C43-9E90-BA6A679F8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54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DA9F6D-D0C0-48B0-8B49-E87A53FBFD28}"/>
              </a:ext>
            </a:extLst>
          </p:cNvPr>
          <p:cNvGrpSpPr/>
          <p:nvPr/>
        </p:nvGrpSpPr>
        <p:grpSpPr>
          <a:xfrm>
            <a:off x="1551204" y="1452825"/>
            <a:ext cx="1116312" cy="461666"/>
            <a:chOff x="1870518" y="1440653"/>
            <a:chExt cx="1116312" cy="46166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26D89CD-5CC1-412A-B194-E7CF8CB3ABA3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E417B5BD-0FD4-4A76-B293-9DCA1194BD2B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6A4A16-EF99-4A8F-B0AA-8BBFEBB8DAAA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1B7E27-6CDA-405E-92D7-22A86E7326DE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EAF7FF5-C2BE-445D-B3DD-6BF03D5C377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49959" y="328812"/>
            <a:ext cx="7667625" cy="344805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B64F0BBE-44FB-4377-8005-B339678E5FCA}"/>
              </a:ext>
            </a:extLst>
          </p:cNvPr>
          <p:cNvSpPr/>
          <p:nvPr/>
        </p:nvSpPr>
        <p:spPr>
          <a:xfrm>
            <a:off x="3846286" y="2714172"/>
            <a:ext cx="1538515" cy="8998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932B33F-FC89-4B7C-8AB5-7CFFC2FE54B5}"/>
              </a:ext>
            </a:extLst>
          </p:cNvPr>
          <p:cNvSpPr/>
          <p:nvPr/>
        </p:nvSpPr>
        <p:spPr>
          <a:xfrm>
            <a:off x="1354509" y="2187182"/>
            <a:ext cx="1603324" cy="6588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 + 5 = 9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1666337-BBCA-47BC-ACBB-4CD5D1FE4C36}"/>
              </a:ext>
            </a:extLst>
          </p:cNvPr>
          <p:cNvSpPr/>
          <p:nvPr/>
        </p:nvSpPr>
        <p:spPr>
          <a:xfrm>
            <a:off x="4830327" y="2714172"/>
            <a:ext cx="1538515" cy="899886"/>
          </a:xfrm>
          <a:prstGeom prst="ellipse">
            <a:avLst/>
          </a:prstGeom>
          <a:noFill/>
          <a:ln w="38100">
            <a:solidFill>
              <a:srgbClr val="00F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072E730-44C6-41FB-9E6F-0D3976D58C7F}"/>
              </a:ext>
            </a:extLst>
          </p:cNvPr>
          <p:cNvSpPr/>
          <p:nvPr/>
        </p:nvSpPr>
        <p:spPr>
          <a:xfrm>
            <a:off x="1254239" y="2909398"/>
            <a:ext cx="1803699" cy="6588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+ 7 = 12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573FA906-64EA-48C6-9B58-A1D3432BFDD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3395" r="45121"/>
          <a:stretch/>
        </p:blipFill>
        <p:spPr>
          <a:xfrm>
            <a:off x="5085673" y="4112142"/>
            <a:ext cx="5257284" cy="2007717"/>
          </a:xfrm>
          <a:prstGeom prst="ellipse">
            <a:avLst/>
          </a:prstGeom>
        </p:spPr>
      </p:pic>
      <p:sp>
        <p:nvSpPr>
          <p:cNvPr id="70" name="Arrow: Right 69">
            <a:extLst>
              <a:ext uri="{FF2B5EF4-FFF2-40B4-BE49-F238E27FC236}">
                <a16:creationId xmlns:a16="http://schemas.microsoft.com/office/drawing/2014/main" id="{8E8ED0C7-87B9-4F8F-A035-93767101BBCF}"/>
              </a:ext>
            </a:extLst>
          </p:cNvPr>
          <p:cNvSpPr/>
          <p:nvPr/>
        </p:nvSpPr>
        <p:spPr>
          <a:xfrm rot="5400000">
            <a:off x="1722825" y="3903082"/>
            <a:ext cx="658837" cy="406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5DF5953-7840-4B2A-8118-D7AD8A1A0296}"/>
              </a:ext>
            </a:extLst>
          </p:cNvPr>
          <p:cNvSpPr txBox="1"/>
          <p:nvPr/>
        </p:nvSpPr>
        <p:spPr>
          <a:xfrm>
            <a:off x="730151" y="4644331"/>
            <a:ext cx="41001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ở trên bằng tổng của hai số ở dưới.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B6A713F6-E549-43E2-A604-78F862995FFF}"/>
              </a:ext>
            </a:extLst>
          </p:cNvPr>
          <p:cNvSpPr/>
          <p:nvPr/>
        </p:nvSpPr>
        <p:spPr>
          <a:xfrm>
            <a:off x="8339622" y="4856266"/>
            <a:ext cx="1166782" cy="43995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04A5BF16-8F16-4842-BFE3-F5BE7F5ED917}"/>
              </a:ext>
            </a:extLst>
          </p:cNvPr>
          <p:cNvSpPr/>
          <p:nvPr/>
        </p:nvSpPr>
        <p:spPr>
          <a:xfrm>
            <a:off x="6439272" y="4344841"/>
            <a:ext cx="1166782" cy="43995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21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E56FFB7B-1664-4111-A5E4-BC287F0D2E44}"/>
              </a:ext>
            </a:extLst>
          </p:cNvPr>
          <p:cNvSpPr/>
          <p:nvPr/>
        </p:nvSpPr>
        <p:spPr>
          <a:xfrm>
            <a:off x="7687811" y="4356189"/>
            <a:ext cx="1166782" cy="43995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63088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66" grpId="0" animBg="1"/>
      <p:bldP spid="67" grpId="0" animBg="1"/>
      <p:bldP spid="68" grpId="0" animBg="1"/>
      <p:bldP spid="70" grpId="0" animBg="1"/>
      <p:bldP spid="71" grpId="0"/>
      <p:bldP spid="72" grpId="0" animBg="1"/>
      <p:bldP spid="73" grpId="0" animBg="1"/>
      <p:bldP spid="7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F7E240-70CE-2E4C-81AC-F37A8CD39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98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72735" y="317237"/>
            <a:ext cx="703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 (CÓ NHỚ) TRONG PHẠM VI 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042472" y="1670922"/>
            <a:ext cx="6107056" cy="35788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19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 (CÓ NHỚ)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SỐ CÓ HAI CHỮ SỐ VỚI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SỐ CÓ MỘT CHỮ SỐ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B633C1-BA4F-4143-9DF4-A53FC9C88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22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2C963D-9E96-463F-9EA8-FD7E160FA00A}"/>
              </a:ext>
            </a:extLst>
          </p:cNvPr>
          <p:cNvSpPr/>
          <p:nvPr/>
        </p:nvSpPr>
        <p:spPr>
          <a:xfrm>
            <a:off x="4161182" y="1656522"/>
            <a:ext cx="4055165" cy="3578087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2060"/>
                </a:solidFill>
              </a:rPr>
              <a:t>Luyện tập </a:t>
            </a:r>
            <a:endParaRPr lang="vi-VN" sz="96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98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1E7FA0-9FAB-4955-9B00-248FDBCD6AC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151" y="2199354"/>
            <a:ext cx="10524773" cy="156426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1DA9F6D-D0C0-48B0-8B49-E87A53FBFD28}"/>
              </a:ext>
            </a:extLst>
          </p:cNvPr>
          <p:cNvGrpSpPr/>
          <p:nvPr/>
        </p:nvGrpSpPr>
        <p:grpSpPr>
          <a:xfrm>
            <a:off x="1411738" y="1440653"/>
            <a:ext cx="1575092" cy="486009"/>
            <a:chOff x="1411738" y="1440653"/>
            <a:chExt cx="1575092" cy="4860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8259A6-7178-4239-B4B2-F47B84EF0690}"/>
                </a:ext>
              </a:extLst>
            </p:cNvPr>
            <p:cNvSpPr txBox="1"/>
            <p:nvPr/>
          </p:nvSpPr>
          <p:spPr>
            <a:xfrm>
              <a:off x="1411738" y="1464997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26D89CD-5CC1-412A-B194-E7CF8CB3ABA3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E417B5BD-0FD4-4A76-B293-9DCA1194BD2B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6A4A16-EF99-4A8F-B0AA-8BBFEBB8DAAA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1B7E27-6CDA-405E-92D7-22A86E7326DE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F565F9B-0CD0-415A-9239-B775D09FCB11}"/>
              </a:ext>
            </a:extLst>
          </p:cNvPr>
          <p:cNvSpPr/>
          <p:nvPr/>
        </p:nvSpPr>
        <p:spPr>
          <a:xfrm>
            <a:off x="3942247" y="2701273"/>
            <a:ext cx="583095" cy="54551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008546E-F244-46E1-A816-0285D70CEF77}"/>
              </a:ext>
            </a:extLst>
          </p:cNvPr>
          <p:cNvSpPr/>
          <p:nvPr/>
        </p:nvSpPr>
        <p:spPr>
          <a:xfrm>
            <a:off x="6074742" y="2713973"/>
            <a:ext cx="583095" cy="54551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2F1E702-003D-4DF5-89AD-0637EAB37B75}"/>
              </a:ext>
            </a:extLst>
          </p:cNvPr>
          <p:cNvSpPr/>
          <p:nvPr/>
        </p:nvSpPr>
        <p:spPr>
          <a:xfrm>
            <a:off x="8207237" y="2726673"/>
            <a:ext cx="583095" cy="54551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CB85C6C-EE3E-4581-A944-77A45F7DBBA1}"/>
              </a:ext>
            </a:extLst>
          </p:cNvPr>
          <p:cNvSpPr/>
          <p:nvPr/>
        </p:nvSpPr>
        <p:spPr>
          <a:xfrm>
            <a:off x="10339732" y="2739373"/>
            <a:ext cx="583095" cy="54551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90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ECBCB27-64B4-4D6D-A92E-BC5A97C01DE9}"/>
              </a:ext>
            </a:extLst>
          </p:cNvPr>
          <p:cNvCxnSpPr>
            <a:cxnSpLocks/>
            <a:stCxn id="12" idx="0"/>
            <a:endCxn id="23" idx="2"/>
          </p:cNvCxnSpPr>
          <p:nvPr/>
        </p:nvCxnSpPr>
        <p:spPr>
          <a:xfrm flipV="1">
            <a:off x="4233795" y="1465060"/>
            <a:ext cx="921272" cy="12362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625B8AF-4118-432F-AD2D-F0549A439283}"/>
              </a:ext>
            </a:extLst>
          </p:cNvPr>
          <p:cNvCxnSpPr>
            <a:cxnSpLocks/>
            <a:stCxn id="16" idx="0"/>
            <a:endCxn id="23" idx="2"/>
          </p:cNvCxnSpPr>
          <p:nvPr/>
        </p:nvCxnSpPr>
        <p:spPr>
          <a:xfrm flipH="1" flipV="1">
            <a:off x="5155067" y="1465060"/>
            <a:ext cx="1211223" cy="12489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51E5F42-88C4-4CA9-84D5-564E6B5AF07A}"/>
              </a:ext>
            </a:extLst>
          </p:cNvPr>
          <p:cNvSpPr/>
          <p:nvPr/>
        </p:nvSpPr>
        <p:spPr>
          <a:xfrm>
            <a:off x="2937693" y="919550"/>
            <a:ext cx="4434747" cy="54551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 số này có gì đặc biệt?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C401560-379A-41C8-B080-1EB6428EE782}"/>
              </a:ext>
            </a:extLst>
          </p:cNvPr>
          <p:cNvCxnSpPr>
            <a:cxnSpLocks/>
            <a:stCxn id="17" idx="0"/>
            <a:endCxn id="23" idx="2"/>
          </p:cNvCxnSpPr>
          <p:nvPr/>
        </p:nvCxnSpPr>
        <p:spPr>
          <a:xfrm flipH="1" flipV="1">
            <a:off x="5155067" y="1465060"/>
            <a:ext cx="3343718" cy="12616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96FC164-0EC3-4210-A6A0-7BBEE428E038}"/>
              </a:ext>
            </a:extLst>
          </p:cNvPr>
          <p:cNvCxnSpPr>
            <a:stCxn id="18" idx="0"/>
            <a:endCxn id="23" idx="2"/>
          </p:cNvCxnSpPr>
          <p:nvPr/>
        </p:nvCxnSpPr>
        <p:spPr>
          <a:xfrm flipH="1" flipV="1">
            <a:off x="5155067" y="1465060"/>
            <a:ext cx="5476213" cy="12743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loud 31">
            <a:extLst>
              <a:ext uri="{FF2B5EF4-FFF2-40B4-BE49-F238E27FC236}">
                <a16:creationId xmlns:a16="http://schemas.microsoft.com/office/drawing/2014/main" id="{F8FEA11A-DD95-49AE-B088-060402296499}"/>
              </a:ext>
            </a:extLst>
          </p:cNvPr>
          <p:cNvSpPr/>
          <p:nvPr/>
        </p:nvSpPr>
        <p:spPr>
          <a:xfrm>
            <a:off x="7574253" y="328812"/>
            <a:ext cx="3643331" cy="1865051"/>
          </a:xfrm>
          <a:prstGeom prst="cloud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Đều là các số tròn chục có hai chữ số.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7A1AA6-91B3-4920-84F3-B036A5168571}"/>
              </a:ext>
            </a:extLst>
          </p:cNvPr>
          <p:cNvSpPr txBox="1"/>
          <p:nvPr/>
        </p:nvSpPr>
        <p:spPr>
          <a:xfrm>
            <a:off x="714252" y="3961031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Đặt tính rồi tính.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F5AF5A5-7BBA-4D3C-BAC6-AA658E556633}"/>
              </a:ext>
            </a:extLst>
          </p:cNvPr>
          <p:cNvGrpSpPr/>
          <p:nvPr/>
        </p:nvGrpSpPr>
        <p:grpSpPr>
          <a:xfrm>
            <a:off x="3497536" y="3875621"/>
            <a:ext cx="7425291" cy="658838"/>
            <a:chOff x="1824226" y="3918823"/>
            <a:chExt cx="7425291" cy="65883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789BBCF-2213-4EDE-A997-83B160DDCB54}"/>
                </a:ext>
              </a:extLst>
            </p:cNvPr>
            <p:cNvSpPr/>
            <p:nvPr/>
          </p:nvSpPr>
          <p:spPr>
            <a:xfrm>
              <a:off x="1824226" y="3918826"/>
              <a:ext cx="1194558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35 + 5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A37F6CB-5CD0-4826-B43F-A47C2202D45E}"/>
                </a:ext>
              </a:extLst>
            </p:cNvPr>
            <p:cNvSpPr/>
            <p:nvPr/>
          </p:nvSpPr>
          <p:spPr>
            <a:xfrm>
              <a:off x="3901137" y="3918825"/>
              <a:ext cx="129394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69 +  4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B5F0324-63EC-4A49-9446-F1A4B1F7AC3D}"/>
                </a:ext>
              </a:extLst>
            </p:cNvPr>
            <p:cNvSpPr/>
            <p:nvPr/>
          </p:nvSpPr>
          <p:spPr>
            <a:xfrm>
              <a:off x="5978048" y="3918824"/>
              <a:ext cx="1194558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19 + 3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F3A2684-D00A-4EEB-82D1-0DAFBFFBE45D}"/>
                </a:ext>
              </a:extLst>
            </p:cNvPr>
            <p:cNvSpPr/>
            <p:nvPr/>
          </p:nvSpPr>
          <p:spPr>
            <a:xfrm>
              <a:off x="8054959" y="3918823"/>
              <a:ext cx="1194558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29 + 6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2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6" grpId="0" animBg="1"/>
      <p:bldP spid="17" grpId="0" animBg="1"/>
      <p:bldP spid="18" grpId="0" animBg="1"/>
      <p:bldP spid="23" grpId="0" animBg="1"/>
      <p:bldP spid="32" grpId="0" animBg="1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19CC1C-0BFA-E244-89D8-67E4FB67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7" y="0"/>
            <a:ext cx="12108305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52E7137-CE72-2F4E-9229-62D42391CE4D}"/>
              </a:ext>
            </a:extLst>
          </p:cNvPr>
          <p:cNvSpPr/>
          <p:nvPr/>
        </p:nvSpPr>
        <p:spPr>
          <a:xfrm>
            <a:off x="1099595" y="3889094"/>
            <a:ext cx="231494" cy="2199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EA8194B-DF64-2643-A25B-501406B3FFE1}"/>
              </a:ext>
            </a:extLst>
          </p:cNvPr>
          <p:cNvSpPr/>
          <p:nvPr/>
        </p:nvSpPr>
        <p:spPr>
          <a:xfrm>
            <a:off x="3064086" y="3904405"/>
            <a:ext cx="231494" cy="2199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B7C026C-EBB0-B247-B584-13CB1FF55472}"/>
              </a:ext>
            </a:extLst>
          </p:cNvPr>
          <p:cNvSpPr/>
          <p:nvPr/>
        </p:nvSpPr>
        <p:spPr>
          <a:xfrm>
            <a:off x="4989550" y="3909478"/>
            <a:ext cx="231494" cy="2199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21132FA-5C32-AC42-9A0A-C97B5F574CB0}"/>
              </a:ext>
            </a:extLst>
          </p:cNvPr>
          <p:cNvSpPr/>
          <p:nvPr/>
        </p:nvSpPr>
        <p:spPr>
          <a:xfrm>
            <a:off x="6976508" y="3904404"/>
            <a:ext cx="231494" cy="2199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49558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52A21E-9D51-1646-879C-45CE2F1AD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734AB4-72C4-114C-9629-7D73238C4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79" y="5816502"/>
            <a:ext cx="609600" cy="317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328E14-1728-0441-B47E-42524DE62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684" y="5830570"/>
            <a:ext cx="584200" cy="31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3344FF-56F9-514C-8667-21DF657802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878" y="5784752"/>
            <a:ext cx="596900" cy="381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CF77FE-E16F-0F4C-85AE-26E9332FA4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636" y="5816502"/>
            <a:ext cx="5969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B48FE3-AA34-A140-8B65-284D61A35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685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206</Words>
  <Application>Microsoft Macintosh PowerPoint</Application>
  <PresentationFormat>Widescreen</PresentationFormat>
  <Paragraphs>59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UTM Cookies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6</cp:revision>
  <dcterms:created xsi:type="dcterms:W3CDTF">2021-11-06T03:46:08Z</dcterms:created>
  <dcterms:modified xsi:type="dcterms:W3CDTF">2021-11-12T02:31:25Z</dcterms:modified>
</cp:coreProperties>
</file>