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44" r:id="rId3"/>
  </p:sldMasterIdLst>
  <p:notesMasterIdLst>
    <p:notesMasterId r:id="rId21"/>
  </p:notesMasterIdLst>
  <p:sldIdLst>
    <p:sldId id="384" r:id="rId4"/>
    <p:sldId id="257" r:id="rId5"/>
    <p:sldId id="414" r:id="rId6"/>
    <p:sldId id="412" r:id="rId7"/>
    <p:sldId id="267" r:id="rId8"/>
    <p:sldId id="415" r:id="rId9"/>
    <p:sldId id="416" r:id="rId10"/>
    <p:sldId id="417" r:id="rId11"/>
    <p:sldId id="386" r:id="rId12"/>
    <p:sldId id="268" r:id="rId13"/>
    <p:sldId id="273" r:id="rId14"/>
    <p:sldId id="276" r:id="rId15"/>
    <p:sldId id="418" r:id="rId16"/>
    <p:sldId id="419" r:id="rId17"/>
    <p:sldId id="420" r:id="rId18"/>
    <p:sldId id="284" r:id="rId19"/>
    <p:sldId id="285" r:id="rId2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035B0-DD56-4C16-B8C2-2F87F46F8E78}" type="datetimeFigureOut">
              <a:rPr lang="vi-VN" smtClean="0"/>
              <a:t>25/11/2021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75382-6096-4709-A1E7-696EF8B770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736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387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6830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106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475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5646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03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913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080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4722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7010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691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73408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346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332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9284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1077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810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4578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074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8812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7229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2894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58436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0377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903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901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49181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6125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1697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544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78490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7182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060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55915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4408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700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4223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1617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305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5461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386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65150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4630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508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389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77607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4489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2626545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699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381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642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020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896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23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1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165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329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760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516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9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0435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0055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34202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490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195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9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2967936" y="60023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259A6-7178-4239-B4B2-F47B84EF0690}"/>
              </a:ext>
            </a:extLst>
          </p:cNvPr>
          <p:cNvSpPr txBox="1"/>
          <p:nvPr/>
        </p:nvSpPr>
        <p:spPr>
          <a:xfrm>
            <a:off x="3405258" y="600233"/>
            <a:ext cx="7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Đường về nhà sóc đi qua ba phép tính có kết quả bằng nhau. Tìm nhà cho sóc.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FC62BC-A370-45CA-A8D6-EA959D4A669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7744" y="1431231"/>
            <a:ext cx="7236255" cy="460787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1BEE674-85E2-4378-9CE9-CE3601C1FC0C}"/>
              </a:ext>
            </a:extLst>
          </p:cNvPr>
          <p:cNvSpPr/>
          <p:nvPr/>
        </p:nvSpPr>
        <p:spPr>
          <a:xfrm>
            <a:off x="1028001" y="1308976"/>
            <a:ext cx="2388795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54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 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6F53F0C-79E0-4E33-91A2-B03BD699969D}"/>
              </a:ext>
            </a:extLst>
          </p:cNvPr>
          <p:cNvSpPr txBox="1"/>
          <p:nvPr/>
        </p:nvSpPr>
        <p:spPr>
          <a:xfrm>
            <a:off x="2647941" y="1390159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F9C82EE-3601-482D-81B7-CDD2F4C5ED66}"/>
              </a:ext>
            </a:extLst>
          </p:cNvPr>
          <p:cNvSpPr/>
          <p:nvPr/>
        </p:nvSpPr>
        <p:spPr>
          <a:xfrm>
            <a:off x="1028001" y="2072015"/>
            <a:ext cx="2400016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 + 24 =   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EF306E-43CD-4F09-AA50-62E5B8A7BC7C}"/>
              </a:ext>
            </a:extLst>
          </p:cNvPr>
          <p:cNvSpPr txBox="1"/>
          <p:nvPr/>
        </p:nvSpPr>
        <p:spPr>
          <a:xfrm>
            <a:off x="2647941" y="2179505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C223595-742C-43E5-8BF4-4EF9E63909B5}"/>
              </a:ext>
            </a:extLst>
          </p:cNvPr>
          <p:cNvSpPr/>
          <p:nvPr/>
        </p:nvSpPr>
        <p:spPr>
          <a:xfrm>
            <a:off x="1028001" y="2801597"/>
            <a:ext cx="2388795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 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90A633-669D-4FA8-8A71-42CB50295685}"/>
              </a:ext>
            </a:extLst>
          </p:cNvPr>
          <p:cNvSpPr txBox="1"/>
          <p:nvPr/>
        </p:nvSpPr>
        <p:spPr>
          <a:xfrm>
            <a:off x="2649486" y="288247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51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631736E-694B-422F-8ACA-7540ED481F2F}"/>
              </a:ext>
            </a:extLst>
          </p:cNvPr>
          <p:cNvSpPr/>
          <p:nvPr/>
        </p:nvSpPr>
        <p:spPr>
          <a:xfrm>
            <a:off x="1027997" y="4220292"/>
            <a:ext cx="2400016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+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979EA58-5F62-49C7-81F6-B97444CE722C}"/>
              </a:ext>
            </a:extLst>
          </p:cNvPr>
          <p:cNvSpPr txBox="1"/>
          <p:nvPr/>
        </p:nvSpPr>
        <p:spPr>
          <a:xfrm>
            <a:off x="2649512" y="432809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317D60D-1EF7-4448-8A54-DA7CF7279E16}"/>
              </a:ext>
            </a:extLst>
          </p:cNvPr>
          <p:cNvSpPr/>
          <p:nvPr/>
        </p:nvSpPr>
        <p:spPr>
          <a:xfrm>
            <a:off x="1028001" y="3558398"/>
            <a:ext cx="2388795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DE5509E-BCAA-4A80-AE15-4B2844BBEDDA}"/>
              </a:ext>
            </a:extLst>
          </p:cNvPr>
          <p:cNvSpPr txBox="1"/>
          <p:nvPr/>
        </p:nvSpPr>
        <p:spPr>
          <a:xfrm>
            <a:off x="2647924" y="361783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06CA46F-2BF5-4E4B-8A2F-5EA98ACB67C0}"/>
              </a:ext>
            </a:extLst>
          </p:cNvPr>
          <p:cNvSpPr/>
          <p:nvPr/>
        </p:nvSpPr>
        <p:spPr>
          <a:xfrm>
            <a:off x="1028001" y="4990343"/>
            <a:ext cx="2388795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73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436D82E-E490-4E81-BCA8-2794C76B2714}"/>
              </a:ext>
            </a:extLst>
          </p:cNvPr>
          <p:cNvSpPr txBox="1"/>
          <p:nvPr/>
        </p:nvSpPr>
        <p:spPr>
          <a:xfrm>
            <a:off x="2647924" y="507712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C7B3939-CA41-4F45-BBCB-1727DDD05C5C}"/>
              </a:ext>
            </a:extLst>
          </p:cNvPr>
          <p:cNvSpPr/>
          <p:nvPr/>
        </p:nvSpPr>
        <p:spPr>
          <a:xfrm>
            <a:off x="1028001" y="5719925"/>
            <a:ext cx="2388795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65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 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E1EAF94-C2B0-4153-982F-7529C41DC06A}"/>
              </a:ext>
            </a:extLst>
          </p:cNvPr>
          <p:cNvSpPr txBox="1"/>
          <p:nvPr/>
        </p:nvSpPr>
        <p:spPr>
          <a:xfrm>
            <a:off x="2647915" y="575936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57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960FAA9-6C7E-4BAF-9DF7-B6B69D478955}"/>
              </a:ext>
            </a:extLst>
          </p:cNvPr>
          <p:cNvGrpSpPr/>
          <p:nvPr/>
        </p:nvGrpSpPr>
        <p:grpSpPr>
          <a:xfrm>
            <a:off x="5058785" y="3162475"/>
            <a:ext cx="807151" cy="662828"/>
            <a:chOff x="1750173" y="2926500"/>
            <a:chExt cx="807151" cy="662828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7384B46-239D-4EBD-905A-DF6ECAE5575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89EEF98-68CA-45AA-A385-D99BCA772A16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0A160A0-B18D-4DE1-9410-600D0CCCF5BC}"/>
              </a:ext>
            </a:extLst>
          </p:cNvPr>
          <p:cNvGrpSpPr/>
          <p:nvPr/>
        </p:nvGrpSpPr>
        <p:grpSpPr>
          <a:xfrm>
            <a:off x="6244099" y="2577700"/>
            <a:ext cx="807151" cy="662828"/>
            <a:chOff x="1750173" y="2926500"/>
            <a:chExt cx="807151" cy="662828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79A1DA76-5533-47BC-AD00-ABA912AE2AE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C7731BB-B7BF-40EE-A1AB-690FA6A987B3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E88230-3D48-4B83-A60B-812511C2FA5E}"/>
              </a:ext>
            </a:extLst>
          </p:cNvPr>
          <p:cNvGrpSpPr/>
          <p:nvPr/>
        </p:nvGrpSpPr>
        <p:grpSpPr>
          <a:xfrm>
            <a:off x="7933751" y="1708880"/>
            <a:ext cx="807151" cy="662828"/>
            <a:chOff x="1750173" y="2926500"/>
            <a:chExt cx="807151" cy="662828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E327A65-FE8C-439D-BE18-4C9832FEABA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D54ACC-4560-43A2-BB16-DEE14A600216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1E9CBF0-043E-4310-92CE-9C9A2DB518C3}"/>
              </a:ext>
            </a:extLst>
          </p:cNvPr>
          <p:cNvGrpSpPr/>
          <p:nvPr/>
        </p:nvGrpSpPr>
        <p:grpSpPr>
          <a:xfrm>
            <a:off x="5947993" y="4656932"/>
            <a:ext cx="807151" cy="662828"/>
            <a:chOff x="1750173" y="2926500"/>
            <a:chExt cx="807151" cy="662828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9FDFF4E1-6EAC-4EFB-8D4C-3ED9AB2EBE0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942512F-D09B-4F82-87F1-DB27BBFEE63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3C72E60-10DD-4094-BE74-8A4FF38E4146}"/>
              </a:ext>
            </a:extLst>
          </p:cNvPr>
          <p:cNvGrpSpPr/>
          <p:nvPr/>
        </p:nvGrpSpPr>
        <p:grpSpPr>
          <a:xfrm>
            <a:off x="8559726" y="2645385"/>
            <a:ext cx="807151" cy="662828"/>
            <a:chOff x="1750173" y="2926500"/>
            <a:chExt cx="807151" cy="662828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AF86257-7DD1-41AF-837B-F754CA87A10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5F1DDEB-7145-40C6-8A5E-441E76730871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83F8C08-83DE-4A53-876D-9EC460A04F61}"/>
              </a:ext>
            </a:extLst>
          </p:cNvPr>
          <p:cNvGrpSpPr/>
          <p:nvPr/>
        </p:nvGrpSpPr>
        <p:grpSpPr>
          <a:xfrm>
            <a:off x="8083989" y="3931083"/>
            <a:ext cx="807151" cy="662828"/>
            <a:chOff x="1750173" y="2926500"/>
            <a:chExt cx="807151" cy="662828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07627B6A-4F64-4732-BB23-C9A22638140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56D09A9-4FF1-441A-8803-AA7017FA1FC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58ECCD4-FA7A-4ED7-8CA4-F53FFCFDE2DB}"/>
              </a:ext>
            </a:extLst>
          </p:cNvPr>
          <p:cNvGrpSpPr/>
          <p:nvPr/>
        </p:nvGrpSpPr>
        <p:grpSpPr>
          <a:xfrm>
            <a:off x="8011827" y="5687173"/>
            <a:ext cx="807151" cy="662828"/>
            <a:chOff x="1750173" y="2926500"/>
            <a:chExt cx="807151" cy="662828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502FF0B2-C4C4-42B9-8785-2DA18F5258EA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4ADEBEE-6754-4A6F-8B62-0650E3A4DAA0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8F4A8F1-8EDD-4E9B-BA5C-1BC6C962E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3934">
            <a:off x="5826378" y="3894580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">
            <a:extLst>
              <a:ext uri="{FF2B5EF4-FFF2-40B4-BE49-F238E27FC236}">
                <a16:creationId xmlns:a16="http://schemas.microsoft.com/office/drawing/2014/main" id="{6D5499F9-4A1A-4BB8-8654-56CE613AE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74962">
            <a:off x="6214493" y="3790150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>
            <a:extLst>
              <a:ext uri="{FF2B5EF4-FFF2-40B4-BE49-F238E27FC236}">
                <a16:creationId xmlns:a16="http://schemas.microsoft.com/office/drawing/2014/main" id="{EB9C7149-4243-4F11-9D86-272762F89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3544">
            <a:off x="7210764" y="2929710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>
            <a:extLst>
              <a:ext uri="{FF2B5EF4-FFF2-40B4-BE49-F238E27FC236}">
                <a16:creationId xmlns:a16="http://schemas.microsoft.com/office/drawing/2014/main" id="{3E14A219-B26C-44F0-83AA-1914BC117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9412">
            <a:off x="7552936" y="2715411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>
            <a:extLst>
              <a:ext uri="{FF2B5EF4-FFF2-40B4-BE49-F238E27FC236}">
                <a16:creationId xmlns:a16="http://schemas.microsoft.com/office/drawing/2014/main" id="{2DA05439-4320-460D-AB8C-6A45E774C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17640">
            <a:off x="7873665" y="2959818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>
            <a:extLst>
              <a:ext uri="{FF2B5EF4-FFF2-40B4-BE49-F238E27FC236}">
                <a16:creationId xmlns:a16="http://schemas.microsoft.com/office/drawing/2014/main" id="{8522DE63-0F14-46A9-A4D7-2E8636998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22821">
            <a:off x="8886217" y="3346154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>
            <a:extLst>
              <a:ext uri="{FF2B5EF4-FFF2-40B4-BE49-F238E27FC236}">
                <a16:creationId xmlns:a16="http://schemas.microsoft.com/office/drawing/2014/main" id="{85898D58-7B4A-45E7-86C2-C65E0992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1787">
            <a:off x="9287390" y="3435844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>
            <a:extLst>
              <a:ext uri="{FF2B5EF4-FFF2-40B4-BE49-F238E27FC236}">
                <a16:creationId xmlns:a16="http://schemas.microsoft.com/office/drawing/2014/main" id="{0F2F5D2E-8127-42B0-998F-ED5FF7E58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0705">
            <a:off x="9713607" y="3436002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6DCC2BF-E0AE-485A-89AC-24ED00C7D149}"/>
              </a:ext>
            </a:extLst>
          </p:cNvPr>
          <p:cNvSpPr/>
          <p:nvPr/>
        </p:nvSpPr>
        <p:spPr>
          <a:xfrm>
            <a:off x="9821728" y="2317069"/>
            <a:ext cx="1239392" cy="13634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85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0"/>
                            </p:stCondLst>
                            <p:childTnLst>
                              <p:par>
                                <p:cTn id="13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000"/>
                            </p:stCondLst>
                            <p:childTnLst>
                              <p:par>
                                <p:cTn id="1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44" grpId="0" animBg="1"/>
      <p:bldP spid="45" grpId="0"/>
      <p:bldP spid="46" grpId="0" animBg="1"/>
      <p:bldP spid="47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8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C1F9B4A-4068-4AA7-A9C0-BFD8CF1AB9EE}"/>
              </a:ext>
            </a:extLst>
          </p:cNvPr>
          <p:cNvGrpSpPr/>
          <p:nvPr/>
        </p:nvGrpSpPr>
        <p:grpSpPr>
          <a:xfrm>
            <a:off x="1334604" y="1253203"/>
            <a:ext cx="9860937" cy="5372281"/>
            <a:chOff x="1334604" y="1253203"/>
            <a:chExt cx="9860937" cy="537228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39BF459-2143-41EB-992A-6E577271A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546" t="37984" r="26588" b="12094"/>
            <a:stretch/>
          </p:blipFill>
          <p:spPr>
            <a:xfrm>
              <a:off x="1506021" y="1253203"/>
              <a:ext cx="9689520" cy="5372281"/>
            </a:xfrm>
            <a:prstGeom prst="roundRect">
              <a:avLst/>
            </a:prstGeom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6900F05-F39C-4D26-8AAB-894281307D6F}"/>
                </a:ext>
              </a:extLst>
            </p:cNvPr>
            <p:cNvSpPr/>
            <p:nvPr/>
          </p:nvSpPr>
          <p:spPr>
            <a:xfrm>
              <a:off x="1334604" y="3411468"/>
              <a:ext cx="1282287" cy="1198756"/>
            </a:xfrm>
            <a:prstGeom prst="ellipse">
              <a:avLst/>
            </a:prstGeom>
            <a:solidFill>
              <a:srgbClr val="ADDC7A"/>
            </a:solidFill>
            <a:ln>
              <a:solidFill>
                <a:srgbClr val="ADDC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96" y="4918465"/>
            <a:ext cx="1879504" cy="176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949" y="5258625"/>
            <a:ext cx="1721224" cy="1599375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3194195-8A9B-406D-ACD3-5F0AB07CB6AA}"/>
              </a:ext>
            </a:extLst>
          </p:cNvPr>
          <p:cNvSpPr/>
          <p:nvPr/>
        </p:nvSpPr>
        <p:spPr>
          <a:xfrm>
            <a:off x="3885106" y="3955308"/>
            <a:ext cx="1133461" cy="277741"/>
          </a:xfrm>
          <a:custGeom>
            <a:avLst/>
            <a:gdLst>
              <a:gd name="connsiteX0" fmla="*/ 0 w 1137684"/>
              <a:gd name="connsiteY0" fmla="*/ 340241 h 357534"/>
              <a:gd name="connsiteX1" fmla="*/ 563526 w 1137684"/>
              <a:gd name="connsiteY1" fmla="*/ 318976 h 357534"/>
              <a:gd name="connsiteX2" fmla="*/ 1137684 w 1137684"/>
              <a:gd name="connsiteY2" fmla="*/ 0 h 35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7684" h="357534">
                <a:moveTo>
                  <a:pt x="0" y="340241"/>
                </a:moveTo>
                <a:cubicBezTo>
                  <a:pt x="186956" y="357962"/>
                  <a:pt x="373912" y="375683"/>
                  <a:pt x="563526" y="318976"/>
                </a:cubicBezTo>
                <a:cubicBezTo>
                  <a:pt x="753140" y="262269"/>
                  <a:pt x="945412" y="131134"/>
                  <a:pt x="1137684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C225B36-4098-4F9D-909B-893B19D6E9C4}"/>
              </a:ext>
            </a:extLst>
          </p:cNvPr>
          <p:cNvSpPr/>
          <p:nvPr/>
        </p:nvSpPr>
        <p:spPr>
          <a:xfrm>
            <a:off x="5911702" y="2902688"/>
            <a:ext cx="1180214" cy="329610"/>
          </a:xfrm>
          <a:custGeom>
            <a:avLst/>
            <a:gdLst>
              <a:gd name="connsiteX0" fmla="*/ 0 w 1180214"/>
              <a:gd name="connsiteY0" fmla="*/ 382784 h 393417"/>
              <a:gd name="connsiteX1" fmla="*/ 701749 w 1180214"/>
              <a:gd name="connsiteY1" fmla="*/ 12 h 393417"/>
              <a:gd name="connsiteX2" fmla="*/ 1180214 w 1180214"/>
              <a:gd name="connsiteY2" fmla="*/ 393417 h 39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214" h="393417">
                <a:moveTo>
                  <a:pt x="0" y="382784"/>
                </a:moveTo>
                <a:cubicBezTo>
                  <a:pt x="252523" y="190512"/>
                  <a:pt x="505047" y="-1760"/>
                  <a:pt x="701749" y="12"/>
                </a:cubicBezTo>
                <a:cubicBezTo>
                  <a:pt x="898451" y="1784"/>
                  <a:pt x="1039332" y="197600"/>
                  <a:pt x="1180214" y="39341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A411131-592A-40B3-8FF5-3B0937E2B2C6}"/>
              </a:ext>
            </a:extLst>
          </p:cNvPr>
          <p:cNvSpPr/>
          <p:nvPr/>
        </p:nvSpPr>
        <p:spPr>
          <a:xfrm>
            <a:off x="8112642" y="3606800"/>
            <a:ext cx="1477925" cy="126577"/>
          </a:xfrm>
          <a:custGeom>
            <a:avLst/>
            <a:gdLst>
              <a:gd name="connsiteX0" fmla="*/ 0 w 1477925"/>
              <a:gd name="connsiteY0" fmla="*/ 18902 h 126577"/>
              <a:gd name="connsiteX1" fmla="*/ 510363 w 1477925"/>
              <a:gd name="connsiteY1" fmla="*/ 8270 h 126577"/>
              <a:gd name="connsiteX2" fmla="*/ 935665 w 1477925"/>
              <a:gd name="connsiteY2" fmla="*/ 125228 h 126577"/>
              <a:gd name="connsiteX3" fmla="*/ 1477925 w 1477925"/>
              <a:gd name="connsiteY3" fmla="*/ 61433 h 12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7925" h="126577">
                <a:moveTo>
                  <a:pt x="0" y="18902"/>
                </a:moveTo>
                <a:cubicBezTo>
                  <a:pt x="177209" y="4725"/>
                  <a:pt x="354419" y="-9451"/>
                  <a:pt x="510363" y="8270"/>
                </a:cubicBezTo>
                <a:cubicBezTo>
                  <a:pt x="666307" y="25991"/>
                  <a:pt x="774405" y="116367"/>
                  <a:pt x="935665" y="125228"/>
                </a:cubicBezTo>
                <a:cubicBezTo>
                  <a:pt x="1096925" y="134089"/>
                  <a:pt x="1287425" y="97761"/>
                  <a:pt x="1477925" y="61433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731E511-169F-4236-AEAB-18B79CDE2B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1534" y1="15265" x2="18051" y2="33506"/>
                        <a14:foregroundMark x1="16773" y1="12031" x2="10383" y2="26003"/>
                        <a14:foregroundMark x1="33706" y1="13066" x2="26518" y2="27296"/>
                        <a14:foregroundMark x1="33706" y1="10091" x2="31310" y2="14489"/>
                        <a14:foregroundMark x1="17252" y1="12031" x2="10703" y2="15912"/>
                        <a14:foregroundMark x1="14058" y1="28719" x2="13738" y2="34929"/>
                        <a14:foregroundMark x1="29233" y1="34670" x2="21406" y2="41138"/>
                        <a14:foregroundMark x1="18211" y1="33635" x2="14856" y2="38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0936" y="2941410"/>
            <a:ext cx="1180213" cy="145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7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1112 L 0.08216 0.00138 L 0.14231 0.00856 L 0.17669 0.00856 L 0.22239 -0.01968 L 0.28476 -0.11088 L 0.34843 -0.18959 L 0.36731 -0.2007 L 0.4138 -0.11644 L 0.49843 -0.08288 L 0.54778 -0.07014 L 0.60286 -0.08149 " pathEditMode="relative" rAng="0" ptsTypes="AAAAAAAAAAAA">
                                      <p:cBhvr>
                                        <p:cTn id="18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43" y="-8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786134" y="1149402"/>
            <a:ext cx="59209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364975" y="1123602"/>
            <a:ext cx="9996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 vườn có 30 cây hoa hồng và hoa cúc. Mi đếm được có 9 cây hoa cúc. Hỏi trong vườn có bao nhiêu cây hoa hồng?</a:t>
            </a:r>
          </a:p>
        </p:txBody>
      </p:sp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E707A530-4ECA-4CB6-8913-C2902457E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C6F35-B1D5-4480-A370-1F6DB0F26A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69" y="2237125"/>
            <a:ext cx="6176134" cy="3747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A1FA23-E25F-44ED-9E6A-817D511B1C95}"/>
              </a:ext>
            </a:extLst>
          </p:cNvPr>
          <p:cNvSpPr txBox="1"/>
          <p:nvPr/>
        </p:nvSpPr>
        <p:spPr>
          <a:xfrm>
            <a:off x="6794749" y="2777896"/>
            <a:ext cx="430758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</a:t>
            </a:r>
            <a:r>
              <a:rPr kumimoji="0" lang="vi-VN" sz="28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H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oa hồng và hoa cúc:</a:t>
            </a:r>
            <a:r>
              <a:rPr kumimoji="0" lang="vi-VN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 cây 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Hoa cúc                     : 9 cây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Hoa hồng             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:... cây?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5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838C40-7BB0-184C-8A5B-235310EBE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DE3F86-989B-6A4B-A5CD-E9AB8C5BA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112" y="285329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9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FFA38-7A57-154C-B444-A6C0EE944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53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E92849-DD9E-DE43-A7E0-54057C69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59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图片 7">
            <a:extLst>
              <a:ext uri="{FF2B5EF4-FFF2-40B4-BE49-F238E27FC236}">
                <a16:creationId xmlns:a16="http://schemas.microsoft.com/office/drawing/2014/main" id="{ECFE7F32-E210-4144-98C2-568F47AE1D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2395496" y="0"/>
            <a:ext cx="7320003" cy="2272801"/>
          </a:xfrm>
          <a:prstGeom prst="rect">
            <a:avLst/>
          </a:prstGeom>
        </p:spPr>
      </p:pic>
      <p:pic>
        <p:nvPicPr>
          <p:cNvPr id="21" name="图片 1">
            <a:extLst>
              <a:ext uri="{FF2B5EF4-FFF2-40B4-BE49-F238E27FC236}">
                <a16:creationId xmlns:a16="http://schemas.microsoft.com/office/drawing/2014/main" id="{BF226982-2770-43FE-90FA-182DD5A5C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-30839" y="2938716"/>
            <a:ext cx="3110704" cy="2827655"/>
          </a:xfrm>
          <a:prstGeom prst="rect">
            <a:avLst/>
          </a:prstGeom>
        </p:spPr>
      </p:pic>
      <p:pic>
        <p:nvPicPr>
          <p:cNvPr id="24" name="图片 9" descr="7025f93bab81e29a45dfc8ebfbf481b9">
            <a:extLst>
              <a:ext uri="{FF2B5EF4-FFF2-40B4-BE49-F238E27FC236}">
                <a16:creationId xmlns:a16="http://schemas.microsoft.com/office/drawing/2014/main" id="{F9816A47-7C1D-4A75-BD97-6845353D4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948" y="1652793"/>
            <a:ext cx="3575118" cy="5052695"/>
          </a:xfrm>
          <a:prstGeom prst="rect">
            <a:avLst/>
          </a:prstGeom>
        </p:spPr>
      </p:pic>
      <p:grpSp>
        <p:nvGrpSpPr>
          <p:cNvPr id="25" name="组合 1">
            <a:extLst>
              <a:ext uri="{FF2B5EF4-FFF2-40B4-BE49-F238E27FC236}">
                <a16:creationId xmlns:a16="http://schemas.microsoft.com/office/drawing/2014/main" id="{777A2750-8F01-4975-98DA-CCD450760203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26" name="图片 4">
              <a:extLst>
                <a:ext uri="{FF2B5EF4-FFF2-40B4-BE49-F238E27FC236}">
                  <a16:creationId xmlns:a16="http://schemas.microsoft.com/office/drawing/2014/main" id="{32E4D0CC-E5EA-4868-A120-A59624F6D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27" name="图片 7">
              <a:extLst>
                <a:ext uri="{FF2B5EF4-FFF2-40B4-BE49-F238E27FC236}">
                  <a16:creationId xmlns:a16="http://schemas.microsoft.com/office/drawing/2014/main" id="{B628D599-3C83-4745-B496-81D783B778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3A88B45-7BC6-430D-8C66-2798ACB26A2B}"/>
              </a:ext>
            </a:extLst>
          </p:cNvPr>
          <p:cNvSpPr txBox="1"/>
          <p:nvPr/>
        </p:nvSpPr>
        <p:spPr>
          <a:xfrm>
            <a:off x="2395496" y="1813252"/>
            <a:ext cx="7942717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“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Luyện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trang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86”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764EE5-9F14-465F-9540-B37912FB13D5}"/>
              </a:ext>
            </a:extLst>
          </p:cNvPr>
          <p:cNvSpPr txBox="1"/>
          <p:nvPr/>
        </p:nvSpPr>
        <p:spPr>
          <a:xfrm>
            <a:off x="3338014" y="100040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Củng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-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dặn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dò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iCiel Crocante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2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2399782" y="1922306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1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790950"/>
            <a:ext cx="3110704" cy="2827655"/>
          </a:xfrm>
          <a:prstGeom prst="rect">
            <a:avLst/>
          </a:prstGeom>
        </p:spPr>
      </p:pic>
      <p:pic>
        <p:nvPicPr>
          <p:cNvPr id="6" name="图片 9" descr="7025f93bab81e29a45dfc8ebfbf481b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9497" y="2457449"/>
            <a:ext cx="3575118" cy="5052695"/>
          </a:xfrm>
          <a:prstGeom prst="rect">
            <a:avLst/>
          </a:prstGeom>
        </p:spPr>
      </p:pic>
      <p:sp>
        <p:nvSpPr>
          <p:cNvPr id="7" name="矩形 8"/>
          <p:cNvSpPr/>
          <p:nvPr/>
        </p:nvSpPr>
        <p:spPr>
          <a:xfrm>
            <a:off x="106326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62275" y="-37467"/>
            <a:ext cx="10197496" cy="2018182"/>
            <a:chOff x="2180216" y="1968007"/>
            <a:chExt cx="6699183" cy="2018182"/>
          </a:xfrm>
        </p:grpSpPr>
        <p:sp>
          <p:nvSpPr>
            <p:cNvPr id="11" name="Rounded Rectangle 10"/>
            <p:cNvSpPr/>
            <p:nvPr/>
          </p:nvSpPr>
          <p:spPr>
            <a:xfrm>
              <a:off x="2180216" y="2210248"/>
              <a:ext cx="6699183" cy="1775941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252630" y="2397582"/>
              <a:ext cx="6554356" cy="14906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274407" y="1974972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874390" y="1968007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07268" y="454163"/>
            <a:ext cx="9671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PHÉP TRỪ (CÓ NHỚ) SỐ CÓ HAI CHỮ SỐ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 SỐ CÓ MỘT CHỮ SỐ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/>
          <a:srcRect l="44582"/>
          <a:stretch/>
        </p:blipFill>
        <p:spPr>
          <a:xfrm>
            <a:off x="0" y="-237679"/>
            <a:ext cx="2329970" cy="201701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65644" y="326498"/>
            <a:ext cx="1903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22</a:t>
            </a:r>
          </a:p>
        </p:txBody>
      </p:sp>
      <p:sp>
        <p:nvSpPr>
          <p:cNvPr id="36" name="文本框 22">
            <a:extLst>
              <a:ext uri="{FF2B5EF4-FFF2-40B4-BE49-F238E27FC236}">
                <a16:creationId xmlns:a16="http://schemas.microsoft.com/office/drawing/2014/main" id="{AB5745BD-0E13-4A2C-B56B-81F76B9E9B79}"/>
              </a:ext>
            </a:extLst>
          </p:cNvPr>
          <p:cNvSpPr txBox="1"/>
          <p:nvPr/>
        </p:nvSpPr>
        <p:spPr>
          <a:xfrm>
            <a:off x="3329425" y="3413051"/>
            <a:ext cx="5085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Tiết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2: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Luyện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tập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5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5A7A9A8-30FD-1644-AF66-328A1541A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5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E2A655-A653-47D0-9258-CBB91E4A7BFD}"/>
              </a:ext>
            </a:extLst>
          </p:cNvPr>
          <p:cNvSpPr/>
          <p:nvPr/>
        </p:nvSpPr>
        <p:spPr>
          <a:xfrm>
            <a:off x="4134678" y="1709530"/>
            <a:ext cx="3843131" cy="3405809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09720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7A1AA6-91B3-4920-84F3-B036A5168571}"/>
              </a:ext>
            </a:extLst>
          </p:cNvPr>
          <p:cNvSpPr txBox="1"/>
          <p:nvPr/>
        </p:nvSpPr>
        <p:spPr>
          <a:xfrm>
            <a:off x="1468935" y="1391270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 tính rồi tính.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5AF5A5-7BBA-4D3C-BAC6-AA658E556633}"/>
              </a:ext>
            </a:extLst>
          </p:cNvPr>
          <p:cNvGrpSpPr/>
          <p:nvPr/>
        </p:nvGrpSpPr>
        <p:grpSpPr>
          <a:xfrm>
            <a:off x="2388163" y="2335808"/>
            <a:ext cx="7415673" cy="658838"/>
            <a:chOff x="1824226" y="3918823"/>
            <a:chExt cx="7415673" cy="65883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789BBCF-2213-4EDE-A997-83B160DDCB54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42 – 5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A37F6CB-5CD0-4826-B43F-A47C2202D45E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51 – 9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5F0324-63EC-4A49-9446-F1A4B1F7AC3D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63 – 7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3A2684-D00A-4EEB-82D1-0DAFBFFBE45D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86 – 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84636B-C62A-E14E-86D5-A4779F932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5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C6BFFF-8403-D24C-AD55-9CD1ADAC6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9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1643A7-E90D-154E-9310-C89EC7CB9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9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51D6A4F-03A6-4CC1-A469-55AED717086A}"/>
              </a:ext>
            </a:extLst>
          </p:cNvPr>
          <p:cNvSpPr/>
          <p:nvPr/>
        </p:nvSpPr>
        <p:spPr>
          <a:xfrm>
            <a:off x="1022623" y="64816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9103E2-EA3C-4DF9-B324-15D9AF2EC985}"/>
              </a:ext>
            </a:extLst>
          </p:cNvPr>
          <p:cNvSpPr txBox="1"/>
          <p:nvPr/>
        </p:nvSpPr>
        <p:spPr>
          <a:xfrm>
            <a:off x="1519075" y="630000"/>
            <a:ext cx="4418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Cắm hoa vào lọ thích hợp.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EFACD-90FF-47B4-8EFD-A9C6E38EA28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8360" y="1035022"/>
            <a:ext cx="6355991" cy="38461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2A710B1-4CAA-4599-916A-4F7623D04A96}"/>
              </a:ext>
            </a:extLst>
          </p:cNvPr>
          <p:cNvGrpSpPr/>
          <p:nvPr/>
        </p:nvGrpSpPr>
        <p:grpSpPr>
          <a:xfrm>
            <a:off x="5445530" y="2087426"/>
            <a:ext cx="819933" cy="639019"/>
            <a:chOff x="7027427" y="3635968"/>
            <a:chExt cx="677631" cy="63901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62BBFC-A42E-4807-8535-B0AD671E3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b="24832"/>
            <a:stretch/>
          </p:blipFill>
          <p:spPr>
            <a:xfrm flipH="1">
              <a:off x="7027427" y="3635968"/>
              <a:ext cx="677631" cy="63901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4FB16D-E002-427D-9537-35DFCAC70288}"/>
                </a:ext>
              </a:extLst>
            </p:cNvPr>
            <p:cNvSpPr txBox="1"/>
            <p:nvPr/>
          </p:nvSpPr>
          <p:spPr>
            <a:xfrm>
              <a:off x="7102387" y="3813322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48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B21486A-68D1-49A5-A1D5-7A6072E5DE5F}"/>
              </a:ext>
            </a:extLst>
          </p:cNvPr>
          <p:cNvGrpSpPr/>
          <p:nvPr/>
        </p:nvGrpSpPr>
        <p:grpSpPr>
          <a:xfrm>
            <a:off x="4157986" y="2163044"/>
            <a:ext cx="828884" cy="665135"/>
            <a:chOff x="6126902" y="3752007"/>
            <a:chExt cx="685028" cy="66513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784B9F-0F32-4862-AB01-54662D8EF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b="24832"/>
            <a:stretch/>
          </p:blipFill>
          <p:spPr>
            <a:xfrm>
              <a:off x="6126902" y="3752007"/>
              <a:ext cx="685028" cy="64599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CB831F-3284-4ED4-B799-A03149DB62CF}"/>
                </a:ext>
              </a:extLst>
            </p:cNvPr>
            <p:cNvSpPr txBox="1"/>
            <p:nvPr/>
          </p:nvSpPr>
          <p:spPr>
            <a:xfrm>
              <a:off x="6190610" y="3955477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39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45FCE2E-5C97-492F-8333-3CE356D19C9D}"/>
              </a:ext>
            </a:extLst>
          </p:cNvPr>
          <p:cNvSpPr/>
          <p:nvPr/>
        </p:nvSpPr>
        <p:spPr>
          <a:xfrm>
            <a:off x="1519075" y="1289476"/>
            <a:ext cx="2190023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46 – 7 =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BECEE7-549D-42D8-975E-74FB2893AFE4}"/>
              </a:ext>
            </a:extLst>
          </p:cNvPr>
          <p:cNvSpPr txBox="1"/>
          <p:nvPr/>
        </p:nvSpPr>
        <p:spPr>
          <a:xfrm>
            <a:off x="2982164" y="139699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F7813C-BF85-498C-89B3-81B5717639AB}"/>
              </a:ext>
            </a:extLst>
          </p:cNvPr>
          <p:cNvSpPr/>
          <p:nvPr/>
        </p:nvSpPr>
        <p:spPr>
          <a:xfrm>
            <a:off x="1497372" y="2242532"/>
            <a:ext cx="2190023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– 2 =   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E9CE57-A8EF-43B6-B354-D5CC82C7FC0F}"/>
              </a:ext>
            </a:extLst>
          </p:cNvPr>
          <p:cNvSpPr txBox="1"/>
          <p:nvPr/>
        </p:nvSpPr>
        <p:spPr>
          <a:xfrm>
            <a:off x="2933957" y="2350049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339660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 animBg="1"/>
      <p:bldP spid="12" grpId="0"/>
      <p:bldP spid="13" grpId="0" animBg="1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244</Words>
  <Application>Microsoft Macintosh PowerPoint</Application>
  <PresentationFormat>Widescreen</PresentationFormat>
  <Paragraphs>63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iCiel Crocante</vt:lpstr>
      <vt:lpstr>Times New Roman</vt:lpstr>
      <vt:lpstr>UTM Cookies</vt:lpstr>
      <vt:lpstr>1_Office Theme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12</cp:revision>
  <dcterms:created xsi:type="dcterms:W3CDTF">2021-11-23T14:25:46Z</dcterms:created>
  <dcterms:modified xsi:type="dcterms:W3CDTF">2021-11-25T09:28:00Z</dcterms:modified>
</cp:coreProperties>
</file>