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5" r:id="rId3"/>
  </p:sldMasterIdLst>
  <p:notesMasterIdLst>
    <p:notesMasterId r:id="rId17"/>
  </p:notesMasterIdLst>
  <p:sldIdLst>
    <p:sldId id="268" r:id="rId4"/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9" r:id="rId16"/>
  </p:sldIdLst>
  <p:sldSz cx="7864475" cy="5486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29">
          <p15:clr>
            <a:srgbClr val="A4A3A4"/>
          </p15:clr>
        </p15:guide>
        <p15:guide id="2" pos="247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302" y="78"/>
      </p:cViewPr>
      <p:guideLst>
        <p:guide orient="horz" pos="1729"/>
        <p:guide pos="247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17116" y="1143000"/>
            <a:ext cx="4423767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ỗ dành sẵn cho Ghi chú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4" name="Chỗ dành sẵn cho Số Trang chiế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vi-VN" smtClean="0"/>
              <a:t>13</a:t>
            </a:fld>
            <a:endParaRPr lang="vi-V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9836" y="1704341"/>
            <a:ext cx="6684804" cy="1176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9672" y="3108960"/>
            <a:ext cx="5505133" cy="1402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7BEB-C30C-4B41-8345-C68FF122F017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51B6F-789D-4B5F-9690-946C59019E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7BEB-C30C-4B41-8345-C68FF122F017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51B6F-789D-4B5F-9690-946C59019E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701744" y="219712"/>
            <a:ext cx="1769507" cy="46812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3224" y="219712"/>
            <a:ext cx="5177446" cy="46812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7BEB-C30C-4B41-8345-C68FF122F017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51B6F-789D-4B5F-9690-946C59019E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rang chiếu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>
            <a:fillRect/>
          </a:stretch>
        </p:blipFill>
        <p:spPr>
          <a:xfrm>
            <a:off x="983" y="1"/>
            <a:ext cx="7862509" cy="5486400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ctrTitle" hasCustomPrompt="1"/>
          </p:nvPr>
        </p:nvSpPr>
        <p:spPr>
          <a:xfrm>
            <a:off x="540683" y="426720"/>
            <a:ext cx="5455980" cy="1463040"/>
          </a:xfrm>
        </p:spPr>
        <p:txBody>
          <a:bodyPr anchor="b">
            <a:normAutofit/>
          </a:bodyPr>
          <a:lstStyle>
            <a:lvl1pPr algn="l" latinLnBrk="0">
              <a:defRPr lang="vi-VN" sz="284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 hasCustomPrompt="1"/>
          </p:nvPr>
        </p:nvSpPr>
        <p:spPr>
          <a:xfrm>
            <a:off x="540683" y="1950720"/>
            <a:ext cx="4571226" cy="731520"/>
          </a:xfrm>
        </p:spPr>
        <p:txBody>
          <a:bodyPr>
            <a:normAutofit/>
          </a:bodyPr>
          <a:lstStyle>
            <a:lvl1pPr marL="0" indent="0" algn="l" latinLnBrk="0">
              <a:spcBef>
                <a:spcPct val="155000"/>
              </a:spcBef>
              <a:buNone/>
              <a:defRPr lang="vi-VN" sz="15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294640" indent="0" algn="ctr" latinLnBrk="0">
              <a:buNone/>
              <a:defRPr lang="vi-VN" sz="1290"/>
            </a:lvl2pPr>
            <a:lvl3pPr marL="589915" indent="0" algn="ctr" latinLnBrk="0">
              <a:buNone/>
              <a:defRPr lang="vi-VN" sz="1160"/>
            </a:lvl3pPr>
            <a:lvl4pPr marL="884555" indent="0" algn="ctr" latinLnBrk="0">
              <a:buNone/>
              <a:defRPr lang="vi-VN" sz="1030"/>
            </a:lvl4pPr>
            <a:lvl5pPr marL="1179830" indent="0" algn="ctr" latinLnBrk="0">
              <a:buNone/>
              <a:defRPr lang="vi-VN" sz="1030"/>
            </a:lvl5pPr>
            <a:lvl6pPr marL="1474470" indent="0" algn="ctr" latinLnBrk="0">
              <a:buNone/>
              <a:defRPr lang="vi-VN" sz="1030"/>
            </a:lvl6pPr>
            <a:lvl7pPr marL="1769745" indent="0" algn="ctr" latinLnBrk="0">
              <a:buNone/>
              <a:defRPr lang="vi-VN" sz="1030"/>
            </a:lvl7pPr>
            <a:lvl8pPr marL="2064385" indent="0" algn="ctr" latinLnBrk="0">
              <a:buNone/>
              <a:defRPr lang="vi-VN" sz="1030"/>
            </a:lvl8pPr>
            <a:lvl9pPr marL="2359025" indent="0" algn="ctr" latinLnBrk="0">
              <a:buNone/>
              <a:defRPr lang="vi-VN" sz="1030"/>
            </a:lvl9pPr>
          </a:lstStyle>
          <a:p>
            <a:r>
              <a:rPr lang="vi-VN"/>
              <a:t>Bấm để sửa kiểu tiêu đề phụ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1750D-1F1D-40FB-8965-E86C791CC8EB}" type="datetime1">
              <a:rPr lang="vi-VN" smtClean="0"/>
              <a:t>19/04/2023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>
            <a:fillRect/>
          </a:stretch>
        </p:blipFill>
        <p:spPr>
          <a:xfrm>
            <a:off x="0" y="0"/>
            <a:ext cx="7862509" cy="5485741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2162731" y="426720"/>
            <a:ext cx="4718685" cy="1463040"/>
          </a:xfrm>
        </p:spPr>
        <p:txBody>
          <a:bodyPr anchor="b">
            <a:normAutofit/>
          </a:bodyPr>
          <a:lstStyle>
            <a:lvl1pPr latinLnBrk="0">
              <a:defRPr lang="vi-VN" sz="284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2162731" y="1950720"/>
            <a:ext cx="3539014" cy="731520"/>
          </a:xfrm>
        </p:spPr>
        <p:txBody>
          <a:bodyPr>
            <a:normAutofit/>
          </a:bodyPr>
          <a:lstStyle>
            <a:lvl1pPr marL="0" indent="0" latinLnBrk="0">
              <a:spcBef>
                <a:spcPct val="155000"/>
              </a:spcBef>
              <a:buNone/>
              <a:defRPr lang="vi-VN" sz="155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294640" indent="0" latinLnBrk="0">
              <a:buNone/>
              <a:defRPr lang="vi-VN" sz="1290">
                <a:solidFill>
                  <a:schemeClr val="tx1">
                    <a:tint val="75000"/>
                  </a:schemeClr>
                </a:solidFill>
              </a:defRPr>
            </a:lvl2pPr>
            <a:lvl3pPr marL="589915" indent="0" latinLnBrk="0">
              <a:buNone/>
              <a:defRPr lang="vi-VN" sz="1160">
                <a:solidFill>
                  <a:schemeClr val="tx1">
                    <a:tint val="75000"/>
                  </a:schemeClr>
                </a:solidFill>
              </a:defRPr>
            </a:lvl3pPr>
            <a:lvl4pPr marL="884555" indent="0" latinLnBrk="0">
              <a:buNone/>
              <a:defRPr lang="vi-VN" sz="1030">
                <a:solidFill>
                  <a:schemeClr val="tx1">
                    <a:tint val="75000"/>
                  </a:schemeClr>
                </a:solidFill>
              </a:defRPr>
            </a:lvl4pPr>
            <a:lvl5pPr marL="1179830" indent="0" latinLnBrk="0">
              <a:buNone/>
              <a:defRPr lang="vi-VN" sz="1030">
                <a:solidFill>
                  <a:schemeClr val="tx1">
                    <a:tint val="75000"/>
                  </a:schemeClr>
                </a:solidFill>
              </a:defRPr>
            </a:lvl5pPr>
            <a:lvl6pPr marL="1474470" indent="0" latinLnBrk="0">
              <a:buNone/>
              <a:defRPr lang="vi-VN" sz="1030">
                <a:solidFill>
                  <a:schemeClr val="tx1">
                    <a:tint val="75000"/>
                  </a:schemeClr>
                </a:solidFill>
              </a:defRPr>
            </a:lvl6pPr>
            <a:lvl7pPr marL="1769745" indent="0" latinLnBrk="0">
              <a:buNone/>
              <a:defRPr lang="vi-VN" sz="1030">
                <a:solidFill>
                  <a:schemeClr val="tx1">
                    <a:tint val="75000"/>
                  </a:schemeClr>
                </a:solidFill>
              </a:defRPr>
            </a:lvl7pPr>
            <a:lvl8pPr marL="2064385" indent="0" latinLnBrk="0">
              <a:buNone/>
              <a:defRPr lang="vi-VN" sz="1030">
                <a:solidFill>
                  <a:schemeClr val="tx1">
                    <a:tint val="75000"/>
                  </a:schemeClr>
                </a:solidFill>
              </a:defRPr>
            </a:lvl8pPr>
            <a:lvl9pPr marL="2359025" indent="0" latinLnBrk="0">
              <a:buNone/>
              <a:defRPr lang="vi-VN" sz="10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sz="half" idx="1" hasCustomPrompt="1"/>
          </p:nvPr>
        </p:nvSpPr>
        <p:spPr>
          <a:xfrm>
            <a:off x="983059" y="1460500"/>
            <a:ext cx="2831211" cy="2779776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4050205" y="1460500"/>
            <a:ext cx="2831211" cy="2779776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44500-A852-4614-BE02-A7B55E0B8DF2}" type="datetime1">
              <a:rPr lang="vi-VN" smtClean="0"/>
              <a:t>19/04/2023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983059" y="1463039"/>
            <a:ext cx="2831211" cy="636694"/>
          </a:xfrm>
        </p:spPr>
        <p:txBody>
          <a:bodyPr anchor="ctr">
            <a:normAutofit/>
          </a:bodyPr>
          <a:lstStyle>
            <a:lvl1pPr marL="0" indent="0" latinLnBrk="0">
              <a:spcBef>
                <a:spcPct val="0"/>
              </a:spcBef>
              <a:buNone/>
              <a:defRPr lang="vi-VN" sz="1550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294640" indent="0" latinLnBrk="0">
              <a:buNone/>
              <a:defRPr lang="vi-VN" sz="1290" b="1"/>
            </a:lvl2pPr>
            <a:lvl3pPr marL="589915" indent="0" latinLnBrk="0">
              <a:buNone/>
              <a:defRPr lang="vi-VN" sz="1160" b="1"/>
            </a:lvl3pPr>
            <a:lvl4pPr marL="884555" indent="0" latinLnBrk="0">
              <a:buNone/>
              <a:defRPr lang="vi-VN" sz="1030" b="1"/>
            </a:lvl4pPr>
            <a:lvl5pPr marL="1179830" indent="0" latinLnBrk="0">
              <a:buNone/>
              <a:defRPr lang="vi-VN" sz="1030" b="1"/>
            </a:lvl5pPr>
            <a:lvl6pPr marL="1474470" indent="0" latinLnBrk="0">
              <a:buNone/>
              <a:defRPr lang="vi-VN" sz="1030" b="1"/>
            </a:lvl6pPr>
            <a:lvl7pPr marL="1769745" indent="0" latinLnBrk="0">
              <a:buNone/>
              <a:defRPr lang="vi-VN" sz="1030" b="1"/>
            </a:lvl7pPr>
            <a:lvl8pPr marL="2064385" indent="0" latinLnBrk="0">
              <a:buNone/>
              <a:defRPr lang="vi-VN" sz="1030" b="1"/>
            </a:lvl8pPr>
            <a:lvl9pPr marL="2359025" indent="0" latinLnBrk="0">
              <a:buNone/>
              <a:defRPr lang="vi-VN" sz="1030" b="1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983059" y="2099733"/>
            <a:ext cx="2831211" cy="2140374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5" name="Chỗ dành sẵn cho Văn bản 4"/>
          <p:cNvSpPr>
            <a:spLocks noGrp="1"/>
          </p:cNvSpPr>
          <p:nvPr>
            <p:ph type="body" sz="quarter" idx="3" hasCustomPrompt="1"/>
          </p:nvPr>
        </p:nvSpPr>
        <p:spPr>
          <a:xfrm>
            <a:off x="4050205" y="1463039"/>
            <a:ext cx="2831211" cy="636694"/>
          </a:xfrm>
        </p:spPr>
        <p:txBody>
          <a:bodyPr anchor="ctr">
            <a:normAutofit/>
          </a:bodyPr>
          <a:lstStyle>
            <a:lvl1pPr marL="0" indent="0" latinLnBrk="0">
              <a:spcBef>
                <a:spcPct val="0"/>
              </a:spcBef>
              <a:buNone/>
              <a:defRPr lang="vi-VN" sz="1550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294640" indent="0" latinLnBrk="0">
              <a:buNone/>
              <a:defRPr lang="vi-VN" sz="1290" b="1"/>
            </a:lvl2pPr>
            <a:lvl3pPr marL="589915" indent="0" latinLnBrk="0">
              <a:buNone/>
              <a:defRPr lang="vi-VN" sz="1160" b="1"/>
            </a:lvl3pPr>
            <a:lvl4pPr marL="884555" indent="0" latinLnBrk="0">
              <a:buNone/>
              <a:defRPr lang="vi-VN" sz="1030" b="1"/>
            </a:lvl4pPr>
            <a:lvl5pPr marL="1179830" indent="0" latinLnBrk="0">
              <a:buNone/>
              <a:defRPr lang="vi-VN" sz="1030" b="1"/>
            </a:lvl5pPr>
            <a:lvl6pPr marL="1474470" indent="0" latinLnBrk="0">
              <a:buNone/>
              <a:defRPr lang="vi-VN" sz="1030" b="1"/>
            </a:lvl6pPr>
            <a:lvl7pPr marL="1769745" indent="0" latinLnBrk="0">
              <a:buNone/>
              <a:defRPr lang="vi-VN" sz="1030" b="1"/>
            </a:lvl7pPr>
            <a:lvl8pPr marL="2064385" indent="0" latinLnBrk="0">
              <a:buNone/>
              <a:defRPr lang="vi-VN" sz="1030" b="1"/>
            </a:lvl8pPr>
            <a:lvl9pPr marL="2359025" indent="0" latinLnBrk="0">
              <a:buNone/>
              <a:defRPr lang="vi-VN" sz="1030" b="1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6" name="Chỗ dành sẵn cho Nội dung 5"/>
          <p:cNvSpPr>
            <a:spLocks noGrp="1"/>
          </p:cNvSpPr>
          <p:nvPr>
            <p:ph sz="quarter" idx="4" hasCustomPrompt="1"/>
          </p:nvPr>
        </p:nvSpPr>
        <p:spPr>
          <a:xfrm>
            <a:off x="4050205" y="2099733"/>
            <a:ext cx="2831211" cy="2140374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7" name="Chỗ dành sẵn cho Ngà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0B8EE9C-E5C3-4310-A0A8-D02DE97C9E16}" type="datetime1">
              <a:rPr lang="en-US" smtClean="0"/>
              <a:t>4/19/2023</a:t>
            </a:fld>
            <a:endParaRPr lang="en-US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hỗ dành sẵn cho Số Trang chiế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gà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C8679-97DB-46A1-A777-A0ABC5DB7EA2}" type="datetime1">
              <a:rPr lang="vi-VN" smtClean="0"/>
              <a:t>19/04/2023</a:t>
            </a:fld>
            <a:endParaRPr lang="vi-VN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Trang chiế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E3D9-170E-4FBE-A407-230C83F1DE4F}" type="datetime1">
              <a:rPr lang="vi-VN" smtClean="0"/>
              <a:t>19/04/2023</a:t>
            </a:fld>
            <a:endParaRPr lang="vi-VN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Trang chiế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2065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>
          <a:xfrm>
            <a:off x="3047484" y="1463040"/>
            <a:ext cx="3833932" cy="2781300"/>
          </a:xfrm>
        </p:spPr>
        <p:txBody>
          <a:bodyPr>
            <a:normAutofit/>
          </a:bodyPr>
          <a:lstStyle>
            <a:lvl1pPr latinLnBrk="0">
              <a:defRPr lang="vi-VN" sz="1290"/>
            </a:lvl1pPr>
            <a:lvl2pPr latinLnBrk="0">
              <a:defRPr lang="vi-VN" sz="1160"/>
            </a:lvl2pPr>
            <a:lvl3pPr latinLnBrk="0">
              <a:defRPr lang="vi-VN" sz="1030"/>
            </a:lvl3pPr>
            <a:lvl4pPr latinLnBrk="0">
              <a:defRPr lang="vi-VN" sz="905"/>
            </a:lvl4pPr>
            <a:lvl5pPr latinLnBrk="0">
              <a:defRPr lang="vi-VN" sz="905"/>
            </a:lvl5pPr>
            <a:lvl6pPr latinLnBrk="0">
              <a:defRPr lang="vi-VN" sz="1290"/>
            </a:lvl6pPr>
            <a:lvl7pPr latinLnBrk="0">
              <a:defRPr lang="vi-VN" sz="1290"/>
            </a:lvl7pPr>
            <a:lvl8pPr latinLnBrk="0">
              <a:defRPr lang="vi-VN" sz="1290"/>
            </a:lvl8pPr>
            <a:lvl9pPr latinLnBrk="0">
              <a:defRPr lang="vi-VN" sz="1290"/>
            </a:lvl9pPr>
          </a:lstStyle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983059" y="1463040"/>
            <a:ext cx="1887474" cy="2781300"/>
          </a:xfrm>
        </p:spPr>
        <p:txBody>
          <a:bodyPr>
            <a:normAutofit/>
          </a:bodyPr>
          <a:lstStyle>
            <a:lvl1pPr marL="0" indent="0" latinLnBrk="0">
              <a:spcBef>
                <a:spcPct val="155000"/>
              </a:spcBef>
              <a:buNone/>
              <a:defRPr lang="vi-VN" sz="1160"/>
            </a:lvl1pPr>
            <a:lvl2pPr marL="294640" indent="0" latinLnBrk="0">
              <a:buNone/>
              <a:defRPr lang="vi-VN" sz="905"/>
            </a:lvl2pPr>
            <a:lvl3pPr marL="589915" indent="0" latinLnBrk="0">
              <a:buNone/>
              <a:defRPr lang="vi-VN" sz="775"/>
            </a:lvl3pPr>
            <a:lvl4pPr marL="884555" indent="0" latinLnBrk="0">
              <a:buNone/>
              <a:defRPr lang="vi-VN" sz="645"/>
            </a:lvl4pPr>
            <a:lvl5pPr marL="1179830" indent="0" latinLnBrk="0">
              <a:buNone/>
              <a:defRPr lang="vi-VN" sz="645"/>
            </a:lvl5pPr>
            <a:lvl6pPr marL="1474470" indent="0" latinLnBrk="0">
              <a:buNone/>
              <a:defRPr lang="vi-VN" sz="645"/>
            </a:lvl6pPr>
            <a:lvl7pPr marL="1769745" indent="0" latinLnBrk="0">
              <a:buNone/>
              <a:defRPr lang="vi-VN" sz="645"/>
            </a:lvl7pPr>
            <a:lvl8pPr marL="2064385" indent="0" latinLnBrk="0">
              <a:buNone/>
              <a:defRPr lang="vi-VN" sz="645"/>
            </a:lvl8pPr>
            <a:lvl9pPr marL="2359025" indent="0" latinLnBrk="0">
              <a:buNone/>
              <a:defRPr lang="vi-VN" sz="645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FA2F-4DD1-4D2C-BAC2-71F67BBB7B93}" type="datetime1">
              <a:rPr lang="vi-VN" smtClean="0"/>
              <a:t>19/04/2023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7BEB-C30C-4B41-8345-C68FF122F017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51B6F-789D-4B5F-9690-946C59019E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2065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4522073" y="1796796"/>
            <a:ext cx="2359343" cy="1755648"/>
          </a:xfrm>
        </p:spPr>
        <p:txBody>
          <a:bodyPr>
            <a:normAutofit/>
          </a:bodyPr>
          <a:lstStyle>
            <a:lvl1pPr marL="0" indent="0" latinLnBrk="0">
              <a:spcBef>
                <a:spcPct val="155000"/>
              </a:spcBef>
              <a:buNone/>
              <a:defRPr lang="vi-VN" sz="116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294640" indent="0" latinLnBrk="0">
              <a:buNone/>
              <a:defRPr lang="vi-VN" sz="905"/>
            </a:lvl2pPr>
            <a:lvl3pPr marL="589915" indent="0" latinLnBrk="0">
              <a:buNone/>
              <a:defRPr lang="vi-VN" sz="775"/>
            </a:lvl3pPr>
            <a:lvl4pPr marL="884555" indent="0" latinLnBrk="0">
              <a:buNone/>
              <a:defRPr lang="vi-VN" sz="645"/>
            </a:lvl4pPr>
            <a:lvl5pPr marL="1179830" indent="0" latinLnBrk="0">
              <a:buNone/>
              <a:defRPr lang="vi-VN" sz="645"/>
            </a:lvl5pPr>
            <a:lvl6pPr marL="1474470" indent="0" latinLnBrk="0">
              <a:buNone/>
              <a:defRPr lang="vi-VN" sz="645"/>
            </a:lvl6pPr>
            <a:lvl7pPr marL="1769745" indent="0" latinLnBrk="0">
              <a:buNone/>
              <a:defRPr lang="vi-VN" sz="645"/>
            </a:lvl7pPr>
            <a:lvl8pPr marL="2064385" indent="0" latinLnBrk="0">
              <a:buNone/>
              <a:defRPr lang="vi-VN" sz="645"/>
            </a:lvl8pPr>
            <a:lvl9pPr marL="2359025" indent="0" latinLnBrk="0">
              <a:buNone/>
              <a:defRPr lang="vi-VN" sz="645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52B8FF1-2ED6-4537-923F-233B63C57ADF}" type="datetime1">
              <a:rPr lang="en-US" smtClean="0"/>
              <a:t>4/19/2023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Hình tự do 5"/>
          <p:cNvSpPr/>
          <p:nvPr/>
        </p:nvSpPr>
        <p:spPr bwMode="gray">
          <a:xfrm>
            <a:off x="518837" y="1356360"/>
            <a:ext cx="3610013" cy="263652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58983" tIns="29491" rIns="58983" bIns="29491" numCol="1" anchor="t" anchorCtr="0" compatLnSpc="1"/>
          <a:lstStyle/>
          <a:p>
            <a:endParaRPr lang="vi-VN" sz="116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Chỗ dành sẵn cho Ảnh 11"/>
          <p:cNvSpPr>
            <a:spLocks noGrp="1"/>
          </p:cNvSpPr>
          <p:nvPr>
            <p:ph type="pic" idx="1" hasCustomPrompt="1"/>
          </p:nvPr>
        </p:nvSpPr>
        <p:spPr>
          <a:xfrm>
            <a:off x="648937" y="1499616"/>
            <a:ext cx="3349813" cy="2350008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 sz="129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294640" indent="0" latinLnBrk="0">
              <a:buNone/>
              <a:defRPr lang="vi-VN" sz="1805"/>
            </a:lvl2pPr>
            <a:lvl3pPr marL="589915" indent="0" latinLnBrk="0">
              <a:buNone/>
              <a:defRPr lang="vi-VN" sz="1550"/>
            </a:lvl3pPr>
            <a:lvl4pPr marL="884555" indent="0" latinLnBrk="0">
              <a:buNone/>
              <a:defRPr lang="vi-VN" sz="1290"/>
            </a:lvl4pPr>
            <a:lvl5pPr marL="1179830" indent="0" latinLnBrk="0">
              <a:buNone/>
              <a:defRPr lang="vi-VN" sz="1290"/>
            </a:lvl5pPr>
            <a:lvl6pPr marL="1474470" indent="0" latinLnBrk="0">
              <a:buNone/>
              <a:defRPr lang="vi-VN" sz="1290"/>
            </a:lvl6pPr>
            <a:lvl7pPr marL="1769745" indent="0" latinLnBrk="0">
              <a:buNone/>
              <a:defRPr lang="vi-VN" sz="1290"/>
            </a:lvl7pPr>
            <a:lvl8pPr marL="2064385" indent="0" latinLnBrk="0">
              <a:buNone/>
              <a:defRPr lang="vi-VN" sz="1290"/>
            </a:lvl8pPr>
            <a:lvl9pPr marL="2359025" indent="0" latinLnBrk="0">
              <a:buNone/>
              <a:defRPr lang="vi-VN" sz="1290"/>
            </a:lvl9pPr>
          </a:lstStyle>
          <a:p>
            <a:r>
              <a:rPr lang="vi-VN"/>
              <a:t>Bấm vào biểu tượng để thêm ảnh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ai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" y="1373"/>
            <a:ext cx="7862509" cy="5485027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491530" y="746759"/>
            <a:ext cx="2654260" cy="3287572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58983" tIns="29491" rIns="58983" bIns="29491" numCol="1" anchor="t" anchorCtr="0" compatLnSpc="1"/>
          <a:lstStyle/>
          <a:p>
            <a:endParaRPr lang="vi-VN" sz="116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640172" y="890418"/>
            <a:ext cx="2346992" cy="3000255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8" name="Hình tự do 5"/>
          <p:cNvSpPr/>
          <p:nvPr/>
        </p:nvSpPr>
        <p:spPr bwMode="gray">
          <a:xfrm>
            <a:off x="3418862" y="746759"/>
            <a:ext cx="2654260" cy="3287572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58983" tIns="29491" rIns="58983" bIns="29491" numCol="1" anchor="t" anchorCtr="0" compatLnSpc="1"/>
          <a:lstStyle/>
          <a:p>
            <a:endParaRPr lang="vi-VN" sz="116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3567504" y="890418"/>
            <a:ext cx="2346992" cy="3000255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663488" y="4244340"/>
            <a:ext cx="2300359" cy="877824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16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ct val="155000"/>
              </a:spcBef>
              <a:buNone/>
              <a:defRPr lang="vi-VN" sz="1160"/>
            </a:lvl2pPr>
            <a:lvl3pPr marL="0" indent="0" latinLnBrk="0">
              <a:spcBef>
                <a:spcPct val="155000"/>
              </a:spcBef>
              <a:buNone/>
              <a:defRPr lang="vi-VN" sz="1160"/>
            </a:lvl3pPr>
            <a:lvl4pPr marL="0" indent="0" latinLnBrk="0">
              <a:spcBef>
                <a:spcPct val="155000"/>
              </a:spcBef>
              <a:buNone/>
              <a:defRPr lang="vi-VN" sz="1160"/>
            </a:lvl4pPr>
            <a:lvl5pPr marL="0" indent="0" latinLnBrk="0">
              <a:spcBef>
                <a:spcPct val="155000"/>
              </a:spcBef>
              <a:buNone/>
              <a:defRPr lang="vi-VN" sz="1160"/>
            </a:lvl5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20" name="Chỗ dành sẵn cho Văn bản 16"/>
          <p:cNvSpPr>
            <a:spLocks noGrp="1"/>
          </p:cNvSpPr>
          <p:nvPr>
            <p:ph type="body" sz="quarter" idx="16" hasCustomPrompt="1"/>
          </p:nvPr>
        </p:nvSpPr>
        <p:spPr>
          <a:xfrm>
            <a:off x="3590820" y="4244340"/>
            <a:ext cx="2300359" cy="877824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16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ct val="155000"/>
              </a:spcBef>
              <a:buNone/>
              <a:defRPr lang="vi-VN" sz="1160"/>
            </a:lvl2pPr>
            <a:lvl3pPr marL="0" indent="0" latinLnBrk="0">
              <a:spcBef>
                <a:spcPct val="155000"/>
              </a:spcBef>
              <a:buNone/>
              <a:defRPr lang="vi-VN" sz="1160"/>
            </a:lvl3pPr>
            <a:lvl4pPr marL="0" indent="0" latinLnBrk="0">
              <a:spcBef>
                <a:spcPct val="155000"/>
              </a:spcBef>
              <a:buNone/>
              <a:defRPr lang="vi-VN" sz="1160"/>
            </a:lvl4pPr>
            <a:lvl5pPr marL="0" indent="0" latinLnBrk="0">
              <a:spcBef>
                <a:spcPct val="155000"/>
              </a:spcBef>
              <a:buNone/>
              <a:defRPr lang="vi-VN" sz="1160"/>
            </a:lvl5pPr>
          </a:lstStyle>
          <a:p>
            <a:pPr lvl="0"/>
            <a:r>
              <a:rPr lang="vi-VN"/>
              <a:t>Bấm để sửa kiểu văn bản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" y="1373"/>
            <a:ext cx="7862509" cy="5485027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491530" y="746759"/>
            <a:ext cx="3440708" cy="3287572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58983" tIns="29491" rIns="58983" bIns="29491" numCol="1" anchor="t" anchorCtr="0" compatLnSpc="1"/>
          <a:lstStyle/>
          <a:p>
            <a:endParaRPr lang="vi-VN" sz="116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639819" y="890418"/>
            <a:ext cx="3144128" cy="3000255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8" name="Hình tự do 5"/>
          <p:cNvSpPr/>
          <p:nvPr/>
        </p:nvSpPr>
        <p:spPr bwMode="gray">
          <a:xfrm>
            <a:off x="4079227" y="773853"/>
            <a:ext cx="1929313" cy="154750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58983" tIns="29491" rIns="58983" bIns="29491" numCol="1" anchor="t" anchorCtr="0" compatLnSpc="1"/>
          <a:lstStyle/>
          <a:p>
            <a:endParaRPr lang="vi-VN" sz="116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4196725" y="887794"/>
            <a:ext cx="1694318" cy="1319624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663488" y="4735404"/>
            <a:ext cx="5227555" cy="397936"/>
          </a:xfrm>
        </p:spPr>
        <p:txBody>
          <a:bodyPr>
            <a:normAutofit/>
          </a:bodyPr>
          <a:lstStyle>
            <a:lvl1pPr marL="0" indent="0" latinLnBrk="0">
              <a:spcBef>
                <a:spcPct val="0"/>
              </a:spcBef>
              <a:buNone/>
              <a:defRPr lang="vi-VN" sz="103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ct val="155000"/>
              </a:spcBef>
              <a:buNone/>
              <a:defRPr lang="vi-VN" sz="1160"/>
            </a:lvl2pPr>
            <a:lvl3pPr marL="0" indent="0" latinLnBrk="0">
              <a:spcBef>
                <a:spcPct val="155000"/>
              </a:spcBef>
              <a:buNone/>
              <a:defRPr lang="vi-VN" sz="1160"/>
            </a:lvl3pPr>
            <a:lvl4pPr marL="0" indent="0" latinLnBrk="0">
              <a:spcBef>
                <a:spcPct val="155000"/>
              </a:spcBef>
              <a:buNone/>
              <a:defRPr lang="vi-VN" sz="1160"/>
            </a:lvl4pPr>
            <a:lvl5pPr marL="0" indent="0" latinLnBrk="0">
              <a:spcBef>
                <a:spcPct val="155000"/>
              </a:spcBef>
              <a:buNone/>
              <a:defRPr lang="vi-VN" sz="1160"/>
            </a:lvl5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12" name="Hình tự do 5"/>
          <p:cNvSpPr/>
          <p:nvPr/>
        </p:nvSpPr>
        <p:spPr bwMode="gray">
          <a:xfrm>
            <a:off x="4079227" y="2448763"/>
            <a:ext cx="1929313" cy="154750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58983" tIns="29491" rIns="58983" bIns="29491" numCol="1" anchor="t" anchorCtr="0" compatLnSpc="1"/>
          <a:lstStyle/>
          <a:p>
            <a:endParaRPr lang="vi-VN" sz="116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4196725" y="2562705"/>
            <a:ext cx="1694318" cy="1319624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663488" y="4244339"/>
            <a:ext cx="5227556" cy="463937"/>
          </a:xfrm>
        </p:spPr>
        <p:txBody>
          <a:bodyPr>
            <a:normAutofit/>
          </a:bodyPr>
          <a:lstStyle>
            <a:lvl1pPr latinLnBrk="0">
              <a:defRPr lang="vi-VN" sz="155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ăm Ả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" y="226"/>
            <a:ext cx="7862509" cy="5487772"/>
          </a:xfrm>
          <a:prstGeom prst="rect">
            <a:avLst/>
          </a:prstGeom>
        </p:spPr>
      </p:pic>
      <p:sp>
        <p:nvSpPr>
          <p:cNvPr id="8" name="Hình tự do 5"/>
          <p:cNvSpPr/>
          <p:nvPr/>
        </p:nvSpPr>
        <p:spPr bwMode="gray">
          <a:xfrm>
            <a:off x="2697952" y="212035"/>
            <a:ext cx="3375170" cy="2416018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58983" tIns="29491" rIns="58983" bIns="29491" numCol="1" anchor="t" anchorCtr="0" compatLnSpc="1"/>
          <a:lstStyle/>
          <a:p>
            <a:endParaRPr lang="vi-VN" sz="116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Chỗ dành sẵn cho Ảnh 8"/>
          <p:cNvSpPr>
            <a:spLocks noGrp="1"/>
          </p:cNvSpPr>
          <p:nvPr>
            <p:ph type="pic" sz="quarter" idx="13" hasCustomPrompt="1"/>
          </p:nvPr>
        </p:nvSpPr>
        <p:spPr>
          <a:xfrm>
            <a:off x="2853991" y="349052"/>
            <a:ext cx="3063090" cy="2141985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0" name="Hình tự do 5"/>
          <p:cNvSpPr/>
          <p:nvPr/>
        </p:nvSpPr>
        <p:spPr bwMode="gray">
          <a:xfrm>
            <a:off x="526484" y="307778"/>
            <a:ext cx="2029471" cy="1515742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58983" tIns="29491" rIns="58983" bIns="29491" numCol="1" anchor="t" anchorCtr="0" compatLnSpc="1"/>
          <a:lstStyle/>
          <a:p>
            <a:endParaRPr lang="vi-VN" sz="116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Chỗ dành sẵn cho Ảnh 10"/>
          <p:cNvSpPr>
            <a:spLocks noGrp="1"/>
          </p:cNvSpPr>
          <p:nvPr>
            <p:ph type="pic" sz="quarter" idx="15" hasCustomPrompt="1"/>
          </p:nvPr>
        </p:nvSpPr>
        <p:spPr>
          <a:xfrm>
            <a:off x="653452" y="430586"/>
            <a:ext cx="1775535" cy="1270126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2" name="Hình tự do 5"/>
          <p:cNvSpPr/>
          <p:nvPr/>
        </p:nvSpPr>
        <p:spPr bwMode="gray">
          <a:xfrm>
            <a:off x="526484" y="1982689"/>
            <a:ext cx="2029471" cy="1515742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58983" tIns="29491" rIns="58983" bIns="29491" numCol="1" anchor="t" anchorCtr="0" compatLnSpc="1"/>
          <a:lstStyle/>
          <a:p>
            <a:endParaRPr lang="vi-VN" sz="116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653452" y="2105496"/>
            <a:ext cx="1775535" cy="1270126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4" name="Hình tự do 5"/>
          <p:cNvSpPr/>
          <p:nvPr/>
        </p:nvSpPr>
        <p:spPr bwMode="gray">
          <a:xfrm>
            <a:off x="526484" y="3657599"/>
            <a:ext cx="2029471" cy="1515742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58983" tIns="29491" rIns="58983" bIns="29491" numCol="1" anchor="t" anchorCtr="0" compatLnSpc="1"/>
          <a:lstStyle/>
          <a:p>
            <a:endParaRPr lang="vi-VN" sz="116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7" hasCustomPrompt="1"/>
          </p:nvPr>
        </p:nvSpPr>
        <p:spPr>
          <a:xfrm>
            <a:off x="653452" y="3780406"/>
            <a:ext cx="1775535" cy="1270126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20" name="Hình tự do 5"/>
          <p:cNvSpPr/>
          <p:nvPr/>
        </p:nvSpPr>
        <p:spPr bwMode="gray">
          <a:xfrm>
            <a:off x="2697952" y="2758809"/>
            <a:ext cx="3375170" cy="2416018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58983" tIns="29491" rIns="58983" bIns="29491" numCol="1" anchor="t" anchorCtr="0" compatLnSpc="1"/>
          <a:lstStyle/>
          <a:p>
            <a:endParaRPr lang="vi-VN" sz="116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Chỗ dành sẵn cho Ảnh 20"/>
          <p:cNvSpPr>
            <a:spLocks noGrp="1"/>
          </p:cNvSpPr>
          <p:nvPr>
            <p:ph type="pic" sz="quarter" idx="18" hasCustomPrompt="1"/>
          </p:nvPr>
        </p:nvSpPr>
        <p:spPr>
          <a:xfrm>
            <a:off x="2853991" y="2895826"/>
            <a:ext cx="3063090" cy="2141985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ề và Văn bản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C548-14FE-4E4F-A263-940A54C248A3}" type="datetime1">
              <a:rPr lang="vi-VN" smtClean="0"/>
              <a:t>19/04/2023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ăn bản và Tiêu đề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/>
          <p:cNvSpPr>
            <a:spLocks noGrp="1"/>
          </p:cNvSpPr>
          <p:nvPr>
            <p:ph type="title" orient="vert" hasCustomPrompt="1"/>
          </p:nvPr>
        </p:nvSpPr>
        <p:spPr>
          <a:xfrm>
            <a:off x="5701744" y="292100"/>
            <a:ext cx="1179671" cy="3952240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>
          <a:xfrm>
            <a:off x="983059" y="292100"/>
            <a:ext cx="4423767" cy="3952240"/>
          </a:xfrm>
        </p:spPr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EE30-883E-4C68-B7FA-C27C015832CB}" type="datetime1">
              <a:rPr lang="vi-VN" smtClean="0"/>
              <a:t>19/04/2023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rang chiếu Tiêu đề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 hasCustomPrompt="1"/>
          </p:nvPr>
        </p:nvSpPr>
        <p:spPr>
          <a:xfrm>
            <a:off x="687118" y="243840"/>
            <a:ext cx="4574297" cy="2235125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4255"/>
            </a:lvl1pPr>
          </a:lstStyle>
          <a:p>
            <a:pPr rtl="0"/>
            <a:r>
              <a:rPr lang="vi-VN" noProof="0" dirty="0"/>
              <a:t>Bấm để sửa kiểu tiêu đề Bản cái</a:t>
            </a:r>
          </a:p>
        </p:txBody>
      </p:sp>
      <p:sp>
        <p:nvSpPr>
          <p:cNvPr id="3" name="Phụ đề 2"/>
          <p:cNvSpPr>
            <a:spLocks noGrp="1"/>
          </p:cNvSpPr>
          <p:nvPr>
            <p:ph type="subTitle" idx="1" hasCustomPrompt="1"/>
          </p:nvPr>
        </p:nvSpPr>
        <p:spPr>
          <a:xfrm>
            <a:off x="687118" y="2487043"/>
            <a:ext cx="4574297" cy="670560"/>
          </a:xfrm>
        </p:spPr>
        <p:txBody>
          <a:bodyPr rtlCol="0"/>
          <a:lstStyle>
            <a:lvl1pPr marL="0" indent="0" algn="l">
              <a:spcBef>
                <a:spcPct val="0"/>
              </a:spcBef>
              <a:buNone/>
              <a:defRPr sz="1550">
                <a:solidFill>
                  <a:schemeClr val="accent2"/>
                </a:solidFill>
              </a:defRPr>
            </a:lvl1pPr>
            <a:lvl2pPr marL="294640" indent="0" algn="ctr">
              <a:buNone/>
              <a:defRPr sz="1290"/>
            </a:lvl2pPr>
            <a:lvl3pPr marL="589915" indent="0" algn="ctr">
              <a:buNone/>
              <a:defRPr sz="1160"/>
            </a:lvl3pPr>
            <a:lvl4pPr marL="884555" indent="0" algn="ctr">
              <a:buNone/>
              <a:defRPr sz="1030"/>
            </a:lvl4pPr>
            <a:lvl5pPr marL="1179830" indent="0" algn="ctr">
              <a:buNone/>
              <a:defRPr sz="1030"/>
            </a:lvl5pPr>
            <a:lvl6pPr marL="1474470" indent="0" algn="ctr">
              <a:buNone/>
              <a:defRPr sz="1030"/>
            </a:lvl6pPr>
            <a:lvl7pPr marL="1769745" indent="0" algn="ctr">
              <a:buNone/>
              <a:defRPr sz="1030"/>
            </a:lvl7pPr>
            <a:lvl8pPr marL="2064385" indent="0" algn="ctr">
              <a:buNone/>
              <a:defRPr sz="1030"/>
            </a:lvl8pPr>
            <a:lvl9pPr marL="2359025" indent="0" algn="ctr">
              <a:buNone/>
              <a:defRPr sz="1030"/>
            </a:lvl9pPr>
          </a:lstStyle>
          <a:p>
            <a:pPr rtl="0"/>
            <a:r>
              <a:rPr lang="vi-VN" noProof="0" dirty="0" err="1"/>
              <a:t>Bấm</a:t>
            </a:r>
            <a:r>
              <a:rPr lang="vi-VN" noProof="0" dirty="0"/>
              <a:t> </a:t>
            </a:r>
            <a:r>
              <a:rPr lang="vi-VN" noProof="0" dirty="0" err="1"/>
              <a:t>để</a:t>
            </a:r>
            <a:r>
              <a:rPr lang="vi-VN" noProof="0" dirty="0"/>
              <a:t> </a:t>
            </a:r>
            <a:r>
              <a:rPr lang="vi-VN" noProof="0" dirty="0" err="1"/>
              <a:t>chỉnh</a:t>
            </a:r>
            <a:r>
              <a:rPr lang="vi-VN" noProof="0" dirty="0"/>
              <a:t> </a:t>
            </a:r>
            <a:r>
              <a:rPr lang="vi-VN" noProof="0" dirty="0" err="1"/>
              <a:t>sửa</a:t>
            </a:r>
            <a:r>
              <a:rPr lang="vi-VN" noProof="0" dirty="0"/>
              <a:t> </a:t>
            </a:r>
            <a:r>
              <a:rPr lang="vi-VN" noProof="0" dirty="0" err="1"/>
              <a:t>kiểu</a:t>
            </a:r>
            <a:r>
              <a:rPr lang="vi-VN" noProof="0" dirty="0"/>
              <a:t> </a:t>
            </a:r>
            <a:r>
              <a:rPr lang="vi-VN" noProof="0" dirty="0" err="1"/>
              <a:t>phụ</a:t>
            </a:r>
            <a:r>
              <a:rPr lang="vi-VN" noProof="0" dirty="0"/>
              <a:t> </a:t>
            </a:r>
            <a:r>
              <a:rPr lang="vi-VN" noProof="0" dirty="0" err="1"/>
              <a:t>đề</a:t>
            </a:r>
            <a:r>
              <a:rPr lang="vi-VN" noProof="0" dirty="0"/>
              <a:t> </a:t>
            </a:r>
            <a:r>
              <a:rPr lang="vi-VN" noProof="0" dirty="0" err="1"/>
              <a:t>của</a:t>
            </a:r>
            <a:r>
              <a:rPr lang="vi-VN" noProof="0" dirty="0"/>
              <a:t> </a:t>
            </a:r>
            <a:r>
              <a:rPr lang="vi-VN" noProof="0" dirty="0" err="1"/>
              <a:t>Bản</a:t>
            </a:r>
            <a:r>
              <a:rPr lang="vi-VN" noProof="0" dirty="0"/>
              <a:t> </a:t>
            </a:r>
            <a:r>
              <a:rPr lang="vi-VN" noProof="0" dirty="0" err="1"/>
              <a:t>cái</a:t>
            </a:r>
            <a:endParaRPr lang="vi-VN" noProof="0" dirty="0"/>
          </a:p>
        </p:txBody>
      </p:sp>
      <p:sp>
        <p:nvSpPr>
          <p:cNvPr id="8" name="Chỗ dành sẵn cho Ngày tháng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60A937-CCB1-4E1C-B936-FD9CD2E337BB}" type="datetime1">
              <a:rPr lang="vi-VN" noProof="0" smtClean="0"/>
              <a:t>19/04/2023</a:t>
            </a:fld>
            <a:endParaRPr lang="vi-VN" noProof="0" dirty="0"/>
          </a:p>
        </p:txBody>
      </p:sp>
      <p:sp>
        <p:nvSpPr>
          <p:cNvPr id="9" name="Chỗ dành sẵn cho Chân trang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noProof="0" dirty="0"/>
          </a:p>
        </p:txBody>
      </p:sp>
      <p:sp>
        <p:nvSpPr>
          <p:cNvPr id="10" name="Chỗ dành sẵn cho Số Trang chiếu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 noProof="0"/>
              <a:t>‹#›</a:t>
            </a:fld>
            <a:endParaRPr lang="vi-VN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vi-VN" dirty="0"/>
              <a:t>Bấm để sửa kiểu tiêu đề Bản cái</a:t>
            </a:r>
          </a:p>
        </p:txBody>
      </p:sp>
      <p:sp>
        <p:nvSpPr>
          <p:cNvPr id="3" name="Chỗ dành sẵn cho Nội dung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vi-VN"/>
              <a:t>Chỉnh sửa kiểu văn bản của Bản cái</a:t>
            </a:r>
          </a:p>
          <a:p>
            <a:pPr lvl="1" rtl="0"/>
            <a:r>
              <a:rPr lang="vi-VN"/>
              <a:t>Mức hai</a:t>
            </a:r>
          </a:p>
          <a:p>
            <a:pPr lvl="2" rtl="0"/>
            <a:r>
              <a:rPr lang="vi-VN"/>
              <a:t>Mức ba</a:t>
            </a:r>
          </a:p>
          <a:p>
            <a:pPr lvl="3" rtl="0"/>
            <a:r>
              <a:rPr lang="vi-VN"/>
              <a:t>Mức bốn</a:t>
            </a:r>
          </a:p>
          <a:p>
            <a:pPr lvl="4" rtl="0"/>
            <a:r>
              <a:rPr lang="vi-VN"/>
              <a:t>Mức năm</a:t>
            </a:r>
            <a:endParaRPr lang="vi-VN" dirty="0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C3A219-E93E-4A57-8AB8-4746A4C196E5}" type="datetime1">
              <a:rPr lang="vi-VN" smtClean="0"/>
              <a:t>19/04/2023</a:t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6" name="Chỗ dành sẵn cho Số Trang chiế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  <a:t>‹#›</a:t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êu đề của Mục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3341378" y="1280160"/>
            <a:ext cx="4128850" cy="1988820"/>
          </a:xfrm>
        </p:spPr>
        <p:txBody>
          <a:bodyPr rtlCol="0" anchor="b">
            <a:normAutofit/>
          </a:bodyPr>
          <a:lstStyle>
            <a:lvl1pPr>
              <a:defRPr sz="3355"/>
            </a:lvl1pPr>
          </a:lstStyle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Văn bản 2"/>
          <p:cNvSpPr>
            <a:spLocks noGrp="1"/>
          </p:cNvSpPr>
          <p:nvPr>
            <p:ph type="body" idx="1" hasCustomPrompt="1"/>
          </p:nvPr>
        </p:nvSpPr>
        <p:spPr>
          <a:xfrm>
            <a:off x="3341377" y="3284023"/>
            <a:ext cx="4128850" cy="731520"/>
          </a:xfrm>
        </p:spPr>
        <p:txBody>
          <a:bodyPr rtlCol="0">
            <a:normAutofit/>
          </a:bodyPr>
          <a:lstStyle>
            <a:lvl1pPr marL="0" indent="0">
              <a:buNone/>
              <a:defRPr sz="1290">
                <a:solidFill>
                  <a:schemeClr val="accent2"/>
                </a:solidFill>
              </a:defRPr>
            </a:lvl1pPr>
            <a:lvl2pPr marL="294640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2pPr>
            <a:lvl3pPr marL="589915" indent="0">
              <a:buNone/>
              <a:defRPr sz="1160">
                <a:solidFill>
                  <a:schemeClr val="tx1">
                    <a:tint val="75000"/>
                  </a:schemeClr>
                </a:solidFill>
              </a:defRPr>
            </a:lvl3pPr>
            <a:lvl4pPr marL="884555" indent="0">
              <a:buNone/>
              <a:defRPr sz="1030">
                <a:solidFill>
                  <a:schemeClr val="tx1">
                    <a:tint val="75000"/>
                  </a:schemeClr>
                </a:solidFill>
              </a:defRPr>
            </a:lvl4pPr>
            <a:lvl5pPr marL="1179830" indent="0">
              <a:buNone/>
              <a:defRPr sz="1030">
                <a:solidFill>
                  <a:schemeClr val="tx1">
                    <a:tint val="75000"/>
                  </a:schemeClr>
                </a:solidFill>
              </a:defRPr>
            </a:lvl5pPr>
            <a:lvl6pPr marL="1474470" indent="0">
              <a:buNone/>
              <a:defRPr sz="1030">
                <a:solidFill>
                  <a:schemeClr val="tx1">
                    <a:tint val="75000"/>
                  </a:schemeClr>
                </a:solidFill>
              </a:defRPr>
            </a:lvl6pPr>
            <a:lvl7pPr marL="1769745" indent="0">
              <a:buNone/>
              <a:defRPr sz="1030">
                <a:solidFill>
                  <a:schemeClr val="tx1">
                    <a:tint val="75000"/>
                  </a:schemeClr>
                </a:solidFill>
              </a:defRPr>
            </a:lvl7pPr>
            <a:lvl8pPr marL="2064385" indent="0">
              <a:buNone/>
              <a:defRPr sz="1030">
                <a:solidFill>
                  <a:schemeClr val="tx1">
                    <a:tint val="75000"/>
                  </a:schemeClr>
                </a:solidFill>
              </a:defRPr>
            </a:lvl8pPr>
            <a:lvl9pPr marL="2359025" indent="0">
              <a:buNone/>
              <a:defRPr sz="10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vi-VN"/>
              <a:t>Chỉnh sửa kiểu văn bản của Bản cái</a:t>
            </a:r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9677E3-5E68-4C16-8BBB-55F20A1A8FB6}" type="datetime1">
              <a:rPr lang="vi-VN" smtClean="0"/>
              <a:t>19/04/2023</a:t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6" name="Chỗ dành sẵn cho Số Trang chiế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  <a:t>‹#›</a:t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vi-VN" noProof="0" dirty="0"/>
              <a:t>Bấm để sửa kiểu tiêu đề Bản cái</a:t>
            </a:r>
          </a:p>
        </p:txBody>
      </p:sp>
      <p:sp>
        <p:nvSpPr>
          <p:cNvPr id="3" name="Chỗ dành sẵn cho Nội dung 2"/>
          <p:cNvSpPr>
            <a:spLocks noGrp="1"/>
          </p:cNvSpPr>
          <p:nvPr>
            <p:ph sz="half" idx="1" hasCustomPrompt="1"/>
          </p:nvPr>
        </p:nvSpPr>
        <p:spPr>
          <a:xfrm>
            <a:off x="1424412" y="1280160"/>
            <a:ext cx="2949178" cy="3291840"/>
          </a:xfrm>
        </p:spPr>
        <p:txBody>
          <a:bodyPr rtlCol="0"/>
          <a:lstStyle/>
          <a:p>
            <a:pPr lvl="0" rtl="0"/>
            <a:r>
              <a:rPr lang="vi-VN" noProof="0" dirty="0" err="1"/>
              <a:t>Chỉnh</a:t>
            </a:r>
            <a:r>
              <a:rPr lang="vi-VN" noProof="0" dirty="0"/>
              <a:t> </a:t>
            </a:r>
            <a:r>
              <a:rPr lang="vi-VN" noProof="0" dirty="0" err="1"/>
              <a:t>sửa</a:t>
            </a:r>
            <a:r>
              <a:rPr lang="vi-VN" noProof="0" dirty="0"/>
              <a:t> </a:t>
            </a:r>
            <a:r>
              <a:rPr lang="vi-VN" noProof="0" dirty="0" err="1"/>
              <a:t>kiểu</a:t>
            </a:r>
            <a:r>
              <a:rPr lang="vi-VN" noProof="0" dirty="0"/>
              <a:t> văn </a:t>
            </a:r>
            <a:r>
              <a:rPr lang="vi-VN" noProof="0" dirty="0" err="1"/>
              <a:t>bản</a:t>
            </a:r>
            <a:r>
              <a:rPr lang="vi-VN" noProof="0" dirty="0"/>
              <a:t> </a:t>
            </a:r>
            <a:r>
              <a:rPr lang="vi-VN" noProof="0" dirty="0" err="1"/>
              <a:t>của</a:t>
            </a:r>
            <a:r>
              <a:rPr lang="vi-VN" noProof="0" dirty="0"/>
              <a:t> </a:t>
            </a:r>
            <a:r>
              <a:rPr lang="vi-VN" noProof="0" dirty="0" err="1"/>
              <a:t>Bản</a:t>
            </a:r>
            <a:r>
              <a:rPr lang="vi-VN" noProof="0" dirty="0"/>
              <a:t> </a:t>
            </a:r>
            <a:r>
              <a:rPr lang="vi-VN" noProof="0" dirty="0" err="1"/>
              <a:t>cái</a:t>
            </a:r>
            <a:endParaRPr lang="vi-VN" noProof="0" dirty="0"/>
          </a:p>
          <a:p>
            <a:pPr lvl="1" rtl="0"/>
            <a:r>
              <a:rPr lang="vi-VN" noProof="0" dirty="0" err="1"/>
              <a:t>Mức</a:t>
            </a:r>
            <a:r>
              <a:rPr lang="vi-VN" noProof="0" dirty="0"/>
              <a:t> hai</a:t>
            </a:r>
          </a:p>
          <a:p>
            <a:pPr lvl="2" rtl="0"/>
            <a:r>
              <a:rPr lang="vi-VN" noProof="0" dirty="0" err="1"/>
              <a:t>Mức</a:t>
            </a:r>
            <a:r>
              <a:rPr lang="vi-VN" noProof="0" dirty="0"/>
              <a:t> ba</a:t>
            </a:r>
          </a:p>
          <a:p>
            <a:pPr lvl="3" rtl="0"/>
            <a:r>
              <a:rPr lang="vi-VN" noProof="0" dirty="0" err="1"/>
              <a:t>Mức</a:t>
            </a:r>
            <a:r>
              <a:rPr lang="vi-VN" noProof="0" dirty="0"/>
              <a:t> </a:t>
            </a:r>
            <a:r>
              <a:rPr lang="vi-VN" noProof="0" dirty="0" err="1"/>
              <a:t>bốn</a:t>
            </a:r>
            <a:endParaRPr lang="vi-VN" noProof="0" dirty="0"/>
          </a:p>
          <a:p>
            <a:pPr lvl="4" rtl="0"/>
            <a:r>
              <a:rPr lang="vi-VN" noProof="0" dirty="0" err="1"/>
              <a:t>Mức</a:t>
            </a:r>
            <a:r>
              <a:rPr lang="vi-VN" noProof="0" dirty="0"/>
              <a:t> năm</a:t>
            </a:r>
          </a:p>
        </p:txBody>
      </p:sp>
      <p:sp>
        <p:nvSpPr>
          <p:cNvPr id="4" name="Chỗ dành sẵn cho Nội dung 3"/>
          <p:cNvSpPr>
            <a:spLocks noGrp="1"/>
          </p:cNvSpPr>
          <p:nvPr>
            <p:ph sz="half" idx="2" hasCustomPrompt="1"/>
          </p:nvPr>
        </p:nvSpPr>
        <p:spPr>
          <a:xfrm>
            <a:off x="4521049" y="1280160"/>
            <a:ext cx="2949178" cy="3291840"/>
          </a:xfrm>
        </p:spPr>
        <p:txBody>
          <a:bodyPr rtlCol="0"/>
          <a:lstStyle/>
          <a:p>
            <a:pPr lvl="0" rtl="0"/>
            <a:r>
              <a:rPr lang="vi-VN" noProof="0" dirty="0" err="1"/>
              <a:t>Chỉnh</a:t>
            </a:r>
            <a:r>
              <a:rPr lang="vi-VN" noProof="0" dirty="0"/>
              <a:t> </a:t>
            </a:r>
            <a:r>
              <a:rPr lang="vi-VN" noProof="0" dirty="0" err="1"/>
              <a:t>sửa</a:t>
            </a:r>
            <a:r>
              <a:rPr lang="vi-VN" noProof="0" dirty="0"/>
              <a:t> </a:t>
            </a:r>
            <a:r>
              <a:rPr lang="vi-VN" noProof="0" dirty="0" err="1"/>
              <a:t>kiểu</a:t>
            </a:r>
            <a:r>
              <a:rPr lang="vi-VN" noProof="0" dirty="0"/>
              <a:t> văn </a:t>
            </a:r>
            <a:r>
              <a:rPr lang="vi-VN" noProof="0" dirty="0" err="1"/>
              <a:t>bản</a:t>
            </a:r>
            <a:r>
              <a:rPr lang="vi-VN" noProof="0" dirty="0"/>
              <a:t> </a:t>
            </a:r>
            <a:r>
              <a:rPr lang="vi-VN" noProof="0" dirty="0" err="1"/>
              <a:t>của</a:t>
            </a:r>
            <a:r>
              <a:rPr lang="vi-VN" noProof="0" dirty="0"/>
              <a:t> </a:t>
            </a:r>
            <a:r>
              <a:rPr lang="vi-VN" noProof="0" dirty="0" err="1"/>
              <a:t>Bản</a:t>
            </a:r>
            <a:r>
              <a:rPr lang="vi-VN" noProof="0" dirty="0"/>
              <a:t> </a:t>
            </a:r>
            <a:r>
              <a:rPr lang="vi-VN" noProof="0" dirty="0" err="1"/>
              <a:t>cái</a:t>
            </a:r>
            <a:endParaRPr lang="vi-VN" noProof="0" dirty="0"/>
          </a:p>
          <a:p>
            <a:pPr lvl="1" rtl="0"/>
            <a:r>
              <a:rPr lang="vi-VN" noProof="0" dirty="0" err="1"/>
              <a:t>Mức</a:t>
            </a:r>
            <a:r>
              <a:rPr lang="vi-VN" noProof="0" dirty="0"/>
              <a:t> hai</a:t>
            </a:r>
          </a:p>
          <a:p>
            <a:pPr lvl="2" rtl="0"/>
            <a:r>
              <a:rPr lang="vi-VN" noProof="0" dirty="0" err="1"/>
              <a:t>Mức</a:t>
            </a:r>
            <a:r>
              <a:rPr lang="vi-VN" noProof="0" dirty="0"/>
              <a:t> ba</a:t>
            </a:r>
          </a:p>
          <a:p>
            <a:pPr lvl="3" rtl="0"/>
            <a:r>
              <a:rPr lang="vi-VN" noProof="0" dirty="0" err="1"/>
              <a:t>Mức</a:t>
            </a:r>
            <a:r>
              <a:rPr lang="vi-VN" noProof="0" dirty="0"/>
              <a:t> </a:t>
            </a:r>
            <a:r>
              <a:rPr lang="vi-VN" noProof="0" dirty="0" err="1"/>
              <a:t>bốn</a:t>
            </a:r>
            <a:endParaRPr lang="vi-VN" noProof="0" dirty="0"/>
          </a:p>
          <a:p>
            <a:pPr lvl="4" rtl="0"/>
            <a:r>
              <a:rPr lang="vi-VN" noProof="0" dirty="0" err="1"/>
              <a:t>Mức</a:t>
            </a:r>
            <a:r>
              <a:rPr lang="vi-VN" noProof="0" dirty="0"/>
              <a:t> năm</a:t>
            </a:r>
          </a:p>
        </p:txBody>
      </p:sp>
      <p:sp>
        <p:nvSpPr>
          <p:cNvPr id="5" name="Chỗ dành sẵn cho Ngày tháng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AD27773-524D-45C8-A1FA-602C14602A3B}" type="datetime1">
              <a:rPr lang="vi-VN" noProof="0" smtClean="0"/>
              <a:t>19/04/2023</a:t>
            </a:fld>
            <a:endParaRPr lang="vi-VN" noProof="0" dirty="0"/>
          </a:p>
        </p:txBody>
      </p:sp>
      <p:sp>
        <p:nvSpPr>
          <p:cNvPr id="6" name="Chỗ dành sẵn cho Chân trang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noProof="0" dirty="0"/>
          </a:p>
        </p:txBody>
      </p:sp>
      <p:sp>
        <p:nvSpPr>
          <p:cNvPr id="7" name="Chỗ dành sẵn cho Số Trang chiế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 noProof="0"/>
              <a:t>‹#›</a:t>
            </a:fld>
            <a:endParaRPr lang="vi-VN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240" y="3525521"/>
            <a:ext cx="6684804" cy="10896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1240" y="2325372"/>
            <a:ext cx="6684804" cy="12001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7BEB-C30C-4B41-8345-C68FF122F017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51B6F-789D-4B5F-9690-946C59019E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vi-VN" dirty="0"/>
              <a:t>Bấm để sửa kiểu tiêu đề Bản cái</a:t>
            </a:r>
          </a:p>
        </p:txBody>
      </p:sp>
      <p:sp>
        <p:nvSpPr>
          <p:cNvPr id="3" name="Chỗ dành sẵn cho Văn bản 2"/>
          <p:cNvSpPr>
            <a:spLocks noGrp="1"/>
          </p:cNvSpPr>
          <p:nvPr>
            <p:ph type="body" idx="1" hasCustomPrompt="1"/>
          </p:nvPr>
        </p:nvSpPr>
        <p:spPr>
          <a:xfrm>
            <a:off x="1424412" y="1280160"/>
            <a:ext cx="2949178" cy="659130"/>
          </a:xfrm>
        </p:spPr>
        <p:txBody>
          <a:bodyPr rtlCol="0" anchor="ctr">
            <a:noAutofit/>
          </a:bodyPr>
          <a:lstStyle>
            <a:lvl1pPr marL="0" indent="0">
              <a:spcBef>
                <a:spcPct val="0"/>
              </a:spcBef>
              <a:buNone/>
              <a:defRPr sz="1355" b="0">
                <a:solidFill>
                  <a:schemeClr val="accent2"/>
                </a:solidFill>
              </a:defRPr>
            </a:lvl1pPr>
            <a:lvl2pPr marL="294640" indent="0">
              <a:buNone/>
              <a:defRPr sz="1290" b="1"/>
            </a:lvl2pPr>
            <a:lvl3pPr marL="589915" indent="0">
              <a:buNone/>
              <a:defRPr sz="1160" b="1"/>
            </a:lvl3pPr>
            <a:lvl4pPr marL="884555" indent="0">
              <a:buNone/>
              <a:defRPr sz="1030" b="1"/>
            </a:lvl4pPr>
            <a:lvl5pPr marL="1179830" indent="0">
              <a:buNone/>
              <a:defRPr sz="1030" b="1"/>
            </a:lvl5pPr>
            <a:lvl6pPr marL="1474470" indent="0">
              <a:buNone/>
              <a:defRPr sz="1030" b="1"/>
            </a:lvl6pPr>
            <a:lvl7pPr marL="1769745" indent="0">
              <a:buNone/>
              <a:defRPr sz="1030" b="1"/>
            </a:lvl7pPr>
            <a:lvl8pPr marL="2064385" indent="0">
              <a:buNone/>
              <a:defRPr sz="1030" b="1"/>
            </a:lvl8pPr>
            <a:lvl9pPr marL="2359025" indent="0">
              <a:buNone/>
              <a:defRPr sz="1030" b="1"/>
            </a:lvl9pPr>
          </a:lstStyle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</p:txBody>
      </p:sp>
      <p:sp>
        <p:nvSpPr>
          <p:cNvPr id="4" name="Chỗ dành sẵn cho Nội dung 3"/>
          <p:cNvSpPr>
            <a:spLocks noGrp="1"/>
          </p:cNvSpPr>
          <p:nvPr>
            <p:ph sz="half" idx="2" hasCustomPrompt="1"/>
          </p:nvPr>
        </p:nvSpPr>
        <p:spPr>
          <a:xfrm>
            <a:off x="1424412" y="2004060"/>
            <a:ext cx="2949178" cy="2670048"/>
          </a:xfrm>
        </p:spPr>
        <p:txBody>
          <a:bodyPr rtlCol="0"/>
          <a:lstStyle/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  <a:p>
            <a:pPr lvl="1" rtl="0"/>
            <a:r>
              <a:rPr lang="vi-VN" dirty="0" err="1"/>
              <a:t>Mức</a:t>
            </a:r>
            <a:r>
              <a:rPr lang="vi-VN" dirty="0"/>
              <a:t> hai</a:t>
            </a:r>
          </a:p>
          <a:p>
            <a:pPr lvl="2" rtl="0"/>
            <a:r>
              <a:rPr lang="vi-VN" dirty="0" err="1"/>
              <a:t>Mức</a:t>
            </a:r>
            <a:r>
              <a:rPr lang="vi-VN" dirty="0"/>
              <a:t> ba</a:t>
            </a:r>
          </a:p>
          <a:p>
            <a:pPr lvl="3" rtl="0"/>
            <a:r>
              <a:rPr lang="vi-VN" dirty="0" err="1"/>
              <a:t>Mức</a:t>
            </a:r>
            <a:r>
              <a:rPr lang="vi-VN" dirty="0"/>
              <a:t> </a:t>
            </a:r>
            <a:r>
              <a:rPr lang="vi-VN" dirty="0" err="1"/>
              <a:t>bốn</a:t>
            </a:r>
            <a:endParaRPr lang="vi-VN" dirty="0"/>
          </a:p>
          <a:p>
            <a:pPr lvl="4" rtl="0"/>
            <a:r>
              <a:rPr lang="vi-VN" dirty="0" err="1"/>
              <a:t>Mức</a:t>
            </a:r>
            <a:r>
              <a:rPr lang="vi-VN" dirty="0"/>
              <a:t> năm</a:t>
            </a:r>
          </a:p>
        </p:txBody>
      </p:sp>
      <p:sp>
        <p:nvSpPr>
          <p:cNvPr id="5" name="Chỗ dành sẵn cho Văn bản 4"/>
          <p:cNvSpPr>
            <a:spLocks noGrp="1"/>
          </p:cNvSpPr>
          <p:nvPr>
            <p:ph type="body" sz="quarter" idx="3" hasCustomPrompt="1"/>
          </p:nvPr>
        </p:nvSpPr>
        <p:spPr>
          <a:xfrm>
            <a:off x="4521049" y="1280160"/>
            <a:ext cx="2949178" cy="659130"/>
          </a:xfrm>
        </p:spPr>
        <p:txBody>
          <a:bodyPr rtlCol="0" anchor="ctr">
            <a:noAutofit/>
          </a:bodyPr>
          <a:lstStyle>
            <a:lvl1pPr marL="0" indent="0">
              <a:spcBef>
                <a:spcPct val="0"/>
              </a:spcBef>
              <a:buNone/>
              <a:defRPr sz="1355" b="0">
                <a:solidFill>
                  <a:schemeClr val="accent2"/>
                </a:solidFill>
              </a:defRPr>
            </a:lvl1pPr>
            <a:lvl2pPr marL="294640" indent="0">
              <a:buNone/>
              <a:defRPr sz="1290" b="1"/>
            </a:lvl2pPr>
            <a:lvl3pPr marL="589915" indent="0">
              <a:buNone/>
              <a:defRPr sz="1160" b="1"/>
            </a:lvl3pPr>
            <a:lvl4pPr marL="884555" indent="0">
              <a:buNone/>
              <a:defRPr sz="1030" b="1"/>
            </a:lvl4pPr>
            <a:lvl5pPr marL="1179830" indent="0">
              <a:buNone/>
              <a:defRPr sz="1030" b="1"/>
            </a:lvl5pPr>
            <a:lvl6pPr marL="1474470" indent="0">
              <a:buNone/>
              <a:defRPr sz="1030" b="1"/>
            </a:lvl6pPr>
            <a:lvl7pPr marL="1769745" indent="0">
              <a:buNone/>
              <a:defRPr sz="1030" b="1"/>
            </a:lvl7pPr>
            <a:lvl8pPr marL="2064385" indent="0">
              <a:buNone/>
              <a:defRPr sz="1030" b="1"/>
            </a:lvl8pPr>
            <a:lvl9pPr marL="2359025" indent="0">
              <a:buNone/>
              <a:defRPr sz="1030" b="1"/>
            </a:lvl9pPr>
          </a:lstStyle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</p:txBody>
      </p:sp>
      <p:sp>
        <p:nvSpPr>
          <p:cNvPr id="6" name="Chỗ dành sẵn cho Nội dung 5"/>
          <p:cNvSpPr>
            <a:spLocks noGrp="1"/>
          </p:cNvSpPr>
          <p:nvPr>
            <p:ph sz="quarter" idx="4" hasCustomPrompt="1"/>
          </p:nvPr>
        </p:nvSpPr>
        <p:spPr>
          <a:xfrm>
            <a:off x="4521049" y="2004060"/>
            <a:ext cx="2949178" cy="2670048"/>
          </a:xfrm>
        </p:spPr>
        <p:txBody>
          <a:bodyPr rtlCol="0"/>
          <a:lstStyle/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  <a:p>
            <a:pPr lvl="1" rtl="0"/>
            <a:r>
              <a:rPr lang="vi-VN" dirty="0" err="1"/>
              <a:t>Mức</a:t>
            </a:r>
            <a:r>
              <a:rPr lang="vi-VN" dirty="0"/>
              <a:t> hai</a:t>
            </a:r>
          </a:p>
          <a:p>
            <a:pPr lvl="2" rtl="0"/>
            <a:r>
              <a:rPr lang="vi-VN" dirty="0" err="1"/>
              <a:t>Mức</a:t>
            </a:r>
            <a:r>
              <a:rPr lang="vi-VN" dirty="0"/>
              <a:t> ba</a:t>
            </a:r>
          </a:p>
          <a:p>
            <a:pPr lvl="3" rtl="0"/>
            <a:r>
              <a:rPr lang="vi-VN" dirty="0" err="1"/>
              <a:t>Mức</a:t>
            </a:r>
            <a:r>
              <a:rPr lang="vi-VN" dirty="0"/>
              <a:t> </a:t>
            </a:r>
            <a:r>
              <a:rPr lang="vi-VN" dirty="0" err="1"/>
              <a:t>bốn</a:t>
            </a:r>
            <a:endParaRPr lang="vi-VN" dirty="0"/>
          </a:p>
          <a:p>
            <a:pPr lvl="4" rtl="0"/>
            <a:r>
              <a:rPr lang="vi-VN" dirty="0" err="1"/>
              <a:t>Mức</a:t>
            </a:r>
            <a:r>
              <a:rPr lang="vi-VN" dirty="0"/>
              <a:t> năm</a:t>
            </a:r>
          </a:p>
        </p:txBody>
      </p:sp>
      <p:sp>
        <p:nvSpPr>
          <p:cNvPr id="7" name="Chỗ dành sẵn cho Ngày tháng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0A089F-08F3-472C-992E-D6619EBCE691}" type="datetime1">
              <a:rPr lang="vi-VN" smtClean="0"/>
              <a:t>19/04/2023</a:t>
            </a:fld>
            <a:endParaRPr lang="vi-VN" dirty="0"/>
          </a:p>
        </p:txBody>
      </p:sp>
      <p:sp>
        <p:nvSpPr>
          <p:cNvPr id="8" name="Chỗ dành sẵn cho Chân trang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9" name="Chỗ dành sẵn cho Số Trang chiế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  <a:t>‹#›</a:t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vi-VN" dirty="0"/>
              <a:t>Bấm để sửa kiểu tiêu đề Bản cái</a:t>
            </a:r>
          </a:p>
        </p:txBody>
      </p:sp>
      <p:sp>
        <p:nvSpPr>
          <p:cNvPr id="3" name="Chỗ dành sẵn cho Ngày tháng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092662-6564-412C-9392-266C7F9E7420}" type="datetime1">
              <a:rPr lang="vi-VN" smtClean="0"/>
              <a:t>19/04/2023</a:t>
            </a:fld>
            <a:endParaRPr lang="vi-VN" dirty="0"/>
          </a:p>
        </p:txBody>
      </p:sp>
      <p:sp>
        <p:nvSpPr>
          <p:cNvPr id="4" name="Chỗ dành sẵn cho Chân trang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5" name="Chỗ dành sẵn cho Số Trang chiế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  <a:t>‹#›</a:t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ỗ dành sẵn cho Ngày tháng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DCFBD34-5AE3-4C91-B13A-0044E6640D70}" type="datetime1">
              <a:rPr lang="vi-VN" smtClean="0"/>
              <a:t>19/04/2023</a:t>
            </a:fld>
            <a:endParaRPr lang="vi-VN" dirty="0"/>
          </a:p>
        </p:txBody>
      </p:sp>
      <p:sp>
        <p:nvSpPr>
          <p:cNvPr id="3" name="Chỗ dành sẵn cho Chân trang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4" name="Chỗ dành sẵn cho Số Trang chiế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  <a:t>‹#›</a:t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có Chú thích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5700720" y="1821982"/>
            <a:ext cx="1769508" cy="1857742"/>
          </a:xfrm>
        </p:spPr>
        <p:txBody>
          <a:bodyPr rtlCol="0" anchor="b">
            <a:normAutofit/>
          </a:bodyPr>
          <a:lstStyle>
            <a:lvl1pPr>
              <a:defRPr sz="1675">
                <a:solidFill>
                  <a:schemeClr val="accent2"/>
                </a:solidFill>
              </a:defRPr>
            </a:lvl1pPr>
          </a:lstStyle>
          <a:p>
            <a:pPr rtl="0"/>
            <a:r>
              <a:rPr lang="vi-VN" dirty="0"/>
              <a:t>Bấm để sửa kiểu tiêu đề Bản cái</a:t>
            </a:r>
          </a:p>
        </p:txBody>
      </p:sp>
      <p:sp>
        <p:nvSpPr>
          <p:cNvPr id="3" name="Chỗ dành sẵn cho Nội dung 2"/>
          <p:cNvSpPr>
            <a:spLocks noGrp="1"/>
          </p:cNvSpPr>
          <p:nvPr>
            <p:ph idx="1" hasCustomPrompt="1"/>
          </p:nvPr>
        </p:nvSpPr>
        <p:spPr>
          <a:xfrm>
            <a:off x="834577" y="426720"/>
            <a:ext cx="4423767" cy="3840480"/>
          </a:xfrm>
        </p:spPr>
        <p:txBody>
          <a:bodyPr rtlCol="0">
            <a:normAutofit/>
          </a:bodyPr>
          <a:lstStyle>
            <a:lvl1pPr>
              <a:defRPr sz="1550"/>
            </a:lvl1pPr>
            <a:lvl2pPr>
              <a:defRPr sz="1290"/>
            </a:lvl2pPr>
            <a:lvl3pPr>
              <a:defRPr sz="1160"/>
            </a:lvl3pPr>
            <a:lvl4pPr>
              <a:defRPr sz="1030"/>
            </a:lvl4pPr>
            <a:lvl5pPr>
              <a:defRPr sz="905"/>
            </a:lvl5pPr>
            <a:lvl6pPr>
              <a:defRPr sz="905"/>
            </a:lvl6pPr>
            <a:lvl7pPr>
              <a:defRPr sz="905"/>
            </a:lvl7pPr>
            <a:lvl8pPr>
              <a:defRPr sz="905"/>
            </a:lvl8pPr>
            <a:lvl9pPr>
              <a:defRPr sz="905"/>
            </a:lvl9pPr>
          </a:lstStyle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  <a:p>
            <a:pPr lvl="1" rtl="0"/>
            <a:r>
              <a:rPr lang="vi-VN" dirty="0" err="1"/>
              <a:t>Mức</a:t>
            </a:r>
            <a:r>
              <a:rPr lang="vi-VN" dirty="0"/>
              <a:t> hai</a:t>
            </a:r>
          </a:p>
          <a:p>
            <a:pPr lvl="2" rtl="0"/>
            <a:r>
              <a:rPr lang="vi-VN" dirty="0" err="1"/>
              <a:t>Mức</a:t>
            </a:r>
            <a:r>
              <a:rPr lang="vi-VN" dirty="0"/>
              <a:t> ba</a:t>
            </a:r>
          </a:p>
          <a:p>
            <a:pPr lvl="3" rtl="0"/>
            <a:r>
              <a:rPr lang="vi-VN" dirty="0" err="1"/>
              <a:t>Mức</a:t>
            </a:r>
            <a:r>
              <a:rPr lang="vi-VN" dirty="0"/>
              <a:t> </a:t>
            </a:r>
            <a:r>
              <a:rPr lang="vi-VN" dirty="0" err="1"/>
              <a:t>bốn</a:t>
            </a:r>
            <a:endParaRPr lang="vi-VN" dirty="0"/>
          </a:p>
          <a:p>
            <a:pPr lvl="4" rtl="0"/>
            <a:r>
              <a:rPr lang="vi-VN" dirty="0" err="1"/>
              <a:t>Mức</a:t>
            </a:r>
            <a:r>
              <a:rPr lang="vi-VN" dirty="0"/>
              <a:t> năm</a:t>
            </a:r>
          </a:p>
        </p:txBody>
      </p:sp>
      <p:sp>
        <p:nvSpPr>
          <p:cNvPr id="4" name="Chỗ dành sẵ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5700721" y="3666550"/>
            <a:ext cx="1769507" cy="905450"/>
          </a:xfrm>
        </p:spPr>
        <p:txBody>
          <a:bodyPr rtlCol="0">
            <a:normAutofit/>
          </a:bodyPr>
          <a:lstStyle>
            <a:lvl1pPr marL="0" indent="0">
              <a:spcBef>
                <a:spcPct val="129000"/>
              </a:spcBef>
              <a:buNone/>
              <a:defRPr sz="905"/>
            </a:lvl1pPr>
            <a:lvl2pPr marL="294640" indent="0">
              <a:buNone/>
              <a:defRPr sz="905"/>
            </a:lvl2pPr>
            <a:lvl3pPr marL="589915" indent="0">
              <a:buNone/>
              <a:defRPr sz="775"/>
            </a:lvl3pPr>
            <a:lvl4pPr marL="884555" indent="0">
              <a:buNone/>
              <a:defRPr sz="645"/>
            </a:lvl4pPr>
            <a:lvl5pPr marL="1179830" indent="0">
              <a:buNone/>
              <a:defRPr sz="645"/>
            </a:lvl5pPr>
            <a:lvl6pPr marL="1474470" indent="0">
              <a:buNone/>
              <a:defRPr sz="645"/>
            </a:lvl6pPr>
            <a:lvl7pPr marL="1769745" indent="0">
              <a:buNone/>
              <a:defRPr sz="645"/>
            </a:lvl7pPr>
            <a:lvl8pPr marL="2064385" indent="0">
              <a:buNone/>
              <a:defRPr sz="645"/>
            </a:lvl8pPr>
            <a:lvl9pPr marL="2359025" indent="0">
              <a:buNone/>
              <a:defRPr sz="645"/>
            </a:lvl9pPr>
          </a:lstStyle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</p:txBody>
      </p:sp>
      <p:sp>
        <p:nvSpPr>
          <p:cNvPr id="5" name="Chỗ dành sẵn cho Ngày tháng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9AB1D4A-8458-4CC2-8BA4-421667826001}" type="datetime1">
              <a:rPr lang="vi-VN" smtClean="0"/>
              <a:t>19/04/2023</a:t>
            </a:fld>
            <a:endParaRPr lang="vi-VN" dirty="0"/>
          </a:p>
        </p:txBody>
      </p:sp>
      <p:sp>
        <p:nvSpPr>
          <p:cNvPr id="6" name="Chỗ dành sẵn cho Chân trang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7" name="Chỗ dành sẵn cho Số Trang chiế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  <a:t>‹#›</a:t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có Chú thích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5700720" y="1821982"/>
            <a:ext cx="1769508" cy="1857742"/>
          </a:xfrm>
        </p:spPr>
        <p:txBody>
          <a:bodyPr rtlCol="0" anchor="b">
            <a:normAutofit/>
          </a:bodyPr>
          <a:lstStyle>
            <a:lvl1pPr>
              <a:defRPr sz="1675">
                <a:solidFill>
                  <a:schemeClr val="accent2"/>
                </a:solidFill>
              </a:defRPr>
            </a:lvl1pPr>
          </a:lstStyle>
          <a:p>
            <a:pPr rtl="0"/>
            <a:r>
              <a:rPr lang="vi-VN" dirty="0"/>
              <a:t>Bấm để sửa kiểu tiêu đề Bản cái</a:t>
            </a:r>
          </a:p>
        </p:txBody>
      </p:sp>
      <p:sp>
        <p:nvSpPr>
          <p:cNvPr id="8" name="Hình chữ nhật Góc tròn 7"/>
          <p:cNvSpPr/>
          <p:nvPr/>
        </p:nvSpPr>
        <p:spPr>
          <a:xfrm>
            <a:off x="834576" y="426720"/>
            <a:ext cx="4423768" cy="3840480"/>
          </a:xfrm>
          <a:prstGeom prst="roundRect">
            <a:avLst>
              <a:gd name="adj" fmla="val 4409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vi-VN" sz="1160" dirty="0"/>
          </a:p>
        </p:txBody>
      </p:sp>
      <p:sp>
        <p:nvSpPr>
          <p:cNvPr id="3" name="Chỗ dành sẵn cho Ảnh 2"/>
          <p:cNvSpPr>
            <a:spLocks noGrp="1"/>
          </p:cNvSpPr>
          <p:nvPr>
            <p:ph type="pic" idx="1" hasCustomPrompt="1"/>
          </p:nvPr>
        </p:nvSpPr>
        <p:spPr>
          <a:xfrm>
            <a:off x="908306" y="518160"/>
            <a:ext cx="4276308" cy="3657600"/>
          </a:xfrm>
          <a:prstGeom prst="roundRect">
            <a:avLst>
              <a:gd name="adj" fmla="val 3725"/>
            </a:avLst>
          </a:prstGeom>
        </p:spPr>
        <p:txBody>
          <a:bodyPr tIns="914400" rtlCol="0">
            <a:normAutofit/>
          </a:bodyPr>
          <a:lstStyle>
            <a:lvl1pPr marL="0" indent="0" algn="ctr">
              <a:buNone/>
              <a:defRPr sz="1550"/>
            </a:lvl1pPr>
            <a:lvl2pPr marL="294640" indent="0">
              <a:buNone/>
              <a:defRPr sz="1805"/>
            </a:lvl2pPr>
            <a:lvl3pPr marL="589915" indent="0">
              <a:buNone/>
              <a:defRPr sz="1550"/>
            </a:lvl3pPr>
            <a:lvl4pPr marL="884555" indent="0">
              <a:buNone/>
              <a:defRPr sz="1290"/>
            </a:lvl4pPr>
            <a:lvl5pPr marL="1179830" indent="0">
              <a:buNone/>
              <a:defRPr sz="1290"/>
            </a:lvl5pPr>
            <a:lvl6pPr marL="1474470" indent="0">
              <a:buNone/>
              <a:defRPr sz="1290"/>
            </a:lvl6pPr>
            <a:lvl7pPr marL="1769745" indent="0">
              <a:buNone/>
              <a:defRPr sz="1290"/>
            </a:lvl7pPr>
            <a:lvl8pPr marL="2064385" indent="0">
              <a:buNone/>
              <a:defRPr sz="1290"/>
            </a:lvl8pPr>
            <a:lvl9pPr marL="2359025" indent="0">
              <a:buNone/>
              <a:defRPr sz="1290"/>
            </a:lvl9pPr>
          </a:lstStyle>
          <a:p>
            <a:pPr rtl="0"/>
            <a:r>
              <a:rPr lang="vi-VN" dirty="0"/>
              <a:t>Bấm biểu tượng để thêm hình ảnh</a:t>
            </a:r>
          </a:p>
        </p:txBody>
      </p:sp>
      <p:sp>
        <p:nvSpPr>
          <p:cNvPr id="4" name="Chỗ dành sẵ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5700721" y="3666550"/>
            <a:ext cx="1769507" cy="905450"/>
          </a:xfrm>
        </p:spPr>
        <p:txBody>
          <a:bodyPr rtlCol="0">
            <a:normAutofit/>
          </a:bodyPr>
          <a:lstStyle>
            <a:lvl1pPr marL="0" indent="0">
              <a:spcBef>
                <a:spcPct val="129000"/>
              </a:spcBef>
              <a:buNone/>
              <a:defRPr sz="905"/>
            </a:lvl1pPr>
            <a:lvl2pPr marL="294640" indent="0">
              <a:buNone/>
              <a:defRPr sz="905"/>
            </a:lvl2pPr>
            <a:lvl3pPr marL="589915" indent="0">
              <a:buNone/>
              <a:defRPr sz="775"/>
            </a:lvl3pPr>
            <a:lvl4pPr marL="884555" indent="0">
              <a:buNone/>
              <a:defRPr sz="645"/>
            </a:lvl4pPr>
            <a:lvl5pPr marL="1179830" indent="0">
              <a:buNone/>
              <a:defRPr sz="645"/>
            </a:lvl5pPr>
            <a:lvl6pPr marL="1474470" indent="0">
              <a:buNone/>
              <a:defRPr sz="645"/>
            </a:lvl6pPr>
            <a:lvl7pPr marL="1769745" indent="0">
              <a:buNone/>
              <a:defRPr sz="645"/>
            </a:lvl7pPr>
            <a:lvl8pPr marL="2064385" indent="0">
              <a:buNone/>
              <a:defRPr sz="645"/>
            </a:lvl8pPr>
            <a:lvl9pPr marL="2359025" indent="0">
              <a:buNone/>
              <a:defRPr sz="645"/>
            </a:lvl9pPr>
          </a:lstStyle>
          <a:p>
            <a:pPr lvl="0" rtl="0"/>
            <a:r>
              <a:rPr lang="vi-VN"/>
              <a:t>Chỉnh sửa kiểu văn bản của Bản cái</a:t>
            </a:r>
          </a:p>
        </p:txBody>
      </p:sp>
      <p:sp>
        <p:nvSpPr>
          <p:cNvPr id="5" name="Chỗ dành sẵn cho Ngày tháng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8EEB4D7-FFE0-4612-A129-DD9A7DDC61EB}" type="datetime1">
              <a:rPr lang="vi-VN" smtClean="0"/>
              <a:t>19/04/2023</a:t>
            </a:fld>
            <a:endParaRPr lang="vi-VN" dirty="0"/>
          </a:p>
        </p:txBody>
      </p:sp>
      <p:sp>
        <p:nvSpPr>
          <p:cNvPr id="6" name="Chỗ dành sẵn cho Chân trang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7" name="Chỗ dành sẵn cho Số Trang chiế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  <a:t>‹#›</a:t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Văn bản Dọ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vi-VN"/>
              <a:t>Chỉnh sửa kiểu văn bản của Bản cái</a:t>
            </a:r>
          </a:p>
          <a:p>
            <a:pPr lvl="1" rtl="0"/>
            <a:r>
              <a:rPr lang="vi-VN"/>
              <a:t>Mức hai</a:t>
            </a:r>
          </a:p>
          <a:p>
            <a:pPr lvl="2" rtl="0"/>
            <a:r>
              <a:rPr lang="vi-VN"/>
              <a:t>Mức ba</a:t>
            </a:r>
          </a:p>
          <a:p>
            <a:pPr lvl="3" rtl="0"/>
            <a:r>
              <a:rPr lang="vi-VN"/>
              <a:t>Mức bốn</a:t>
            </a:r>
          </a:p>
          <a:p>
            <a:pPr lvl="4" rtl="0"/>
            <a:r>
              <a:rPr lang="vi-VN"/>
              <a:t>Mức năm</a:t>
            </a:r>
            <a:endParaRPr lang="vi-VN" dirty="0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9520F76-9E09-43CF-92DF-1AD0B224A512}" type="datetime1">
              <a:rPr lang="vi-VN" smtClean="0"/>
              <a:t>19/04/2023</a:t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6" name="Chỗ dành sẵn cho Số Trang chiế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  <a:t>‹#›</a:t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 hasCustomPrompt="1"/>
          </p:nvPr>
        </p:nvSpPr>
        <p:spPr>
          <a:xfrm>
            <a:off x="6363448" y="243841"/>
            <a:ext cx="1106780" cy="4328160"/>
          </a:xfrm>
        </p:spPr>
        <p:txBody>
          <a:bodyPr vert="eaVert" rtlCol="0"/>
          <a:lstStyle/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Văn bản Dọc 2"/>
          <p:cNvSpPr>
            <a:spLocks noGrp="1"/>
          </p:cNvSpPr>
          <p:nvPr>
            <p:ph type="body" orient="vert" idx="1" hasCustomPrompt="1"/>
          </p:nvPr>
        </p:nvSpPr>
        <p:spPr>
          <a:xfrm>
            <a:off x="1425436" y="243841"/>
            <a:ext cx="4839706" cy="4328160"/>
          </a:xfrm>
        </p:spPr>
        <p:txBody>
          <a:bodyPr vert="eaVert" rtlCol="0"/>
          <a:lstStyle/>
          <a:p>
            <a:pPr lvl="0" rtl="0"/>
            <a:r>
              <a:rPr lang="vi-VN"/>
              <a:t>Chỉnh sửa kiểu văn bản của Bản cái</a:t>
            </a:r>
          </a:p>
          <a:p>
            <a:pPr lvl="1" rtl="0"/>
            <a:r>
              <a:rPr lang="vi-VN"/>
              <a:t>Mức hai</a:t>
            </a:r>
          </a:p>
          <a:p>
            <a:pPr lvl="2" rtl="0"/>
            <a:r>
              <a:rPr lang="vi-VN"/>
              <a:t>Mức ba</a:t>
            </a:r>
          </a:p>
          <a:p>
            <a:pPr lvl="3" rtl="0"/>
            <a:r>
              <a:rPr lang="vi-VN"/>
              <a:t>Mức bốn</a:t>
            </a:r>
          </a:p>
          <a:p>
            <a:pPr lvl="4" rtl="0"/>
            <a:r>
              <a:rPr lang="vi-VN"/>
              <a:t>Mức năm</a:t>
            </a:r>
            <a:endParaRPr lang="vi-VN" dirty="0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55A2252-D2AD-48D1-AC58-782B0528B7D1}" type="datetime1">
              <a:rPr lang="vi-VN" smtClean="0"/>
              <a:t>19/04/2023</a:t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6" name="Chỗ dành sẵn cho Số Trang chiế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  <a:t>‹#›</a:t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3224" y="1280161"/>
            <a:ext cx="3473476" cy="362077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97775" y="1280161"/>
            <a:ext cx="3473476" cy="362077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7BEB-C30C-4B41-8345-C68FF122F017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51B6F-789D-4B5F-9690-946C59019E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3224" y="1228092"/>
            <a:ext cx="3474842" cy="51181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224" y="1739900"/>
            <a:ext cx="3474842" cy="316103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95046" y="1228092"/>
            <a:ext cx="3476207" cy="51181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95046" y="1739900"/>
            <a:ext cx="3476207" cy="316103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7BEB-C30C-4B41-8345-C68FF122F017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51B6F-789D-4B5F-9690-946C59019E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7BEB-C30C-4B41-8345-C68FF122F017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51B6F-789D-4B5F-9690-946C59019E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7BEB-C30C-4B41-8345-C68FF122F017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51B6F-789D-4B5F-9690-946C59019E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225" y="218440"/>
            <a:ext cx="2587358" cy="9296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791" y="218442"/>
            <a:ext cx="4396460" cy="468249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225" y="1148083"/>
            <a:ext cx="2587358" cy="3752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7BEB-C30C-4B41-8345-C68FF122F017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51B6F-789D-4B5F-9690-946C59019E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1493" y="3840481"/>
            <a:ext cx="4718685" cy="4533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41493" y="490220"/>
            <a:ext cx="4718685" cy="32918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41493" y="4293870"/>
            <a:ext cx="4718685" cy="64389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7BEB-C30C-4B41-8345-C68FF122F017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51B6F-789D-4B5F-9690-946C59019E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3224" y="219711"/>
            <a:ext cx="707802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3224" y="1280161"/>
            <a:ext cx="7078028" cy="3620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3224" y="5085081"/>
            <a:ext cx="1835044" cy="292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F7BEB-C30C-4B41-8345-C68FF122F017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87030" y="5085081"/>
            <a:ext cx="2490417" cy="292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36207" y="5085081"/>
            <a:ext cx="1835044" cy="292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51B6F-789D-4B5F-9690-946C59019EE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>
            <a:fillRect/>
          </a:stretch>
        </p:blipFill>
        <p:spPr>
          <a:xfrm>
            <a:off x="0" y="0"/>
            <a:ext cx="7862428" cy="5486400"/>
          </a:xfrm>
          <a:prstGeom prst="rect">
            <a:avLst/>
          </a:prstGeom>
        </p:spPr>
      </p:pic>
      <p:sp>
        <p:nvSpPr>
          <p:cNvPr id="2" name="Chỗ dành sẵn cho Tiêu đề 1"/>
          <p:cNvSpPr>
            <a:spLocks noGrp="1"/>
          </p:cNvSpPr>
          <p:nvPr>
            <p:ph type="title"/>
          </p:nvPr>
        </p:nvSpPr>
        <p:spPr>
          <a:xfrm>
            <a:off x="540683" y="292101"/>
            <a:ext cx="6340733" cy="86613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983059" y="1463040"/>
            <a:ext cx="5898356" cy="2779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2"/>
          </p:nvPr>
        </p:nvSpPr>
        <p:spPr>
          <a:xfrm>
            <a:off x="4522073" y="5133340"/>
            <a:ext cx="884753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645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651254F-DB1A-412F-B68D-4F350F1DF55A}" type="datetime1">
              <a:rPr lang="vi-VN" smtClean="0"/>
              <a:t>19/04/2023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3"/>
          </p:nvPr>
        </p:nvSpPr>
        <p:spPr>
          <a:xfrm>
            <a:off x="1425436" y="5133340"/>
            <a:ext cx="2949178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vi-VN" sz="645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4"/>
          </p:nvPr>
        </p:nvSpPr>
        <p:spPr>
          <a:xfrm>
            <a:off x="5554285" y="5133340"/>
            <a:ext cx="540683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645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589915" rtl="0" eaLnBrk="1" latinLnBrk="0" hangingPunct="1">
        <a:lnSpc>
          <a:spcPct val="90000"/>
        </a:lnSpc>
        <a:spcBef>
          <a:spcPct val="0"/>
        </a:spcBef>
        <a:buNone/>
        <a:defRPr lang="vi-VN" sz="2065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147320" indent="-147320" algn="l" defTabSz="589915" rtl="0" eaLnBrk="1" latinLnBrk="0" hangingPunct="1">
        <a:lnSpc>
          <a:spcPct val="90000"/>
        </a:lnSpc>
        <a:spcBef>
          <a:spcPts val="1160"/>
        </a:spcBef>
        <a:buFont typeface="Arial" panose="020B0604020202020204" pitchFamily="34" charset="0"/>
        <a:buChar char="•"/>
        <a:defRPr lang="vi-VN" sz="129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294640" indent="-118110" algn="l" defTabSz="589915" rtl="0" eaLnBrk="1" latinLnBrk="0" hangingPunct="1">
        <a:lnSpc>
          <a:spcPct val="90000"/>
        </a:lnSpc>
        <a:spcBef>
          <a:spcPct val="155000"/>
        </a:spcBef>
        <a:buFont typeface="Arial" panose="020B0604020202020204" pitchFamily="34" charset="0"/>
        <a:buChar char="•"/>
        <a:defRPr lang="vi-VN" sz="116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442595" indent="-118110" algn="l" defTabSz="589915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lang="vi-VN" sz="103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589915" indent="-118110" algn="l" defTabSz="589915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lang="vi-VN" sz="905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737235" indent="-118110" algn="l" defTabSz="589915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lang="vi-VN" sz="905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884555" indent="-118110" algn="l" defTabSz="589915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lang="vi-VN" sz="905" kern="1200">
          <a:solidFill>
            <a:schemeClr val="tx1"/>
          </a:solidFill>
          <a:latin typeface="+mn-lt"/>
          <a:ea typeface="+mn-ea"/>
          <a:cs typeface="+mn-cs"/>
        </a:defRPr>
      </a:lvl6pPr>
      <a:lvl7pPr marL="1032510" indent="-118110" algn="l" defTabSz="589915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lang="vi-VN" sz="905" kern="1200">
          <a:solidFill>
            <a:schemeClr val="tx1"/>
          </a:solidFill>
          <a:latin typeface="+mn-lt"/>
          <a:ea typeface="+mn-ea"/>
          <a:cs typeface="+mn-cs"/>
        </a:defRPr>
      </a:lvl7pPr>
      <a:lvl8pPr marL="1179830" indent="-118110" algn="l" defTabSz="589915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lang="vi-VN" sz="905" kern="1200">
          <a:solidFill>
            <a:schemeClr val="tx1"/>
          </a:solidFill>
          <a:latin typeface="+mn-lt"/>
          <a:ea typeface="+mn-ea"/>
          <a:cs typeface="+mn-cs"/>
        </a:defRPr>
      </a:lvl8pPr>
      <a:lvl9pPr marL="1327150" indent="-118110" algn="l" defTabSz="589915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lang="vi-VN" sz="9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589915" rtl="0" eaLnBrk="1" latinLnBrk="0" hangingPunct="1">
        <a:defRPr lang="vi-VN" sz="1160" kern="1200">
          <a:solidFill>
            <a:schemeClr val="tx1"/>
          </a:solidFill>
          <a:latin typeface="+mn-lt"/>
          <a:ea typeface="+mn-ea"/>
          <a:cs typeface="+mn-cs"/>
        </a:defRPr>
      </a:lvl1pPr>
      <a:lvl2pPr marL="294640" algn="l" defTabSz="589915" rtl="0" eaLnBrk="1" latinLnBrk="0" hangingPunct="1">
        <a:defRPr lang="vi-VN" sz="1160" kern="1200">
          <a:solidFill>
            <a:schemeClr val="tx1"/>
          </a:solidFill>
          <a:latin typeface="+mn-lt"/>
          <a:ea typeface="+mn-ea"/>
          <a:cs typeface="+mn-cs"/>
        </a:defRPr>
      </a:lvl2pPr>
      <a:lvl3pPr marL="589915" algn="l" defTabSz="589915" rtl="0" eaLnBrk="1" latinLnBrk="0" hangingPunct="1">
        <a:defRPr lang="vi-VN" sz="1160" kern="1200">
          <a:solidFill>
            <a:schemeClr val="tx1"/>
          </a:solidFill>
          <a:latin typeface="+mn-lt"/>
          <a:ea typeface="+mn-ea"/>
          <a:cs typeface="+mn-cs"/>
        </a:defRPr>
      </a:lvl3pPr>
      <a:lvl4pPr marL="884555" algn="l" defTabSz="589915" rtl="0" eaLnBrk="1" latinLnBrk="0" hangingPunct="1">
        <a:defRPr lang="vi-VN" sz="1160" kern="1200">
          <a:solidFill>
            <a:schemeClr val="tx1"/>
          </a:solidFill>
          <a:latin typeface="+mn-lt"/>
          <a:ea typeface="+mn-ea"/>
          <a:cs typeface="+mn-cs"/>
        </a:defRPr>
      </a:lvl4pPr>
      <a:lvl5pPr marL="1179830" algn="l" defTabSz="589915" rtl="0" eaLnBrk="1" latinLnBrk="0" hangingPunct="1">
        <a:defRPr lang="vi-VN" sz="1160" kern="1200">
          <a:solidFill>
            <a:schemeClr val="tx1"/>
          </a:solidFill>
          <a:latin typeface="+mn-lt"/>
          <a:ea typeface="+mn-ea"/>
          <a:cs typeface="+mn-cs"/>
        </a:defRPr>
      </a:lvl5pPr>
      <a:lvl6pPr marL="1474470" algn="l" defTabSz="589915" rtl="0" eaLnBrk="1" latinLnBrk="0" hangingPunct="1">
        <a:defRPr lang="vi-VN" sz="1160" kern="1200">
          <a:solidFill>
            <a:schemeClr val="tx1"/>
          </a:solidFill>
          <a:latin typeface="+mn-lt"/>
          <a:ea typeface="+mn-ea"/>
          <a:cs typeface="+mn-cs"/>
        </a:defRPr>
      </a:lvl6pPr>
      <a:lvl7pPr marL="1769745" algn="l" defTabSz="589915" rtl="0" eaLnBrk="1" latinLnBrk="0" hangingPunct="1">
        <a:defRPr lang="vi-VN" sz="1160" kern="1200">
          <a:solidFill>
            <a:schemeClr val="tx1"/>
          </a:solidFill>
          <a:latin typeface="+mn-lt"/>
          <a:ea typeface="+mn-ea"/>
          <a:cs typeface="+mn-cs"/>
        </a:defRPr>
      </a:lvl7pPr>
      <a:lvl8pPr marL="2064385" algn="l" defTabSz="589915" rtl="0" eaLnBrk="1" latinLnBrk="0" hangingPunct="1">
        <a:defRPr lang="vi-VN" sz="1160" kern="1200">
          <a:solidFill>
            <a:schemeClr val="tx1"/>
          </a:solidFill>
          <a:latin typeface="+mn-lt"/>
          <a:ea typeface="+mn-ea"/>
          <a:cs typeface="+mn-cs"/>
        </a:defRPr>
      </a:lvl8pPr>
      <a:lvl9pPr marL="2359025" algn="l" defTabSz="589915" rtl="0" eaLnBrk="1" latinLnBrk="0" hangingPunct="1">
        <a:defRPr lang="vi-VN" sz="1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ỗ dành sẵn cho Tiêu đề 1"/>
          <p:cNvSpPr>
            <a:spLocks noGrp="1"/>
          </p:cNvSpPr>
          <p:nvPr>
            <p:ph type="title"/>
          </p:nvPr>
        </p:nvSpPr>
        <p:spPr>
          <a:xfrm>
            <a:off x="1424412" y="243840"/>
            <a:ext cx="6045815" cy="9603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vi-VN" noProof="0" dirty="0" err="1"/>
              <a:t>Bấm</a:t>
            </a:r>
            <a:r>
              <a:rPr lang="vi-VN" noProof="0" dirty="0"/>
              <a:t> </a:t>
            </a:r>
            <a:r>
              <a:rPr lang="vi-VN" noProof="0" dirty="0" err="1"/>
              <a:t>để</a:t>
            </a:r>
            <a:r>
              <a:rPr lang="vi-VN" noProof="0" dirty="0"/>
              <a:t> </a:t>
            </a:r>
            <a:r>
              <a:rPr lang="vi-VN" noProof="0" dirty="0" err="1"/>
              <a:t>chỉnh</a:t>
            </a:r>
            <a:r>
              <a:rPr lang="vi-VN" noProof="0" dirty="0"/>
              <a:t> </a:t>
            </a:r>
            <a:r>
              <a:rPr lang="vi-VN" noProof="0" dirty="0" err="1"/>
              <a:t>sửa</a:t>
            </a:r>
            <a:r>
              <a:rPr lang="vi-VN" noProof="0" dirty="0"/>
              <a:t> </a:t>
            </a:r>
            <a:r>
              <a:rPr lang="vi-VN" noProof="0" dirty="0" err="1"/>
              <a:t>kiểu</a:t>
            </a:r>
            <a:r>
              <a:rPr lang="vi-VN" noProof="0" dirty="0"/>
              <a:t> tiêu đề Bản cái</a:t>
            </a:r>
          </a:p>
        </p:txBody>
      </p:sp>
      <p:sp>
        <p:nvSpPr>
          <p:cNvPr id="3" name="Chỗ dành sẵn cho Văn bản 2"/>
          <p:cNvSpPr>
            <a:spLocks noGrp="1"/>
          </p:cNvSpPr>
          <p:nvPr>
            <p:ph type="body" idx="1"/>
          </p:nvPr>
        </p:nvSpPr>
        <p:spPr>
          <a:xfrm>
            <a:off x="1424412" y="1280160"/>
            <a:ext cx="6045815" cy="3291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vi-VN" noProof="0" dirty="0" err="1"/>
              <a:t>Bấm</a:t>
            </a:r>
            <a:r>
              <a:rPr lang="vi-VN" noProof="0" dirty="0"/>
              <a:t> </a:t>
            </a:r>
            <a:r>
              <a:rPr lang="vi-VN" noProof="0" dirty="0" err="1"/>
              <a:t>để</a:t>
            </a:r>
            <a:r>
              <a:rPr lang="vi-VN" noProof="0" dirty="0"/>
              <a:t> </a:t>
            </a:r>
            <a:r>
              <a:rPr lang="vi-VN" noProof="0" dirty="0" err="1"/>
              <a:t>chỉnh</a:t>
            </a:r>
            <a:r>
              <a:rPr lang="vi-VN" noProof="0" dirty="0"/>
              <a:t> </a:t>
            </a:r>
            <a:r>
              <a:rPr lang="vi-VN" noProof="0" dirty="0" err="1"/>
              <a:t>sửa</a:t>
            </a:r>
            <a:r>
              <a:rPr lang="vi-VN" noProof="0" dirty="0"/>
              <a:t> </a:t>
            </a:r>
            <a:r>
              <a:rPr lang="vi-VN" noProof="0" dirty="0" err="1"/>
              <a:t>kiểu</a:t>
            </a:r>
            <a:r>
              <a:rPr lang="vi-VN" noProof="0" dirty="0"/>
              <a:t> văn bản </a:t>
            </a:r>
            <a:r>
              <a:rPr lang="vi-VN" noProof="0" dirty="0" err="1"/>
              <a:t>Bản</a:t>
            </a:r>
            <a:r>
              <a:rPr lang="vi-VN" noProof="0" dirty="0"/>
              <a:t> cái</a:t>
            </a:r>
          </a:p>
          <a:p>
            <a:pPr lvl="1" rtl="0"/>
            <a:r>
              <a:rPr lang="vi-VN" noProof="0" dirty="0" err="1"/>
              <a:t>Mức</a:t>
            </a:r>
            <a:r>
              <a:rPr lang="vi-VN" noProof="0" dirty="0"/>
              <a:t> hai</a:t>
            </a:r>
          </a:p>
          <a:p>
            <a:pPr lvl="2" rtl="0"/>
            <a:r>
              <a:rPr lang="vi-VN" noProof="0" dirty="0" err="1"/>
              <a:t>Mức</a:t>
            </a:r>
            <a:r>
              <a:rPr lang="vi-VN" noProof="0" dirty="0"/>
              <a:t> ba</a:t>
            </a:r>
          </a:p>
          <a:p>
            <a:pPr lvl="3" rtl="0"/>
            <a:r>
              <a:rPr lang="vi-VN" noProof="0" dirty="0" err="1"/>
              <a:t>Mức</a:t>
            </a:r>
            <a:r>
              <a:rPr lang="vi-VN" noProof="0" dirty="0"/>
              <a:t> bốn</a:t>
            </a:r>
          </a:p>
          <a:p>
            <a:pPr lvl="4" rtl="0"/>
            <a:r>
              <a:rPr lang="vi-VN" noProof="0" dirty="0" err="1"/>
              <a:t>Mức</a:t>
            </a:r>
            <a:r>
              <a:rPr lang="vi-VN" noProof="0" dirty="0"/>
              <a:t> năm</a:t>
            </a:r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2"/>
          </p:nvPr>
        </p:nvSpPr>
        <p:spPr>
          <a:xfrm>
            <a:off x="163570" y="5204062"/>
            <a:ext cx="621853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0" spc="-40" baseline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7E94C8EA-7194-4619-9588-D81C9427E0FC}" type="datetime1">
              <a:rPr lang="vi-VN" smtClean="0"/>
              <a:t>19/04/2023</a:t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3"/>
          </p:nvPr>
        </p:nvSpPr>
        <p:spPr>
          <a:xfrm>
            <a:off x="825769" y="5204062"/>
            <a:ext cx="4435646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vi-VN" dirty="0"/>
          </a:p>
        </p:txBody>
      </p:sp>
      <p:sp>
        <p:nvSpPr>
          <p:cNvPr id="6" name="Chỗ dành sẵn cho Số Trang chiếu 5"/>
          <p:cNvSpPr>
            <a:spLocks noGrp="1"/>
          </p:cNvSpPr>
          <p:nvPr>
            <p:ph type="sldNum" sz="quarter" idx="4"/>
          </p:nvPr>
        </p:nvSpPr>
        <p:spPr>
          <a:xfrm>
            <a:off x="7470228" y="5024238"/>
            <a:ext cx="344070" cy="2792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5" b="1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8FDBFFB2-86D9-4B8F-A59A-553A60B94BBE}" type="slidenum">
              <a:rPr lang="vi-VN" smtClean="0"/>
              <a:t>‹#›</a:t>
            </a:fld>
            <a:endParaRPr lang="vi-V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589915" rtl="0" eaLnBrk="1" latinLnBrk="0" hangingPunct="1">
        <a:lnSpc>
          <a:spcPct val="90000"/>
        </a:lnSpc>
        <a:spcBef>
          <a:spcPct val="0"/>
        </a:spcBef>
        <a:buNone/>
        <a:defRPr sz="219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177165" indent="-147320" algn="l" defTabSz="589915" rtl="0" eaLnBrk="1" latinLnBrk="0" hangingPunct="1">
        <a:lnSpc>
          <a:spcPct val="90000"/>
        </a:lnSpc>
        <a:spcBef>
          <a:spcPts val="1160"/>
        </a:spcBef>
        <a:buSzPct val="80000"/>
        <a:buFont typeface="Wingdings" panose="05000000000000000000" pitchFamily="2" charset="2"/>
        <a:buChar char="§"/>
        <a:defRPr sz="129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383540" indent="-147320" algn="l" defTabSz="589915" rtl="0" eaLnBrk="1" latinLnBrk="0" hangingPunct="1">
        <a:lnSpc>
          <a:spcPct val="90000"/>
        </a:lnSpc>
        <a:spcBef>
          <a:spcPct val="129000"/>
        </a:spcBef>
        <a:buSzPct val="80000"/>
        <a:buFont typeface="Wingdings" panose="05000000000000000000" pitchFamily="2" charset="2"/>
        <a:buChar char="§"/>
        <a:defRPr sz="116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589915" indent="-147320" algn="l" defTabSz="589915" rtl="0" eaLnBrk="1" latinLnBrk="0" hangingPunct="1">
        <a:lnSpc>
          <a:spcPct val="90000"/>
        </a:lnSpc>
        <a:spcBef>
          <a:spcPts val="515"/>
        </a:spcBef>
        <a:buSzPct val="80000"/>
        <a:buFont typeface="Wingdings" panose="05000000000000000000" pitchFamily="2" charset="2"/>
        <a:buChar char="§"/>
        <a:defRPr sz="103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796290" indent="-147320" algn="l" defTabSz="589915" rtl="0" eaLnBrk="1" latinLnBrk="0" hangingPunct="1">
        <a:lnSpc>
          <a:spcPct val="90000"/>
        </a:lnSpc>
        <a:spcBef>
          <a:spcPts val="515"/>
        </a:spcBef>
        <a:buSzPct val="80000"/>
        <a:buFont typeface="Wingdings" panose="05000000000000000000" pitchFamily="2" charset="2"/>
        <a:buChar char="§"/>
        <a:defRPr sz="90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002665" indent="-147320" algn="l" defTabSz="589915" rtl="0" eaLnBrk="1" latinLnBrk="0" hangingPunct="1">
        <a:lnSpc>
          <a:spcPct val="90000"/>
        </a:lnSpc>
        <a:spcBef>
          <a:spcPts val="515"/>
        </a:spcBef>
        <a:buSzPct val="80000"/>
        <a:buFont typeface="Wingdings" panose="05000000000000000000" pitchFamily="2" charset="2"/>
        <a:buChar char="§"/>
        <a:defRPr sz="90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1209040" indent="-147320" algn="l" defTabSz="589915" rtl="0" eaLnBrk="1" latinLnBrk="0" hangingPunct="1">
        <a:lnSpc>
          <a:spcPct val="90000"/>
        </a:lnSpc>
        <a:spcBef>
          <a:spcPts val="515"/>
        </a:spcBef>
        <a:buSzPct val="80000"/>
        <a:buFont typeface="Wingdings" panose="05000000000000000000" pitchFamily="2" charset="2"/>
        <a:buChar char="§"/>
        <a:defRPr sz="905" kern="1200">
          <a:solidFill>
            <a:schemeClr val="tx1"/>
          </a:solidFill>
          <a:latin typeface="+mn-lt"/>
          <a:ea typeface="+mn-ea"/>
          <a:cs typeface="+mn-cs"/>
        </a:defRPr>
      </a:lvl6pPr>
      <a:lvl7pPr marL="1415415" indent="-147320" algn="l" defTabSz="589915" rtl="0" eaLnBrk="1" latinLnBrk="0" hangingPunct="1">
        <a:lnSpc>
          <a:spcPct val="90000"/>
        </a:lnSpc>
        <a:spcBef>
          <a:spcPts val="515"/>
        </a:spcBef>
        <a:buSzPct val="80000"/>
        <a:buFont typeface="Wingdings" panose="05000000000000000000" pitchFamily="2" charset="2"/>
        <a:buChar char="§"/>
        <a:defRPr sz="905" kern="1200">
          <a:solidFill>
            <a:schemeClr val="tx1"/>
          </a:solidFill>
          <a:latin typeface="+mn-lt"/>
          <a:ea typeface="+mn-ea"/>
          <a:cs typeface="+mn-cs"/>
        </a:defRPr>
      </a:lvl7pPr>
      <a:lvl8pPr marL="1621790" indent="-147320" algn="l" defTabSz="589915" rtl="0" eaLnBrk="1" latinLnBrk="0" hangingPunct="1">
        <a:lnSpc>
          <a:spcPct val="90000"/>
        </a:lnSpc>
        <a:spcBef>
          <a:spcPts val="515"/>
        </a:spcBef>
        <a:buSzPct val="80000"/>
        <a:buFont typeface="Wingdings" panose="05000000000000000000" pitchFamily="2" charset="2"/>
        <a:buChar char="§"/>
        <a:defRPr sz="905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147320" algn="l" defTabSz="589915" rtl="0" eaLnBrk="1" latinLnBrk="0" hangingPunct="1">
        <a:lnSpc>
          <a:spcPct val="90000"/>
        </a:lnSpc>
        <a:spcBef>
          <a:spcPts val="515"/>
        </a:spcBef>
        <a:buSzPct val="80000"/>
        <a:buFont typeface="Wingdings" panose="05000000000000000000" pitchFamily="2" charset="2"/>
        <a:buChar char="§"/>
        <a:defRPr sz="9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589915" rtl="0" eaLnBrk="1" latinLnBrk="0" hangingPunct="1">
        <a:defRPr sz="1160" kern="1200">
          <a:solidFill>
            <a:schemeClr val="tx1"/>
          </a:solidFill>
          <a:latin typeface="+mn-lt"/>
          <a:ea typeface="+mn-ea"/>
          <a:cs typeface="+mn-cs"/>
        </a:defRPr>
      </a:lvl1pPr>
      <a:lvl2pPr marL="294640" algn="l" defTabSz="589915" rtl="0" eaLnBrk="1" latinLnBrk="0" hangingPunct="1">
        <a:defRPr sz="1160" kern="1200">
          <a:solidFill>
            <a:schemeClr val="tx1"/>
          </a:solidFill>
          <a:latin typeface="+mn-lt"/>
          <a:ea typeface="+mn-ea"/>
          <a:cs typeface="+mn-cs"/>
        </a:defRPr>
      </a:lvl2pPr>
      <a:lvl3pPr marL="589915" algn="l" defTabSz="589915" rtl="0" eaLnBrk="1" latinLnBrk="0" hangingPunct="1">
        <a:defRPr sz="1160" kern="1200">
          <a:solidFill>
            <a:schemeClr val="tx1"/>
          </a:solidFill>
          <a:latin typeface="+mn-lt"/>
          <a:ea typeface="+mn-ea"/>
          <a:cs typeface="+mn-cs"/>
        </a:defRPr>
      </a:lvl3pPr>
      <a:lvl4pPr marL="884555" algn="l" defTabSz="589915" rtl="0" eaLnBrk="1" latinLnBrk="0" hangingPunct="1">
        <a:defRPr sz="1160" kern="1200">
          <a:solidFill>
            <a:schemeClr val="tx1"/>
          </a:solidFill>
          <a:latin typeface="+mn-lt"/>
          <a:ea typeface="+mn-ea"/>
          <a:cs typeface="+mn-cs"/>
        </a:defRPr>
      </a:lvl4pPr>
      <a:lvl5pPr marL="1179830" algn="l" defTabSz="589915" rtl="0" eaLnBrk="1" latinLnBrk="0" hangingPunct="1">
        <a:defRPr sz="1160" kern="1200">
          <a:solidFill>
            <a:schemeClr val="tx1"/>
          </a:solidFill>
          <a:latin typeface="+mn-lt"/>
          <a:ea typeface="+mn-ea"/>
          <a:cs typeface="+mn-cs"/>
        </a:defRPr>
      </a:lvl5pPr>
      <a:lvl6pPr marL="1474470" algn="l" defTabSz="589915" rtl="0" eaLnBrk="1" latinLnBrk="0" hangingPunct="1">
        <a:defRPr sz="1160" kern="1200">
          <a:solidFill>
            <a:schemeClr val="tx1"/>
          </a:solidFill>
          <a:latin typeface="+mn-lt"/>
          <a:ea typeface="+mn-ea"/>
          <a:cs typeface="+mn-cs"/>
        </a:defRPr>
      </a:lvl6pPr>
      <a:lvl7pPr marL="1769745" algn="l" defTabSz="589915" rtl="0" eaLnBrk="1" latinLnBrk="0" hangingPunct="1">
        <a:defRPr sz="1160" kern="1200">
          <a:solidFill>
            <a:schemeClr val="tx1"/>
          </a:solidFill>
          <a:latin typeface="+mn-lt"/>
          <a:ea typeface="+mn-ea"/>
          <a:cs typeface="+mn-cs"/>
        </a:defRPr>
      </a:lvl7pPr>
      <a:lvl8pPr marL="2064385" algn="l" defTabSz="589915" rtl="0" eaLnBrk="1" latinLnBrk="0" hangingPunct="1">
        <a:defRPr sz="1160" kern="1200">
          <a:solidFill>
            <a:schemeClr val="tx1"/>
          </a:solidFill>
          <a:latin typeface="+mn-lt"/>
          <a:ea typeface="+mn-ea"/>
          <a:cs typeface="+mn-cs"/>
        </a:defRPr>
      </a:lvl8pPr>
      <a:lvl9pPr marL="2359025" algn="l" defTabSz="589915" rtl="0" eaLnBrk="1" latinLnBrk="0" hangingPunct="1">
        <a:defRPr sz="1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540683" y="1525435"/>
            <a:ext cx="5455980" cy="1367272"/>
          </a:xfrm>
        </p:spPr>
        <p:txBody>
          <a:bodyPr>
            <a:prstTxWarp prst="textArchUp">
              <a:avLst/>
            </a:prstTxWarp>
            <a:normAutofit fontScale="90000"/>
          </a:bodyPr>
          <a:lstStyle/>
          <a:p>
            <a:pPr algn="ctr"/>
            <a:br>
              <a:rPr lang="en-US" sz="387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387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387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387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387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 MỪNG CÁC EM ĐẾN VỚI TIẾT</a:t>
            </a:r>
            <a:br>
              <a:rPr lang="en-US" sz="387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</a:br>
            <a:endParaRPr lang="en-US" altLang="vi-VN" sz="3870" b="1" kern="10" dirty="0">
              <a:ln>
                <a:solidFill>
                  <a:sysClr val="windowText" lastClr="000000"/>
                </a:solidFill>
              </a:ln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圆角矩形 1"/>
          <p:cNvSpPr/>
          <p:nvPr/>
        </p:nvSpPr>
        <p:spPr>
          <a:xfrm>
            <a:off x="1326889" y="2104333"/>
            <a:ext cx="3497289" cy="837765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503" tIns="39251" rIns="78503" bIns="39251" anchor="ctr"/>
          <a:lstStyle/>
          <a:p>
            <a:pPr algn="ctr" defTabSz="1216660">
              <a:defRPr/>
            </a:pPr>
            <a:r>
              <a:rPr lang="en-US" altLang="zh-CN" sz="284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 LỚP 1</a:t>
            </a:r>
            <a:endParaRPr lang="zh-CN" altLang="en-US" sz="284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4"/>
          <p:cNvSpPr txBox="1">
            <a:spLocks noChangeArrowheads="1"/>
          </p:cNvSpPr>
          <p:nvPr/>
        </p:nvSpPr>
        <p:spPr bwMode="auto">
          <a:xfrm>
            <a:off x="2351292" y="4469710"/>
            <a:ext cx="3358515" cy="394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503" tIns="39251" rIns="78503" bIns="3925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6660"/>
            <a:r>
              <a:rPr lang="en-US" altLang="zh-CN" sz="2065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2065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2065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2065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: ......................</a:t>
            </a:r>
            <a:endParaRPr lang="zh-CN" altLang="en-US" sz="2065" b="1" dirty="0">
              <a:solidFill>
                <a:srgbClr val="C00000"/>
              </a:solidFill>
              <a:latin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1" grpId="0" bldLvl="0" animBg="1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t="13333"/>
          <a:stretch>
            <a:fillRect/>
          </a:stretch>
        </p:blipFill>
        <p:spPr bwMode="auto">
          <a:xfrm>
            <a:off x="262151" y="1"/>
            <a:ext cx="5888799" cy="39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4299" y="365762"/>
            <a:ext cx="6832268" cy="3368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39570" y="3429000"/>
            <a:ext cx="327686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9608" y="0"/>
            <a:ext cx="720910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655373" y="1371600"/>
            <a:ext cx="31406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Chuyến bay</a:t>
            </a:r>
            <a:r>
              <a:rPr lang="en-US" sz="2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Hà Nội – Huế</a:t>
            </a:r>
          </a:p>
        </p:txBody>
      </p:sp>
      <p:sp>
        <p:nvSpPr>
          <p:cNvPr id="5" name="Down Arrow 4"/>
          <p:cNvSpPr/>
          <p:nvPr/>
        </p:nvSpPr>
        <p:spPr>
          <a:xfrm>
            <a:off x="7045259" y="990600"/>
            <a:ext cx="163843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717572" y="1295401"/>
            <a:ext cx="819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9608" y="1752600"/>
            <a:ext cx="712718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/>
          <a:srcRect l="2151" r="3226"/>
          <a:stretch>
            <a:fillRect/>
          </a:stretch>
        </p:blipFill>
        <p:spPr bwMode="auto">
          <a:xfrm>
            <a:off x="491530" y="3429000"/>
            <a:ext cx="7045259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655373" y="3048000"/>
            <a:ext cx="36487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Chuyến bay</a:t>
            </a:r>
            <a:r>
              <a:rPr lang="en-US" sz="2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 Nội – Đà Nẵng</a:t>
            </a:r>
          </a:p>
        </p:txBody>
      </p:sp>
      <p:sp>
        <p:nvSpPr>
          <p:cNvPr id="11" name="Down Arrow 10"/>
          <p:cNvSpPr/>
          <p:nvPr/>
        </p:nvSpPr>
        <p:spPr>
          <a:xfrm>
            <a:off x="7045259" y="2667000"/>
            <a:ext cx="163843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389886" y="2971801"/>
            <a:ext cx="14745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 Nẵng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3451" y="4778514"/>
            <a:ext cx="3768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Chuyến bay</a:t>
            </a:r>
            <a:r>
              <a:rPr lang="en-US" sz="2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 Nội – Thành phố Hồ Chí Minh</a:t>
            </a:r>
          </a:p>
        </p:txBody>
      </p:sp>
      <p:sp>
        <p:nvSpPr>
          <p:cNvPr id="14" name="Down Arrow 13"/>
          <p:cNvSpPr/>
          <p:nvPr/>
        </p:nvSpPr>
        <p:spPr>
          <a:xfrm>
            <a:off x="7209102" y="4419600"/>
            <a:ext cx="163843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608637" y="4778514"/>
            <a:ext cx="2375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 phố Hồ Chí Minh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11" grpId="0" animBg="1"/>
      <p:bldP spid="12" grpId="0"/>
      <p:bldP spid="13" grpId="0"/>
      <p:bldP spid="14" grpId="0" animBg="1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637" y="0"/>
            <a:ext cx="3446429" cy="468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/>
          <a:srcRect l="7848" t="4812" r="3081" b="1464"/>
          <a:stretch>
            <a:fillRect/>
          </a:stretch>
        </p:blipFill>
        <p:spPr bwMode="auto">
          <a:xfrm>
            <a:off x="-4535" y="681605"/>
            <a:ext cx="7869010" cy="4042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437" y="4724400"/>
            <a:ext cx="59817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456237" y="3810000"/>
            <a:ext cx="167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</a:rPr>
              <a:t>Đáp án: 2 giờ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algn="ctr" rtl="0"/>
            <a:r>
              <a:rPr lang="en-US" altLang="vi-VN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Dặn dò</a:t>
            </a:r>
            <a:br>
              <a:rPr lang="en-US" altLang="vi-VN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en-US" altLang="vi-VN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.....................</a:t>
            </a:r>
            <a:br>
              <a:rPr lang="en-US" altLang="vi-VN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en-US" altLang="vi-VN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..................</a:t>
            </a:r>
          </a:p>
        </p:txBody>
      </p:sp>
      <p:sp>
        <p:nvSpPr>
          <p:cNvPr id="3" name="Phụ đề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endParaRPr lang="en-US" altLang="vi-VN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7687" y="121922"/>
            <a:ext cx="7209102" cy="731521"/>
          </a:xfrm>
        </p:spPr>
        <p:txBody>
          <a:bodyPr>
            <a:normAutofit fontScale="90000"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BÀI 36: THỰC HÀNH XEM LỊCH VÀ GIỜ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4298" y="731520"/>
            <a:ext cx="2424880" cy="93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7522" y="1767843"/>
            <a:ext cx="2621492" cy="2292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15298" y="1036320"/>
            <a:ext cx="1507358" cy="1475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15297" y="2987040"/>
            <a:ext cx="1441820" cy="1582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Arrow Connector 8"/>
          <p:cNvCxnSpPr/>
          <p:nvPr/>
        </p:nvCxnSpPr>
        <p:spPr>
          <a:xfrm flipV="1">
            <a:off x="3866700" y="2072640"/>
            <a:ext cx="720910" cy="54864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866700" y="3169921"/>
            <a:ext cx="786448" cy="42672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3" name="Picture 9" descr="Question Mark Png Quizzes Submitted Buzzfeed That They - Point D ..."/>
          <p:cNvPicPr>
            <a:picLocks noChangeAspect="1" noChangeArrowheads="1"/>
          </p:cNvPicPr>
          <p:nvPr/>
        </p:nvPicPr>
        <p:blipFill>
          <a:blip r:embed="rId6" cstate="print"/>
          <a:srcRect l="48505" t="10287" r="6870" b="11530"/>
          <a:stretch>
            <a:fillRect/>
          </a:stretch>
        </p:blipFill>
        <p:spPr bwMode="auto">
          <a:xfrm>
            <a:off x="5456237" y="1447800"/>
            <a:ext cx="458761" cy="622853"/>
          </a:xfrm>
          <a:prstGeom prst="rect">
            <a:avLst/>
          </a:prstGeom>
          <a:noFill/>
        </p:spPr>
      </p:pic>
      <p:pic>
        <p:nvPicPr>
          <p:cNvPr id="17" name="Picture 9" descr="Question Mark Png Quizzes Submitted Buzzfeed That They - Point D ..."/>
          <p:cNvPicPr>
            <a:picLocks noChangeAspect="1" noChangeArrowheads="1"/>
          </p:cNvPicPr>
          <p:nvPr/>
        </p:nvPicPr>
        <p:blipFill>
          <a:blip r:embed="rId6" cstate="print"/>
          <a:srcRect l="48505" t="10287" r="6870" b="11530"/>
          <a:stretch>
            <a:fillRect/>
          </a:stretch>
        </p:blipFill>
        <p:spPr bwMode="auto">
          <a:xfrm>
            <a:off x="5439596" y="3474720"/>
            <a:ext cx="458761" cy="6228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075" y="121920"/>
            <a:ext cx="2293805" cy="998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152" y="1219201"/>
            <a:ext cx="6691629" cy="403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8762" y="1767841"/>
            <a:ext cx="7052086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73" y="3657601"/>
            <a:ext cx="6684804" cy="141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Connector 6"/>
          <p:cNvCxnSpPr/>
          <p:nvPr/>
        </p:nvCxnSpPr>
        <p:spPr>
          <a:xfrm rot="5400000">
            <a:off x="1117984" y="3563873"/>
            <a:ext cx="975360" cy="655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6200000" flipH="1">
            <a:off x="3184697" y="2948134"/>
            <a:ext cx="1036320" cy="111413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V="1">
            <a:off x="3276865" y="3048000"/>
            <a:ext cx="1441820" cy="73152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701017" y="3254494"/>
            <a:ext cx="853440" cy="19661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0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87" y="121920"/>
            <a:ext cx="5202023" cy="487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637" y="1981200"/>
            <a:ext cx="1949734" cy="1264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4237" y="3429000"/>
            <a:ext cx="1859621" cy="1264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5"/>
          <a:srcRect l="5092" t="4348" r="5197" b="8696"/>
          <a:stretch>
            <a:fillRect/>
          </a:stretch>
        </p:blipFill>
        <p:spPr bwMode="auto">
          <a:xfrm>
            <a:off x="5456237" y="1066800"/>
            <a:ext cx="144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6"/>
          <a:srcRect l="12832" t="8163" r="4196" b="10204"/>
          <a:stretch>
            <a:fillRect/>
          </a:stretch>
        </p:blipFill>
        <p:spPr bwMode="auto">
          <a:xfrm>
            <a:off x="5532437" y="3657600"/>
            <a:ext cx="144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93837" y="457200"/>
            <a:ext cx="1769507" cy="1341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8"/>
          <a:srcRect l="8426" t="2174" r="8990"/>
          <a:stretch>
            <a:fillRect/>
          </a:stretch>
        </p:blipFill>
        <p:spPr bwMode="auto">
          <a:xfrm>
            <a:off x="5456237" y="2209800"/>
            <a:ext cx="1447800" cy="685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044 -0.01939 L -0.29546 -0.2013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00" y="-9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172 -2.22222E-6 L -0.35358 0.02778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00" y="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14 0.01128 L -0.4117 0.19444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0" y="9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613" y="243841"/>
            <a:ext cx="5774762" cy="472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563" y="853440"/>
            <a:ext cx="7553953" cy="371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Curved Connector 5"/>
          <p:cNvCxnSpPr/>
          <p:nvPr/>
        </p:nvCxnSpPr>
        <p:spPr>
          <a:xfrm rot="5400000" flipH="1" flipV="1">
            <a:off x="2727497" y="1797487"/>
            <a:ext cx="1950720" cy="1769507"/>
          </a:xfrm>
          <a:prstGeom prst="curvedConnector3">
            <a:avLst>
              <a:gd name="adj1" fmla="val 71964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162731" y="2743201"/>
            <a:ext cx="1835044" cy="18288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t="20253"/>
          <a:stretch>
            <a:fillRect/>
          </a:stretch>
        </p:blipFill>
        <p:spPr bwMode="auto">
          <a:xfrm>
            <a:off x="589836" y="243841"/>
            <a:ext cx="3121214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9671" y="771033"/>
            <a:ext cx="2031656" cy="3000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22074" y="731521"/>
            <a:ext cx="2293805" cy="3019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55375" y="3962402"/>
            <a:ext cx="4402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a) Mai đã xé đi bao nhiêu tờ lịch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39595" y="3962402"/>
            <a:ext cx="18454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3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tờ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73" y="4450081"/>
            <a:ext cx="43254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b) Em có biết ngày 19 là thứ mấy trong tuần không 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39596" y="4511042"/>
            <a:ext cx="2424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án: Thứ bảy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613" y="121922"/>
            <a:ext cx="2031656" cy="822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3225" y="1097280"/>
            <a:ext cx="4841184" cy="792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981854"/>
            <a:ext cx="3866700" cy="2346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87781" y="2011683"/>
            <a:ext cx="3776695" cy="2339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960437" y="43434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a) 6 giờ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56237" y="43434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7 giờ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7776" y="243840"/>
            <a:ext cx="3735626" cy="237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3224" y="2865120"/>
            <a:ext cx="3879808" cy="2316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027237" y="9906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b) 8 giờ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22837" y="41148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c) 9 giờ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612" y="182881"/>
            <a:ext cx="38667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3312" y="2682241"/>
            <a:ext cx="3653704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846637" y="10668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10 giờ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84437" y="3733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d) 11 giờ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ạn nhỏ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rẻ em Vui vẻ 16x9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114</Words>
  <Application>Microsoft Office PowerPoint</Application>
  <PresentationFormat>Custom</PresentationFormat>
  <Paragraphs>23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黑体</vt:lpstr>
      <vt:lpstr>Arial</vt:lpstr>
      <vt:lpstr>Calibri</vt:lpstr>
      <vt:lpstr>Euphemia</vt:lpstr>
      <vt:lpstr>Segoe UI</vt:lpstr>
      <vt:lpstr>Tahoma</vt:lpstr>
      <vt:lpstr>Times New Roman</vt:lpstr>
      <vt:lpstr>Wingdings</vt:lpstr>
      <vt:lpstr>Office Theme</vt:lpstr>
      <vt:lpstr>Bạn nhỏ 16x9</vt:lpstr>
      <vt:lpstr>Trẻ em Vui vẻ 16x9</vt:lpstr>
      <vt:lpstr>    CHÀO MỪNG CÁC EM ĐẾN VỚI TIẾT </vt:lpstr>
      <vt:lpstr>BÀI 36: THỰC HÀNH XEM LỊCH VÀ GIỜ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 ..................... ..................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36: THỰC HÀNH XEM LỊCH VÀ GIỜ</dc:title>
  <dc:creator>Admin</dc:creator>
  <cp:lastModifiedBy>ACER</cp:lastModifiedBy>
  <cp:revision>14</cp:revision>
  <dcterms:created xsi:type="dcterms:W3CDTF">2020-08-25T08:57:00Z</dcterms:created>
  <dcterms:modified xsi:type="dcterms:W3CDTF">2023-04-19T03:25:08Z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