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  <p:sldMasterId id="2147483704" r:id="rId3"/>
    <p:sldMasterId id="2147483717" r:id="rId4"/>
    <p:sldMasterId id="2147483739" r:id="rId5"/>
    <p:sldMasterId id="2147483761" r:id="rId6"/>
    <p:sldMasterId id="2147483775" r:id="rId7"/>
  </p:sldMasterIdLst>
  <p:notesMasterIdLst>
    <p:notesMasterId r:id="rId31"/>
  </p:notesMasterIdLst>
  <p:sldIdLst>
    <p:sldId id="1174" r:id="rId8"/>
    <p:sldId id="1177" r:id="rId9"/>
    <p:sldId id="1176" r:id="rId10"/>
    <p:sldId id="1206" r:id="rId11"/>
    <p:sldId id="1205" r:id="rId12"/>
    <p:sldId id="1179" r:id="rId13"/>
    <p:sldId id="1207" r:id="rId14"/>
    <p:sldId id="1572" r:id="rId15"/>
    <p:sldId id="1573" r:id="rId16"/>
    <p:sldId id="1182" r:id="rId17"/>
    <p:sldId id="1574" r:id="rId18"/>
    <p:sldId id="1575" r:id="rId19"/>
    <p:sldId id="1178" r:id="rId20"/>
    <p:sldId id="1577" r:id="rId21"/>
    <p:sldId id="1576" r:id="rId22"/>
    <p:sldId id="263" r:id="rId23"/>
    <p:sldId id="257" r:id="rId24"/>
    <p:sldId id="258" r:id="rId25"/>
    <p:sldId id="259" r:id="rId26"/>
    <p:sldId id="260" r:id="rId27"/>
    <p:sldId id="261" r:id="rId28"/>
    <p:sldId id="262" r:id="rId29"/>
    <p:sldId id="120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62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CDEC7E-AAFF-48DB-B6AD-ADE94F37C5A2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20EE6-B153-4B93-81F2-DF66787C1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29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E7B7F8-81FA-46DC-8926-8D6B124E54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17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-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E7B7F8-81FA-46DC-8926-8D6B124E54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14133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E7B7F8-81FA-46DC-8926-8D6B124E54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26104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E7B7F8-81FA-46DC-8926-8D6B124E54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9243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E7B7F8-81FA-46DC-8926-8D6B124E54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637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E7B7F8-81FA-46DC-8926-8D6B124E54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4978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E7B7F8-81FA-46DC-8926-8D6B124E54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092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-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E7B7F8-81FA-46DC-8926-8D6B124E54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589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-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E7B7F8-81FA-46DC-8926-8D6B124E54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908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E7B7F8-81FA-46DC-8926-8D6B124E54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25584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-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E7B7F8-81FA-46DC-8926-8D6B124E54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239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404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1735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5655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7341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9424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6460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4351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757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9257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93890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1044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07524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75342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949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9608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4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3" name="Google Shape;363;p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29489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4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66" name="Google Shape;366;p12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67" name="Google Shape;367;p1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36887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25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70" name="Google Shape;370;p1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26044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1_Title and body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2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4" name="Google Shape;374;p1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54516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2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2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8" name="Google Shape;378;p127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9" name="Google Shape;379;p1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37717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1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78158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2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85" name="Google Shape;385;p129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6" name="Google Shape;386;p1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3586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2135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30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89" name="Google Shape;389;p13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0154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3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3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93" name="Google Shape;393;p131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4" name="Google Shape;394;p13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5" name="Google Shape;395;p13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80427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3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8" name="Google Shape;398;p13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51538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33"/>
          <p:cNvSpPr txBox="1">
            <a:spLocks noGrp="1"/>
          </p:cNvSpPr>
          <p:nvPr>
            <p:ph type="title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endParaRPr/>
          </a:p>
        </p:txBody>
      </p:sp>
      <p:sp>
        <p:nvSpPr>
          <p:cNvPr id="401" name="Google Shape;401;p133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2" name="Google Shape;402;p13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08927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3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14952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67864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0381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19869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06027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6333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41922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16307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7063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0296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88584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84391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61168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87652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8415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6420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4969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91814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67020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7717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10406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0426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14907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59303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2920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67794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95567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600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13129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001615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64263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80701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1365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931443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11240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0217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710027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15BFD-5571-4A9D-A1C1-BB5C8C33A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FD1142-4A49-42B1-91F8-2A890F76DF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B6CF1-BB67-43DE-817E-6C3997C0B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D303-7FFF-4D90-9ED2-51221C805741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5BC39-F453-4716-A5C2-CEC58DAB7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32DDC-3201-4D49-8950-991FB8189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06261-15AF-4C1C-B35F-DB0F83284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28439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E7E57-CA49-41B0-9E78-2F0033836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B7F59-4FEC-4B0D-A471-F7F11E844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701C9-03AF-4125-835D-6F093BB52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D303-7FFF-4D90-9ED2-51221C805741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728B08-1AD3-43EF-9F40-4CECE627D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573DA-482F-417D-BC6D-790CADBF6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06261-15AF-4C1C-B35F-DB0F83284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830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03363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4C609-C3AD-4A98-B92E-066952EF8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144A6-C31C-4F84-90B2-61CB365D10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D3F6C-97CC-4BCE-AE44-A4EA83F25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D303-7FFF-4D90-9ED2-51221C805741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9F7BB0-1545-4F95-9F11-E4709A637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033EB9-ACED-40A2-BFED-4E943FD83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06261-15AF-4C1C-B35F-DB0F83284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342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738DB-D630-496E-8632-BCE29CF6C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746AE-78E9-4D6A-B472-F1FA227BE7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78F16-A853-4172-8FF0-455F0C0FE8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85F534-98D6-46DA-AA56-62C2D4EB7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D303-7FFF-4D90-9ED2-51221C805741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26904B-A2FD-47AE-BC6C-3A4B84EF0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0AC3AB-6E6A-425D-8FCF-ADD3453F8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06261-15AF-4C1C-B35F-DB0F83284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1776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B571D-2E89-4B55-A969-AD9FBB6DA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2BF09-3B65-43B6-88E6-15D2F89B1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D1A3F4-BE04-48EE-AC64-829E6851A0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C44F6D-75BA-40C9-8F58-6553EB305B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5C20DB-0F47-4CD8-987A-5F65CD8C35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82B90C-F5D8-4530-AF38-5B96C9291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D303-7FFF-4D90-9ED2-51221C805741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C72BF7-53B4-4AC9-9D56-968CDD3A6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1CCDF9-86A7-41A0-A9C1-C2BA5E619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06261-15AF-4C1C-B35F-DB0F83284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21331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59D31-7827-4F1B-928F-12E4E3131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D212B8-5242-4EB5-B291-6C4575BDE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D303-7FFF-4D90-9ED2-51221C805741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8D76AE-8C06-4BCA-8668-B2CFC59A7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A160B5-5C0C-402F-8F87-3FB723078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06261-15AF-4C1C-B35F-DB0F83284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60482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143EE5-7097-473C-8DDE-1E91441CF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D303-7FFF-4D90-9ED2-51221C805741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706A09-6EE0-4F24-8382-19E7F84AB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DDF3BC-BAE7-4409-8DD3-545B53FC7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06261-15AF-4C1C-B35F-DB0F83284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2210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84382-7B8B-47BF-8439-7617428C4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2CBC7-D38E-4436-9163-DF0C0D57D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5E7F7E-2352-45FE-B826-32D9A3086B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EF4C0D-54D8-47CF-97BC-FF696B4DD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D303-7FFF-4D90-9ED2-51221C805741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9BBE1F-30EC-4772-BA69-27C0DF1C0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BB42C1-93DC-419C-8BD1-BB58ED603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06261-15AF-4C1C-B35F-DB0F83284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0329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F529A-14A3-4AFA-B61F-9857A08D0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D77D44-0D6D-4AA0-B6BC-682BC89434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9B7089-C6C4-4E4C-9DEB-9144121B17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F988D1-EA87-482C-AF8E-F46DC8CCA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D303-7FFF-4D90-9ED2-51221C805741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53F1C5-1D77-4407-8F77-5AF69EA6C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F8FF9D-66BC-4C97-87D8-2E6F6E977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06261-15AF-4C1C-B35F-DB0F83284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56454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03D6C-1AA8-4A80-8525-962EA1D1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BD34B7-62E3-466A-9303-0887D3C461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9FD2FE-62E8-486C-AA5E-E92ECD0F5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D303-7FFF-4D90-9ED2-51221C805741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F35BA-AD26-418D-8FA1-2964AFF89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BB3D5-BA0F-45BA-BB75-810F0402C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06261-15AF-4C1C-B35F-DB0F83284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69567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00FFD7-837C-435B-B5D9-79298DFF96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B862F8-F302-4CA7-9F73-0E30101A6C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C5D11-85DF-46C3-90A6-4F2B24047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D303-7FFF-4D90-9ED2-51221C805741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96CFC0-AE71-4F89-90C1-FA6069855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E28EF3-2EB2-4257-87F4-C2DCF9390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06261-15AF-4C1C-B35F-DB0F83284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64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8152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2032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media" Target="../media/media1.mp3"/><Relationship Id="rId18" Type="http://schemas.openxmlformats.org/officeDocument/2006/relationships/image" Target="../media/image4.emf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7.emf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20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media1.mp3"/><Relationship Id="rId22" Type="http://schemas.openxmlformats.org/officeDocument/2006/relationships/image" Target="../media/image8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microsoft.com/office/2007/relationships/media" Target="../media/media1.mp3"/><Relationship Id="rId18" Type="http://schemas.openxmlformats.org/officeDocument/2006/relationships/image" Target="../media/image4.emf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7.emf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emf"/><Relationship Id="rId20" Type="http://schemas.openxmlformats.org/officeDocument/2006/relationships/image" Target="../media/image6.e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5.emf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audio" Target="../media/media1.mp3"/><Relationship Id="rId22" Type="http://schemas.openxmlformats.org/officeDocument/2006/relationships/image" Target="../media/image8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8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microsoft.com/office/2007/relationships/media" Target="../media/media1.mp3"/><Relationship Id="rId18" Type="http://schemas.openxmlformats.org/officeDocument/2006/relationships/image" Target="../media/image4.emf"/><Relationship Id="rId3" Type="http://schemas.openxmlformats.org/officeDocument/2006/relationships/slideLayout" Target="../slideLayouts/slideLayout37.xml"/><Relationship Id="rId21" Type="http://schemas.openxmlformats.org/officeDocument/2006/relationships/image" Target="../media/image7.emf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36.xml"/><Relationship Id="rId16" Type="http://schemas.openxmlformats.org/officeDocument/2006/relationships/image" Target="../media/image2.emf"/><Relationship Id="rId20" Type="http://schemas.openxmlformats.org/officeDocument/2006/relationships/image" Target="../media/image6.emf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5.emf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audio" Target="../media/media1.mp3"/><Relationship Id="rId22" Type="http://schemas.openxmlformats.org/officeDocument/2006/relationships/image" Target="../media/image8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microsoft.com/office/2007/relationships/media" Target="../media/media1.mp3"/><Relationship Id="rId18" Type="http://schemas.openxmlformats.org/officeDocument/2006/relationships/image" Target="../media/image4.emf"/><Relationship Id="rId3" Type="http://schemas.openxmlformats.org/officeDocument/2006/relationships/slideLayout" Target="../slideLayouts/slideLayout48.xml"/><Relationship Id="rId21" Type="http://schemas.openxmlformats.org/officeDocument/2006/relationships/image" Target="../media/image7.emf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2.emf"/><Relationship Id="rId20" Type="http://schemas.openxmlformats.org/officeDocument/2006/relationships/image" Target="../media/image6.emf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55.xml"/><Relationship Id="rId19" Type="http://schemas.openxmlformats.org/officeDocument/2006/relationships/image" Target="../media/image5.emf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audio" Target="../media/media1.mp3"/><Relationship Id="rId22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microsoft.com/office/2007/relationships/media" Target="../media/media1.mp3"/><Relationship Id="rId18" Type="http://schemas.openxmlformats.org/officeDocument/2006/relationships/image" Target="../media/image4.emf"/><Relationship Id="rId3" Type="http://schemas.openxmlformats.org/officeDocument/2006/relationships/slideLayout" Target="../slideLayouts/slideLayout59.xml"/><Relationship Id="rId21" Type="http://schemas.openxmlformats.org/officeDocument/2006/relationships/image" Target="../media/image7.emf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2.emf"/><Relationship Id="rId20" Type="http://schemas.openxmlformats.org/officeDocument/2006/relationships/image" Target="../media/image6.emf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66.xml"/><Relationship Id="rId19" Type="http://schemas.openxmlformats.org/officeDocument/2006/relationships/image" Target="../media/image5.emf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audio" Target="../media/media1.mp3"/><Relationship Id="rId22" Type="http://schemas.openxmlformats.org/officeDocument/2006/relationships/image" Target="../media/image8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15"/>
          <a:srcRect l="1069" t="2602" r="448" b="513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875406" y="469084"/>
            <a:ext cx="3525249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 userDrawn="1"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47244" y="5437905"/>
            <a:ext cx="623568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-832153" y="4228215"/>
            <a:ext cx="13279964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-581574" y="5124418"/>
            <a:ext cx="13107348" cy="18527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 rotWithShape="1">
          <a:blip r:embed="rId20"/>
          <a:srcRect b="57274"/>
          <a:stretch/>
        </p:blipFill>
        <p:spPr>
          <a:xfrm>
            <a:off x="-118672" y="6061472"/>
            <a:ext cx="12566483" cy="79652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 rot="16200000">
            <a:off x="2601222" y="-2905687"/>
            <a:ext cx="7145863" cy="12703240"/>
          </a:xfrm>
          <a:prstGeom prst="rect">
            <a:avLst/>
          </a:prstGeom>
        </p:spPr>
      </p:pic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6825379-DA8A-46E2-B57A-883EB3C1C650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604" y="115956"/>
            <a:ext cx="1231326" cy="123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08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15"/>
          <a:srcRect l="1069" t="2602" r="448" b="513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875406" y="469084"/>
            <a:ext cx="3525249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 userDrawn="1"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47244" y="5437905"/>
            <a:ext cx="623568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-832153" y="4228215"/>
            <a:ext cx="13279964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-581574" y="5124418"/>
            <a:ext cx="13107348" cy="18527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 rotWithShape="1">
          <a:blip r:embed="rId20"/>
          <a:srcRect b="57274"/>
          <a:stretch/>
        </p:blipFill>
        <p:spPr>
          <a:xfrm>
            <a:off x="-118672" y="6061472"/>
            <a:ext cx="12566483" cy="79652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 rot="16200000">
            <a:off x="2601222" y="-2905687"/>
            <a:ext cx="7145863" cy="12703240"/>
          </a:xfrm>
          <a:prstGeom prst="rect">
            <a:avLst/>
          </a:prstGeom>
        </p:spPr>
      </p:pic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6B475BFF-3DD5-4E20-95A7-A013F3F64175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604" y="115956"/>
            <a:ext cx="1231326" cy="123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13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8" name="Google Shape;358;p4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9" name="Google Shape;359;p4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96905A-8EDB-40F0-81E5-A99510F6513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6948" y="159026"/>
            <a:ext cx="1158439" cy="1158439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F340299A-7570-4DB6-839E-CA506DE325B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604" y="115956"/>
            <a:ext cx="1231326" cy="123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83082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15"/>
          <a:srcRect l="1069" t="2602" r="448" b="513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875406" y="469084"/>
            <a:ext cx="3525249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 userDrawn="1"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47244" y="5437905"/>
            <a:ext cx="623568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-832153" y="4228215"/>
            <a:ext cx="13279964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-581574" y="5124418"/>
            <a:ext cx="13107348" cy="18527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 rotWithShape="1">
          <a:blip r:embed="rId20"/>
          <a:srcRect b="57274"/>
          <a:stretch/>
        </p:blipFill>
        <p:spPr>
          <a:xfrm>
            <a:off x="-118672" y="6061472"/>
            <a:ext cx="12566483" cy="79652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 rot="16200000">
            <a:off x="2601222" y="-2905687"/>
            <a:ext cx="7145863" cy="12703240"/>
          </a:xfrm>
          <a:prstGeom prst="rect">
            <a:avLst/>
          </a:prstGeom>
        </p:spPr>
      </p:pic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BFFC0CF8-BCCC-40DD-8332-3842FA7315E2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604" y="115956"/>
            <a:ext cx="1231326" cy="123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079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15"/>
          <a:srcRect l="1069" t="2602" r="448" b="513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875406" y="469084"/>
            <a:ext cx="3525249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 userDrawn="1"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47244" y="5437905"/>
            <a:ext cx="623568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-832153" y="4228215"/>
            <a:ext cx="13279964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-581574" y="5124418"/>
            <a:ext cx="13107348" cy="18527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 rotWithShape="1">
          <a:blip r:embed="rId20"/>
          <a:srcRect b="57274"/>
          <a:stretch/>
        </p:blipFill>
        <p:spPr>
          <a:xfrm>
            <a:off x="-118672" y="6061472"/>
            <a:ext cx="12566483" cy="79652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 rot="16200000">
            <a:off x="2601222" y="-2905687"/>
            <a:ext cx="7145863" cy="12703240"/>
          </a:xfrm>
          <a:prstGeom prst="rect">
            <a:avLst/>
          </a:prstGeom>
        </p:spPr>
      </p:pic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5D8B282C-3AC4-4DED-A743-5F6477C1B104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604" y="115956"/>
            <a:ext cx="1231326" cy="123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416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15"/>
          <a:srcRect l="1069" t="2602" r="448" b="513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875406" y="469084"/>
            <a:ext cx="3525249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 userDrawn="1"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47244" y="5437905"/>
            <a:ext cx="623568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-832153" y="4228215"/>
            <a:ext cx="13279964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-581574" y="5124418"/>
            <a:ext cx="13107348" cy="18527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 rotWithShape="1">
          <a:blip r:embed="rId20"/>
          <a:srcRect b="57274"/>
          <a:stretch/>
        </p:blipFill>
        <p:spPr>
          <a:xfrm>
            <a:off x="-118672" y="6061472"/>
            <a:ext cx="12566483" cy="79652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 rot="16200000">
            <a:off x="2601222" y="-2905687"/>
            <a:ext cx="7145863" cy="12703240"/>
          </a:xfrm>
          <a:prstGeom prst="rect">
            <a:avLst/>
          </a:prstGeom>
        </p:spPr>
      </p:pic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178AAF91-3D9E-4F42-81D6-5C573CE56336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604" y="115956"/>
            <a:ext cx="1231326" cy="123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72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D8EBF4-7EF0-4D45-99A1-E3CBD8D68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3ABA6E-E3F8-4329-AFE9-DB65862556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78D1E-F95F-4820-B63E-2B3B0B9B75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4D303-7FFF-4D90-9ED2-51221C805741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DAE893-7839-49AB-8AD0-7AE0F93C65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6DC305-26F7-4B08-AD5D-FB0B759944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06261-15AF-4C1C-B35F-DB0F832848C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3378EE-1C31-4B79-971F-DD91143893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3" b="22051"/>
          <a:stretch/>
        </p:blipFill>
        <p:spPr>
          <a:xfrm>
            <a:off x="-152400" y="6900862"/>
            <a:ext cx="6248400" cy="1826456"/>
          </a:xfrm>
          <a:prstGeom prst="rect">
            <a:avLst/>
          </a:prstGeom>
        </p:spPr>
      </p:pic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BB9EBB9-903B-4753-ADEC-9F0B4DFE7C9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604" y="115956"/>
            <a:ext cx="1231326" cy="123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064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62.xml"/><Relationship Id="rId7" Type="http://schemas.openxmlformats.org/officeDocument/2006/relationships/image" Target="../media/image3.png"/><Relationship Id="rId12" Type="http://schemas.openxmlformats.org/officeDocument/2006/relationships/image" Target="../media/image18.emf"/><Relationship Id="rId17" Type="http://schemas.openxmlformats.org/officeDocument/2006/relationships/image" Target="../media/image44.png"/><Relationship Id="rId2" Type="http://schemas.openxmlformats.org/officeDocument/2006/relationships/audio" Target="../media/media1.mp3"/><Relationship Id="rId16" Type="http://schemas.openxmlformats.org/officeDocument/2006/relationships/image" Target="../media/image6.emf"/><Relationship Id="rId1" Type="http://schemas.microsoft.com/office/2007/relationships/media" Target="../media/media1.mp3"/><Relationship Id="rId6" Type="http://schemas.openxmlformats.org/officeDocument/2006/relationships/image" Target="../media/image2.emf"/><Relationship Id="rId11" Type="http://schemas.openxmlformats.org/officeDocument/2006/relationships/image" Target="../media/image17.emf"/><Relationship Id="rId5" Type="http://schemas.openxmlformats.org/officeDocument/2006/relationships/image" Target="../media/image1.emf"/><Relationship Id="rId15" Type="http://schemas.openxmlformats.org/officeDocument/2006/relationships/image" Target="../media/image21.png"/><Relationship Id="rId10" Type="http://schemas.openxmlformats.org/officeDocument/2006/relationships/image" Target="../media/image16.emf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5.emf"/><Relationship Id="rId14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2.png"/><Relationship Id="rId7" Type="http://schemas.openxmlformats.org/officeDocument/2006/relationships/image" Target="../media/image4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audio" Target="../media/audio2.wav"/><Relationship Id="rId7" Type="http://schemas.openxmlformats.org/officeDocument/2006/relationships/image" Target="../media/image56.png"/><Relationship Id="rId12" Type="http://schemas.openxmlformats.org/officeDocument/2006/relationships/image" Target="../media/image4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55.png"/><Relationship Id="rId11" Type="http://schemas.openxmlformats.org/officeDocument/2006/relationships/image" Target="../media/image47.png"/><Relationship Id="rId5" Type="http://schemas.openxmlformats.org/officeDocument/2006/relationships/image" Target="../media/image53.png"/><Relationship Id="rId10" Type="http://schemas.openxmlformats.org/officeDocument/2006/relationships/image" Target="../media/image46.png"/><Relationship Id="rId4" Type="http://schemas.openxmlformats.org/officeDocument/2006/relationships/image" Target="../media/image52.png"/><Relationship Id="rId9" Type="http://schemas.openxmlformats.org/officeDocument/2006/relationships/image" Target="../media/image58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audio" Target="../media/audio2.wav"/><Relationship Id="rId7" Type="http://schemas.openxmlformats.org/officeDocument/2006/relationships/image" Target="../media/image56.png"/><Relationship Id="rId12" Type="http://schemas.openxmlformats.org/officeDocument/2006/relationships/image" Target="../media/image4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0.emf"/><Relationship Id="rId11" Type="http://schemas.openxmlformats.org/officeDocument/2006/relationships/image" Target="../media/image47.png"/><Relationship Id="rId5" Type="http://schemas.openxmlformats.org/officeDocument/2006/relationships/image" Target="../media/image59.png"/><Relationship Id="rId10" Type="http://schemas.openxmlformats.org/officeDocument/2006/relationships/image" Target="../media/image46.png"/><Relationship Id="rId4" Type="http://schemas.openxmlformats.org/officeDocument/2006/relationships/image" Target="../media/image52.png"/><Relationship Id="rId9" Type="http://schemas.openxmlformats.org/officeDocument/2006/relationships/image" Target="../media/image58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audio" Target="../media/audio2.wav"/><Relationship Id="rId7" Type="http://schemas.openxmlformats.org/officeDocument/2006/relationships/image" Target="../media/image56.png"/><Relationship Id="rId12" Type="http://schemas.openxmlformats.org/officeDocument/2006/relationships/image" Target="../media/image4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1.png"/><Relationship Id="rId11" Type="http://schemas.openxmlformats.org/officeDocument/2006/relationships/image" Target="../media/image47.png"/><Relationship Id="rId5" Type="http://schemas.openxmlformats.org/officeDocument/2006/relationships/image" Target="../media/image60.emf"/><Relationship Id="rId10" Type="http://schemas.openxmlformats.org/officeDocument/2006/relationships/image" Target="../media/image46.png"/><Relationship Id="rId4" Type="http://schemas.openxmlformats.org/officeDocument/2006/relationships/image" Target="../media/image52.png"/><Relationship Id="rId9" Type="http://schemas.openxmlformats.org/officeDocument/2006/relationships/image" Target="../media/image58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audio" Target="../media/audio2.wav"/><Relationship Id="rId7" Type="http://schemas.openxmlformats.org/officeDocument/2006/relationships/image" Target="../media/image56.png"/><Relationship Id="rId12" Type="http://schemas.openxmlformats.org/officeDocument/2006/relationships/image" Target="../media/image4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55.png"/><Relationship Id="rId11" Type="http://schemas.openxmlformats.org/officeDocument/2006/relationships/image" Target="../media/image47.png"/><Relationship Id="rId5" Type="http://schemas.openxmlformats.org/officeDocument/2006/relationships/image" Target="../media/image53.png"/><Relationship Id="rId10" Type="http://schemas.openxmlformats.org/officeDocument/2006/relationships/image" Target="../media/image46.png"/><Relationship Id="rId4" Type="http://schemas.openxmlformats.org/officeDocument/2006/relationships/image" Target="../media/image52.png"/><Relationship Id="rId9" Type="http://schemas.openxmlformats.org/officeDocument/2006/relationships/image" Target="../media/image58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49.png"/><Relationship Id="rId3" Type="http://schemas.openxmlformats.org/officeDocument/2006/relationships/audio" Target="../media/audio2.wav"/><Relationship Id="rId7" Type="http://schemas.openxmlformats.org/officeDocument/2006/relationships/image" Target="../media/image59.png"/><Relationship Id="rId12" Type="http://schemas.openxmlformats.org/officeDocument/2006/relationships/image" Target="../media/image4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45.png"/><Relationship Id="rId11" Type="http://schemas.openxmlformats.org/officeDocument/2006/relationships/image" Target="../media/image47.png"/><Relationship Id="rId5" Type="http://schemas.openxmlformats.org/officeDocument/2006/relationships/image" Target="../media/image52.png"/><Relationship Id="rId15" Type="http://schemas.openxmlformats.org/officeDocument/2006/relationships/image" Target="../media/image62.gif"/><Relationship Id="rId10" Type="http://schemas.openxmlformats.org/officeDocument/2006/relationships/image" Target="../media/image46.png"/><Relationship Id="rId4" Type="http://schemas.openxmlformats.org/officeDocument/2006/relationships/audio" Target="../media/audio3.wav"/><Relationship Id="rId9" Type="http://schemas.openxmlformats.org/officeDocument/2006/relationships/image" Target="../media/image57.png"/><Relationship Id="rId1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emf"/><Relationship Id="rId3" Type="http://schemas.openxmlformats.org/officeDocument/2006/relationships/image" Target="../media/image1.emf"/><Relationship Id="rId7" Type="http://schemas.openxmlformats.org/officeDocument/2006/relationships/image" Target="../media/image1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2.emf"/><Relationship Id="rId9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12" Type="http://schemas.openxmlformats.org/officeDocument/2006/relationships/image" Target="../media/image18.emf"/><Relationship Id="rId17" Type="http://schemas.openxmlformats.org/officeDocument/2006/relationships/image" Target="../media/image22.png"/><Relationship Id="rId2" Type="http://schemas.openxmlformats.org/officeDocument/2006/relationships/audio" Target="../media/media1.mp3"/><Relationship Id="rId16" Type="http://schemas.openxmlformats.org/officeDocument/2006/relationships/image" Target="../media/image6.emf"/><Relationship Id="rId1" Type="http://schemas.microsoft.com/office/2007/relationships/media" Target="../media/media1.mp3"/><Relationship Id="rId6" Type="http://schemas.openxmlformats.org/officeDocument/2006/relationships/image" Target="../media/image2.emf"/><Relationship Id="rId11" Type="http://schemas.openxmlformats.org/officeDocument/2006/relationships/image" Target="../media/image17.emf"/><Relationship Id="rId5" Type="http://schemas.openxmlformats.org/officeDocument/2006/relationships/image" Target="../media/image1.emf"/><Relationship Id="rId15" Type="http://schemas.openxmlformats.org/officeDocument/2006/relationships/image" Target="../media/image21.png"/><Relationship Id="rId10" Type="http://schemas.openxmlformats.org/officeDocument/2006/relationships/image" Target="../media/image16.emf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5.emf"/><Relationship Id="rId14" Type="http://schemas.openxmlformats.org/officeDocument/2006/relationships/image" Target="../media/image2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.png"/><Relationship Id="rId12" Type="http://schemas.openxmlformats.org/officeDocument/2006/relationships/image" Target="../media/image18.emf"/><Relationship Id="rId17" Type="http://schemas.openxmlformats.org/officeDocument/2006/relationships/image" Target="../media/image24.png"/><Relationship Id="rId2" Type="http://schemas.openxmlformats.org/officeDocument/2006/relationships/audio" Target="../media/media1.mp3"/><Relationship Id="rId16" Type="http://schemas.openxmlformats.org/officeDocument/2006/relationships/image" Target="../media/image6.emf"/><Relationship Id="rId1" Type="http://schemas.microsoft.com/office/2007/relationships/media" Target="../media/media1.mp3"/><Relationship Id="rId6" Type="http://schemas.openxmlformats.org/officeDocument/2006/relationships/image" Target="../media/image2.emf"/><Relationship Id="rId11" Type="http://schemas.openxmlformats.org/officeDocument/2006/relationships/image" Target="../media/image17.emf"/><Relationship Id="rId5" Type="http://schemas.openxmlformats.org/officeDocument/2006/relationships/image" Target="../media/image1.emf"/><Relationship Id="rId15" Type="http://schemas.openxmlformats.org/officeDocument/2006/relationships/image" Target="../media/image21.png"/><Relationship Id="rId10" Type="http://schemas.openxmlformats.org/officeDocument/2006/relationships/image" Target="../media/image16.emf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5.emf"/><Relationship Id="rId14" Type="http://schemas.openxmlformats.org/officeDocument/2006/relationships/image" Target="../media/image2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961;p9">
            <a:extLst>
              <a:ext uri="{FF2B5EF4-FFF2-40B4-BE49-F238E27FC236}">
                <a16:creationId xmlns:a16="http://schemas.microsoft.com/office/drawing/2014/main" id="{D1294B74-EF5C-4D05-9FC9-9E1C38BD9E74}"/>
              </a:ext>
            </a:extLst>
          </p:cNvPr>
          <p:cNvSpPr/>
          <p:nvPr/>
        </p:nvSpPr>
        <p:spPr>
          <a:xfrm>
            <a:off x="2546454" y="335450"/>
            <a:ext cx="7406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en-US" sz="3200" kern="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Thứ</a:t>
            </a:r>
            <a:r>
              <a:rPr lang="en-US" sz="3200" kern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… </a:t>
            </a:r>
            <a:r>
              <a:rPr lang="en-US" sz="3200" kern="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ngày</a:t>
            </a:r>
            <a:r>
              <a:rPr lang="en-US" sz="3200" kern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… </a:t>
            </a:r>
            <a:r>
              <a:rPr lang="en-US" sz="3200" kern="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tháng</a:t>
            </a:r>
            <a:r>
              <a:rPr lang="en-US" sz="3200" kern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… </a:t>
            </a:r>
            <a:r>
              <a:rPr lang="en-US" sz="3200" kern="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năm</a:t>
            </a:r>
            <a:r>
              <a:rPr lang="en-US" sz="3200" kern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2022</a:t>
            </a:r>
            <a:endParaRPr sz="3200" kern="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1C16CA0-CD04-40CB-93C3-621F87B8B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962" y="1111761"/>
            <a:ext cx="3023878" cy="9632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85945E-1B76-4A93-A22C-C95FA321E0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0043" y="1816468"/>
            <a:ext cx="8407113" cy="322506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6196CF6-D7F8-4DBA-945D-D8FBDC7552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4251" y="4365705"/>
            <a:ext cx="3237257" cy="1072989"/>
          </a:xfrm>
          <a:prstGeom prst="rect">
            <a:avLst/>
          </a:prstGeom>
        </p:spPr>
      </p:pic>
      <p:pic>
        <p:nvPicPr>
          <p:cNvPr id="3" name="Picture 2" descr="A picture containing camera, stereo&#10;&#10;Description automatically generated">
            <a:extLst>
              <a:ext uri="{FF2B5EF4-FFF2-40B4-BE49-F238E27FC236}">
                <a16:creationId xmlns:a16="http://schemas.microsoft.com/office/drawing/2014/main" id="{DCC58829-62A0-468A-A1A3-E7585C33E3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8163" y="3429000"/>
            <a:ext cx="3429000" cy="3429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35F24E-012E-4310-9546-358A4CD746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408" y="3732272"/>
            <a:ext cx="3599695" cy="359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5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8000">
        <p:fade/>
      </p:transition>
    </mc:Choice>
    <mc:Fallback xmlns="">
      <p:transition spd="med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930" y="-505788"/>
            <a:ext cx="9846629" cy="72847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73D2AE-9470-4112-8A15-A0B23A20D256}"/>
              </a:ext>
            </a:extLst>
          </p:cNvPr>
          <p:cNvSpPr txBox="1"/>
          <p:nvPr/>
        </p:nvSpPr>
        <p:spPr>
          <a:xfrm>
            <a:off x="4500880" y="2316480"/>
            <a:ext cx="50596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 thu thanh dùng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nghe chương trình phát thanh. Nội dung chương trình phát thanh thường là tin tức, thông tin giải trí và một số chương trình giáo dục.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6E71E4-BE2B-471F-A8C9-5435BD0DB8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768" y="-646688"/>
            <a:ext cx="3599695" cy="359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60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8000">
        <p:fade/>
      </p:transition>
    </mc:Choice>
    <mc:Fallback xmlns="">
      <p:transition spd="med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774771" y="878619"/>
            <a:ext cx="8669867" cy="4474633"/>
            <a:chOff x="1393825" y="892175"/>
            <a:chExt cx="6502400" cy="3355975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1393825" y="895350"/>
              <a:ext cx="6356350" cy="3352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grpSp>
          <p:nvGrpSpPr>
            <p:cNvPr id="4" name="Group 205"/>
            <p:cNvGrpSpPr>
              <a:grpSpLocks/>
            </p:cNvGrpSpPr>
            <p:nvPr/>
          </p:nvGrpSpPr>
          <p:grpSpPr bwMode="auto">
            <a:xfrm>
              <a:off x="1536700" y="2028825"/>
              <a:ext cx="6359525" cy="2216150"/>
              <a:chOff x="968" y="1278"/>
              <a:chExt cx="4006" cy="1396"/>
            </a:xfrm>
          </p:grpSpPr>
          <p:sp>
            <p:nvSpPr>
              <p:cNvPr id="2299" name="Freeform 5"/>
              <p:cNvSpPr>
                <a:spLocks noEditPoints="1"/>
              </p:cNvSpPr>
              <p:nvPr/>
            </p:nvSpPr>
            <p:spPr bwMode="auto">
              <a:xfrm>
                <a:off x="1441" y="1278"/>
                <a:ext cx="3533" cy="1396"/>
              </a:xfrm>
              <a:custGeom>
                <a:avLst/>
                <a:gdLst>
                  <a:gd name="T0" fmla="*/ 664 w 1493"/>
                  <a:gd name="T1" fmla="*/ 501 h 589"/>
                  <a:gd name="T2" fmla="*/ 614 w 1493"/>
                  <a:gd name="T3" fmla="*/ 507 h 589"/>
                  <a:gd name="T4" fmla="*/ 614 w 1493"/>
                  <a:gd name="T5" fmla="*/ 500 h 589"/>
                  <a:gd name="T6" fmla="*/ 1424 w 1493"/>
                  <a:gd name="T7" fmla="*/ 260 h 589"/>
                  <a:gd name="T8" fmla="*/ 1434 w 1493"/>
                  <a:gd name="T9" fmla="*/ 290 h 589"/>
                  <a:gd name="T10" fmla="*/ 1425 w 1493"/>
                  <a:gd name="T11" fmla="*/ 326 h 589"/>
                  <a:gd name="T12" fmla="*/ 1424 w 1493"/>
                  <a:gd name="T13" fmla="*/ 260 h 589"/>
                  <a:gd name="T14" fmla="*/ 1427 w 1493"/>
                  <a:gd name="T15" fmla="*/ 186 h 589"/>
                  <a:gd name="T16" fmla="*/ 1433 w 1493"/>
                  <a:gd name="T17" fmla="*/ 260 h 589"/>
                  <a:gd name="T18" fmla="*/ 1410 w 1493"/>
                  <a:gd name="T19" fmla="*/ 20 h 589"/>
                  <a:gd name="T20" fmla="*/ 1410 w 1493"/>
                  <a:gd name="T21" fmla="*/ 20 h 589"/>
                  <a:gd name="T22" fmla="*/ 1416 w 1493"/>
                  <a:gd name="T23" fmla="*/ 74 h 589"/>
                  <a:gd name="T24" fmla="*/ 1401 w 1493"/>
                  <a:gd name="T25" fmla="*/ 140 h 589"/>
                  <a:gd name="T26" fmla="*/ 1424 w 1493"/>
                  <a:gd name="T27" fmla="*/ 152 h 589"/>
                  <a:gd name="T28" fmla="*/ 1424 w 1493"/>
                  <a:gd name="T29" fmla="*/ 194 h 589"/>
                  <a:gd name="T30" fmla="*/ 1390 w 1493"/>
                  <a:gd name="T31" fmla="*/ 260 h 589"/>
                  <a:gd name="T32" fmla="*/ 1424 w 1493"/>
                  <a:gd name="T33" fmla="*/ 290 h 589"/>
                  <a:gd name="T34" fmla="*/ 1424 w 1493"/>
                  <a:gd name="T35" fmla="*/ 326 h 589"/>
                  <a:gd name="T36" fmla="*/ 1321 w 1493"/>
                  <a:gd name="T37" fmla="*/ 380 h 589"/>
                  <a:gd name="T38" fmla="*/ 1372 w 1493"/>
                  <a:gd name="T39" fmla="*/ 380 h 589"/>
                  <a:gd name="T40" fmla="*/ 1384 w 1493"/>
                  <a:gd name="T41" fmla="*/ 389 h 589"/>
                  <a:gd name="T42" fmla="*/ 1355 w 1493"/>
                  <a:gd name="T43" fmla="*/ 410 h 589"/>
                  <a:gd name="T44" fmla="*/ 1304 w 1493"/>
                  <a:gd name="T45" fmla="*/ 429 h 589"/>
                  <a:gd name="T46" fmla="*/ 1304 w 1493"/>
                  <a:gd name="T47" fmla="*/ 390 h 589"/>
                  <a:gd name="T48" fmla="*/ 1304 w 1493"/>
                  <a:gd name="T49" fmla="*/ 426 h 589"/>
                  <a:gd name="T50" fmla="*/ 1277 w 1493"/>
                  <a:gd name="T51" fmla="*/ 434 h 589"/>
                  <a:gd name="T52" fmla="*/ 1252 w 1493"/>
                  <a:gd name="T53" fmla="*/ 438 h 589"/>
                  <a:gd name="T54" fmla="*/ 1184 w 1493"/>
                  <a:gd name="T55" fmla="*/ 447 h 589"/>
                  <a:gd name="T56" fmla="*/ 1184 w 1493"/>
                  <a:gd name="T57" fmla="*/ 426 h 589"/>
                  <a:gd name="T58" fmla="*/ 1184 w 1493"/>
                  <a:gd name="T59" fmla="*/ 447 h 589"/>
                  <a:gd name="T60" fmla="*/ 1132 w 1493"/>
                  <a:gd name="T61" fmla="*/ 453 h 589"/>
                  <a:gd name="T62" fmla="*/ 1064 w 1493"/>
                  <a:gd name="T63" fmla="*/ 438 h 589"/>
                  <a:gd name="T64" fmla="*/ 1064 w 1493"/>
                  <a:gd name="T65" fmla="*/ 461 h 589"/>
                  <a:gd name="T66" fmla="*/ 1012 w 1493"/>
                  <a:gd name="T67" fmla="*/ 467 h 589"/>
                  <a:gd name="T68" fmla="*/ 944 w 1493"/>
                  <a:gd name="T69" fmla="*/ 450 h 589"/>
                  <a:gd name="T70" fmla="*/ 904 w 1493"/>
                  <a:gd name="T71" fmla="*/ 478 h 589"/>
                  <a:gd name="T72" fmla="*/ 854 w 1493"/>
                  <a:gd name="T73" fmla="*/ 483 h 589"/>
                  <a:gd name="T74" fmla="*/ 824 w 1493"/>
                  <a:gd name="T75" fmla="*/ 465 h 589"/>
                  <a:gd name="T76" fmla="*/ 772 w 1493"/>
                  <a:gd name="T77" fmla="*/ 491 h 589"/>
                  <a:gd name="T78" fmla="*/ 704 w 1493"/>
                  <a:gd name="T79" fmla="*/ 498 h 589"/>
                  <a:gd name="T80" fmla="*/ 704 w 1493"/>
                  <a:gd name="T81" fmla="*/ 498 h 589"/>
                  <a:gd name="T82" fmla="*/ 584 w 1493"/>
                  <a:gd name="T83" fmla="*/ 497 h 589"/>
                  <a:gd name="T84" fmla="*/ 564 w 1493"/>
                  <a:gd name="T85" fmla="*/ 500 h 589"/>
                  <a:gd name="T86" fmla="*/ 584 w 1493"/>
                  <a:gd name="T87" fmla="*/ 510 h 589"/>
                  <a:gd name="T88" fmla="*/ 532 w 1493"/>
                  <a:gd name="T89" fmla="*/ 515 h 589"/>
                  <a:gd name="T90" fmla="*/ 464 w 1493"/>
                  <a:gd name="T91" fmla="*/ 514 h 589"/>
                  <a:gd name="T92" fmla="*/ 424 w 1493"/>
                  <a:gd name="T93" fmla="*/ 528 h 589"/>
                  <a:gd name="T94" fmla="*/ 411 w 1493"/>
                  <a:gd name="T95" fmla="*/ 530 h 589"/>
                  <a:gd name="T96" fmla="*/ 344 w 1493"/>
                  <a:gd name="T97" fmla="*/ 539 h 589"/>
                  <a:gd name="T98" fmla="*/ 344 w 1493"/>
                  <a:gd name="T99" fmla="*/ 539 h 589"/>
                  <a:gd name="T100" fmla="*/ 295 w 1493"/>
                  <a:gd name="T101" fmla="*/ 546 h 589"/>
                  <a:gd name="T102" fmla="*/ 254 w 1493"/>
                  <a:gd name="T103" fmla="*/ 552 h 589"/>
                  <a:gd name="T104" fmla="*/ 224 w 1493"/>
                  <a:gd name="T105" fmla="*/ 557 h 589"/>
                  <a:gd name="T106" fmla="*/ 224 w 1493"/>
                  <a:gd name="T107" fmla="*/ 554 h 589"/>
                  <a:gd name="T108" fmla="*/ 172 w 1493"/>
                  <a:gd name="T109" fmla="*/ 565 h 589"/>
                  <a:gd name="T110" fmla="*/ 134 w 1493"/>
                  <a:gd name="T111" fmla="*/ 570 h 589"/>
                  <a:gd name="T112" fmla="*/ 104 w 1493"/>
                  <a:gd name="T113" fmla="*/ 566 h 589"/>
                  <a:gd name="T114" fmla="*/ 64 w 1493"/>
                  <a:gd name="T115" fmla="*/ 579 h 589"/>
                  <a:gd name="T116" fmla="*/ 14 w 1493"/>
                  <a:gd name="T117" fmla="*/ 584 h 589"/>
                  <a:gd name="T118" fmla="*/ 177 w 1493"/>
                  <a:gd name="T119" fmla="*/ 578 h 589"/>
                  <a:gd name="T120" fmla="*/ 1368 w 1493"/>
                  <a:gd name="T121" fmla="*/ 438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493" h="589">
                    <a:moveTo>
                      <a:pt x="664" y="500"/>
                    </a:moveTo>
                    <a:cubicBezTo>
                      <a:pt x="679" y="500"/>
                      <a:pt x="679" y="500"/>
                      <a:pt x="679" y="500"/>
                    </a:cubicBezTo>
                    <a:cubicBezTo>
                      <a:pt x="674" y="500"/>
                      <a:pt x="669" y="501"/>
                      <a:pt x="664" y="501"/>
                    </a:cubicBezTo>
                    <a:cubicBezTo>
                      <a:pt x="660" y="502"/>
                      <a:pt x="656" y="502"/>
                      <a:pt x="652" y="503"/>
                    </a:cubicBezTo>
                    <a:cubicBezTo>
                      <a:pt x="652" y="503"/>
                      <a:pt x="652" y="503"/>
                      <a:pt x="652" y="503"/>
                    </a:cubicBezTo>
                    <a:cubicBezTo>
                      <a:pt x="639" y="504"/>
                      <a:pt x="627" y="505"/>
                      <a:pt x="614" y="507"/>
                    </a:cubicBezTo>
                    <a:cubicBezTo>
                      <a:pt x="604" y="508"/>
                      <a:pt x="594" y="509"/>
                      <a:pt x="584" y="510"/>
                    </a:cubicBezTo>
                    <a:cubicBezTo>
                      <a:pt x="584" y="500"/>
                      <a:pt x="584" y="500"/>
                      <a:pt x="584" y="500"/>
                    </a:cubicBezTo>
                    <a:cubicBezTo>
                      <a:pt x="614" y="500"/>
                      <a:pt x="614" y="500"/>
                      <a:pt x="614" y="500"/>
                    </a:cubicBezTo>
                    <a:cubicBezTo>
                      <a:pt x="652" y="500"/>
                      <a:pt x="652" y="500"/>
                      <a:pt x="652" y="500"/>
                    </a:cubicBezTo>
                    <a:cubicBezTo>
                      <a:pt x="664" y="500"/>
                      <a:pt x="664" y="500"/>
                      <a:pt x="664" y="500"/>
                    </a:cubicBezTo>
                    <a:moveTo>
                      <a:pt x="1424" y="260"/>
                    </a:moveTo>
                    <a:cubicBezTo>
                      <a:pt x="1433" y="260"/>
                      <a:pt x="1433" y="260"/>
                      <a:pt x="1433" y="260"/>
                    </a:cubicBezTo>
                    <a:cubicBezTo>
                      <a:pt x="1434" y="274"/>
                      <a:pt x="1434" y="281"/>
                      <a:pt x="1434" y="281"/>
                    </a:cubicBezTo>
                    <a:cubicBezTo>
                      <a:pt x="1434" y="281"/>
                      <a:pt x="1434" y="285"/>
                      <a:pt x="1434" y="290"/>
                    </a:cubicBezTo>
                    <a:cubicBezTo>
                      <a:pt x="1433" y="294"/>
                      <a:pt x="1432" y="300"/>
                      <a:pt x="1431" y="306"/>
                    </a:cubicBezTo>
                    <a:cubicBezTo>
                      <a:pt x="1430" y="309"/>
                      <a:pt x="1430" y="311"/>
                      <a:pt x="1429" y="314"/>
                    </a:cubicBezTo>
                    <a:cubicBezTo>
                      <a:pt x="1428" y="318"/>
                      <a:pt x="1427" y="322"/>
                      <a:pt x="1425" y="326"/>
                    </a:cubicBezTo>
                    <a:cubicBezTo>
                      <a:pt x="1425" y="327"/>
                      <a:pt x="1424" y="328"/>
                      <a:pt x="1424" y="329"/>
                    </a:cubicBezTo>
                    <a:cubicBezTo>
                      <a:pt x="1424" y="260"/>
                      <a:pt x="1424" y="260"/>
                      <a:pt x="1424" y="260"/>
                    </a:cubicBezTo>
                    <a:moveTo>
                      <a:pt x="1424" y="260"/>
                    </a:moveTo>
                    <a:cubicBezTo>
                      <a:pt x="1424" y="152"/>
                      <a:pt x="1424" y="152"/>
                      <a:pt x="1424" y="152"/>
                    </a:cubicBezTo>
                    <a:cubicBezTo>
                      <a:pt x="1425" y="158"/>
                      <a:pt x="1425" y="164"/>
                      <a:pt x="1426" y="170"/>
                    </a:cubicBezTo>
                    <a:cubicBezTo>
                      <a:pt x="1426" y="176"/>
                      <a:pt x="1427" y="181"/>
                      <a:pt x="1427" y="186"/>
                    </a:cubicBezTo>
                    <a:cubicBezTo>
                      <a:pt x="1427" y="189"/>
                      <a:pt x="1428" y="192"/>
                      <a:pt x="1428" y="194"/>
                    </a:cubicBezTo>
                    <a:cubicBezTo>
                      <a:pt x="1428" y="198"/>
                      <a:pt x="1428" y="202"/>
                      <a:pt x="1429" y="206"/>
                    </a:cubicBezTo>
                    <a:cubicBezTo>
                      <a:pt x="1431" y="228"/>
                      <a:pt x="1432" y="247"/>
                      <a:pt x="1433" y="260"/>
                    </a:cubicBezTo>
                    <a:cubicBezTo>
                      <a:pt x="1424" y="260"/>
                      <a:pt x="1424" y="260"/>
                      <a:pt x="1424" y="260"/>
                    </a:cubicBezTo>
                    <a:moveTo>
                      <a:pt x="1408" y="0"/>
                    </a:moveTo>
                    <a:cubicBezTo>
                      <a:pt x="1408" y="7"/>
                      <a:pt x="1409" y="13"/>
                      <a:pt x="1410" y="20"/>
                    </a:cubicBezTo>
                    <a:cubicBezTo>
                      <a:pt x="1405" y="20"/>
                      <a:pt x="1405" y="20"/>
                      <a:pt x="1405" y="20"/>
                    </a:cubicBezTo>
                    <a:cubicBezTo>
                      <a:pt x="1405" y="20"/>
                      <a:pt x="1405" y="20"/>
                      <a:pt x="1405" y="20"/>
                    </a:cubicBezTo>
                    <a:cubicBezTo>
                      <a:pt x="1410" y="20"/>
                      <a:pt x="1410" y="20"/>
                      <a:pt x="1410" y="20"/>
                    </a:cubicBezTo>
                    <a:cubicBezTo>
                      <a:pt x="1411" y="30"/>
                      <a:pt x="1412" y="40"/>
                      <a:pt x="1414" y="50"/>
                    </a:cubicBezTo>
                    <a:cubicBezTo>
                      <a:pt x="1414" y="55"/>
                      <a:pt x="1415" y="61"/>
                      <a:pt x="1415" y="66"/>
                    </a:cubicBezTo>
                    <a:cubicBezTo>
                      <a:pt x="1416" y="69"/>
                      <a:pt x="1416" y="72"/>
                      <a:pt x="1416" y="74"/>
                    </a:cubicBezTo>
                    <a:cubicBezTo>
                      <a:pt x="1417" y="78"/>
                      <a:pt x="1417" y="82"/>
                      <a:pt x="1417" y="86"/>
                    </a:cubicBezTo>
                    <a:cubicBezTo>
                      <a:pt x="1419" y="104"/>
                      <a:pt x="1421" y="123"/>
                      <a:pt x="1423" y="140"/>
                    </a:cubicBezTo>
                    <a:cubicBezTo>
                      <a:pt x="1401" y="140"/>
                      <a:pt x="1401" y="140"/>
                      <a:pt x="1401" y="140"/>
                    </a:cubicBezTo>
                    <a:cubicBezTo>
                      <a:pt x="1401" y="140"/>
                      <a:pt x="1401" y="140"/>
                      <a:pt x="1401" y="140"/>
                    </a:cubicBezTo>
                    <a:cubicBezTo>
                      <a:pt x="1423" y="140"/>
                      <a:pt x="1423" y="140"/>
                      <a:pt x="1423" y="140"/>
                    </a:cubicBezTo>
                    <a:cubicBezTo>
                      <a:pt x="1423" y="144"/>
                      <a:pt x="1424" y="148"/>
                      <a:pt x="1424" y="152"/>
                    </a:cubicBezTo>
                    <a:cubicBezTo>
                      <a:pt x="1424" y="170"/>
                      <a:pt x="1424" y="170"/>
                      <a:pt x="1424" y="170"/>
                    </a:cubicBezTo>
                    <a:cubicBezTo>
                      <a:pt x="1424" y="186"/>
                      <a:pt x="1424" y="186"/>
                      <a:pt x="1424" y="186"/>
                    </a:cubicBezTo>
                    <a:cubicBezTo>
                      <a:pt x="1424" y="194"/>
                      <a:pt x="1424" y="194"/>
                      <a:pt x="1424" y="194"/>
                    </a:cubicBezTo>
                    <a:cubicBezTo>
                      <a:pt x="1424" y="206"/>
                      <a:pt x="1424" y="206"/>
                      <a:pt x="1424" y="206"/>
                    </a:cubicBezTo>
                    <a:cubicBezTo>
                      <a:pt x="1424" y="260"/>
                      <a:pt x="1424" y="260"/>
                      <a:pt x="1424" y="260"/>
                    </a:cubicBezTo>
                    <a:cubicBezTo>
                      <a:pt x="1390" y="260"/>
                      <a:pt x="1390" y="260"/>
                      <a:pt x="1390" y="260"/>
                    </a:cubicBezTo>
                    <a:cubicBezTo>
                      <a:pt x="1390" y="260"/>
                      <a:pt x="1390" y="260"/>
                      <a:pt x="1390" y="260"/>
                    </a:cubicBezTo>
                    <a:cubicBezTo>
                      <a:pt x="1424" y="260"/>
                      <a:pt x="1424" y="260"/>
                      <a:pt x="1424" y="260"/>
                    </a:cubicBezTo>
                    <a:cubicBezTo>
                      <a:pt x="1424" y="290"/>
                      <a:pt x="1424" y="290"/>
                      <a:pt x="1424" y="290"/>
                    </a:cubicBezTo>
                    <a:cubicBezTo>
                      <a:pt x="1424" y="306"/>
                      <a:pt x="1424" y="306"/>
                      <a:pt x="1424" y="306"/>
                    </a:cubicBezTo>
                    <a:cubicBezTo>
                      <a:pt x="1424" y="314"/>
                      <a:pt x="1424" y="314"/>
                      <a:pt x="1424" y="314"/>
                    </a:cubicBezTo>
                    <a:cubicBezTo>
                      <a:pt x="1424" y="326"/>
                      <a:pt x="1424" y="326"/>
                      <a:pt x="1424" y="326"/>
                    </a:cubicBezTo>
                    <a:cubicBezTo>
                      <a:pt x="1424" y="329"/>
                      <a:pt x="1424" y="329"/>
                      <a:pt x="1424" y="329"/>
                    </a:cubicBezTo>
                    <a:cubicBezTo>
                      <a:pt x="1418" y="345"/>
                      <a:pt x="1408" y="363"/>
                      <a:pt x="1393" y="380"/>
                    </a:cubicBezTo>
                    <a:cubicBezTo>
                      <a:pt x="1321" y="380"/>
                      <a:pt x="1321" y="380"/>
                      <a:pt x="1321" y="380"/>
                    </a:cubicBezTo>
                    <a:cubicBezTo>
                      <a:pt x="1321" y="380"/>
                      <a:pt x="1321" y="380"/>
                      <a:pt x="1321" y="380"/>
                    </a:cubicBezTo>
                    <a:cubicBezTo>
                      <a:pt x="1334" y="380"/>
                      <a:pt x="1334" y="380"/>
                      <a:pt x="1334" y="380"/>
                    </a:cubicBezTo>
                    <a:cubicBezTo>
                      <a:pt x="1372" y="380"/>
                      <a:pt x="1372" y="380"/>
                      <a:pt x="1372" y="380"/>
                    </a:cubicBezTo>
                    <a:cubicBezTo>
                      <a:pt x="1384" y="380"/>
                      <a:pt x="1384" y="380"/>
                      <a:pt x="1384" y="380"/>
                    </a:cubicBezTo>
                    <a:cubicBezTo>
                      <a:pt x="1393" y="380"/>
                      <a:pt x="1393" y="380"/>
                      <a:pt x="1393" y="380"/>
                    </a:cubicBezTo>
                    <a:cubicBezTo>
                      <a:pt x="1390" y="383"/>
                      <a:pt x="1387" y="386"/>
                      <a:pt x="1384" y="389"/>
                    </a:cubicBezTo>
                    <a:cubicBezTo>
                      <a:pt x="1380" y="392"/>
                      <a:pt x="1376" y="396"/>
                      <a:pt x="1372" y="399"/>
                    </a:cubicBezTo>
                    <a:cubicBezTo>
                      <a:pt x="1372" y="399"/>
                      <a:pt x="1372" y="399"/>
                      <a:pt x="1372" y="399"/>
                    </a:cubicBezTo>
                    <a:cubicBezTo>
                      <a:pt x="1367" y="403"/>
                      <a:pt x="1361" y="407"/>
                      <a:pt x="1355" y="410"/>
                    </a:cubicBezTo>
                    <a:cubicBezTo>
                      <a:pt x="1348" y="414"/>
                      <a:pt x="1342" y="417"/>
                      <a:pt x="1334" y="420"/>
                    </a:cubicBezTo>
                    <a:cubicBezTo>
                      <a:pt x="1328" y="422"/>
                      <a:pt x="1322" y="424"/>
                      <a:pt x="1316" y="426"/>
                    </a:cubicBezTo>
                    <a:cubicBezTo>
                      <a:pt x="1312" y="427"/>
                      <a:pt x="1308" y="428"/>
                      <a:pt x="1304" y="429"/>
                    </a:cubicBezTo>
                    <a:cubicBezTo>
                      <a:pt x="1304" y="429"/>
                      <a:pt x="1304" y="429"/>
                      <a:pt x="1304" y="429"/>
                    </a:cubicBezTo>
                    <a:cubicBezTo>
                      <a:pt x="1304" y="429"/>
                      <a:pt x="1304" y="429"/>
                      <a:pt x="1304" y="429"/>
                    </a:cubicBezTo>
                    <a:cubicBezTo>
                      <a:pt x="1304" y="390"/>
                      <a:pt x="1304" y="390"/>
                      <a:pt x="1304" y="390"/>
                    </a:cubicBezTo>
                    <a:cubicBezTo>
                      <a:pt x="1304" y="390"/>
                      <a:pt x="1304" y="390"/>
                      <a:pt x="1304" y="390"/>
                    </a:cubicBezTo>
                    <a:cubicBezTo>
                      <a:pt x="1304" y="410"/>
                      <a:pt x="1304" y="410"/>
                      <a:pt x="1304" y="410"/>
                    </a:cubicBezTo>
                    <a:cubicBezTo>
                      <a:pt x="1304" y="426"/>
                      <a:pt x="1304" y="426"/>
                      <a:pt x="1304" y="426"/>
                    </a:cubicBezTo>
                    <a:cubicBezTo>
                      <a:pt x="1304" y="429"/>
                      <a:pt x="1304" y="429"/>
                      <a:pt x="1304" y="429"/>
                    </a:cubicBezTo>
                    <a:cubicBezTo>
                      <a:pt x="1298" y="431"/>
                      <a:pt x="1291" y="432"/>
                      <a:pt x="1284" y="433"/>
                    </a:cubicBezTo>
                    <a:cubicBezTo>
                      <a:pt x="1282" y="434"/>
                      <a:pt x="1279" y="434"/>
                      <a:pt x="1277" y="434"/>
                    </a:cubicBezTo>
                    <a:cubicBezTo>
                      <a:pt x="1273" y="435"/>
                      <a:pt x="1268" y="435"/>
                      <a:pt x="1264" y="436"/>
                    </a:cubicBezTo>
                    <a:cubicBezTo>
                      <a:pt x="1260" y="437"/>
                      <a:pt x="1256" y="437"/>
                      <a:pt x="1252" y="438"/>
                    </a:cubicBezTo>
                    <a:cubicBezTo>
                      <a:pt x="1252" y="438"/>
                      <a:pt x="1252" y="438"/>
                      <a:pt x="1252" y="438"/>
                    </a:cubicBezTo>
                    <a:cubicBezTo>
                      <a:pt x="1239" y="440"/>
                      <a:pt x="1227" y="441"/>
                      <a:pt x="1214" y="443"/>
                    </a:cubicBezTo>
                    <a:cubicBezTo>
                      <a:pt x="1207" y="444"/>
                      <a:pt x="1200" y="445"/>
                      <a:pt x="1193" y="446"/>
                    </a:cubicBezTo>
                    <a:cubicBezTo>
                      <a:pt x="1190" y="446"/>
                      <a:pt x="1187" y="447"/>
                      <a:pt x="1184" y="447"/>
                    </a:cubicBezTo>
                    <a:cubicBezTo>
                      <a:pt x="1184" y="424"/>
                      <a:pt x="1184" y="424"/>
                      <a:pt x="1184" y="424"/>
                    </a:cubicBezTo>
                    <a:cubicBezTo>
                      <a:pt x="1184" y="424"/>
                      <a:pt x="1184" y="424"/>
                      <a:pt x="1184" y="424"/>
                    </a:cubicBezTo>
                    <a:cubicBezTo>
                      <a:pt x="1184" y="426"/>
                      <a:pt x="1184" y="426"/>
                      <a:pt x="1184" y="426"/>
                    </a:cubicBezTo>
                    <a:cubicBezTo>
                      <a:pt x="1184" y="434"/>
                      <a:pt x="1184" y="434"/>
                      <a:pt x="1184" y="434"/>
                    </a:cubicBezTo>
                    <a:cubicBezTo>
                      <a:pt x="1184" y="446"/>
                      <a:pt x="1184" y="446"/>
                      <a:pt x="1184" y="446"/>
                    </a:cubicBezTo>
                    <a:cubicBezTo>
                      <a:pt x="1184" y="447"/>
                      <a:pt x="1184" y="447"/>
                      <a:pt x="1184" y="447"/>
                    </a:cubicBezTo>
                    <a:cubicBezTo>
                      <a:pt x="1171" y="449"/>
                      <a:pt x="1157" y="450"/>
                      <a:pt x="1144" y="452"/>
                    </a:cubicBezTo>
                    <a:cubicBezTo>
                      <a:pt x="1140" y="452"/>
                      <a:pt x="1136" y="453"/>
                      <a:pt x="1132" y="453"/>
                    </a:cubicBezTo>
                    <a:cubicBezTo>
                      <a:pt x="1132" y="453"/>
                      <a:pt x="1132" y="453"/>
                      <a:pt x="1132" y="453"/>
                    </a:cubicBezTo>
                    <a:cubicBezTo>
                      <a:pt x="1119" y="455"/>
                      <a:pt x="1107" y="456"/>
                      <a:pt x="1094" y="458"/>
                    </a:cubicBezTo>
                    <a:cubicBezTo>
                      <a:pt x="1084" y="459"/>
                      <a:pt x="1074" y="460"/>
                      <a:pt x="1064" y="461"/>
                    </a:cubicBezTo>
                    <a:cubicBezTo>
                      <a:pt x="1064" y="438"/>
                      <a:pt x="1064" y="438"/>
                      <a:pt x="1064" y="438"/>
                    </a:cubicBezTo>
                    <a:cubicBezTo>
                      <a:pt x="1064" y="438"/>
                      <a:pt x="1064" y="438"/>
                      <a:pt x="1064" y="438"/>
                    </a:cubicBezTo>
                    <a:cubicBezTo>
                      <a:pt x="1064" y="446"/>
                      <a:pt x="1064" y="446"/>
                      <a:pt x="1064" y="446"/>
                    </a:cubicBezTo>
                    <a:cubicBezTo>
                      <a:pt x="1064" y="461"/>
                      <a:pt x="1064" y="461"/>
                      <a:pt x="1064" y="461"/>
                    </a:cubicBezTo>
                    <a:cubicBezTo>
                      <a:pt x="1051" y="463"/>
                      <a:pt x="1037" y="464"/>
                      <a:pt x="1024" y="466"/>
                    </a:cubicBezTo>
                    <a:cubicBezTo>
                      <a:pt x="1020" y="466"/>
                      <a:pt x="1016" y="467"/>
                      <a:pt x="1012" y="467"/>
                    </a:cubicBezTo>
                    <a:cubicBezTo>
                      <a:pt x="1012" y="467"/>
                      <a:pt x="1012" y="467"/>
                      <a:pt x="1012" y="467"/>
                    </a:cubicBezTo>
                    <a:cubicBezTo>
                      <a:pt x="999" y="468"/>
                      <a:pt x="987" y="470"/>
                      <a:pt x="974" y="471"/>
                    </a:cubicBezTo>
                    <a:cubicBezTo>
                      <a:pt x="964" y="472"/>
                      <a:pt x="954" y="473"/>
                      <a:pt x="944" y="474"/>
                    </a:cubicBezTo>
                    <a:cubicBezTo>
                      <a:pt x="944" y="450"/>
                      <a:pt x="944" y="450"/>
                      <a:pt x="944" y="450"/>
                    </a:cubicBezTo>
                    <a:cubicBezTo>
                      <a:pt x="944" y="450"/>
                      <a:pt x="944" y="450"/>
                      <a:pt x="944" y="450"/>
                    </a:cubicBezTo>
                    <a:cubicBezTo>
                      <a:pt x="944" y="474"/>
                      <a:pt x="944" y="474"/>
                      <a:pt x="944" y="474"/>
                    </a:cubicBezTo>
                    <a:cubicBezTo>
                      <a:pt x="931" y="475"/>
                      <a:pt x="917" y="477"/>
                      <a:pt x="904" y="478"/>
                    </a:cubicBezTo>
                    <a:cubicBezTo>
                      <a:pt x="900" y="478"/>
                      <a:pt x="896" y="479"/>
                      <a:pt x="892" y="479"/>
                    </a:cubicBezTo>
                    <a:cubicBezTo>
                      <a:pt x="892" y="479"/>
                      <a:pt x="892" y="479"/>
                      <a:pt x="892" y="479"/>
                    </a:cubicBezTo>
                    <a:cubicBezTo>
                      <a:pt x="879" y="480"/>
                      <a:pt x="867" y="482"/>
                      <a:pt x="854" y="483"/>
                    </a:cubicBezTo>
                    <a:cubicBezTo>
                      <a:pt x="844" y="484"/>
                      <a:pt x="834" y="485"/>
                      <a:pt x="824" y="486"/>
                    </a:cubicBezTo>
                    <a:cubicBezTo>
                      <a:pt x="824" y="465"/>
                      <a:pt x="824" y="465"/>
                      <a:pt x="824" y="465"/>
                    </a:cubicBezTo>
                    <a:cubicBezTo>
                      <a:pt x="824" y="465"/>
                      <a:pt x="824" y="465"/>
                      <a:pt x="824" y="465"/>
                    </a:cubicBezTo>
                    <a:cubicBezTo>
                      <a:pt x="824" y="486"/>
                      <a:pt x="824" y="486"/>
                      <a:pt x="824" y="486"/>
                    </a:cubicBezTo>
                    <a:cubicBezTo>
                      <a:pt x="811" y="487"/>
                      <a:pt x="797" y="488"/>
                      <a:pt x="784" y="490"/>
                    </a:cubicBezTo>
                    <a:cubicBezTo>
                      <a:pt x="780" y="490"/>
                      <a:pt x="776" y="490"/>
                      <a:pt x="772" y="491"/>
                    </a:cubicBezTo>
                    <a:cubicBezTo>
                      <a:pt x="772" y="491"/>
                      <a:pt x="772" y="491"/>
                      <a:pt x="772" y="491"/>
                    </a:cubicBezTo>
                    <a:cubicBezTo>
                      <a:pt x="759" y="492"/>
                      <a:pt x="747" y="493"/>
                      <a:pt x="734" y="495"/>
                    </a:cubicBezTo>
                    <a:cubicBezTo>
                      <a:pt x="724" y="496"/>
                      <a:pt x="714" y="497"/>
                      <a:pt x="704" y="498"/>
                    </a:cubicBezTo>
                    <a:cubicBezTo>
                      <a:pt x="704" y="481"/>
                      <a:pt x="704" y="481"/>
                      <a:pt x="704" y="481"/>
                    </a:cubicBezTo>
                    <a:cubicBezTo>
                      <a:pt x="704" y="481"/>
                      <a:pt x="704" y="481"/>
                      <a:pt x="704" y="481"/>
                    </a:cubicBezTo>
                    <a:cubicBezTo>
                      <a:pt x="704" y="498"/>
                      <a:pt x="704" y="498"/>
                      <a:pt x="704" y="498"/>
                    </a:cubicBezTo>
                    <a:cubicBezTo>
                      <a:pt x="696" y="498"/>
                      <a:pt x="687" y="499"/>
                      <a:pt x="679" y="500"/>
                    </a:cubicBezTo>
                    <a:cubicBezTo>
                      <a:pt x="584" y="500"/>
                      <a:pt x="584" y="500"/>
                      <a:pt x="584" y="500"/>
                    </a:cubicBezTo>
                    <a:cubicBezTo>
                      <a:pt x="584" y="497"/>
                      <a:pt x="584" y="497"/>
                      <a:pt x="584" y="497"/>
                    </a:cubicBezTo>
                    <a:cubicBezTo>
                      <a:pt x="584" y="497"/>
                      <a:pt x="584" y="497"/>
                      <a:pt x="584" y="497"/>
                    </a:cubicBezTo>
                    <a:cubicBezTo>
                      <a:pt x="584" y="500"/>
                      <a:pt x="584" y="500"/>
                      <a:pt x="584" y="500"/>
                    </a:cubicBezTo>
                    <a:cubicBezTo>
                      <a:pt x="564" y="500"/>
                      <a:pt x="564" y="500"/>
                      <a:pt x="564" y="500"/>
                    </a:cubicBezTo>
                    <a:cubicBezTo>
                      <a:pt x="564" y="500"/>
                      <a:pt x="564" y="500"/>
                      <a:pt x="564" y="500"/>
                    </a:cubicBezTo>
                    <a:cubicBezTo>
                      <a:pt x="584" y="500"/>
                      <a:pt x="584" y="500"/>
                      <a:pt x="584" y="500"/>
                    </a:cubicBezTo>
                    <a:cubicBezTo>
                      <a:pt x="584" y="510"/>
                      <a:pt x="584" y="510"/>
                      <a:pt x="584" y="510"/>
                    </a:cubicBezTo>
                    <a:cubicBezTo>
                      <a:pt x="571" y="511"/>
                      <a:pt x="557" y="513"/>
                      <a:pt x="544" y="514"/>
                    </a:cubicBezTo>
                    <a:cubicBezTo>
                      <a:pt x="540" y="515"/>
                      <a:pt x="536" y="515"/>
                      <a:pt x="532" y="515"/>
                    </a:cubicBezTo>
                    <a:cubicBezTo>
                      <a:pt x="532" y="515"/>
                      <a:pt x="532" y="515"/>
                      <a:pt x="532" y="515"/>
                    </a:cubicBezTo>
                    <a:cubicBezTo>
                      <a:pt x="519" y="517"/>
                      <a:pt x="507" y="518"/>
                      <a:pt x="494" y="520"/>
                    </a:cubicBezTo>
                    <a:cubicBezTo>
                      <a:pt x="484" y="521"/>
                      <a:pt x="474" y="522"/>
                      <a:pt x="464" y="523"/>
                    </a:cubicBezTo>
                    <a:cubicBezTo>
                      <a:pt x="464" y="514"/>
                      <a:pt x="464" y="514"/>
                      <a:pt x="464" y="514"/>
                    </a:cubicBezTo>
                    <a:cubicBezTo>
                      <a:pt x="464" y="514"/>
                      <a:pt x="464" y="514"/>
                      <a:pt x="464" y="514"/>
                    </a:cubicBezTo>
                    <a:cubicBezTo>
                      <a:pt x="464" y="523"/>
                      <a:pt x="464" y="523"/>
                      <a:pt x="464" y="523"/>
                    </a:cubicBezTo>
                    <a:cubicBezTo>
                      <a:pt x="451" y="525"/>
                      <a:pt x="437" y="527"/>
                      <a:pt x="424" y="528"/>
                    </a:cubicBezTo>
                    <a:cubicBezTo>
                      <a:pt x="420" y="529"/>
                      <a:pt x="416" y="529"/>
                      <a:pt x="412" y="530"/>
                    </a:cubicBezTo>
                    <a:cubicBezTo>
                      <a:pt x="412" y="530"/>
                      <a:pt x="412" y="530"/>
                      <a:pt x="412" y="530"/>
                    </a:cubicBezTo>
                    <a:cubicBezTo>
                      <a:pt x="412" y="530"/>
                      <a:pt x="411" y="530"/>
                      <a:pt x="411" y="530"/>
                    </a:cubicBezTo>
                    <a:cubicBezTo>
                      <a:pt x="398" y="532"/>
                      <a:pt x="386" y="533"/>
                      <a:pt x="374" y="535"/>
                    </a:cubicBezTo>
                    <a:cubicBezTo>
                      <a:pt x="364" y="536"/>
                      <a:pt x="354" y="538"/>
                      <a:pt x="344" y="539"/>
                    </a:cubicBezTo>
                    <a:cubicBezTo>
                      <a:pt x="344" y="539"/>
                      <a:pt x="344" y="539"/>
                      <a:pt x="344" y="539"/>
                    </a:cubicBezTo>
                    <a:cubicBezTo>
                      <a:pt x="344" y="531"/>
                      <a:pt x="344" y="531"/>
                      <a:pt x="344" y="531"/>
                    </a:cubicBezTo>
                    <a:cubicBezTo>
                      <a:pt x="344" y="531"/>
                      <a:pt x="344" y="531"/>
                      <a:pt x="344" y="531"/>
                    </a:cubicBezTo>
                    <a:cubicBezTo>
                      <a:pt x="344" y="539"/>
                      <a:pt x="344" y="539"/>
                      <a:pt x="344" y="539"/>
                    </a:cubicBezTo>
                    <a:cubicBezTo>
                      <a:pt x="331" y="541"/>
                      <a:pt x="317" y="543"/>
                      <a:pt x="304" y="545"/>
                    </a:cubicBezTo>
                    <a:cubicBezTo>
                      <a:pt x="301" y="545"/>
                      <a:pt x="298" y="546"/>
                      <a:pt x="295" y="546"/>
                    </a:cubicBezTo>
                    <a:cubicBezTo>
                      <a:pt x="295" y="546"/>
                      <a:pt x="295" y="546"/>
                      <a:pt x="295" y="546"/>
                    </a:cubicBezTo>
                    <a:cubicBezTo>
                      <a:pt x="294" y="546"/>
                      <a:pt x="293" y="547"/>
                      <a:pt x="292" y="547"/>
                    </a:cubicBezTo>
                    <a:cubicBezTo>
                      <a:pt x="292" y="547"/>
                      <a:pt x="292" y="547"/>
                      <a:pt x="292" y="547"/>
                    </a:cubicBezTo>
                    <a:cubicBezTo>
                      <a:pt x="279" y="549"/>
                      <a:pt x="267" y="551"/>
                      <a:pt x="254" y="552"/>
                    </a:cubicBezTo>
                    <a:cubicBezTo>
                      <a:pt x="250" y="553"/>
                      <a:pt x="246" y="554"/>
                      <a:pt x="242" y="554"/>
                    </a:cubicBezTo>
                    <a:cubicBezTo>
                      <a:pt x="236" y="555"/>
                      <a:pt x="230" y="556"/>
                      <a:pt x="224" y="557"/>
                    </a:cubicBezTo>
                    <a:cubicBezTo>
                      <a:pt x="224" y="557"/>
                      <a:pt x="224" y="557"/>
                      <a:pt x="224" y="557"/>
                    </a:cubicBezTo>
                    <a:cubicBezTo>
                      <a:pt x="224" y="548"/>
                      <a:pt x="224" y="548"/>
                      <a:pt x="224" y="548"/>
                    </a:cubicBezTo>
                    <a:cubicBezTo>
                      <a:pt x="224" y="548"/>
                      <a:pt x="224" y="548"/>
                      <a:pt x="224" y="548"/>
                    </a:cubicBezTo>
                    <a:cubicBezTo>
                      <a:pt x="224" y="554"/>
                      <a:pt x="224" y="554"/>
                      <a:pt x="224" y="554"/>
                    </a:cubicBezTo>
                    <a:cubicBezTo>
                      <a:pt x="224" y="557"/>
                      <a:pt x="224" y="557"/>
                      <a:pt x="224" y="557"/>
                    </a:cubicBezTo>
                    <a:cubicBezTo>
                      <a:pt x="211" y="559"/>
                      <a:pt x="197" y="561"/>
                      <a:pt x="184" y="563"/>
                    </a:cubicBezTo>
                    <a:cubicBezTo>
                      <a:pt x="180" y="564"/>
                      <a:pt x="176" y="564"/>
                      <a:pt x="172" y="565"/>
                    </a:cubicBezTo>
                    <a:cubicBezTo>
                      <a:pt x="172" y="565"/>
                      <a:pt x="172" y="565"/>
                      <a:pt x="172" y="565"/>
                    </a:cubicBezTo>
                    <a:cubicBezTo>
                      <a:pt x="170" y="565"/>
                      <a:pt x="167" y="565"/>
                      <a:pt x="165" y="566"/>
                    </a:cubicBezTo>
                    <a:cubicBezTo>
                      <a:pt x="154" y="567"/>
                      <a:pt x="144" y="569"/>
                      <a:pt x="134" y="570"/>
                    </a:cubicBezTo>
                    <a:cubicBezTo>
                      <a:pt x="124" y="571"/>
                      <a:pt x="114" y="573"/>
                      <a:pt x="104" y="574"/>
                    </a:cubicBezTo>
                    <a:cubicBezTo>
                      <a:pt x="104" y="566"/>
                      <a:pt x="104" y="566"/>
                      <a:pt x="104" y="566"/>
                    </a:cubicBezTo>
                    <a:cubicBezTo>
                      <a:pt x="104" y="566"/>
                      <a:pt x="104" y="566"/>
                      <a:pt x="104" y="566"/>
                    </a:cubicBezTo>
                    <a:cubicBezTo>
                      <a:pt x="104" y="566"/>
                      <a:pt x="104" y="566"/>
                      <a:pt x="104" y="566"/>
                    </a:cubicBezTo>
                    <a:cubicBezTo>
                      <a:pt x="104" y="574"/>
                      <a:pt x="104" y="574"/>
                      <a:pt x="104" y="574"/>
                    </a:cubicBezTo>
                    <a:cubicBezTo>
                      <a:pt x="91" y="576"/>
                      <a:pt x="77" y="577"/>
                      <a:pt x="64" y="579"/>
                    </a:cubicBezTo>
                    <a:cubicBezTo>
                      <a:pt x="60" y="579"/>
                      <a:pt x="56" y="580"/>
                      <a:pt x="52" y="580"/>
                    </a:cubicBezTo>
                    <a:cubicBezTo>
                      <a:pt x="52" y="580"/>
                      <a:pt x="52" y="580"/>
                      <a:pt x="52" y="580"/>
                    </a:cubicBezTo>
                    <a:cubicBezTo>
                      <a:pt x="39" y="582"/>
                      <a:pt x="27" y="583"/>
                      <a:pt x="14" y="584"/>
                    </a:cubicBezTo>
                    <a:cubicBezTo>
                      <a:pt x="9" y="585"/>
                      <a:pt x="5" y="585"/>
                      <a:pt x="0" y="586"/>
                    </a:cubicBezTo>
                    <a:cubicBezTo>
                      <a:pt x="16" y="587"/>
                      <a:pt x="42" y="589"/>
                      <a:pt x="72" y="589"/>
                    </a:cubicBezTo>
                    <a:cubicBezTo>
                      <a:pt x="105" y="589"/>
                      <a:pt x="143" y="587"/>
                      <a:pt x="177" y="578"/>
                    </a:cubicBezTo>
                    <a:cubicBezTo>
                      <a:pt x="197" y="573"/>
                      <a:pt x="481" y="553"/>
                      <a:pt x="521" y="548"/>
                    </a:cubicBezTo>
                    <a:cubicBezTo>
                      <a:pt x="560" y="542"/>
                      <a:pt x="830" y="515"/>
                      <a:pt x="847" y="515"/>
                    </a:cubicBezTo>
                    <a:cubicBezTo>
                      <a:pt x="877" y="515"/>
                      <a:pt x="1244" y="503"/>
                      <a:pt x="1368" y="438"/>
                    </a:cubicBezTo>
                    <a:cubicBezTo>
                      <a:pt x="1493" y="373"/>
                      <a:pt x="1447" y="213"/>
                      <a:pt x="1447" y="213"/>
                    </a:cubicBezTo>
                    <a:cubicBezTo>
                      <a:pt x="1408" y="0"/>
                      <a:pt x="1408" y="0"/>
                      <a:pt x="1408" y="0"/>
                    </a:cubicBezTo>
                  </a:path>
                </a:pathLst>
              </a:cu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00" name="Freeform 6"/>
              <p:cNvSpPr>
                <a:spLocks/>
              </p:cNvSpPr>
              <p:nvPr/>
            </p:nvSpPr>
            <p:spPr bwMode="auto">
              <a:xfrm>
                <a:off x="1029" y="2463"/>
                <a:ext cx="90" cy="71"/>
              </a:xfrm>
              <a:custGeom>
                <a:avLst/>
                <a:gdLst>
                  <a:gd name="T0" fmla="*/ 38 w 38"/>
                  <a:gd name="T1" fmla="*/ 0 h 30"/>
                  <a:gd name="T2" fmla="*/ 0 w 38"/>
                  <a:gd name="T3" fmla="*/ 0 h 30"/>
                  <a:gd name="T4" fmla="*/ 20 w 38"/>
                  <a:gd name="T5" fmla="*/ 30 h 30"/>
                  <a:gd name="T6" fmla="*/ 38 w 38"/>
                  <a:gd name="T7" fmla="*/ 30 h 30"/>
                  <a:gd name="T8" fmla="*/ 38 w 38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30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5" y="9"/>
                      <a:pt x="11" y="20"/>
                      <a:pt x="20" y="30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01" name="Freeform 7"/>
              <p:cNvSpPr>
                <a:spLocks/>
              </p:cNvSpPr>
              <p:nvPr/>
            </p:nvSpPr>
            <p:spPr bwMode="auto">
              <a:xfrm>
                <a:off x="1077" y="2534"/>
                <a:ext cx="42" cy="38"/>
              </a:xfrm>
              <a:custGeom>
                <a:avLst/>
                <a:gdLst>
                  <a:gd name="T0" fmla="*/ 18 w 18"/>
                  <a:gd name="T1" fmla="*/ 0 h 16"/>
                  <a:gd name="T2" fmla="*/ 0 w 18"/>
                  <a:gd name="T3" fmla="*/ 0 h 16"/>
                  <a:gd name="T4" fmla="*/ 16 w 18"/>
                  <a:gd name="T5" fmla="*/ 16 h 16"/>
                  <a:gd name="T6" fmla="*/ 18 w 18"/>
                  <a:gd name="T7" fmla="*/ 16 h 16"/>
                  <a:gd name="T8" fmla="*/ 18 w 18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6">
                    <a:moveTo>
                      <a:pt x="1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5" y="5"/>
                      <a:pt x="10" y="11"/>
                      <a:pt x="16" y="16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8" y="0"/>
                      <a:pt x="18" y="0"/>
                      <a:pt x="18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02" name="Freeform 8"/>
              <p:cNvSpPr>
                <a:spLocks/>
              </p:cNvSpPr>
              <p:nvPr/>
            </p:nvSpPr>
            <p:spPr bwMode="auto">
              <a:xfrm>
                <a:off x="1115" y="2572"/>
                <a:ext cx="4" cy="5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2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2"/>
                      <a:pt x="2" y="2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03" name="Freeform 9"/>
              <p:cNvSpPr>
                <a:spLocks noEditPoints="1"/>
              </p:cNvSpPr>
              <p:nvPr/>
            </p:nvSpPr>
            <p:spPr bwMode="auto">
              <a:xfrm>
                <a:off x="1119" y="2463"/>
                <a:ext cx="284" cy="206"/>
              </a:xfrm>
              <a:custGeom>
                <a:avLst/>
                <a:gdLst>
                  <a:gd name="T0" fmla="*/ 120 w 120"/>
                  <a:gd name="T1" fmla="*/ 66 h 87"/>
                  <a:gd name="T2" fmla="*/ 80 w 120"/>
                  <a:gd name="T3" fmla="*/ 66 h 87"/>
                  <a:gd name="T4" fmla="*/ 80 w 120"/>
                  <a:gd name="T5" fmla="*/ 85 h 87"/>
                  <a:gd name="T6" fmla="*/ 111 w 120"/>
                  <a:gd name="T7" fmla="*/ 87 h 87"/>
                  <a:gd name="T8" fmla="*/ 120 w 120"/>
                  <a:gd name="T9" fmla="*/ 87 h 87"/>
                  <a:gd name="T10" fmla="*/ 120 w 120"/>
                  <a:gd name="T11" fmla="*/ 84 h 87"/>
                  <a:gd name="T12" fmla="*/ 119 w 120"/>
                  <a:gd name="T13" fmla="*/ 83 h 87"/>
                  <a:gd name="T14" fmla="*/ 120 w 120"/>
                  <a:gd name="T15" fmla="*/ 83 h 87"/>
                  <a:gd name="T16" fmla="*/ 120 w 120"/>
                  <a:gd name="T17" fmla="*/ 66 h 87"/>
                  <a:gd name="T18" fmla="*/ 30 w 120"/>
                  <a:gd name="T19" fmla="*/ 0 h 87"/>
                  <a:gd name="T20" fmla="*/ 0 w 120"/>
                  <a:gd name="T21" fmla="*/ 0 h 87"/>
                  <a:gd name="T22" fmla="*/ 0 w 120"/>
                  <a:gd name="T23" fmla="*/ 48 h 87"/>
                  <a:gd name="T24" fmla="*/ 0 w 120"/>
                  <a:gd name="T25" fmla="*/ 48 h 87"/>
                  <a:gd name="T26" fmla="*/ 0 w 120"/>
                  <a:gd name="T27" fmla="*/ 30 h 87"/>
                  <a:gd name="T28" fmla="*/ 30 w 120"/>
                  <a:gd name="T29" fmla="*/ 30 h 87"/>
                  <a:gd name="T30" fmla="*/ 30 w 120"/>
                  <a:gd name="T31" fmla="*/ 0 h 87"/>
                  <a:gd name="T32" fmla="*/ 120 w 120"/>
                  <a:gd name="T33" fmla="*/ 0 h 87"/>
                  <a:gd name="T34" fmla="*/ 80 w 120"/>
                  <a:gd name="T35" fmla="*/ 0 h 87"/>
                  <a:gd name="T36" fmla="*/ 80 w 120"/>
                  <a:gd name="T37" fmla="*/ 30 h 87"/>
                  <a:gd name="T38" fmla="*/ 120 w 120"/>
                  <a:gd name="T39" fmla="*/ 30 h 87"/>
                  <a:gd name="T40" fmla="*/ 120 w 120"/>
                  <a:gd name="T41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20" h="87">
                    <a:moveTo>
                      <a:pt x="120" y="66"/>
                    </a:moveTo>
                    <a:cubicBezTo>
                      <a:pt x="80" y="66"/>
                      <a:pt x="80" y="66"/>
                      <a:pt x="80" y="66"/>
                    </a:cubicBezTo>
                    <a:cubicBezTo>
                      <a:pt x="80" y="85"/>
                      <a:pt x="80" y="85"/>
                      <a:pt x="80" y="85"/>
                    </a:cubicBezTo>
                    <a:cubicBezTo>
                      <a:pt x="90" y="86"/>
                      <a:pt x="100" y="87"/>
                      <a:pt x="111" y="87"/>
                    </a:cubicBezTo>
                    <a:cubicBezTo>
                      <a:pt x="114" y="87"/>
                      <a:pt x="117" y="87"/>
                      <a:pt x="120" y="87"/>
                    </a:cubicBezTo>
                    <a:cubicBezTo>
                      <a:pt x="120" y="84"/>
                      <a:pt x="120" y="84"/>
                      <a:pt x="120" y="84"/>
                    </a:cubicBezTo>
                    <a:cubicBezTo>
                      <a:pt x="119" y="83"/>
                      <a:pt x="119" y="83"/>
                      <a:pt x="119" y="83"/>
                    </a:cubicBezTo>
                    <a:cubicBezTo>
                      <a:pt x="119" y="83"/>
                      <a:pt x="119" y="83"/>
                      <a:pt x="120" y="83"/>
                    </a:cubicBezTo>
                    <a:cubicBezTo>
                      <a:pt x="120" y="66"/>
                      <a:pt x="120" y="66"/>
                      <a:pt x="120" y="66"/>
                    </a:cubicBezTo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120" y="30"/>
                      <a:pt x="120" y="30"/>
                      <a:pt x="120" y="30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04" name="Freeform 10"/>
              <p:cNvSpPr>
                <a:spLocks/>
              </p:cNvSpPr>
              <p:nvPr/>
            </p:nvSpPr>
            <p:spPr bwMode="auto">
              <a:xfrm>
                <a:off x="1401" y="2660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05" name="Freeform 11"/>
              <p:cNvSpPr>
                <a:spLocks/>
              </p:cNvSpPr>
              <p:nvPr/>
            </p:nvSpPr>
            <p:spPr bwMode="auto">
              <a:xfrm>
                <a:off x="1178" y="2619"/>
                <a:ext cx="12" cy="7"/>
              </a:xfrm>
              <a:custGeom>
                <a:avLst/>
                <a:gdLst>
                  <a:gd name="T0" fmla="*/ 5 w 5"/>
                  <a:gd name="T1" fmla="*/ 0 h 3"/>
                  <a:gd name="T2" fmla="*/ 0 w 5"/>
                  <a:gd name="T3" fmla="*/ 0 h 3"/>
                  <a:gd name="T4" fmla="*/ 5 w 5"/>
                  <a:gd name="T5" fmla="*/ 3 h 3"/>
                  <a:gd name="T6" fmla="*/ 5 w 5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3">
                    <a:moveTo>
                      <a:pt x="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3" y="2"/>
                      <a:pt x="5" y="3"/>
                    </a:cubicBezTo>
                    <a:cubicBezTo>
                      <a:pt x="5" y="0"/>
                      <a:pt x="5" y="0"/>
                      <a:pt x="5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06" name="Freeform 12"/>
              <p:cNvSpPr>
                <a:spLocks noEditPoints="1"/>
              </p:cNvSpPr>
              <p:nvPr/>
            </p:nvSpPr>
            <p:spPr bwMode="auto">
              <a:xfrm>
                <a:off x="1119" y="2534"/>
                <a:ext cx="284" cy="43"/>
              </a:xfrm>
              <a:custGeom>
                <a:avLst/>
                <a:gdLst>
                  <a:gd name="T0" fmla="*/ 71 w 284"/>
                  <a:gd name="T1" fmla="*/ 0 h 43"/>
                  <a:gd name="T2" fmla="*/ 0 w 284"/>
                  <a:gd name="T3" fmla="*/ 0 h 43"/>
                  <a:gd name="T4" fmla="*/ 0 w 284"/>
                  <a:gd name="T5" fmla="*/ 43 h 43"/>
                  <a:gd name="T6" fmla="*/ 0 w 284"/>
                  <a:gd name="T7" fmla="*/ 43 h 43"/>
                  <a:gd name="T8" fmla="*/ 0 w 284"/>
                  <a:gd name="T9" fmla="*/ 38 h 43"/>
                  <a:gd name="T10" fmla="*/ 71 w 284"/>
                  <a:gd name="T11" fmla="*/ 38 h 43"/>
                  <a:gd name="T12" fmla="*/ 71 w 284"/>
                  <a:gd name="T13" fmla="*/ 0 h 43"/>
                  <a:gd name="T14" fmla="*/ 284 w 284"/>
                  <a:gd name="T15" fmla="*/ 0 h 43"/>
                  <a:gd name="T16" fmla="*/ 190 w 284"/>
                  <a:gd name="T17" fmla="*/ 0 h 43"/>
                  <a:gd name="T18" fmla="*/ 190 w 284"/>
                  <a:gd name="T19" fmla="*/ 38 h 43"/>
                  <a:gd name="T20" fmla="*/ 284 w 284"/>
                  <a:gd name="T21" fmla="*/ 38 h 43"/>
                  <a:gd name="T22" fmla="*/ 284 w 284"/>
                  <a:gd name="T23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43">
                    <a:moveTo>
                      <a:pt x="71" y="0"/>
                    </a:moveTo>
                    <a:lnTo>
                      <a:pt x="0" y="0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07" name="Freeform 13"/>
              <p:cNvSpPr>
                <a:spLocks noEditPoints="1"/>
              </p:cNvSpPr>
              <p:nvPr/>
            </p:nvSpPr>
            <p:spPr bwMode="auto">
              <a:xfrm>
                <a:off x="1119" y="2534"/>
                <a:ext cx="284" cy="43"/>
              </a:xfrm>
              <a:custGeom>
                <a:avLst/>
                <a:gdLst>
                  <a:gd name="T0" fmla="*/ 71 w 284"/>
                  <a:gd name="T1" fmla="*/ 0 h 43"/>
                  <a:gd name="T2" fmla="*/ 0 w 284"/>
                  <a:gd name="T3" fmla="*/ 0 h 43"/>
                  <a:gd name="T4" fmla="*/ 0 w 284"/>
                  <a:gd name="T5" fmla="*/ 43 h 43"/>
                  <a:gd name="T6" fmla="*/ 0 w 284"/>
                  <a:gd name="T7" fmla="*/ 43 h 43"/>
                  <a:gd name="T8" fmla="*/ 0 w 284"/>
                  <a:gd name="T9" fmla="*/ 38 h 43"/>
                  <a:gd name="T10" fmla="*/ 71 w 284"/>
                  <a:gd name="T11" fmla="*/ 38 h 43"/>
                  <a:gd name="T12" fmla="*/ 71 w 284"/>
                  <a:gd name="T13" fmla="*/ 0 h 43"/>
                  <a:gd name="T14" fmla="*/ 284 w 284"/>
                  <a:gd name="T15" fmla="*/ 0 h 43"/>
                  <a:gd name="T16" fmla="*/ 190 w 284"/>
                  <a:gd name="T17" fmla="*/ 0 h 43"/>
                  <a:gd name="T18" fmla="*/ 190 w 284"/>
                  <a:gd name="T19" fmla="*/ 38 h 43"/>
                  <a:gd name="T20" fmla="*/ 284 w 284"/>
                  <a:gd name="T21" fmla="*/ 38 h 43"/>
                  <a:gd name="T22" fmla="*/ 284 w 284"/>
                  <a:gd name="T23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43">
                    <a:moveTo>
                      <a:pt x="71" y="0"/>
                    </a:moveTo>
                    <a:lnTo>
                      <a:pt x="0" y="0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08" name="Freeform 14"/>
              <p:cNvSpPr>
                <a:spLocks noEditPoints="1"/>
              </p:cNvSpPr>
              <p:nvPr/>
            </p:nvSpPr>
            <p:spPr bwMode="auto">
              <a:xfrm>
                <a:off x="1119" y="2572"/>
                <a:ext cx="284" cy="19"/>
              </a:xfrm>
              <a:custGeom>
                <a:avLst/>
                <a:gdLst>
                  <a:gd name="T0" fmla="*/ 30 w 120"/>
                  <a:gd name="T1" fmla="*/ 0 h 8"/>
                  <a:gd name="T2" fmla="*/ 0 w 120"/>
                  <a:gd name="T3" fmla="*/ 0 h 8"/>
                  <a:gd name="T4" fmla="*/ 0 w 120"/>
                  <a:gd name="T5" fmla="*/ 2 h 8"/>
                  <a:gd name="T6" fmla="*/ 7 w 120"/>
                  <a:gd name="T7" fmla="*/ 8 h 8"/>
                  <a:gd name="T8" fmla="*/ 30 w 120"/>
                  <a:gd name="T9" fmla="*/ 8 h 8"/>
                  <a:gd name="T10" fmla="*/ 30 w 120"/>
                  <a:gd name="T11" fmla="*/ 0 h 8"/>
                  <a:gd name="T12" fmla="*/ 120 w 120"/>
                  <a:gd name="T13" fmla="*/ 0 h 8"/>
                  <a:gd name="T14" fmla="*/ 80 w 120"/>
                  <a:gd name="T15" fmla="*/ 0 h 8"/>
                  <a:gd name="T16" fmla="*/ 80 w 120"/>
                  <a:gd name="T17" fmla="*/ 8 h 8"/>
                  <a:gd name="T18" fmla="*/ 120 w 120"/>
                  <a:gd name="T19" fmla="*/ 8 h 8"/>
                  <a:gd name="T20" fmla="*/ 120 w 120"/>
                  <a:gd name="T2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0" h="8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2" y="4"/>
                      <a:pt x="5" y="6"/>
                      <a:pt x="7" y="8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120" y="8"/>
                      <a:pt x="120" y="8"/>
                      <a:pt x="120" y="8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09" name="Freeform 15"/>
              <p:cNvSpPr>
                <a:spLocks noEditPoints="1"/>
              </p:cNvSpPr>
              <p:nvPr/>
            </p:nvSpPr>
            <p:spPr bwMode="auto">
              <a:xfrm>
                <a:off x="1136" y="2591"/>
                <a:ext cx="267" cy="28"/>
              </a:xfrm>
              <a:custGeom>
                <a:avLst/>
                <a:gdLst>
                  <a:gd name="T0" fmla="*/ 23 w 113"/>
                  <a:gd name="T1" fmla="*/ 0 h 12"/>
                  <a:gd name="T2" fmla="*/ 0 w 113"/>
                  <a:gd name="T3" fmla="*/ 0 h 12"/>
                  <a:gd name="T4" fmla="*/ 18 w 113"/>
                  <a:gd name="T5" fmla="*/ 12 h 12"/>
                  <a:gd name="T6" fmla="*/ 23 w 113"/>
                  <a:gd name="T7" fmla="*/ 12 h 12"/>
                  <a:gd name="T8" fmla="*/ 23 w 113"/>
                  <a:gd name="T9" fmla="*/ 0 h 12"/>
                  <a:gd name="T10" fmla="*/ 113 w 113"/>
                  <a:gd name="T11" fmla="*/ 0 h 12"/>
                  <a:gd name="T12" fmla="*/ 73 w 113"/>
                  <a:gd name="T13" fmla="*/ 0 h 12"/>
                  <a:gd name="T14" fmla="*/ 73 w 113"/>
                  <a:gd name="T15" fmla="*/ 12 h 12"/>
                  <a:gd name="T16" fmla="*/ 113 w 113"/>
                  <a:gd name="T17" fmla="*/ 12 h 12"/>
                  <a:gd name="T18" fmla="*/ 113 w 113"/>
                  <a:gd name="T1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3" h="12">
                    <a:moveTo>
                      <a:pt x="2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6" y="4"/>
                      <a:pt x="12" y="8"/>
                      <a:pt x="18" y="12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3" y="0"/>
                      <a:pt x="23" y="0"/>
                      <a:pt x="23" y="0"/>
                    </a:cubicBezTo>
                    <a:moveTo>
                      <a:pt x="113" y="0"/>
                    </a:moveTo>
                    <a:cubicBezTo>
                      <a:pt x="73" y="0"/>
                      <a:pt x="73" y="0"/>
                      <a:pt x="73" y="0"/>
                    </a:cubicBezTo>
                    <a:cubicBezTo>
                      <a:pt x="73" y="12"/>
                      <a:pt x="73" y="12"/>
                      <a:pt x="73" y="1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3" y="0"/>
                      <a:pt x="113" y="0"/>
                      <a:pt x="113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10" name="Rectangle 16"/>
              <p:cNvSpPr>
                <a:spLocks noChangeArrowheads="1"/>
              </p:cNvSpPr>
              <p:nvPr/>
            </p:nvSpPr>
            <p:spPr bwMode="auto">
              <a:xfrm>
                <a:off x="1190" y="2463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11" name="Rectangle 17"/>
              <p:cNvSpPr>
                <a:spLocks noChangeArrowheads="1"/>
              </p:cNvSpPr>
              <p:nvPr/>
            </p:nvSpPr>
            <p:spPr bwMode="auto">
              <a:xfrm>
                <a:off x="1190" y="2463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12" name="Rectangle 18"/>
              <p:cNvSpPr>
                <a:spLocks noChangeArrowheads="1"/>
              </p:cNvSpPr>
              <p:nvPr/>
            </p:nvSpPr>
            <p:spPr bwMode="auto">
              <a:xfrm>
                <a:off x="1190" y="2534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13" name="Rectangle 19"/>
              <p:cNvSpPr>
                <a:spLocks noChangeArrowheads="1"/>
              </p:cNvSpPr>
              <p:nvPr/>
            </p:nvSpPr>
            <p:spPr bwMode="auto">
              <a:xfrm>
                <a:off x="1190" y="2534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14" name="Rectangle 20"/>
              <p:cNvSpPr>
                <a:spLocks noChangeArrowheads="1"/>
              </p:cNvSpPr>
              <p:nvPr/>
            </p:nvSpPr>
            <p:spPr bwMode="auto">
              <a:xfrm>
                <a:off x="1190" y="2572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15" name="Rectangle 21"/>
              <p:cNvSpPr>
                <a:spLocks noChangeArrowheads="1"/>
              </p:cNvSpPr>
              <p:nvPr/>
            </p:nvSpPr>
            <p:spPr bwMode="auto">
              <a:xfrm>
                <a:off x="1190" y="2572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16" name="Freeform 22"/>
              <p:cNvSpPr>
                <a:spLocks/>
              </p:cNvSpPr>
              <p:nvPr/>
            </p:nvSpPr>
            <p:spPr bwMode="auto">
              <a:xfrm>
                <a:off x="1190" y="2619"/>
                <a:ext cx="90" cy="38"/>
              </a:xfrm>
              <a:custGeom>
                <a:avLst/>
                <a:gdLst>
                  <a:gd name="T0" fmla="*/ 38 w 38"/>
                  <a:gd name="T1" fmla="*/ 0 h 16"/>
                  <a:gd name="T2" fmla="*/ 0 w 38"/>
                  <a:gd name="T3" fmla="*/ 0 h 16"/>
                  <a:gd name="T4" fmla="*/ 0 w 38"/>
                  <a:gd name="T5" fmla="*/ 3 h 16"/>
                  <a:gd name="T6" fmla="*/ 38 w 38"/>
                  <a:gd name="T7" fmla="*/ 16 h 16"/>
                  <a:gd name="T8" fmla="*/ 38 w 38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6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1" y="8"/>
                      <a:pt x="24" y="13"/>
                      <a:pt x="38" y="16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17" name="Rectangle 23"/>
              <p:cNvSpPr>
                <a:spLocks noChangeArrowheads="1"/>
              </p:cNvSpPr>
              <p:nvPr/>
            </p:nvSpPr>
            <p:spPr bwMode="auto">
              <a:xfrm>
                <a:off x="1190" y="2591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18" name="Rectangle 24"/>
              <p:cNvSpPr>
                <a:spLocks noChangeArrowheads="1"/>
              </p:cNvSpPr>
              <p:nvPr/>
            </p:nvSpPr>
            <p:spPr bwMode="auto">
              <a:xfrm>
                <a:off x="1190" y="2591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19" name="Rectangle 25"/>
              <p:cNvSpPr>
                <a:spLocks noChangeArrowheads="1"/>
              </p:cNvSpPr>
              <p:nvPr/>
            </p:nvSpPr>
            <p:spPr bwMode="auto">
              <a:xfrm>
                <a:off x="1280" y="2463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20" name="Rectangle 26"/>
              <p:cNvSpPr>
                <a:spLocks noChangeArrowheads="1"/>
              </p:cNvSpPr>
              <p:nvPr/>
            </p:nvSpPr>
            <p:spPr bwMode="auto">
              <a:xfrm>
                <a:off x="1280" y="2463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21" name="Rectangle 27"/>
              <p:cNvSpPr>
                <a:spLocks noChangeArrowheads="1"/>
              </p:cNvSpPr>
              <p:nvPr/>
            </p:nvSpPr>
            <p:spPr bwMode="auto">
              <a:xfrm>
                <a:off x="1280" y="2534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22" name="Rectangle 28"/>
              <p:cNvSpPr>
                <a:spLocks noChangeArrowheads="1"/>
              </p:cNvSpPr>
              <p:nvPr/>
            </p:nvSpPr>
            <p:spPr bwMode="auto">
              <a:xfrm>
                <a:off x="1280" y="2534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23" name="Rectangle 29"/>
              <p:cNvSpPr>
                <a:spLocks noChangeArrowheads="1"/>
              </p:cNvSpPr>
              <p:nvPr/>
            </p:nvSpPr>
            <p:spPr bwMode="auto">
              <a:xfrm>
                <a:off x="1280" y="2572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24" name="Rectangle 30"/>
              <p:cNvSpPr>
                <a:spLocks noChangeArrowheads="1"/>
              </p:cNvSpPr>
              <p:nvPr/>
            </p:nvSpPr>
            <p:spPr bwMode="auto">
              <a:xfrm>
                <a:off x="1280" y="2572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25" name="Freeform 31"/>
              <p:cNvSpPr>
                <a:spLocks/>
              </p:cNvSpPr>
              <p:nvPr/>
            </p:nvSpPr>
            <p:spPr bwMode="auto">
              <a:xfrm>
                <a:off x="1280" y="2619"/>
                <a:ext cx="29" cy="45"/>
              </a:xfrm>
              <a:custGeom>
                <a:avLst/>
                <a:gdLst>
                  <a:gd name="T0" fmla="*/ 12 w 12"/>
                  <a:gd name="T1" fmla="*/ 0 h 19"/>
                  <a:gd name="T2" fmla="*/ 0 w 12"/>
                  <a:gd name="T3" fmla="*/ 0 h 19"/>
                  <a:gd name="T4" fmla="*/ 0 w 12"/>
                  <a:gd name="T5" fmla="*/ 16 h 19"/>
                  <a:gd name="T6" fmla="*/ 12 w 12"/>
                  <a:gd name="T7" fmla="*/ 19 h 19"/>
                  <a:gd name="T8" fmla="*/ 12 w 12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9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4" y="17"/>
                      <a:pt x="8" y="18"/>
                      <a:pt x="12" y="19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26" name="Rectangle 32"/>
              <p:cNvSpPr>
                <a:spLocks noChangeArrowheads="1"/>
              </p:cNvSpPr>
              <p:nvPr/>
            </p:nvSpPr>
            <p:spPr bwMode="auto">
              <a:xfrm>
                <a:off x="1280" y="2591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27" name="Rectangle 33"/>
              <p:cNvSpPr>
                <a:spLocks noChangeArrowheads="1"/>
              </p:cNvSpPr>
              <p:nvPr/>
            </p:nvSpPr>
            <p:spPr bwMode="auto">
              <a:xfrm>
                <a:off x="1280" y="2591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28" name="Freeform 34"/>
              <p:cNvSpPr>
                <a:spLocks noEditPoints="1"/>
              </p:cNvSpPr>
              <p:nvPr/>
            </p:nvSpPr>
            <p:spPr bwMode="auto">
              <a:xfrm>
                <a:off x="1403" y="2463"/>
                <a:ext cx="284" cy="206"/>
              </a:xfrm>
              <a:custGeom>
                <a:avLst/>
                <a:gdLst>
                  <a:gd name="T0" fmla="*/ 0 w 120"/>
                  <a:gd name="T1" fmla="*/ 84 h 87"/>
                  <a:gd name="T2" fmla="*/ 0 w 120"/>
                  <a:gd name="T3" fmla="*/ 87 h 87"/>
                  <a:gd name="T4" fmla="*/ 13 w 120"/>
                  <a:gd name="T5" fmla="*/ 86 h 87"/>
                  <a:gd name="T6" fmla="*/ 16 w 120"/>
                  <a:gd name="T7" fmla="*/ 86 h 87"/>
                  <a:gd name="T8" fmla="*/ 0 w 120"/>
                  <a:gd name="T9" fmla="*/ 84 h 87"/>
                  <a:gd name="T10" fmla="*/ 30 w 120"/>
                  <a:gd name="T11" fmla="*/ 0 h 87"/>
                  <a:gd name="T12" fmla="*/ 0 w 120"/>
                  <a:gd name="T13" fmla="*/ 0 h 87"/>
                  <a:gd name="T14" fmla="*/ 0 w 120"/>
                  <a:gd name="T15" fmla="*/ 83 h 87"/>
                  <a:gd name="T16" fmla="*/ 30 w 120"/>
                  <a:gd name="T17" fmla="*/ 79 h 87"/>
                  <a:gd name="T18" fmla="*/ 30 w 120"/>
                  <a:gd name="T19" fmla="*/ 66 h 87"/>
                  <a:gd name="T20" fmla="*/ 0 w 120"/>
                  <a:gd name="T21" fmla="*/ 66 h 87"/>
                  <a:gd name="T22" fmla="*/ 0 w 120"/>
                  <a:gd name="T23" fmla="*/ 58 h 87"/>
                  <a:gd name="T24" fmla="*/ 0 w 120"/>
                  <a:gd name="T25" fmla="*/ 56 h 87"/>
                  <a:gd name="T26" fmla="*/ 0 w 120"/>
                  <a:gd name="T27" fmla="*/ 30 h 87"/>
                  <a:gd name="T28" fmla="*/ 30 w 120"/>
                  <a:gd name="T29" fmla="*/ 30 h 87"/>
                  <a:gd name="T30" fmla="*/ 30 w 120"/>
                  <a:gd name="T31" fmla="*/ 0 h 87"/>
                  <a:gd name="T32" fmla="*/ 120 w 120"/>
                  <a:gd name="T33" fmla="*/ 0 h 87"/>
                  <a:gd name="T34" fmla="*/ 80 w 120"/>
                  <a:gd name="T35" fmla="*/ 0 h 87"/>
                  <a:gd name="T36" fmla="*/ 80 w 120"/>
                  <a:gd name="T37" fmla="*/ 30 h 87"/>
                  <a:gd name="T38" fmla="*/ 120 w 120"/>
                  <a:gd name="T39" fmla="*/ 30 h 87"/>
                  <a:gd name="T40" fmla="*/ 120 w 120"/>
                  <a:gd name="T41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20" h="87">
                    <a:moveTo>
                      <a:pt x="0" y="84"/>
                    </a:moveTo>
                    <a:cubicBezTo>
                      <a:pt x="0" y="87"/>
                      <a:pt x="0" y="87"/>
                      <a:pt x="0" y="87"/>
                    </a:cubicBezTo>
                    <a:cubicBezTo>
                      <a:pt x="4" y="87"/>
                      <a:pt x="9" y="86"/>
                      <a:pt x="13" y="86"/>
                    </a:cubicBezTo>
                    <a:cubicBezTo>
                      <a:pt x="14" y="86"/>
                      <a:pt x="15" y="86"/>
                      <a:pt x="16" y="86"/>
                    </a:cubicBezTo>
                    <a:cubicBezTo>
                      <a:pt x="8" y="85"/>
                      <a:pt x="2" y="84"/>
                      <a:pt x="0" y="84"/>
                    </a:cubicBezTo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3" y="83"/>
                      <a:pt x="13" y="81"/>
                      <a:pt x="30" y="79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120" y="30"/>
                      <a:pt x="120" y="30"/>
                      <a:pt x="120" y="30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29" name="Freeform 35"/>
              <p:cNvSpPr>
                <a:spLocks/>
              </p:cNvSpPr>
              <p:nvPr/>
            </p:nvSpPr>
            <p:spPr bwMode="auto">
              <a:xfrm>
                <a:off x="1403" y="2650"/>
                <a:ext cx="71" cy="17"/>
              </a:xfrm>
              <a:custGeom>
                <a:avLst/>
                <a:gdLst>
                  <a:gd name="T0" fmla="*/ 30 w 30"/>
                  <a:gd name="T1" fmla="*/ 0 h 7"/>
                  <a:gd name="T2" fmla="*/ 0 w 30"/>
                  <a:gd name="T3" fmla="*/ 4 h 7"/>
                  <a:gd name="T4" fmla="*/ 0 w 30"/>
                  <a:gd name="T5" fmla="*/ 5 h 7"/>
                  <a:gd name="T6" fmla="*/ 16 w 30"/>
                  <a:gd name="T7" fmla="*/ 7 h 7"/>
                  <a:gd name="T8" fmla="*/ 30 w 30"/>
                  <a:gd name="T9" fmla="*/ 5 h 7"/>
                  <a:gd name="T10" fmla="*/ 30 w 30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7">
                    <a:moveTo>
                      <a:pt x="30" y="0"/>
                    </a:moveTo>
                    <a:cubicBezTo>
                      <a:pt x="13" y="2"/>
                      <a:pt x="3" y="4"/>
                      <a:pt x="0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5"/>
                      <a:pt x="8" y="6"/>
                      <a:pt x="16" y="7"/>
                    </a:cubicBezTo>
                    <a:cubicBezTo>
                      <a:pt x="21" y="6"/>
                      <a:pt x="25" y="6"/>
                      <a:pt x="30" y="5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30" name="Freeform 36"/>
              <p:cNvSpPr>
                <a:spLocks/>
              </p:cNvSpPr>
              <p:nvPr/>
            </p:nvSpPr>
            <p:spPr bwMode="auto">
              <a:xfrm>
                <a:off x="1593" y="2619"/>
                <a:ext cx="92" cy="12"/>
              </a:xfrm>
              <a:custGeom>
                <a:avLst/>
                <a:gdLst>
                  <a:gd name="T0" fmla="*/ 39 w 39"/>
                  <a:gd name="T1" fmla="*/ 0 h 5"/>
                  <a:gd name="T2" fmla="*/ 0 w 39"/>
                  <a:gd name="T3" fmla="*/ 0 h 5"/>
                  <a:gd name="T4" fmla="*/ 0 w 39"/>
                  <a:gd name="T5" fmla="*/ 5 h 5"/>
                  <a:gd name="T6" fmla="*/ 39 w 39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5">
                    <a:moveTo>
                      <a:pt x="3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2" y="4"/>
                      <a:pt x="25" y="2"/>
                      <a:pt x="39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31" name="Freeform 37"/>
              <p:cNvSpPr>
                <a:spLocks/>
              </p:cNvSpPr>
              <p:nvPr/>
            </p:nvSpPr>
            <p:spPr bwMode="auto">
              <a:xfrm>
                <a:off x="1593" y="2619"/>
                <a:ext cx="94" cy="31"/>
              </a:xfrm>
              <a:custGeom>
                <a:avLst/>
                <a:gdLst>
                  <a:gd name="T0" fmla="*/ 40 w 40"/>
                  <a:gd name="T1" fmla="*/ 0 h 13"/>
                  <a:gd name="T2" fmla="*/ 39 w 40"/>
                  <a:gd name="T3" fmla="*/ 0 h 13"/>
                  <a:gd name="T4" fmla="*/ 0 w 40"/>
                  <a:gd name="T5" fmla="*/ 5 h 13"/>
                  <a:gd name="T6" fmla="*/ 0 w 40"/>
                  <a:gd name="T7" fmla="*/ 13 h 13"/>
                  <a:gd name="T8" fmla="*/ 40 w 40"/>
                  <a:gd name="T9" fmla="*/ 8 h 13"/>
                  <a:gd name="T10" fmla="*/ 40 w 40"/>
                  <a:gd name="T1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13">
                    <a:moveTo>
                      <a:pt x="40" y="0"/>
                    </a:moveTo>
                    <a:cubicBezTo>
                      <a:pt x="39" y="0"/>
                      <a:pt x="39" y="0"/>
                      <a:pt x="39" y="0"/>
                    </a:cubicBezTo>
                    <a:cubicBezTo>
                      <a:pt x="25" y="2"/>
                      <a:pt x="12" y="4"/>
                      <a:pt x="0" y="5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3" y="11"/>
                      <a:pt x="27" y="10"/>
                      <a:pt x="40" y="8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32" name="Freeform 38"/>
              <p:cNvSpPr>
                <a:spLocks noEditPoints="1"/>
              </p:cNvSpPr>
              <p:nvPr/>
            </p:nvSpPr>
            <p:spPr bwMode="auto">
              <a:xfrm>
                <a:off x="1403" y="2534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33" name="Freeform 39"/>
              <p:cNvSpPr>
                <a:spLocks noEditPoints="1"/>
              </p:cNvSpPr>
              <p:nvPr/>
            </p:nvSpPr>
            <p:spPr bwMode="auto">
              <a:xfrm>
                <a:off x="1403" y="2534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34" name="Freeform 40"/>
              <p:cNvSpPr>
                <a:spLocks noEditPoints="1"/>
              </p:cNvSpPr>
              <p:nvPr/>
            </p:nvSpPr>
            <p:spPr bwMode="auto">
              <a:xfrm>
                <a:off x="1403" y="2572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35" name="Freeform 41"/>
              <p:cNvSpPr>
                <a:spLocks noEditPoints="1"/>
              </p:cNvSpPr>
              <p:nvPr/>
            </p:nvSpPr>
            <p:spPr bwMode="auto">
              <a:xfrm>
                <a:off x="1403" y="2572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36" name="Freeform 42"/>
              <p:cNvSpPr>
                <a:spLocks/>
              </p:cNvSpPr>
              <p:nvPr/>
            </p:nvSpPr>
            <p:spPr bwMode="auto">
              <a:xfrm>
                <a:off x="1593" y="2591"/>
                <a:ext cx="94" cy="28"/>
              </a:xfrm>
              <a:custGeom>
                <a:avLst/>
                <a:gdLst>
                  <a:gd name="T0" fmla="*/ 40 w 40"/>
                  <a:gd name="T1" fmla="*/ 0 h 12"/>
                  <a:gd name="T2" fmla="*/ 0 w 40"/>
                  <a:gd name="T3" fmla="*/ 0 h 12"/>
                  <a:gd name="T4" fmla="*/ 0 w 40"/>
                  <a:gd name="T5" fmla="*/ 12 h 12"/>
                  <a:gd name="T6" fmla="*/ 39 w 40"/>
                  <a:gd name="T7" fmla="*/ 12 h 12"/>
                  <a:gd name="T8" fmla="*/ 40 w 40"/>
                  <a:gd name="T9" fmla="*/ 12 h 12"/>
                  <a:gd name="T10" fmla="*/ 40 w 4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12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40" y="12"/>
                      <a:pt x="40" y="12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37" name="Freeform 43"/>
              <p:cNvSpPr>
                <a:spLocks/>
              </p:cNvSpPr>
              <p:nvPr/>
            </p:nvSpPr>
            <p:spPr bwMode="auto">
              <a:xfrm>
                <a:off x="1685" y="2619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38" name="Freeform 44"/>
              <p:cNvSpPr>
                <a:spLocks/>
              </p:cNvSpPr>
              <p:nvPr/>
            </p:nvSpPr>
            <p:spPr bwMode="auto">
              <a:xfrm>
                <a:off x="1403" y="2591"/>
                <a:ext cx="71" cy="28"/>
              </a:xfrm>
              <a:custGeom>
                <a:avLst/>
                <a:gdLst>
                  <a:gd name="T0" fmla="*/ 71 w 71"/>
                  <a:gd name="T1" fmla="*/ 0 h 28"/>
                  <a:gd name="T2" fmla="*/ 0 w 71"/>
                  <a:gd name="T3" fmla="*/ 0 h 28"/>
                  <a:gd name="T4" fmla="*/ 0 w 71"/>
                  <a:gd name="T5" fmla="*/ 5 h 28"/>
                  <a:gd name="T6" fmla="*/ 0 w 71"/>
                  <a:gd name="T7" fmla="*/ 9 h 28"/>
                  <a:gd name="T8" fmla="*/ 0 w 71"/>
                  <a:gd name="T9" fmla="*/ 28 h 28"/>
                  <a:gd name="T10" fmla="*/ 71 w 71"/>
                  <a:gd name="T11" fmla="*/ 28 h 28"/>
                  <a:gd name="T12" fmla="*/ 71 w 71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39" name="Freeform 45"/>
              <p:cNvSpPr>
                <a:spLocks/>
              </p:cNvSpPr>
              <p:nvPr/>
            </p:nvSpPr>
            <p:spPr bwMode="auto">
              <a:xfrm>
                <a:off x="1403" y="2591"/>
                <a:ext cx="71" cy="28"/>
              </a:xfrm>
              <a:custGeom>
                <a:avLst/>
                <a:gdLst>
                  <a:gd name="T0" fmla="*/ 71 w 71"/>
                  <a:gd name="T1" fmla="*/ 0 h 28"/>
                  <a:gd name="T2" fmla="*/ 0 w 71"/>
                  <a:gd name="T3" fmla="*/ 0 h 28"/>
                  <a:gd name="T4" fmla="*/ 0 w 71"/>
                  <a:gd name="T5" fmla="*/ 5 h 28"/>
                  <a:gd name="T6" fmla="*/ 0 w 71"/>
                  <a:gd name="T7" fmla="*/ 9 h 28"/>
                  <a:gd name="T8" fmla="*/ 0 w 71"/>
                  <a:gd name="T9" fmla="*/ 28 h 28"/>
                  <a:gd name="T10" fmla="*/ 71 w 71"/>
                  <a:gd name="T11" fmla="*/ 28 h 28"/>
                  <a:gd name="T12" fmla="*/ 71 w 71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40" name="Rectangle 46"/>
              <p:cNvSpPr>
                <a:spLocks noChangeArrowheads="1"/>
              </p:cNvSpPr>
              <p:nvPr/>
            </p:nvSpPr>
            <p:spPr bwMode="auto">
              <a:xfrm>
                <a:off x="1474" y="2463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41" name="Rectangle 47"/>
              <p:cNvSpPr>
                <a:spLocks noChangeArrowheads="1"/>
              </p:cNvSpPr>
              <p:nvPr/>
            </p:nvSpPr>
            <p:spPr bwMode="auto">
              <a:xfrm>
                <a:off x="1474" y="2463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42" name="Rectangle 48"/>
              <p:cNvSpPr>
                <a:spLocks noChangeArrowheads="1"/>
              </p:cNvSpPr>
              <p:nvPr/>
            </p:nvSpPr>
            <p:spPr bwMode="auto">
              <a:xfrm>
                <a:off x="1474" y="2534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43" name="Rectangle 49"/>
              <p:cNvSpPr>
                <a:spLocks noChangeArrowheads="1"/>
              </p:cNvSpPr>
              <p:nvPr/>
            </p:nvSpPr>
            <p:spPr bwMode="auto">
              <a:xfrm>
                <a:off x="1474" y="2534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44" name="Rectangle 50"/>
              <p:cNvSpPr>
                <a:spLocks noChangeArrowheads="1"/>
              </p:cNvSpPr>
              <p:nvPr/>
            </p:nvSpPr>
            <p:spPr bwMode="auto">
              <a:xfrm>
                <a:off x="1474" y="2572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45" name="Rectangle 51"/>
              <p:cNvSpPr>
                <a:spLocks noChangeArrowheads="1"/>
              </p:cNvSpPr>
              <p:nvPr/>
            </p:nvSpPr>
            <p:spPr bwMode="auto">
              <a:xfrm>
                <a:off x="1474" y="2572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46" name="Freeform 52"/>
              <p:cNvSpPr>
                <a:spLocks/>
              </p:cNvSpPr>
              <p:nvPr/>
            </p:nvSpPr>
            <p:spPr bwMode="auto">
              <a:xfrm>
                <a:off x="1474" y="2619"/>
                <a:ext cx="90" cy="31"/>
              </a:xfrm>
              <a:custGeom>
                <a:avLst/>
                <a:gdLst>
                  <a:gd name="T0" fmla="*/ 38 w 38"/>
                  <a:gd name="T1" fmla="*/ 0 h 13"/>
                  <a:gd name="T2" fmla="*/ 0 w 38"/>
                  <a:gd name="T3" fmla="*/ 0 h 13"/>
                  <a:gd name="T4" fmla="*/ 0 w 38"/>
                  <a:gd name="T5" fmla="*/ 13 h 13"/>
                  <a:gd name="T6" fmla="*/ 38 w 38"/>
                  <a:gd name="T7" fmla="*/ 7 h 13"/>
                  <a:gd name="T8" fmla="*/ 38 w 38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3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0" y="11"/>
                      <a:pt x="23" y="9"/>
                      <a:pt x="38" y="7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47" name="Freeform 53"/>
              <p:cNvSpPr>
                <a:spLocks/>
              </p:cNvSpPr>
              <p:nvPr/>
            </p:nvSpPr>
            <p:spPr bwMode="auto">
              <a:xfrm>
                <a:off x="1474" y="2636"/>
                <a:ext cx="90" cy="26"/>
              </a:xfrm>
              <a:custGeom>
                <a:avLst/>
                <a:gdLst>
                  <a:gd name="T0" fmla="*/ 38 w 38"/>
                  <a:gd name="T1" fmla="*/ 0 h 11"/>
                  <a:gd name="T2" fmla="*/ 0 w 38"/>
                  <a:gd name="T3" fmla="*/ 6 h 11"/>
                  <a:gd name="T4" fmla="*/ 0 w 38"/>
                  <a:gd name="T5" fmla="*/ 11 h 11"/>
                  <a:gd name="T6" fmla="*/ 38 w 38"/>
                  <a:gd name="T7" fmla="*/ 7 h 11"/>
                  <a:gd name="T8" fmla="*/ 38 w 38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1">
                    <a:moveTo>
                      <a:pt x="38" y="0"/>
                    </a:moveTo>
                    <a:cubicBezTo>
                      <a:pt x="23" y="2"/>
                      <a:pt x="10" y="4"/>
                      <a:pt x="0" y="6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3" y="10"/>
                      <a:pt x="25" y="9"/>
                      <a:pt x="38" y="7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48" name="Rectangle 54"/>
              <p:cNvSpPr>
                <a:spLocks noChangeArrowheads="1"/>
              </p:cNvSpPr>
              <p:nvPr/>
            </p:nvSpPr>
            <p:spPr bwMode="auto">
              <a:xfrm>
                <a:off x="1474" y="2591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49" name="Rectangle 55"/>
              <p:cNvSpPr>
                <a:spLocks noChangeArrowheads="1"/>
              </p:cNvSpPr>
              <p:nvPr/>
            </p:nvSpPr>
            <p:spPr bwMode="auto">
              <a:xfrm>
                <a:off x="1474" y="2591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50" name="Rectangle 56"/>
              <p:cNvSpPr>
                <a:spLocks noChangeArrowheads="1"/>
              </p:cNvSpPr>
              <p:nvPr/>
            </p:nvSpPr>
            <p:spPr bwMode="auto">
              <a:xfrm>
                <a:off x="1564" y="2463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51" name="Rectangle 57"/>
              <p:cNvSpPr>
                <a:spLocks noChangeArrowheads="1"/>
              </p:cNvSpPr>
              <p:nvPr/>
            </p:nvSpPr>
            <p:spPr bwMode="auto">
              <a:xfrm>
                <a:off x="1564" y="2463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52" name="Rectangle 58"/>
              <p:cNvSpPr>
                <a:spLocks noChangeArrowheads="1"/>
              </p:cNvSpPr>
              <p:nvPr/>
            </p:nvSpPr>
            <p:spPr bwMode="auto">
              <a:xfrm>
                <a:off x="1564" y="2534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53" name="Rectangle 59"/>
              <p:cNvSpPr>
                <a:spLocks noChangeArrowheads="1"/>
              </p:cNvSpPr>
              <p:nvPr/>
            </p:nvSpPr>
            <p:spPr bwMode="auto">
              <a:xfrm>
                <a:off x="1564" y="2534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54" name="Rectangle 60"/>
              <p:cNvSpPr>
                <a:spLocks noChangeArrowheads="1"/>
              </p:cNvSpPr>
              <p:nvPr/>
            </p:nvSpPr>
            <p:spPr bwMode="auto">
              <a:xfrm>
                <a:off x="1564" y="2572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55" name="Rectangle 61"/>
              <p:cNvSpPr>
                <a:spLocks noChangeArrowheads="1"/>
              </p:cNvSpPr>
              <p:nvPr/>
            </p:nvSpPr>
            <p:spPr bwMode="auto">
              <a:xfrm>
                <a:off x="1564" y="2572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56" name="Freeform 62"/>
              <p:cNvSpPr>
                <a:spLocks/>
              </p:cNvSpPr>
              <p:nvPr/>
            </p:nvSpPr>
            <p:spPr bwMode="auto">
              <a:xfrm>
                <a:off x="1564" y="2619"/>
                <a:ext cx="29" cy="17"/>
              </a:xfrm>
              <a:custGeom>
                <a:avLst/>
                <a:gdLst>
                  <a:gd name="T0" fmla="*/ 12 w 12"/>
                  <a:gd name="T1" fmla="*/ 0 h 7"/>
                  <a:gd name="T2" fmla="*/ 0 w 12"/>
                  <a:gd name="T3" fmla="*/ 0 h 7"/>
                  <a:gd name="T4" fmla="*/ 0 w 12"/>
                  <a:gd name="T5" fmla="*/ 7 h 7"/>
                  <a:gd name="T6" fmla="*/ 12 w 12"/>
                  <a:gd name="T7" fmla="*/ 5 h 7"/>
                  <a:gd name="T8" fmla="*/ 12 w 12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7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4" y="7"/>
                      <a:pt x="8" y="6"/>
                      <a:pt x="12" y="5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57" name="Freeform 63"/>
              <p:cNvSpPr>
                <a:spLocks/>
              </p:cNvSpPr>
              <p:nvPr/>
            </p:nvSpPr>
            <p:spPr bwMode="auto">
              <a:xfrm>
                <a:off x="1564" y="2631"/>
                <a:ext cx="29" cy="21"/>
              </a:xfrm>
              <a:custGeom>
                <a:avLst/>
                <a:gdLst>
                  <a:gd name="T0" fmla="*/ 12 w 12"/>
                  <a:gd name="T1" fmla="*/ 0 h 9"/>
                  <a:gd name="T2" fmla="*/ 0 w 12"/>
                  <a:gd name="T3" fmla="*/ 2 h 9"/>
                  <a:gd name="T4" fmla="*/ 0 w 12"/>
                  <a:gd name="T5" fmla="*/ 9 h 9"/>
                  <a:gd name="T6" fmla="*/ 12 w 12"/>
                  <a:gd name="T7" fmla="*/ 8 h 9"/>
                  <a:gd name="T8" fmla="*/ 12 w 12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">
                    <a:moveTo>
                      <a:pt x="12" y="0"/>
                    </a:moveTo>
                    <a:cubicBezTo>
                      <a:pt x="8" y="1"/>
                      <a:pt x="4" y="2"/>
                      <a:pt x="0" y="2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4" y="9"/>
                      <a:pt x="8" y="8"/>
                      <a:pt x="12" y="8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58" name="Rectangle 64"/>
              <p:cNvSpPr>
                <a:spLocks noChangeArrowheads="1"/>
              </p:cNvSpPr>
              <p:nvPr/>
            </p:nvSpPr>
            <p:spPr bwMode="auto">
              <a:xfrm>
                <a:off x="1564" y="2591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59" name="Rectangle 65"/>
              <p:cNvSpPr>
                <a:spLocks noChangeArrowheads="1"/>
              </p:cNvSpPr>
              <p:nvPr/>
            </p:nvSpPr>
            <p:spPr bwMode="auto">
              <a:xfrm>
                <a:off x="1564" y="2591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60" name="Freeform 66"/>
              <p:cNvSpPr>
                <a:spLocks noEditPoints="1"/>
              </p:cNvSpPr>
              <p:nvPr/>
            </p:nvSpPr>
            <p:spPr bwMode="auto">
              <a:xfrm>
                <a:off x="1687" y="2463"/>
                <a:ext cx="284" cy="156"/>
              </a:xfrm>
              <a:custGeom>
                <a:avLst/>
                <a:gdLst>
                  <a:gd name="T0" fmla="*/ 71 w 284"/>
                  <a:gd name="T1" fmla="*/ 0 h 156"/>
                  <a:gd name="T2" fmla="*/ 0 w 284"/>
                  <a:gd name="T3" fmla="*/ 0 h 156"/>
                  <a:gd name="T4" fmla="*/ 0 w 284"/>
                  <a:gd name="T5" fmla="*/ 156 h 156"/>
                  <a:gd name="T6" fmla="*/ 0 w 284"/>
                  <a:gd name="T7" fmla="*/ 156 h 156"/>
                  <a:gd name="T8" fmla="*/ 0 w 284"/>
                  <a:gd name="T9" fmla="*/ 137 h 156"/>
                  <a:gd name="T10" fmla="*/ 0 w 284"/>
                  <a:gd name="T11" fmla="*/ 133 h 156"/>
                  <a:gd name="T12" fmla="*/ 0 w 284"/>
                  <a:gd name="T13" fmla="*/ 71 h 156"/>
                  <a:gd name="T14" fmla="*/ 71 w 284"/>
                  <a:gd name="T15" fmla="*/ 71 h 156"/>
                  <a:gd name="T16" fmla="*/ 71 w 284"/>
                  <a:gd name="T17" fmla="*/ 0 h 156"/>
                  <a:gd name="T18" fmla="*/ 284 w 284"/>
                  <a:gd name="T19" fmla="*/ 0 h 156"/>
                  <a:gd name="T20" fmla="*/ 190 w 284"/>
                  <a:gd name="T21" fmla="*/ 0 h 156"/>
                  <a:gd name="T22" fmla="*/ 190 w 284"/>
                  <a:gd name="T23" fmla="*/ 71 h 156"/>
                  <a:gd name="T24" fmla="*/ 284 w 284"/>
                  <a:gd name="T25" fmla="*/ 71 h 156"/>
                  <a:gd name="T26" fmla="*/ 284 w 284"/>
                  <a:gd name="T27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4" h="156">
                    <a:moveTo>
                      <a:pt x="71" y="0"/>
                    </a:moveTo>
                    <a:lnTo>
                      <a:pt x="0" y="0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61" name="Freeform 67"/>
              <p:cNvSpPr>
                <a:spLocks noEditPoints="1"/>
              </p:cNvSpPr>
              <p:nvPr/>
            </p:nvSpPr>
            <p:spPr bwMode="auto">
              <a:xfrm>
                <a:off x="1687" y="2463"/>
                <a:ext cx="284" cy="156"/>
              </a:xfrm>
              <a:custGeom>
                <a:avLst/>
                <a:gdLst>
                  <a:gd name="T0" fmla="*/ 71 w 284"/>
                  <a:gd name="T1" fmla="*/ 0 h 156"/>
                  <a:gd name="T2" fmla="*/ 0 w 284"/>
                  <a:gd name="T3" fmla="*/ 0 h 156"/>
                  <a:gd name="T4" fmla="*/ 0 w 284"/>
                  <a:gd name="T5" fmla="*/ 156 h 156"/>
                  <a:gd name="T6" fmla="*/ 0 w 284"/>
                  <a:gd name="T7" fmla="*/ 156 h 156"/>
                  <a:gd name="T8" fmla="*/ 0 w 284"/>
                  <a:gd name="T9" fmla="*/ 137 h 156"/>
                  <a:gd name="T10" fmla="*/ 0 w 284"/>
                  <a:gd name="T11" fmla="*/ 133 h 156"/>
                  <a:gd name="T12" fmla="*/ 0 w 284"/>
                  <a:gd name="T13" fmla="*/ 71 h 156"/>
                  <a:gd name="T14" fmla="*/ 71 w 284"/>
                  <a:gd name="T15" fmla="*/ 71 h 156"/>
                  <a:gd name="T16" fmla="*/ 71 w 284"/>
                  <a:gd name="T17" fmla="*/ 0 h 156"/>
                  <a:gd name="T18" fmla="*/ 284 w 284"/>
                  <a:gd name="T19" fmla="*/ 0 h 156"/>
                  <a:gd name="T20" fmla="*/ 190 w 284"/>
                  <a:gd name="T21" fmla="*/ 0 h 156"/>
                  <a:gd name="T22" fmla="*/ 190 w 284"/>
                  <a:gd name="T23" fmla="*/ 71 h 156"/>
                  <a:gd name="T24" fmla="*/ 284 w 284"/>
                  <a:gd name="T25" fmla="*/ 71 h 156"/>
                  <a:gd name="T26" fmla="*/ 284 w 284"/>
                  <a:gd name="T27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4" h="156">
                    <a:moveTo>
                      <a:pt x="71" y="0"/>
                    </a:moveTo>
                    <a:lnTo>
                      <a:pt x="0" y="0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62" name="Freeform 68"/>
              <p:cNvSpPr>
                <a:spLocks/>
              </p:cNvSpPr>
              <p:nvPr/>
            </p:nvSpPr>
            <p:spPr bwMode="auto">
              <a:xfrm>
                <a:off x="1687" y="2619"/>
                <a:ext cx="71" cy="19"/>
              </a:xfrm>
              <a:custGeom>
                <a:avLst/>
                <a:gdLst>
                  <a:gd name="T0" fmla="*/ 0 w 30"/>
                  <a:gd name="T1" fmla="*/ 0 h 8"/>
                  <a:gd name="T2" fmla="*/ 0 w 30"/>
                  <a:gd name="T3" fmla="*/ 0 h 8"/>
                  <a:gd name="T4" fmla="*/ 0 w 30"/>
                  <a:gd name="T5" fmla="*/ 8 h 8"/>
                  <a:gd name="T6" fmla="*/ 30 w 30"/>
                  <a:gd name="T7" fmla="*/ 4 h 8"/>
                  <a:gd name="T8" fmla="*/ 30 w 30"/>
                  <a:gd name="T9" fmla="*/ 0 h 8"/>
                  <a:gd name="T10" fmla="*/ 0 w 30"/>
                  <a:gd name="T11" fmla="*/ 0 h 8"/>
                  <a:gd name="T12" fmla="*/ 0 w 3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8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0" y="7"/>
                      <a:pt x="20" y="5"/>
                      <a:pt x="30" y="4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63" name="Freeform 69"/>
              <p:cNvSpPr>
                <a:spLocks noEditPoints="1"/>
              </p:cNvSpPr>
              <p:nvPr/>
            </p:nvSpPr>
            <p:spPr bwMode="auto">
              <a:xfrm>
                <a:off x="1687" y="2534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64" name="Freeform 70"/>
              <p:cNvSpPr>
                <a:spLocks noEditPoints="1"/>
              </p:cNvSpPr>
              <p:nvPr/>
            </p:nvSpPr>
            <p:spPr bwMode="auto">
              <a:xfrm>
                <a:off x="1687" y="2534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65" name="Freeform 71"/>
              <p:cNvSpPr>
                <a:spLocks/>
              </p:cNvSpPr>
              <p:nvPr/>
            </p:nvSpPr>
            <p:spPr bwMode="auto">
              <a:xfrm>
                <a:off x="1877" y="2572"/>
                <a:ext cx="94" cy="19"/>
              </a:xfrm>
              <a:custGeom>
                <a:avLst/>
                <a:gdLst>
                  <a:gd name="T0" fmla="*/ 40 w 40"/>
                  <a:gd name="T1" fmla="*/ 0 h 8"/>
                  <a:gd name="T2" fmla="*/ 0 w 40"/>
                  <a:gd name="T3" fmla="*/ 0 h 8"/>
                  <a:gd name="T4" fmla="*/ 0 w 40"/>
                  <a:gd name="T5" fmla="*/ 8 h 8"/>
                  <a:gd name="T6" fmla="*/ 40 w 40"/>
                  <a:gd name="T7" fmla="*/ 2 h 8"/>
                  <a:gd name="T8" fmla="*/ 40 w 40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8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3" y="6"/>
                      <a:pt x="26" y="4"/>
                      <a:pt x="40" y="2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66" name="Freeform 72"/>
              <p:cNvSpPr>
                <a:spLocks/>
              </p:cNvSpPr>
              <p:nvPr/>
            </p:nvSpPr>
            <p:spPr bwMode="auto">
              <a:xfrm>
                <a:off x="1877" y="2577"/>
                <a:ext cx="94" cy="14"/>
              </a:xfrm>
              <a:custGeom>
                <a:avLst/>
                <a:gdLst>
                  <a:gd name="T0" fmla="*/ 40 w 40"/>
                  <a:gd name="T1" fmla="*/ 0 h 6"/>
                  <a:gd name="T2" fmla="*/ 0 w 40"/>
                  <a:gd name="T3" fmla="*/ 6 h 6"/>
                  <a:gd name="T4" fmla="*/ 0 w 40"/>
                  <a:gd name="T5" fmla="*/ 6 h 6"/>
                  <a:gd name="T6" fmla="*/ 40 w 40"/>
                  <a:gd name="T7" fmla="*/ 6 h 6"/>
                  <a:gd name="T8" fmla="*/ 40 w 4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6">
                    <a:moveTo>
                      <a:pt x="40" y="0"/>
                    </a:moveTo>
                    <a:cubicBezTo>
                      <a:pt x="26" y="2"/>
                      <a:pt x="13" y="4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67" name="Freeform 73"/>
              <p:cNvSpPr>
                <a:spLocks/>
              </p:cNvSpPr>
              <p:nvPr/>
            </p:nvSpPr>
            <p:spPr bwMode="auto">
              <a:xfrm>
                <a:off x="1687" y="2572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68" name="Freeform 74"/>
              <p:cNvSpPr>
                <a:spLocks/>
              </p:cNvSpPr>
              <p:nvPr/>
            </p:nvSpPr>
            <p:spPr bwMode="auto">
              <a:xfrm>
                <a:off x="1687" y="2572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69" name="Freeform 75"/>
              <p:cNvSpPr>
                <a:spLocks/>
              </p:cNvSpPr>
              <p:nvPr/>
            </p:nvSpPr>
            <p:spPr bwMode="auto">
              <a:xfrm>
                <a:off x="1877" y="2591"/>
                <a:ext cx="94" cy="21"/>
              </a:xfrm>
              <a:custGeom>
                <a:avLst/>
                <a:gdLst>
                  <a:gd name="T0" fmla="*/ 40 w 40"/>
                  <a:gd name="T1" fmla="*/ 0 h 9"/>
                  <a:gd name="T2" fmla="*/ 0 w 40"/>
                  <a:gd name="T3" fmla="*/ 0 h 9"/>
                  <a:gd name="T4" fmla="*/ 0 w 40"/>
                  <a:gd name="T5" fmla="*/ 9 h 9"/>
                  <a:gd name="T6" fmla="*/ 40 w 40"/>
                  <a:gd name="T7" fmla="*/ 3 h 9"/>
                  <a:gd name="T8" fmla="*/ 40 w 40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9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3" y="7"/>
                      <a:pt x="27" y="5"/>
                      <a:pt x="40" y="3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70" name="Freeform 76"/>
              <p:cNvSpPr>
                <a:spLocks/>
              </p:cNvSpPr>
              <p:nvPr/>
            </p:nvSpPr>
            <p:spPr bwMode="auto">
              <a:xfrm>
                <a:off x="1687" y="2591"/>
                <a:ext cx="71" cy="28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0 h 12"/>
                  <a:gd name="T4" fmla="*/ 0 w 30"/>
                  <a:gd name="T5" fmla="*/ 2 h 12"/>
                  <a:gd name="T6" fmla="*/ 0 w 30"/>
                  <a:gd name="T7" fmla="*/ 4 h 12"/>
                  <a:gd name="T8" fmla="*/ 0 w 30"/>
                  <a:gd name="T9" fmla="*/ 12 h 12"/>
                  <a:gd name="T10" fmla="*/ 30 w 30"/>
                  <a:gd name="T11" fmla="*/ 7 h 12"/>
                  <a:gd name="T12" fmla="*/ 30 w 30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0" y="10"/>
                      <a:pt x="20" y="9"/>
                      <a:pt x="30" y="7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71" name="Freeform 77"/>
              <p:cNvSpPr>
                <a:spLocks/>
              </p:cNvSpPr>
              <p:nvPr/>
            </p:nvSpPr>
            <p:spPr bwMode="auto">
              <a:xfrm>
                <a:off x="1687" y="2607"/>
                <a:ext cx="71" cy="12"/>
              </a:xfrm>
              <a:custGeom>
                <a:avLst/>
                <a:gdLst>
                  <a:gd name="T0" fmla="*/ 30 w 30"/>
                  <a:gd name="T1" fmla="*/ 0 h 5"/>
                  <a:gd name="T2" fmla="*/ 0 w 30"/>
                  <a:gd name="T3" fmla="*/ 5 h 5"/>
                  <a:gd name="T4" fmla="*/ 0 w 30"/>
                  <a:gd name="T5" fmla="*/ 5 h 5"/>
                  <a:gd name="T6" fmla="*/ 30 w 30"/>
                  <a:gd name="T7" fmla="*/ 5 h 5"/>
                  <a:gd name="T8" fmla="*/ 30 w 30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5">
                    <a:moveTo>
                      <a:pt x="30" y="0"/>
                    </a:moveTo>
                    <a:cubicBezTo>
                      <a:pt x="20" y="2"/>
                      <a:pt x="10" y="3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72" name="Rectangle 78"/>
              <p:cNvSpPr>
                <a:spLocks noChangeArrowheads="1"/>
              </p:cNvSpPr>
              <p:nvPr/>
            </p:nvSpPr>
            <p:spPr bwMode="auto">
              <a:xfrm>
                <a:off x="1758" y="2463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73" name="Rectangle 79"/>
              <p:cNvSpPr>
                <a:spLocks noChangeArrowheads="1"/>
              </p:cNvSpPr>
              <p:nvPr/>
            </p:nvSpPr>
            <p:spPr bwMode="auto">
              <a:xfrm>
                <a:off x="1758" y="2463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74" name="Rectangle 80"/>
              <p:cNvSpPr>
                <a:spLocks noChangeArrowheads="1"/>
              </p:cNvSpPr>
              <p:nvPr/>
            </p:nvSpPr>
            <p:spPr bwMode="auto">
              <a:xfrm>
                <a:off x="1758" y="2534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75" name="Rectangle 81"/>
              <p:cNvSpPr>
                <a:spLocks noChangeArrowheads="1"/>
              </p:cNvSpPr>
              <p:nvPr/>
            </p:nvSpPr>
            <p:spPr bwMode="auto">
              <a:xfrm>
                <a:off x="1758" y="2534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76" name="Rectangle 82"/>
              <p:cNvSpPr>
                <a:spLocks noChangeArrowheads="1"/>
              </p:cNvSpPr>
              <p:nvPr/>
            </p:nvSpPr>
            <p:spPr bwMode="auto">
              <a:xfrm>
                <a:off x="1758" y="2572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77" name="Rectangle 83"/>
              <p:cNvSpPr>
                <a:spLocks noChangeArrowheads="1"/>
              </p:cNvSpPr>
              <p:nvPr/>
            </p:nvSpPr>
            <p:spPr bwMode="auto">
              <a:xfrm>
                <a:off x="1758" y="2572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78" name="Freeform 84"/>
              <p:cNvSpPr>
                <a:spLocks/>
              </p:cNvSpPr>
              <p:nvPr/>
            </p:nvSpPr>
            <p:spPr bwMode="auto">
              <a:xfrm>
                <a:off x="1758" y="2619"/>
                <a:ext cx="74" cy="10"/>
              </a:xfrm>
              <a:custGeom>
                <a:avLst/>
                <a:gdLst>
                  <a:gd name="T0" fmla="*/ 31 w 31"/>
                  <a:gd name="T1" fmla="*/ 0 h 4"/>
                  <a:gd name="T2" fmla="*/ 0 w 31"/>
                  <a:gd name="T3" fmla="*/ 0 h 4"/>
                  <a:gd name="T4" fmla="*/ 0 w 31"/>
                  <a:gd name="T5" fmla="*/ 4 h 4"/>
                  <a:gd name="T6" fmla="*/ 31 w 31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4">
                    <a:moveTo>
                      <a:pt x="3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0" y="3"/>
                      <a:pt x="20" y="1"/>
                      <a:pt x="31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79" name="Freeform 85"/>
              <p:cNvSpPr>
                <a:spLocks/>
              </p:cNvSpPr>
              <p:nvPr/>
            </p:nvSpPr>
            <p:spPr bwMode="auto">
              <a:xfrm>
                <a:off x="1758" y="2591"/>
                <a:ext cx="90" cy="16"/>
              </a:xfrm>
              <a:custGeom>
                <a:avLst/>
                <a:gdLst>
                  <a:gd name="T0" fmla="*/ 38 w 38"/>
                  <a:gd name="T1" fmla="*/ 0 h 7"/>
                  <a:gd name="T2" fmla="*/ 0 w 38"/>
                  <a:gd name="T3" fmla="*/ 0 h 7"/>
                  <a:gd name="T4" fmla="*/ 0 w 38"/>
                  <a:gd name="T5" fmla="*/ 7 h 7"/>
                  <a:gd name="T6" fmla="*/ 38 w 38"/>
                  <a:gd name="T7" fmla="*/ 2 h 7"/>
                  <a:gd name="T8" fmla="*/ 38 w 38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7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2" y="5"/>
                      <a:pt x="25" y="4"/>
                      <a:pt x="38" y="2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80" name="Freeform 86"/>
              <p:cNvSpPr>
                <a:spLocks/>
              </p:cNvSpPr>
              <p:nvPr/>
            </p:nvSpPr>
            <p:spPr bwMode="auto">
              <a:xfrm>
                <a:off x="1758" y="2596"/>
                <a:ext cx="90" cy="23"/>
              </a:xfrm>
              <a:custGeom>
                <a:avLst/>
                <a:gdLst>
                  <a:gd name="T0" fmla="*/ 38 w 38"/>
                  <a:gd name="T1" fmla="*/ 0 h 10"/>
                  <a:gd name="T2" fmla="*/ 0 w 38"/>
                  <a:gd name="T3" fmla="*/ 5 h 10"/>
                  <a:gd name="T4" fmla="*/ 0 w 38"/>
                  <a:gd name="T5" fmla="*/ 10 h 10"/>
                  <a:gd name="T6" fmla="*/ 31 w 38"/>
                  <a:gd name="T7" fmla="*/ 10 h 10"/>
                  <a:gd name="T8" fmla="*/ 38 w 38"/>
                  <a:gd name="T9" fmla="*/ 9 h 10"/>
                  <a:gd name="T10" fmla="*/ 38 w 38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0">
                    <a:moveTo>
                      <a:pt x="38" y="0"/>
                    </a:moveTo>
                    <a:cubicBezTo>
                      <a:pt x="25" y="2"/>
                      <a:pt x="12" y="3"/>
                      <a:pt x="0" y="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3" y="9"/>
                      <a:pt x="36" y="9"/>
                      <a:pt x="38" y="9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81" name="Rectangle 87"/>
              <p:cNvSpPr>
                <a:spLocks noChangeArrowheads="1"/>
              </p:cNvSpPr>
              <p:nvPr/>
            </p:nvSpPr>
            <p:spPr bwMode="auto">
              <a:xfrm>
                <a:off x="1848" y="2463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82" name="Rectangle 88"/>
              <p:cNvSpPr>
                <a:spLocks noChangeArrowheads="1"/>
              </p:cNvSpPr>
              <p:nvPr/>
            </p:nvSpPr>
            <p:spPr bwMode="auto">
              <a:xfrm>
                <a:off x="1848" y="2463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83" name="Rectangle 89"/>
              <p:cNvSpPr>
                <a:spLocks noChangeArrowheads="1"/>
              </p:cNvSpPr>
              <p:nvPr/>
            </p:nvSpPr>
            <p:spPr bwMode="auto">
              <a:xfrm>
                <a:off x="1848" y="2534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84" name="Rectangle 90"/>
              <p:cNvSpPr>
                <a:spLocks noChangeArrowheads="1"/>
              </p:cNvSpPr>
              <p:nvPr/>
            </p:nvSpPr>
            <p:spPr bwMode="auto">
              <a:xfrm>
                <a:off x="1848" y="2534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85" name="Freeform 91"/>
              <p:cNvSpPr>
                <a:spLocks/>
              </p:cNvSpPr>
              <p:nvPr/>
            </p:nvSpPr>
            <p:spPr bwMode="auto">
              <a:xfrm>
                <a:off x="1848" y="2572"/>
                <a:ext cx="29" cy="19"/>
              </a:xfrm>
              <a:custGeom>
                <a:avLst/>
                <a:gdLst>
                  <a:gd name="T0" fmla="*/ 12 w 12"/>
                  <a:gd name="T1" fmla="*/ 0 h 8"/>
                  <a:gd name="T2" fmla="*/ 0 w 12"/>
                  <a:gd name="T3" fmla="*/ 0 h 8"/>
                  <a:gd name="T4" fmla="*/ 0 w 12"/>
                  <a:gd name="T5" fmla="*/ 8 h 8"/>
                  <a:gd name="T6" fmla="*/ 10 w 12"/>
                  <a:gd name="T7" fmla="*/ 8 h 8"/>
                  <a:gd name="T8" fmla="*/ 12 w 12"/>
                  <a:gd name="T9" fmla="*/ 8 h 8"/>
                  <a:gd name="T10" fmla="*/ 12 w 12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8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1" y="8"/>
                      <a:pt x="11" y="8"/>
                      <a:pt x="12" y="8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86" name="Freeform 92"/>
              <p:cNvSpPr>
                <a:spLocks/>
              </p:cNvSpPr>
              <p:nvPr/>
            </p:nvSpPr>
            <p:spPr bwMode="auto">
              <a:xfrm>
                <a:off x="1872" y="2591"/>
                <a:ext cx="5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87" name="Freeform 93"/>
              <p:cNvSpPr>
                <a:spLocks/>
              </p:cNvSpPr>
              <p:nvPr/>
            </p:nvSpPr>
            <p:spPr bwMode="auto">
              <a:xfrm>
                <a:off x="1848" y="2591"/>
                <a:ext cx="24" cy="5"/>
              </a:xfrm>
              <a:custGeom>
                <a:avLst/>
                <a:gdLst>
                  <a:gd name="T0" fmla="*/ 10 w 10"/>
                  <a:gd name="T1" fmla="*/ 0 h 2"/>
                  <a:gd name="T2" fmla="*/ 0 w 10"/>
                  <a:gd name="T3" fmla="*/ 0 h 2"/>
                  <a:gd name="T4" fmla="*/ 0 w 10"/>
                  <a:gd name="T5" fmla="*/ 2 h 2"/>
                  <a:gd name="T6" fmla="*/ 10 w 10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2">
                    <a:moveTo>
                      <a:pt x="1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1"/>
                      <a:pt x="7" y="1"/>
                      <a:pt x="1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88" name="Freeform 94"/>
              <p:cNvSpPr>
                <a:spLocks/>
              </p:cNvSpPr>
              <p:nvPr/>
            </p:nvSpPr>
            <p:spPr bwMode="auto">
              <a:xfrm>
                <a:off x="1848" y="2591"/>
                <a:ext cx="29" cy="26"/>
              </a:xfrm>
              <a:custGeom>
                <a:avLst/>
                <a:gdLst>
                  <a:gd name="T0" fmla="*/ 12 w 12"/>
                  <a:gd name="T1" fmla="*/ 0 h 11"/>
                  <a:gd name="T2" fmla="*/ 10 w 12"/>
                  <a:gd name="T3" fmla="*/ 0 h 11"/>
                  <a:gd name="T4" fmla="*/ 0 w 12"/>
                  <a:gd name="T5" fmla="*/ 2 h 11"/>
                  <a:gd name="T6" fmla="*/ 0 w 12"/>
                  <a:gd name="T7" fmla="*/ 11 h 11"/>
                  <a:gd name="T8" fmla="*/ 12 w 12"/>
                  <a:gd name="T9" fmla="*/ 9 h 11"/>
                  <a:gd name="T10" fmla="*/ 12 w 12"/>
                  <a:gd name="T11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1">
                    <a:moveTo>
                      <a:pt x="12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7" y="1"/>
                      <a:pt x="3" y="1"/>
                      <a:pt x="0" y="2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4" y="10"/>
                      <a:pt x="8" y="10"/>
                      <a:pt x="12" y="9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89" name="Freeform 95"/>
              <p:cNvSpPr>
                <a:spLocks noEditPoints="1"/>
              </p:cNvSpPr>
              <p:nvPr/>
            </p:nvSpPr>
            <p:spPr bwMode="auto">
              <a:xfrm>
                <a:off x="1971" y="2463"/>
                <a:ext cx="284" cy="114"/>
              </a:xfrm>
              <a:custGeom>
                <a:avLst/>
                <a:gdLst>
                  <a:gd name="T0" fmla="*/ 71 w 284"/>
                  <a:gd name="T1" fmla="*/ 0 h 114"/>
                  <a:gd name="T2" fmla="*/ 0 w 284"/>
                  <a:gd name="T3" fmla="*/ 0 h 114"/>
                  <a:gd name="T4" fmla="*/ 0 w 284"/>
                  <a:gd name="T5" fmla="*/ 114 h 114"/>
                  <a:gd name="T6" fmla="*/ 0 w 284"/>
                  <a:gd name="T7" fmla="*/ 114 h 114"/>
                  <a:gd name="T8" fmla="*/ 0 w 284"/>
                  <a:gd name="T9" fmla="*/ 71 h 114"/>
                  <a:gd name="T10" fmla="*/ 71 w 284"/>
                  <a:gd name="T11" fmla="*/ 71 h 114"/>
                  <a:gd name="T12" fmla="*/ 71 w 284"/>
                  <a:gd name="T13" fmla="*/ 0 h 114"/>
                  <a:gd name="T14" fmla="*/ 284 w 284"/>
                  <a:gd name="T15" fmla="*/ 0 h 114"/>
                  <a:gd name="T16" fmla="*/ 190 w 284"/>
                  <a:gd name="T17" fmla="*/ 0 h 114"/>
                  <a:gd name="T18" fmla="*/ 190 w 284"/>
                  <a:gd name="T19" fmla="*/ 71 h 114"/>
                  <a:gd name="T20" fmla="*/ 284 w 284"/>
                  <a:gd name="T21" fmla="*/ 71 h 114"/>
                  <a:gd name="T22" fmla="*/ 284 w 284"/>
                  <a:gd name="T2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114">
                    <a:moveTo>
                      <a:pt x="71" y="0"/>
                    </a:moveTo>
                    <a:lnTo>
                      <a:pt x="0" y="0"/>
                    </a:lnTo>
                    <a:lnTo>
                      <a:pt x="0" y="114"/>
                    </a:lnTo>
                    <a:lnTo>
                      <a:pt x="0" y="114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90" name="Freeform 96"/>
              <p:cNvSpPr>
                <a:spLocks noEditPoints="1"/>
              </p:cNvSpPr>
              <p:nvPr/>
            </p:nvSpPr>
            <p:spPr bwMode="auto">
              <a:xfrm>
                <a:off x="1971" y="2463"/>
                <a:ext cx="284" cy="114"/>
              </a:xfrm>
              <a:custGeom>
                <a:avLst/>
                <a:gdLst>
                  <a:gd name="T0" fmla="*/ 71 w 284"/>
                  <a:gd name="T1" fmla="*/ 0 h 114"/>
                  <a:gd name="T2" fmla="*/ 0 w 284"/>
                  <a:gd name="T3" fmla="*/ 0 h 114"/>
                  <a:gd name="T4" fmla="*/ 0 w 284"/>
                  <a:gd name="T5" fmla="*/ 114 h 114"/>
                  <a:gd name="T6" fmla="*/ 0 w 284"/>
                  <a:gd name="T7" fmla="*/ 114 h 114"/>
                  <a:gd name="T8" fmla="*/ 0 w 284"/>
                  <a:gd name="T9" fmla="*/ 71 h 114"/>
                  <a:gd name="T10" fmla="*/ 71 w 284"/>
                  <a:gd name="T11" fmla="*/ 71 h 114"/>
                  <a:gd name="T12" fmla="*/ 71 w 284"/>
                  <a:gd name="T13" fmla="*/ 0 h 114"/>
                  <a:gd name="T14" fmla="*/ 284 w 284"/>
                  <a:gd name="T15" fmla="*/ 0 h 114"/>
                  <a:gd name="T16" fmla="*/ 190 w 284"/>
                  <a:gd name="T17" fmla="*/ 0 h 114"/>
                  <a:gd name="T18" fmla="*/ 190 w 284"/>
                  <a:gd name="T19" fmla="*/ 71 h 114"/>
                  <a:gd name="T20" fmla="*/ 284 w 284"/>
                  <a:gd name="T21" fmla="*/ 71 h 114"/>
                  <a:gd name="T22" fmla="*/ 284 w 284"/>
                  <a:gd name="T2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114">
                    <a:moveTo>
                      <a:pt x="71" y="0"/>
                    </a:moveTo>
                    <a:lnTo>
                      <a:pt x="0" y="0"/>
                    </a:lnTo>
                    <a:lnTo>
                      <a:pt x="0" y="114"/>
                    </a:lnTo>
                    <a:lnTo>
                      <a:pt x="0" y="114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91" name="Freeform 97"/>
              <p:cNvSpPr>
                <a:spLocks/>
              </p:cNvSpPr>
              <p:nvPr/>
            </p:nvSpPr>
            <p:spPr bwMode="auto">
              <a:xfrm>
                <a:off x="2161" y="2534"/>
                <a:ext cx="94" cy="17"/>
              </a:xfrm>
              <a:custGeom>
                <a:avLst/>
                <a:gdLst>
                  <a:gd name="T0" fmla="*/ 40 w 40"/>
                  <a:gd name="T1" fmla="*/ 0 h 7"/>
                  <a:gd name="T2" fmla="*/ 0 w 40"/>
                  <a:gd name="T3" fmla="*/ 0 h 7"/>
                  <a:gd name="T4" fmla="*/ 0 w 40"/>
                  <a:gd name="T5" fmla="*/ 7 h 7"/>
                  <a:gd name="T6" fmla="*/ 40 w 40"/>
                  <a:gd name="T7" fmla="*/ 1 h 7"/>
                  <a:gd name="T8" fmla="*/ 40 w 40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7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3" y="5"/>
                      <a:pt x="26" y="3"/>
                      <a:pt x="40" y="1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92" name="Freeform 98"/>
              <p:cNvSpPr>
                <a:spLocks/>
              </p:cNvSpPr>
              <p:nvPr/>
            </p:nvSpPr>
            <p:spPr bwMode="auto">
              <a:xfrm>
                <a:off x="2161" y="2536"/>
                <a:ext cx="94" cy="33"/>
              </a:xfrm>
              <a:custGeom>
                <a:avLst/>
                <a:gdLst>
                  <a:gd name="T0" fmla="*/ 40 w 40"/>
                  <a:gd name="T1" fmla="*/ 0 h 14"/>
                  <a:gd name="T2" fmla="*/ 0 w 40"/>
                  <a:gd name="T3" fmla="*/ 6 h 14"/>
                  <a:gd name="T4" fmla="*/ 0 w 40"/>
                  <a:gd name="T5" fmla="*/ 14 h 14"/>
                  <a:gd name="T6" fmla="*/ 40 w 40"/>
                  <a:gd name="T7" fmla="*/ 8 h 14"/>
                  <a:gd name="T8" fmla="*/ 40 w 40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14">
                    <a:moveTo>
                      <a:pt x="40" y="0"/>
                    </a:moveTo>
                    <a:cubicBezTo>
                      <a:pt x="26" y="2"/>
                      <a:pt x="13" y="4"/>
                      <a:pt x="0" y="6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3" y="12"/>
                      <a:pt x="27" y="10"/>
                      <a:pt x="40" y="8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93" name="Freeform 99"/>
              <p:cNvSpPr>
                <a:spLocks/>
              </p:cNvSpPr>
              <p:nvPr/>
            </p:nvSpPr>
            <p:spPr bwMode="auto">
              <a:xfrm>
                <a:off x="1971" y="2534"/>
                <a:ext cx="71" cy="43"/>
              </a:xfrm>
              <a:custGeom>
                <a:avLst/>
                <a:gdLst>
                  <a:gd name="T0" fmla="*/ 30 w 30"/>
                  <a:gd name="T1" fmla="*/ 0 h 18"/>
                  <a:gd name="T2" fmla="*/ 0 w 30"/>
                  <a:gd name="T3" fmla="*/ 0 h 18"/>
                  <a:gd name="T4" fmla="*/ 0 w 30"/>
                  <a:gd name="T5" fmla="*/ 18 h 18"/>
                  <a:gd name="T6" fmla="*/ 0 w 30"/>
                  <a:gd name="T7" fmla="*/ 18 h 18"/>
                  <a:gd name="T8" fmla="*/ 0 w 30"/>
                  <a:gd name="T9" fmla="*/ 16 h 18"/>
                  <a:gd name="T10" fmla="*/ 13 w 30"/>
                  <a:gd name="T11" fmla="*/ 16 h 18"/>
                  <a:gd name="T12" fmla="*/ 30 w 30"/>
                  <a:gd name="T13" fmla="*/ 14 h 18"/>
                  <a:gd name="T14" fmla="*/ 30 w 30"/>
                  <a:gd name="T1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18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9" y="15"/>
                      <a:pt x="24" y="15"/>
                      <a:pt x="30" y="14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94" name="Freeform 100"/>
              <p:cNvSpPr>
                <a:spLocks/>
              </p:cNvSpPr>
              <p:nvPr/>
            </p:nvSpPr>
            <p:spPr bwMode="auto">
              <a:xfrm>
                <a:off x="2002" y="2567"/>
                <a:ext cx="40" cy="5"/>
              </a:xfrm>
              <a:custGeom>
                <a:avLst/>
                <a:gdLst>
                  <a:gd name="T0" fmla="*/ 17 w 17"/>
                  <a:gd name="T1" fmla="*/ 0 h 2"/>
                  <a:gd name="T2" fmla="*/ 0 w 17"/>
                  <a:gd name="T3" fmla="*/ 2 h 2"/>
                  <a:gd name="T4" fmla="*/ 17 w 17"/>
                  <a:gd name="T5" fmla="*/ 2 h 2"/>
                  <a:gd name="T6" fmla="*/ 17 w 17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2">
                    <a:moveTo>
                      <a:pt x="17" y="0"/>
                    </a:moveTo>
                    <a:cubicBezTo>
                      <a:pt x="11" y="1"/>
                      <a:pt x="6" y="1"/>
                      <a:pt x="0" y="2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7" y="0"/>
                      <a:pt x="17" y="0"/>
                      <a:pt x="17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95" name="Freeform 101"/>
              <p:cNvSpPr>
                <a:spLocks/>
              </p:cNvSpPr>
              <p:nvPr/>
            </p:nvSpPr>
            <p:spPr bwMode="auto">
              <a:xfrm>
                <a:off x="1971" y="2572"/>
                <a:ext cx="31" cy="5"/>
              </a:xfrm>
              <a:custGeom>
                <a:avLst/>
                <a:gdLst>
                  <a:gd name="T0" fmla="*/ 13 w 13"/>
                  <a:gd name="T1" fmla="*/ 0 h 2"/>
                  <a:gd name="T2" fmla="*/ 0 w 13"/>
                  <a:gd name="T3" fmla="*/ 0 h 2"/>
                  <a:gd name="T4" fmla="*/ 0 w 13"/>
                  <a:gd name="T5" fmla="*/ 2 h 2"/>
                  <a:gd name="T6" fmla="*/ 13 w 1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2">
                    <a:moveTo>
                      <a:pt x="1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4" y="2"/>
                      <a:pt x="9" y="1"/>
                      <a:pt x="13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96" name="Freeform 102"/>
              <p:cNvSpPr>
                <a:spLocks/>
              </p:cNvSpPr>
              <p:nvPr/>
            </p:nvSpPr>
            <p:spPr bwMode="auto">
              <a:xfrm>
                <a:off x="1971" y="2572"/>
                <a:ext cx="71" cy="24"/>
              </a:xfrm>
              <a:custGeom>
                <a:avLst/>
                <a:gdLst>
                  <a:gd name="T0" fmla="*/ 30 w 30"/>
                  <a:gd name="T1" fmla="*/ 0 h 10"/>
                  <a:gd name="T2" fmla="*/ 13 w 30"/>
                  <a:gd name="T3" fmla="*/ 0 h 10"/>
                  <a:gd name="T4" fmla="*/ 0 w 30"/>
                  <a:gd name="T5" fmla="*/ 2 h 10"/>
                  <a:gd name="T6" fmla="*/ 0 w 30"/>
                  <a:gd name="T7" fmla="*/ 10 h 10"/>
                  <a:gd name="T8" fmla="*/ 0 w 30"/>
                  <a:gd name="T9" fmla="*/ 8 h 10"/>
                  <a:gd name="T10" fmla="*/ 18 w 30"/>
                  <a:gd name="T11" fmla="*/ 8 h 10"/>
                  <a:gd name="T12" fmla="*/ 30 w 30"/>
                  <a:gd name="T13" fmla="*/ 6 h 10"/>
                  <a:gd name="T14" fmla="*/ 30 w 30"/>
                  <a:gd name="T1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10">
                    <a:moveTo>
                      <a:pt x="30" y="0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9" y="1"/>
                      <a:pt x="4" y="2"/>
                      <a:pt x="0" y="2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22" y="8"/>
                      <a:pt x="26" y="7"/>
                      <a:pt x="30" y="6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97" name="Freeform 103"/>
              <p:cNvSpPr>
                <a:spLocks/>
              </p:cNvSpPr>
              <p:nvPr/>
            </p:nvSpPr>
            <p:spPr bwMode="auto">
              <a:xfrm>
                <a:off x="1971" y="2591"/>
                <a:ext cx="43" cy="7"/>
              </a:xfrm>
              <a:custGeom>
                <a:avLst/>
                <a:gdLst>
                  <a:gd name="T0" fmla="*/ 18 w 18"/>
                  <a:gd name="T1" fmla="*/ 0 h 3"/>
                  <a:gd name="T2" fmla="*/ 0 w 18"/>
                  <a:gd name="T3" fmla="*/ 0 h 3"/>
                  <a:gd name="T4" fmla="*/ 0 w 18"/>
                  <a:gd name="T5" fmla="*/ 2 h 3"/>
                  <a:gd name="T6" fmla="*/ 0 w 18"/>
                  <a:gd name="T7" fmla="*/ 3 h 3"/>
                  <a:gd name="T8" fmla="*/ 18 w 18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">
                    <a:moveTo>
                      <a:pt x="1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6" y="2"/>
                      <a:pt x="12" y="1"/>
                      <a:pt x="18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98" name="Rectangle 104"/>
              <p:cNvSpPr>
                <a:spLocks noChangeArrowheads="1"/>
              </p:cNvSpPr>
              <p:nvPr/>
            </p:nvSpPr>
            <p:spPr bwMode="auto">
              <a:xfrm>
                <a:off x="2042" y="2463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99" name="Rectangle 105"/>
              <p:cNvSpPr>
                <a:spLocks noChangeArrowheads="1"/>
              </p:cNvSpPr>
              <p:nvPr/>
            </p:nvSpPr>
            <p:spPr bwMode="auto">
              <a:xfrm>
                <a:off x="2042" y="2463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00" name="Freeform 106"/>
              <p:cNvSpPr>
                <a:spLocks/>
              </p:cNvSpPr>
              <p:nvPr/>
            </p:nvSpPr>
            <p:spPr bwMode="auto">
              <a:xfrm>
                <a:off x="2042" y="2534"/>
                <a:ext cx="90" cy="33"/>
              </a:xfrm>
              <a:custGeom>
                <a:avLst/>
                <a:gdLst>
                  <a:gd name="T0" fmla="*/ 38 w 38"/>
                  <a:gd name="T1" fmla="*/ 0 h 14"/>
                  <a:gd name="T2" fmla="*/ 0 w 38"/>
                  <a:gd name="T3" fmla="*/ 0 h 14"/>
                  <a:gd name="T4" fmla="*/ 0 w 38"/>
                  <a:gd name="T5" fmla="*/ 14 h 14"/>
                  <a:gd name="T6" fmla="*/ 38 w 38"/>
                  <a:gd name="T7" fmla="*/ 8 h 14"/>
                  <a:gd name="T8" fmla="*/ 38 w 38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4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2" y="12"/>
                      <a:pt x="25" y="10"/>
                      <a:pt x="38" y="8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01" name="Freeform 107"/>
              <p:cNvSpPr>
                <a:spLocks/>
              </p:cNvSpPr>
              <p:nvPr/>
            </p:nvSpPr>
            <p:spPr bwMode="auto">
              <a:xfrm>
                <a:off x="2042" y="2553"/>
                <a:ext cx="90" cy="19"/>
              </a:xfrm>
              <a:custGeom>
                <a:avLst/>
                <a:gdLst>
                  <a:gd name="T0" fmla="*/ 38 w 38"/>
                  <a:gd name="T1" fmla="*/ 0 h 8"/>
                  <a:gd name="T2" fmla="*/ 0 w 38"/>
                  <a:gd name="T3" fmla="*/ 6 h 8"/>
                  <a:gd name="T4" fmla="*/ 0 w 38"/>
                  <a:gd name="T5" fmla="*/ 8 h 8"/>
                  <a:gd name="T6" fmla="*/ 38 w 38"/>
                  <a:gd name="T7" fmla="*/ 8 h 8"/>
                  <a:gd name="T8" fmla="*/ 38 w 38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8">
                    <a:moveTo>
                      <a:pt x="38" y="0"/>
                    </a:moveTo>
                    <a:cubicBezTo>
                      <a:pt x="25" y="2"/>
                      <a:pt x="12" y="4"/>
                      <a:pt x="0" y="6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38" y="8"/>
                      <a:pt x="38" y="8"/>
                      <a:pt x="38" y="8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02" name="Freeform 108"/>
              <p:cNvSpPr>
                <a:spLocks/>
              </p:cNvSpPr>
              <p:nvPr/>
            </p:nvSpPr>
            <p:spPr bwMode="auto">
              <a:xfrm>
                <a:off x="2042" y="2572"/>
                <a:ext cx="90" cy="14"/>
              </a:xfrm>
              <a:custGeom>
                <a:avLst/>
                <a:gdLst>
                  <a:gd name="T0" fmla="*/ 38 w 38"/>
                  <a:gd name="T1" fmla="*/ 0 h 6"/>
                  <a:gd name="T2" fmla="*/ 0 w 38"/>
                  <a:gd name="T3" fmla="*/ 0 h 6"/>
                  <a:gd name="T4" fmla="*/ 0 w 38"/>
                  <a:gd name="T5" fmla="*/ 6 h 6"/>
                  <a:gd name="T6" fmla="*/ 38 w 38"/>
                  <a:gd name="T7" fmla="*/ 1 h 6"/>
                  <a:gd name="T8" fmla="*/ 38 w 3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6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3" y="5"/>
                      <a:pt x="25" y="3"/>
                      <a:pt x="38" y="1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03" name="Rectangle 109"/>
              <p:cNvSpPr>
                <a:spLocks noChangeArrowheads="1"/>
              </p:cNvSpPr>
              <p:nvPr/>
            </p:nvSpPr>
            <p:spPr bwMode="auto">
              <a:xfrm>
                <a:off x="2132" y="2463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04" name="Rectangle 110"/>
              <p:cNvSpPr>
                <a:spLocks noChangeArrowheads="1"/>
              </p:cNvSpPr>
              <p:nvPr/>
            </p:nvSpPr>
            <p:spPr bwMode="auto">
              <a:xfrm>
                <a:off x="2132" y="2463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05" name="Freeform 111"/>
              <p:cNvSpPr>
                <a:spLocks/>
              </p:cNvSpPr>
              <p:nvPr/>
            </p:nvSpPr>
            <p:spPr bwMode="auto">
              <a:xfrm>
                <a:off x="2132" y="2534"/>
                <a:ext cx="29" cy="19"/>
              </a:xfrm>
              <a:custGeom>
                <a:avLst/>
                <a:gdLst>
                  <a:gd name="T0" fmla="*/ 12 w 12"/>
                  <a:gd name="T1" fmla="*/ 0 h 8"/>
                  <a:gd name="T2" fmla="*/ 0 w 12"/>
                  <a:gd name="T3" fmla="*/ 0 h 8"/>
                  <a:gd name="T4" fmla="*/ 0 w 12"/>
                  <a:gd name="T5" fmla="*/ 8 h 8"/>
                  <a:gd name="T6" fmla="*/ 12 w 12"/>
                  <a:gd name="T7" fmla="*/ 7 h 8"/>
                  <a:gd name="T8" fmla="*/ 12 w 12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4" y="8"/>
                      <a:pt x="8" y="7"/>
                      <a:pt x="12" y="7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06" name="Freeform 112"/>
              <p:cNvSpPr>
                <a:spLocks/>
              </p:cNvSpPr>
              <p:nvPr/>
            </p:nvSpPr>
            <p:spPr bwMode="auto">
              <a:xfrm>
                <a:off x="2132" y="2551"/>
                <a:ext cx="29" cy="21"/>
              </a:xfrm>
              <a:custGeom>
                <a:avLst/>
                <a:gdLst>
                  <a:gd name="T0" fmla="*/ 12 w 12"/>
                  <a:gd name="T1" fmla="*/ 0 h 9"/>
                  <a:gd name="T2" fmla="*/ 0 w 12"/>
                  <a:gd name="T3" fmla="*/ 1 h 9"/>
                  <a:gd name="T4" fmla="*/ 0 w 12"/>
                  <a:gd name="T5" fmla="*/ 9 h 9"/>
                  <a:gd name="T6" fmla="*/ 3 w 12"/>
                  <a:gd name="T7" fmla="*/ 9 h 9"/>
                  <a:gd name="T8" fmla="*/ 3 w 12"/>
                  <a:gd name="T9" fmla="*/ 9 h 9"/>
                  <a:gd name="T10" fmla="*/ 12 w 12"/>
                  <a:gd name="T11" fmla="*/ 8 h 9"/>
                  <a:gd name="T12" fmla="*/ 12 w 12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9">
                    <a:moveTo>
                      <a:pt x="12" y="0"/>
                    </a:moveTo>
                    <a:cubicBezTo>
                      <a:pt x="8" y="0"/>
                      <a:pt x="4" y="1"/>
                      <a:pt x="0" y="1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6" y="9"/>
                      <a:pt x="9" y="8"/>
                      <a:pt x="12" y="8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07" name="Freeform 113"/>
              <p:cNvSpPr>
                <a:spLocks/>
              </p:cNvSpPr>
              <p:nvPr/>
            </p:nvSpPr>
            <p:spPr bwMode="auto">
              <a:xfrm>
                <a:off x="2132" y="2572"/>
                <a:ext cx="7" cy="2"/>
              </a:xfrm>
              <a:custGeom>
                <a:avLst/>
                <a:gdLst>
                  <a:gd name="T0" fmla="*/ 3 w 3"/>
                  <a:gd name="T1" fmla="*/ 0 h 1"/>
                  <a:gd name="T2" fmla="*/ 0 w 3"/>
                  <a:gd name="T3" fmla="*/ 0 h 1"/>
                  <a:gd name="T4" fmla="*/ 0 w 3"/>
                  <a:gd name="T5" fmla="*/ 1 h 1"/>
                  <a:gd name="T6" fmla="*/ 3 w 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2" y="0"/>
                      <a:pt x="3" y="0"/>
                    </a:cubicBezTo>
                  </a:path>
                </a:pathLst>
              </a:cu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08" name="Freeform 114"/>
              <p:cNvSpPr>
                <a:spLocks/>
              </p:cNvSpPr>
              <p:nvPr/>
            </p:nvSpPr>
            <p:spPr bwMode="auto">
              <a:xfrm>
                <a:off x="2445" y="2463"/>
                <a:ext cx="94" cy="47"/>
              </a:xfrm>
              <a:custGeom>
                <a:avLst/>
                <a:gdLst>
                  <a:gd name="T0" fmla="*/ 40 w 40"/>
                  <a:gd name="T1" fmla="*/ 0 h 20"/>
                  <a:gd name="T2" fmla="*/ 0 w 40"/>
                  <a:gd name="T3" fmla="*/ 0 h 20"/>
                  <a:gd name="T4" fmla="*/ 0 w 40"/>
                  <a:gd name="T5" fmla="*/ 20 h 20"/>
                  <a:gd name="T6" fmla="*/ 40 w 40"/>
                  <a:gd name="T7" fmla="*/ 14 h 20"/>
                  <a:gd name="T8" fmla="*/ 40 w 4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0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13" y="18"/>
                      <a:pt x="27" y="16"/>
                      <a:pt x="40" y="14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09" name="Freeform 115"/>
              <p:cNvSpPr>
                <a:spLocks/>
              </p:cNvSpPr>
              <p:nvPr/>
            </p:nvSpPr>
            <p:spPr bwMode="auto">
              <a:xfrm>
                <a:off x="2445" y="2496"/>
                <a:ext cx="94" cy="33"/>
              </a:xfrm>
              <a:custGeom>
                <a:avLst/>
                <a:gdLst>
                  <a:gd name="T0" fmla="*/ 40 w 40"/>
                  <a:gd name="T1" fmla="*/ 0 h 14"/>
                  <a:gd name="T2" fmla="*/ 0 w 40"/>
                  <a:gd name="T3" fmla="*/ 6 h 14"/>
                  <a:gd name="T4" fmla="*/ 0 w 40"/>
                  <a:gd name="T5" fmla="*/ 14 h 14"/>
                  <a:gd name="T6" fmla="*/ 40 w 40"/>
                  <a:gd name="T7" fmla="*/ 9 h 14"/>
                  <a:gd name="T8" fmla="*/ 40 w 40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14">
                    <a:moveTo>
                      <a:pt x="40" y="0"/>
                    </a:moveTo>
                    <a:cubicBezTo>
                      <a:pt x="27" y="2"/>
                      <a:pt x="13" y="4"/>
                      <a:pt x="0" y="6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3" y="13"/>
                      <a:pt x="27" y="11"/>
                      <a:pt x="40" y="9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10" name="Freeform 116"/>
              <p:cNvSpPr>
                <a:spLocks/>
              </p:cNvSpPr>
              <p:nvPr/>
            </p:nvSpPr>
            <p:spPr bwMode="auto">
              <a:xfrm>
                <a:off x="2255" y="2463"/>
                <a:ext cx="71" cy="73"/>
              </a:xfrm>
              <a:custGeom>
                <a:avLst/>
                <a:gdLst>
                  <a:gd name="T0" fmla="*/ 30 w 30"/>
                  <a:gd name="T1" fmla="*/ 0 h 31"/>
                  <a:gd name="T2" fmla="*/ 0 w 30"/>
                  <a:gd name="T3" fmla="*/ 0 h 31"/>
                  <a:gd name="T4" fmla="*/ 0 w 30"/>
                  <a:gd name="T5" fmla="*/ 31 h 31"/>
                  <a:gd name="T6" fmla="*/ 0 w 30"/>
                  <a:gd name="T7" fmla="*/ 31 h 31"/>
                  <a:gd name="T8" fmla="*/ 0 w 30"/>
                  <a:gd name="T9" fmla="*/ 30 h 31"/>
                  <a:gd name="T10" fmla="*/ 6 w 30"/>
                  <a:gd name="T11" fmla="*/ 30 h 31"/>
                  <a:gd name="T12" fmla="*/ 30 w 30"/>
                  <a:gd name="T13" fmla="*/ 27 h 31"/>
                  <a:gd name="T14" fmla="*/ 30 w 30"/>
                  <a:gd name="T1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1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14" y="29"/>
                      <a:pt x="22" y="28"/>
                      <a:pt x="30" y="27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11" name="Freeform 117"/>
              <p:cNvSpPr>
                <a:spLocks/>
              </p:cNvSpPr>
              <p:nvPr/>
            </p:nvSpPr>
            <p:spPr bwMode="auto">
              <a:xfrm>
                <a:off x="2269" y="2527"/>
                <a:ext cx="57" cy="7"/>
              </a:xfrm>
              <a:custGeom>
                <a:avLst/>
                <a:gdLst>
                  <a:gd name="T0" fmla="*/ 24 w 24"/>
                  <a:gd name="T1" fmla="*/ 0 h 3"/>
                  <a:gd name="T2" fmla="*/ 0 w 24"/>
                  <a:gd name="T3" fmla="*/ 3 h 3"/>
                  <a:gd name="T4" fmla="*/ 24 w 24"/>
                  <a:gd name="T5" fmla="*/ 3 h 3"/>
                  <a:gd name="T6" fmla="*/ 24 w 24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">
                    <a:moveTo>
                      <a:pt x="24" y="0"/>
                    </a:moveTo>
                    <a:cubicBezTo>
                      <a:pt x="16" y="1"/>
                      <a:pt x="8" y="2"/>
                      <a:pt x="0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0"/>
                      <a:pt x="24" y="0"/>
                      <a:pt x="24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12" name="Freeform 118"/>
              <p:cNvSpPr>
                <a:spLocks/>
              </p:cNvSpPr>
              <p:nvPr/>
            </p:nvSpPr>
            <p:spPr bwMode="auto">
              <a:xfrm>
                <a:off x="2255" y="2534"/>
                <a:ext cx="14" cy="2"/>
              </a:xfrm>
              <a:custGeom>
                <a:avLst/>
                <a:gdLst>
                  <a:gd name="T0" fmla="*/ 6 w 6"/>
                  <a:gd name="T1" fmla="*/ 0 h 1"/>
                  <a:gd name="T2" fmla="*/ 0 w 6"/>
                  <a:gd name="T3" fmla="*/ 0 h 1"/>
                  <a:gd name="T4" fmla="*/ 0 w 6"/>
                  <a:gd name="T5" fmla="*/ 1 h 1"/>
                  <a:gd name="T6" fmla="*/ 6 w 6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">
                    <a:moveTo>
                      <a:pt x="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1"/>
                      <a:pt x="4" y="0"/>
                      <a:pt x="6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13" name="Freeform 119"/>
              <p:cNvSpPr>
                <a:spLocks/>
              </p:cNvSpPr>
              <p:nvPr/>
            </p:nvSpPr>
            <p:spPr bwMode="auto">
              <a:xfrm>
                <a:off x="2255" y="2534"/>
                <a:ext cx="71" cy="21"/>
              </a:xfrm>
              <a:custGeom>
                <a:avLst/>
                <a:gdLst>
                  <a:gd name="T0" fmla="*/ 30 w 30"/>
                  <a:gd name="T1" fmla="*/ 0 h 9"/>
                  <a:gd name="T2" fmla="*/ 6 w 30"/>
                  <a:gd name="T3" fmla="*/ 0 h 9"/>
                  <a:gd name="T4" fmla="*/ 0 w 30"/>
                  <a:gd name="T5" fmla="*/ 1 h 9"/>
                  <a:gd name="T6" fmla="*/ 0 w 30"/>
                  <a:gd name="T7" fmla="*/ 9 h 9"/>
                  <a:gd name="T8" fmla="*/ 30 w 30"/>
                  <a:gd name="T9" fmla="*/ 5 h 9"/>
                  <a:gd name="T10" fmla="*/ 30 w 30"/>
                  <a:gd name="T1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9">
                    <a:moveTo>
                      <a:pt x="30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4" y="0"/>
                      <a:pt x="2" y="1"/>
                      <a:pt x="0" y="1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0" y="8"/>
                      <a:pt x="20" y="6"/>
                      <a:pt x="30" y="5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14" name="Freeform 120"/>
              <p:cNvSpPr>
                <a:spLocks/>
              </p:cNvSpPr>
              <p:nvPr/>
            </p:nvSpPr>
            <p:spPr bwMode="auto">
              <a:xfrm>
                <a:off x="2326" y="2463"/>
                <a:ext cx="90" cy="64"/>
              </a:xfrm>
              <a:custGeom>
                <a:avLst/>
                <a:gdLst>
                  <a:gd name="T0" fmla="*/ 38 w 38"/>
                  <a:gd name="T1" fmla="*/ 0 h 27"/>
                  <a:gd name="T2" fmla="*/ 0 w 38"/>
                  <a:gd name="T3" fmla="*/ 0 h 27"/>
                  <a:gd name="T4" fmla="*/ 0 w 38"/>
                  <a:gd name="T5" fmla="*/ 27 h 27"/>
                  <a:gd name="T6" fmla="*/ 38 w 38"/>
                  <a:gd name="T7" fmla="*/ 21 h 27"/>
                  <a:gd name="T8" fmla="*/ 38 w 38"/>
                  <a:gd name="T9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7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13" y="25"/>
                      <a:pt x="25" y="23"/>
                      <a:pt x="38" y="21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15" name="Freeform 121"/>
              <p:cNvSpPr>
                <a:spLocks/>
              </p:cNvSpPr>
              <p:nvPr/>
            </p:nvSpPr>
            <p:spPr bwMode="auto">
              <a:xfrm>
                <a:off x="2326" y="2513"/>
                <a:ext cx="90" cy="21"/>
              </a:xfrm>
              <a:custGeom>
                <a:avLst/>
                <a:gdLst>
                  <a:gd name="T0" fmla="*/ 38 w 38"/>
                  <a:gd name="T1" fmla="*/ 0 h 9"/>
                  <a:gd name="T2" fmla="*/ 0 w 38"/>
                  <a:gd name="T3" fmla="*/ 6 h 9"/>
                  <a:gd name="T4" fmla="*/ 0 w 38"/>
                  <a:gd name="T5" fmla="*/ 9 h 9"/>
                  <a:gd name="T6" fmla="*/ 37 w 38"/>
                  <a:gd name="T7" fmla="*/ 9 h 9"/>
                  <a:gd name="T8" fmla="*/ 38 w 38"/>
                  <a:gd name="T9" fmla="*/ 9 h 9"/>
                  <a:gd name="T10" fmla="*/ 38 w 38"/>
                  <a:gd name="T1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9">
                    <a:moveTo>
                      <a:pt x="38" y="0"/>
                    </a:moveTo>
                    <a:cubicBezTo>
                      <a:pt x="25" y="2"/>
                      <a:pt x="13" y="4"/>
                      <a:pt x="0" y="6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37" y="9"/>
                      <a:pt x="38" y="9"/>
                      <a:pt x="38" y="9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16" name="Freeform 122"/>
              <p:cNvSpPr>
                <a:spLocks/>
              </p:cNvSpPr>
              <p:nvPr/>
            </p:nvSpPr>
            <p:spPr bwMode="auto">
              <a:xfrm>
                <a:off x="2326" y="2534"/>
                <a:ext cx="88" cy="12"/>
              </a:xfrm>
              <a:custGeom>
                <a:avLst/>
                <a:gdLst>
                  <a:gd name="T0" fmla="*/ 37 w 37"/>
                  <a:gd name="T1" fmla="*/ 0 h 5"/>
                  <a:gd name="T2" fmla="*/ 0 w 37"/>
                  <a:gd name="T3" fmla="*/ 0 h 5"/>
                  <a:gd name="T4" fmla="*/ 0 w 37"/>
                  <a:gd name="T5" fmla="*/ 5 h 5"/>
                  <a:gd name="T6" fmla="*/ 37 w 37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5">
                    <a:moveTo>
                      <a:pt x="3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2" y="3"/>
                      <a:pt x="24" y="2"/>
                      <a:pt x="37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17" name="Freeform 123"/>
              <p:cNvSpPr>
                <a:spLocks/>
              </p:cNvSpPr>
              <p:nvPr/>
            </p:nvSpPr>
            <p:spPr bwMode="auto">
              <a:xfrm>
                <a:off x="2416" y="2463"/>
                <a:ext cx="29" cy="50"/>
              </a:xfrm>
              <a:custGeom>
                <a:avLst/>
                <a:gdLst>
                  <a:gd name="T0" fmla="*/ 12 w 12"/>
                  <a:gd name="T1" fmla="*/ 0 h 21"/>
                  <a:gd name="T2" fmla="*/ 0 w 12"/>
                  <a:gd name="T3" fmla="*/ 0 h 21"/>
                  <a:gd name="T4" fmla="*/ 0 w 12"/>
                  <a:gd name="T5" fmla="*/ 21 h 21"/>
                  <a:gd name="T6" fmla="*/ 12 w 12"/>
                  <a:gd name="T7" fmla="*/ 20 h 21"/>
                  <a:gd name="T8" fmla="*/ 12 w 12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1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4" y="21"/>
                      <a:pt x="8" y="20"/>
                      <a:pt x="12" y="20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18" name="Freeform 124"/>
              <p:cNvSpPr>
                <a:spLocks/>
              </p:cNvSpPr>
              <p:nvPr/>
            </p:nvSpPr>
            <p:spPr bwMode="auto">
              <a:xfrm>
                <a:off x="2416" y="2510"/>
                <a:ext cx="29" cy="24"/>
              </a:xfrm>
              <a:custGeom>
                <a:avLst/>
                <a:gdLst>
                  <a:gd name="T0" fmla="*/ 12 w 12"/>
                  <a:gd name="T1" fmla="*/ 0 h 10"/>
                  <a:gd name="T2" fmla="*/ 0 w 12"/>
                  <a:gd name="T3" fmla="*/ 1 h 10"/>
                  <a:gd name="T4" fmla="*/ 0 w 12"/>
                  <a:gd name="T5" fmla="*/ 10 h 10"/>
                  <a:gd name="T6" fmla="*/ 12 w 12"/>
                  <a:gd name="T7" fmla="*/ 8 h 10"/>
                  <a:gd name="T8" fmla="*/ 12 w 12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0">
                    <a:moveTo>
                      <a:pt x="12" y="0"/>
                    </a:moveTo>
                    <a:cubicBezTo>
                      <a:pt x="8" y="0"/>
                      <a:pt x="4" y="1"/>
                      <a:pt x="0" y="1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4" y="9"/>
                      <a:pt x="8" y="9"/>
                      <a:pt x="12" y="8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19" name="Freeform 125"/>
              <p:cNvSpPr>
                <a:spLocks/>
              </p:cNvSpPr>
              <p:nvPr/>
            </p:nvSpPr>
            <p:spPr bwMode="auto">
              <a:xfrm>
                <a:off x="2728" y="2463"/>
                <a:ext cx="48" cy="7"/>
              </a:xfrm>
              <a:custGeom>
                <a:avLst/>
                <a:gdLst>
                  <a:gd name="T0" fmla="*/ 20 w 20"/>
                  <a:gd name="T1" fmla="*/ 0 h 3"/>
                  <a:gd name="T2" fmla="*/ 0 w 20"/>
                  <a:gd name="T3" fmla="*/ 0 h 3"/>
                  <a:gd name="T4" fmla="*/ 0 w 20"/>
                  <a:gd name="T5" fmla="*/ 3 h 3"/>
                  <a:gd name="T6" fmla="*/ 20 w 20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3">
                    <a:moveTo>
                      <a:pt x="2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7" y="2"/>
                      <a:pt x="13" y="1"/>
                      <a:pt x="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20" name="Freeform 126"/>
              <p:cNvSpPr>
                <a:spLocks/>
              </p:cNvSpPr>
              <p:nvPr/>
            </p:nvSpPr>
            <p:spPr bwMode="auto">
              <a:xfrm>
                <a:off x="2728" y="2463"/>
                <a:ext cx="95" cy="33"/>
              </a:xfrm>
              <a:custGeom>
                <a:avLst/>
                <a:gdLst>
                  <a:gd name="T0" fmla="*/ 40 w 40"/>
                  <a:gd name="T1" fmla="*/ 0 h 14"/>
                  <a:gd name="T2" fmla="*/ 20 w 40"/>
                  <a:gd name="T3" fmla="*/ 0 h 14"/>
                  <a:gd name="T4" fmla="*/ 0 w 40"/>
                  <a:gd name="T5" fmla="*/ 3 h 14"/>
                  <a:gd name="T6" fmla="*/ 0 w 40"/>
                  <a:gd name="T7" fmla="*/ 14 h 14"/>
                  <a:gd name="T8" fmla="*/ 40 w 40"/>
                  <a:gd name="T9" fmla="*/ 10 h 14"/>
                  <a:gd name="T10" fmla="*/ 40 w 40"/>
                  <a:gd name="T1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14">
                    <a:moveTo>
                      <a:pt x="40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13" y="1"/>
                      <a:pt x="7" y="2"/>
                      <a:pt x="0" y="3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3" y="13"/>
                      <a:pt x="27" y="11"/>
                      <a:pt x="40" y="10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21" name="Freeform 127"/>
              <p:cNvSpPr>
                <a:spLocks/>
              </p:cNvSpPr>
              <p:nvPr/>
            </p:nvSpPr>
            <p:spPr bwMode="auto">
              <a:xfrm>
                <a:off x="2539" y="2463"/>
                <a:ext cx="71" cy="33"/>
              </a:xfrm>
              <a:custGeom>
                <a:avLst/>
                <a:gdLst>
                  <a:gd name="T0" fmla="*/ 30 w 30"/>
                  <a:gd name="T1" fmla="*/ 0 h 14"/>
                  <a:gd name="T2" fmla="*/ 0 w 30"/>
                  <a:gd name="T3" fmla="*/ 0 h 14"/>
                  <a:gd name="T4" fmla="*/ 0 w 30"/>
                  <a:gd name="T5" fmla="*/ 14 h 14"/>
                  <a:gd name="T6" fmla="*/ 30 w 30"/>
                  <a:gd name="T7" fmla="*/ 10 h 14"/>
                  <a:gd name="T8" fmla="*/ 30 w 30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4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0" y="13"/>
                      <a:pt x="20" y="11"/>
                      <a:pt x="30" y="10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22" name="Freeform 128"/>
              <p:cNvSpPr>
                <a:spLocks/>
              </p:cNvSpPr>
              <p:nvPr/>
            </p:nvSpPr>
            <p:spPr bwMode="auto">
              <a:xfrm>
                <a:off x="2539" y="2487"/>
                <a:ext cx="71" cy="30"/>
              </a:xfrm>
              <a:custGeom>
                <a:avLst/>
                <a:gdLst>
                  <a:gd name="T0" fmla="*/ 30 w 30"/>
                  <a:gd name="T1" fmla="*/ 0 h 13"/>
                  <a:gd name="T2" fmla="*/ 0 w 30"/>
                  <a:gd name="T3" fmla="*/ 4 h 13"/>
                  <a:gd name="T4" fmla="*/ 0 w 30"/>
                  <a:gd name="T5" fmla="*/ 13 h 13"/>
                  <a:gd name="T6" fmla="*/ 30 w 30"/>
                  <a:gd name="T7" fmla="*/ 10 h 13"/>
                  <a:gd name="T8" fmla="*/ 30 w 30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3">
                    <a:moveTo>
                      <a:pt x="30" y="0"/>
                    </a:moveTo>
                    <a:cubicBezTo>
                      <a:pt x="20" y="1"/>
                      <a:pt x="10" y="3"/>
                      <a:pt x="0" y="4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0" y="12"/>
                      <a:pt x="20" y="11"/>
                      <a:pt x="30" y="10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23" name="Freeform 129"/>
              <p:cNvSpPr>
                <a:spLocks/>
              </p:cNvSpPr>
              <p:nvPr/>
            </p:nvSpPr>
            <p:spPr bwMode="auto">
              <a:xfrm>
                <a:off x="2610" y="2463"/>
                <a:ext cx="90" cy="24"/>
              </a:xfrm>
              <a:custGeom>
                <a:avLst/>
                <a:gdLst>
                  <a:gd name="T0" fmla="*/ 38 w 38"/>
                  <a:gd name="T1" fmla="*/ 0 h 10"/>
                  <a:gd name="T2" fmla="*/ 0 w 38"/>
                  <a:gd name="T3" fmla="*/ 0 h 10"/>
                  <a:gd name="T4" fmla="*/ 0 w 38"/>
                  <a:gd name="T5" fmla="*/ 10 h 10"/>
                  <a:gd name="T6" fmla="*/ 38 w 38"/>
                  <a:gd name="T7" fmla="*/ 4 h 10"/>
                  <a:gd name="T8" fmla="*/ 38 w 38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3" y="8"/>
                      <a:pt x="25" y="6"/>
                      <a:pt x="38" y="4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24" name="Freeform 130"/>
              <p:cNvSpPr>
                <a:spLocks/>
              </p:cNvSpPr>
              <p:nvPr/>
            </p:nvSpPr>
            <p:spPr bwMode="auto">
              <a:xfrm>
                <a:off x="2610" y="2472"/>
                <a:ext cx="90" cy="38"/>
              </a:xfrm>
              <a:custGeom>
                <a:avLst/>
                <a:gdLst>
                  <a:gd name="T0" fmla="*/ 38 w 38"/>
                  <a:gd name="T1" fmla="*/ 0 h 16"/>
                  <a:gd name="T2" fmla="*/ 0 w 38"/>
                  <a:gd name="T3" fmla="*/ 6 h 16"/>
                  <a:gd name="T4" fmla="*/ 0 w 38"/>
                  <a:gd name="T5" fmla="*/ 16 h 16"/>
                  <a:gd name="T6" fmla="*/ 38 w 38"/>
                  <a:gd name="T7" fmla="*/ 11 h 16"/>
                  <a:gd name="T8" fmla="*/ 38 w 38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6">
                    <a:moveTo>
                      <a:pt x="38" y="0"/>
                    </a:moveTo>
                    <a:cubicBezTo>
                      <a:pt x="25" y="2"/>
                      <a:pt x="13" y="4"/>
                      <a:pt x="0" y="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3" y="14"/>
                      <a:pt x="25" y="13"/>
                      <a:pt x="38" y="11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25" name="Freeform 131"/>
              <p:cNvSpPr>
                <a:spLocks/>
              </p:cNvSpPr>
              <p:nvPr/>
            </p:nvSpPr>
            <p:spPr bwMode="auto">
              <a:xfrm>
                <a:off x="2700" y="2463"/>
                <a:ext cx="28" cy="9"/>
              </a:xfrm>
              <a:custGeom>
                <a:avLst/>
                <a:gdLst>
                  <a:gd name="T0" fmla="*/ 12 w 12"/>
                  <a:gd name="T1" fmla="*/ 0 h 4"/>
                  <a:gd name="T2" fmla="*/ 0 w 12"/>
                  <a:gd name="T3" fmla="*/ 0 h 4"/>
                  <a:gd name="T4" fmla="*/ 0 w 12"/>
                  <a:gd name="T5" fmla="*/ 4 h 4"/>
                  <a:gd name="T6" fmla="*/ 12 w 12"/>
                  <a:gd name="T7" fmla="*/ 3 h 4"/>
                  <a:gd name="T8" fmla="*/ 12 w 12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4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4" y="4"/>
                      <a:pt x="8" y="3"/>
                      <a:pt x="12" y="3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26" name="Freeform 132"/>
              <p:cNvSpPr>
                <a:spLocks/>
              </p:cNvSpPr>
              <p:nvPr/>
            </p:nvSpPr>
            <p:spPr bwMode="auto">
              <a:xfrm>
                <a:off x="2700" y="2470"/>
                <a:ext cx="28" cy="28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 h 12"/>
                  <a:gd name="T4" fmla="*/ 0 w 12"/>
                  <a:gd name="T5" fmla="*/ 12 h 12"/>
                  <a:gd name="T6" fmla="*/ 12 w 12"/>
                  <a:gd name="T7" fmla="*/ 11 h 12"/>
                  <a:gd name="T8" fmla="*/ 12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cubicBezTo>
                      <a:pt x="8" y="0"/>
                      <a:pt x="4" y="1"/>
                      <a:pt x="0" y="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4" y="12"/>
                      <a:pt x="8" y="12"/>
                      <a:pt x="12" y="11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27" name="Freeform 133"/>
              <p:cNvSpPr>
                <a:spLocks noEditPoints="1"/>
              </p:cNvSpPr>
              <p:nvPr/>
            </p:nvSpPr>
            <p:spPr bwMode="auto">
              <a:xfrm>
                <a:off x="2823" y="2463"/>
                <a:ext cx="225" cy="24"/>
              </a:xfrm>
              <a:custGeom>
                <a:avLst/>
                <a:gdLst>
                  <a:gd name="T0" fmla="*/ 30 w 95"/>
                  <a:gd name="T1" fmla="*/ 0 h 10"/>
                  <a:gd name="T2" fmla="*/ 0 w 95"/>
                  <a:gd name="T3" fmla="*/ 0 h 10"/>
                  <a:gd name="T4" fmla="*/ 0 w 95"/>
                  <a:gd name="T5" fmla="*/ 10 h 10"/>
                  <a:gd name="T6" fmla="*/ 30 w 95"/>
                  <a:gd name="T7" fmla="*/ 7 h 10"/>
                  <a:gd name="T8" fmla="*/ 30 w 95"/>
                  <a:gd name="T9" fmla="*/ 0 h 10"/>
                  <a:gd name="T10" fmla="*/ 95 w 95"/>
                  <a:gd name="T11" fmla="*/ 0 h 10"/>
                  <a:gd name="T12" fmla="*/ 80 w 95"/>
                  <a:gd name="T13" fmla="*/ 0 h 10"/>
                  <a:gd name="T14" fmla="*/ 80 w 95"/>
                  <a:gd name="T15" fmla="*/ 1 h 10"/>
                  <a:gd name="T16" fmla="*/ 95 w 95"/>
                  <a:gd name="T1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5" h="1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0" y="9"/>
                      <a:pt x="20" y="8"/>
                      <a:pt x="30" y="7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95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1"/>
                      <a:pt x="80" y="1"/>
                      <a:pt x="80" y="1"/>
                    </a:cubicBezTo>
                    <a:cubicBezTo>
                      <a:pt x="85" y="1"/>
                      <a:pt x="90" y="0"/>
                      <a:pt x="95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28" name="Freeform 134"/>
              <p:cNvSpPr>
                <a:spLocks/>
              </p:cNvSpPr>
              <p:nvPr/>
            </p:nvSpPr>
            <p:spPr bwMode="auto">
              <a:xfrm>
                <a:off x="2894" y="2463"/>
                <a:ext cx="90" cy="16"/>
              </a:xfrm>
              <a:custGeom>
                <a:avLst/>
                <a:gdLst>
                  <a:gd name="T0" fmla="*/ 38 w 38"/>
                  <a:gd name="T1" fmla="*/ 0 h 7"/>
                  <a:gd name="T2" fmla="*/ 0 w 38"/>
                  <a:gd name="T3" fmla="*/ 0 h 7"/>
                  <a:gd name="T4" fmla="*/ 0 w 38"/>
                  <a:gd name="T5" fmla="*/ 7 h 7"/>
                  <a:gd name="T6" fmla="*/ 38 w 38"/>
                  <a:gd name="T7" fmla="*/ 3 h 7"/>
                  <a:gd name="T8" fmla="*/ 38 w 38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7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3" y="5"/>
                      <a:pt x="25" y="4"/>
                      <a:pt x="38" y="3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29" name="Freeform 135"/>
              <p:cNvSpPr>
                <a:spLocks/>
              </p:cNvSpPr>
              <p:nvPr/>
            </p:nvSpPr>
            <p:spPr bwMode="auto">
              <a:xfrm>
                <a:off x="2984" y="2463"/>
                <a:ext cx="28" cy="7"/>
              </a:xfrm>
              <a:custGeom>
                <a:avLst/>
                <a:gdLst>
                  <a:gd name="T0" fmla="*/ 12 w 12"/>
                  <a:gd name="T1" fmla="*/ 0 h 3"/>
                  <a:gd name="T2" fmla="*/ 0 w 12"/>
                  <a:gd name="T3" fmla="*/ 0 h 3"/>
                  <a:gd name="T4" fmla="*/ 0 w 12"/>
                  <a:gd name="T5" fmla="*/ 3 h 3"/>
                  <a:gd name="T6" fmla="*/ 12 w 12"/>
                  <a:gd name="T7" fmla="*/ 1 h 3"/>
                  <a:gd name="T8" fmla="*/ 12 w 12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4" y="2"/>
                      <a:pt x="8" y="2"/>
                      <a:pt x="12" y="1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30" name="Freeform 136"/>
              <p:cNvSpPr>
                <a:spLocks noEditPoints="1"/>
              </p:cNvSpPr>
              <p:nvPr/>
            </p:nvSpPr>
            <p:spPr bwMode="auto">
              <a:xfrm>
                <a:off x="1025" y="2178"/>
                <a:ext cx="94" cy="285"/>
              </a:xfrm>
              <a:custGeom>
                <a:avLst/>
                <a:gdLst>
                  <a:gd name="T0" fmla="*/ 40 w 40"/>
                  <a:gd name="T1" fmla="*/ 66 h 120"/>
                  <a:gd name="T2" fmla="*/ 0 w 40"/>
                  <a:gd name="T3" fmla="*/ 66 h 120"/>
                  <a:gd name="T4" fmla="*/ 0 w 40"/>
                  <a:gd name="T5" fmla="*/ 116 h 120"/>
                  <a:gd name="T6" fmla="*/ 2 w 40"/>
                  <a:gd name="T7" fmla="*/ 120 h 120"/>
                  <a:gd name="T8" fmla="*/ 40 w 40"/>
                  <a:gd name="T9" fmla="*/ 120 h 120"/>
                  <a:gd name="T10" fmla="*/ 40 w 40"/>
                  <a:gd name="T11" fmla="*/ 66 h 120"/>
                  <a:gd name="T12" fmla="*/ 40 w 40"/>
                  <a:gd name="T13" fmla="*/ 0 h 120"/>
                  <a:gd name="T14" fmla="*/ 0 w 40"/>
                  <a:gd name="T15" fmla="*/ 0 h 120"/>
                  <a:gd name="T16" fmla="*/ 0 w 40"/>
                  <a:gd name="T17" fmla="*/ 30 h 120"/>
                  <a:gd name="T18" fmla="*/ 40 w 40"/>
                  <a:gd name="T19" fmla="*/ 30 h 120"/>
                  <a:gd name="T20" fmla="*/ 40 w 40"/>
                  <a:gd name="T21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" h="120">
                    <a:moveTo>
                      <a:pt x="40" y="66"/>
                    </a:moveTo>
                    <a:cubicBezTo>
                      <a:pt x="0" y="66"/>
                      <a:pt x="0" y="66"/>
                      <a:pt x="0" y="66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1" y="117"/>
                      <a:pt x="1" y="118"/>
                      <a:pt x="2" y="120"/>
                    </a:cubicBezTo>
                    <a:cubicBezTo>
                      <a:pt x="40" y="120"/>
                      <a:pt x="40" y="120"/>
                      <a:pt x="40" y="120"/>
                    </a:cubicBezTo>
                    <a:cubicBezTo>
                      <a:pt x="40" y="66"/>
                      <a:pt x="40" y="66"/>
                      <a:pt x="40" y="66"/>
                    </a:cubicBezTo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31" name="Rectangle 137"/>
              <p:cNvSpPr>
                <a:spLocks noChangeArrowheads="1"/>
              </p:cNvSpPr>
              <p:nvPr/>
            </p:nvSpPr>
            <p:spPr bwMode="auto">
              <a:xfrm>
                <a:off x="1025" y="2249"/>
                <a:ext cx="94" cy="38"/>
              </a:xfrm>
              <a:prstGeom prst="rect">
                <a:avLst/>
              </a:pr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32" name="Rectangle 138"/>
              <p:cNvSpPr>
                <a:spLocks noChangeArrowheads="1"/>
              </p:cNvSpPr>
              <p:nvPr/>
            </p:nvSpPr>
            <p:spPr bwMode="auto">
              <a:xfrm>
                <a:off x="1025" y="2249"/>
                <a:ext cx="94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33" name="Rectangle 139"/>
              <p:cNvSpPr>
                <a:spLocks noChangeArrowheads="1"/>
              </p:cNvSpPr>
              <p:nvPr/>
            </p:nvSpPr>
            <p:spPr bwMode="auto">
              <a:xfrm>
                <a:off x="1025" y="2287"/>
                <a:ext cx="94" cy="19"/>
              </a:xfrm>
              <a:prstGeom prst="rect">
                <a:avLst/>
              </a:pr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34" name="Rectangle 140"/>
              <p:cNvSpPr>
                <a:spLocks noChangeArrowheads="1"/>
              </p:cNvSpPr>
              <p:nvPr/>
            </p:nvSpPr>
            <p:spPr bwMode="auto">
              <a:xfrm>
                <a:off x="1025" y="2287"/>
                <a:ext cx="94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35" name="Rectangle 141"/>
              <p:cNvSpPr>
                <a:spLocks noChangeArrowheads="1"/>
              </p:cNvSpPr>
              <p:nvPr/>
            </p:nvSpPr>
            <p:spPr bwMode="auto">
              <a:xfrm>
                <a:off x="1025" y="2306"/>
                <a:ext cx="94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36" name="Rectangle 142"/>
              <p:cNvSpPr>
                <a:spLocks noChangeArrowheads="1"/>
              </p:cNvSpPr>
              <p:nvPr/>
            </p:nvSpPr>
            <p:spPr bwMode="auto">
              <a:xfrm>
                <a:off x="1025" y="2306"/>
                <a:ext cx="9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37" name="Freeform 143"/>
              <p:cNvSpPr>
                <a:spLocks/>
              </p:cNvSpPr>
              <p:nvPr/>
            </p:nvSpPr>
            <p:spPr bwMode="auto">
              <a:xfrm>
                <a:off x="968" y="2178"/>
                <a:ext cx="28" cy="71"/>
              </a:xfrm>
              <a:custGeom>
                <a:avLst/>
                <a:gdLst>
                  <a:gd name="T0" fmla="*/ 12 w 12"/>
                  <a:gd name="T1" fmla="*/ 0 h 30"/>
                  <a:gd name="T2" fmla="*/ 0 w 12"/>
                  <a:gd name="T3" fmla="*/ 0 h 30"/>
                  <a:gd name="T4" fmla="*/ 5 w 12"/>
                  <a:gd name="T5" fmla="*/ 30 h 30"/>
                  <a:gd name="T6" fmla="*/ 12 w 12"/>
                  <a:gd name="T7" fmla="*/ 30 h 30"/>
                  <a:gd name="T8" fmla="*/ 12 w 12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1"/>
                      <a:pt x="4" y="21"/>
                      <a:pt x="5" y="30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38" name="Freeform 144"/>
              <p:cNvSpPr>
                <a:spLocks/>
              </p:cNvSpPr>
              <p:nvPr/>
            </p:nvSpPr>
            <p:spPr bwMode="auto">
              <a:xfrm>
                <a:off x="980" y="2249"/>
                <a:ext cx="16" cy="38"/>
              </a:xfrm>
              <a:custGeom>
                <a:avLst/>
                <a:gdLst>
                  <a:gd name="T0" fmla="*/ 7 w 7"/>
                  <a:gd name="T1" fmla="*/ 0 h 16"/>
                  <a:gd name="T2" fmla="*/ 0 w 7"/>
                  <a:gd name="T3" fmla="*/ 0 h 16"/>
                  <a:gd name="T4" fmla="*/ 3 w 7"/>
                  <a:gd name="T5" fmla="*/ 16 h 16"/>
                  <a:gd name="T6" fmla="*/ 7 w 7"/>
                  <a:gd name="T7" fmla="*/ 16 h 16"/>
                  <a:gd name="T8" fmla="*/ 7 w 7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6">
                    <a:moveTo>
                      <a:pt x="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6"/>
                      <a:pt x="2" y="11"/>
                      <a:pt x="3" y="16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39" name="Freeform 145"/>
              <p:cNvSpPr>
                <a:spLocks/>
              </p:cNvSpPr>
              <p:nvPr/>
            </p:nvSpPr>
            <p:spPr bwMode="auto">
              <a:xfrm>
                <a:off x="987" y="2287"/>
                <a:ext cx="9" cy="19"/>
              </a:xfrm>
              <a:custGeom>
                <a:avLst/>
                <a:gdLst>
                  <a:gd name="T0" fmla="*/ 4 w 4"/>
                  <a:gd name="T1" fmla="*/ 0 h 8"/>
                  <a:gd name="T2" fmla="*/ 0 w 4"/>
                  <a:gd name="T3" fmla="*/ 0 h 8"/>
                  <a:gd name="T4" fmla="*/ 1 w 4"/>
                  <a:gd name="T5" fmla="*/ 8 h 8"/>
                  <a:gd name="T6" fmla="*/ 4 w 4"/>
                  <a:gd name="T7" fmla="*/ 8 h 8"/>
                  <a:gd name="T8" fmla="*/ 4 w 4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8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6"/>
                      <a:pt x="1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40" name="Freeform 146"/>
              <p:cNvSpPr>
                <a:spLocks/>
              </p:cNvSpPr>
              <p:nvPr/>
            </p:nvSpPr>
            <p:spPr bwMode="auto">
              <a:xfrm>
                <a:off x="994" y="2335"/>
                <a:ext cx="2" cy="16"/>
              </a:xfrm>
              <a:custGeom>
                <a:avLst/>
                <a:gdLst>
                  <a:gd name="T0" fmla="*/ 1 w 1"/>
                  <a:gd name="T1" fmla="*/ 0 h 7"/>
                  <a:gd name="T2" fmla="*/ 0 w 1"/>
                  <a:gd name="T3" fmla="*/ 0 h 7"/>
                  <a:gd name="T4" fmla="*/ 1 w 1"/>
                  <a:gd name="T5" fmla="*/ 7 h 7"/>
                  <a:gd name="T6" fmla="*/ 1 w 1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7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1" y="5"/>
                      <a:pt x="1" y="7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41" name="Freeform 147"/>
              <p:cNvSpPr>
                <a:spLocks/>
              </p:cNvSpPr>
              <p:nvPr/>
            </p:nvSpPr>
            <p:spPr bwMode="auto">
              <a:xfrm>
                <a:off x="989" y="2306"/>
                <a:ext cx="7" cy="29"/>
              </a:xfrm>
              <a:custGeom>
                <a:avLst/>
                <a:gdLst>
                  <a:gd name="T0" fmla="*/ 3 w 3"/>
                  <a:gd name="T1" fmla="*/ 0 h 12"/>
                  <a:gd name="T2" fmla="*/ 0 w 3"/>
                  <a:gd name="T3" fmla="*/ 0 h 12"/>
                  <a:gd name="T4" fmla="*/ 2 w 3"/>
                  <a:gd name="T5" fmla="*/ 12 h 12"/>
                  <a:gd name="T6" fmla="*/ 3 w 3"/>
                  <a:gd name="T7" fmla="*/ 12 h 12"/>
                  <a:gd name="T8" fmla="*/ 3 w 3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2">
                    <a:moveTo>
                      <a:pt x="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4"/>
                      <a:pt x="1" y="8"/>
                      <a:pt x="2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42" name="Rectangle 148"/>
              <p:cNvSpPr>
                <a:spLocks noChangeArrowheads="1"/>
              </p:cNvSpPr>
              <p:nvPr/>
            </p:nvSpPr>
            <p:spPr bwMode="auto">
              <a:xfrm>
                <a:off x="996" y="2178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43" name="Rectangle 149"/>
              <p:cNvSpPr>
                <a:spLocks noChangeArrowheads="1"/>
              </p:cNvSpPr>
              <p:nvPr/>
            </p:nvSpPr>
            <p:spPr bwMode="auto">
              <a:xfrm>
                <a:off x="996" y="2178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44" name="Rectangle 150"/>
              <p:cNvSpPr>
                <a:spLocks noChangeArrowheads="1"/>
              </p:cNvSpPr>
              <p:nvPr/>
            </p:nvSpPr>
            <p:spPr bwMode="auto">
              <a:xfrm>
                <a:off x="996" y="2249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45" name="Rectangle 151"/>
              <p:cNvSpPr>
                <a:spLocks noChangeArrowheads="1"/>
              </p:cNvSpPr>
              <p:nvPr/>
            </p:nvSpPr>
            <p:spPr bwMode="auto">
              <a:xfrm>
                <a:off x="996" y="2249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46" name="Rectangle 152"/>
              <p:cNvSpPr>
                <a:spLocks noChangeArrowheads="1"/>
              </p:cNvSpPr>
              <p:nvPr/>
            </p:nvSpPr>
            <p:spPr bwMode="auto">
              <a:xfrm>
                <a:off x="996" y="2287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47" name="Rectangle 153"/>
              <p:cNvSpPr>
                <a:spLocks noChangeArrowheads="1"/>
              </p:cNvSpPr>
              <p:nvPr/>
            </p:nvSpPr>
            <p:spPr bwMode="auto">
              <a:xfrm>
                <a:off x="996" y="2287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48" name="Freeform 154"/>
              <p:cNvSpPr>
                <a:spLocks/>
              </p:cNvSpPr>
              <p:nvPr/>
            </p:nvSpPr>
            <p:spPr bwMode="auto">
              <a:xfrm>
                <a:off x="996" y="2335"/>
                <a:ext cx="29" cy="118"/>
              </a:xfrm>
              <a:custGeom>
                <a:avLst/>
                <a:gdLst>
                  <a:gd name="T0" fmla="*/ 12 w 12"/>
                  <a:gd name="T1" fmla="*/ 0 h 50"/>
                  <a:gd name="T2" fmla="*/ 0 w 12"/>
                  <a:gd name="T3" fmla="*/ 0 h 50"/>
                  <a:gd name="T4" fmla="*/ 0 w 12"/>
                  <a:gd name="T5" fmla="*/ 7 h 50"/>
                  <a:gd name="T6" fmla="*/ 3 w 12"/>
                  <a:gd name="T7" fmla="*/ 27 h 50"/>
                  <a:gd name="T8" fmla="*/ 12 w 12"/>
                  <a:gd name="T9" fmla="*/ 50 h 50"/>
                  <a:gd name="T10" fmla="*/ 12 w 12"/>
                  <a:gd name="T11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50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2" y="20"/>
                      <a:pt x="3" y="27"/>
                      <a:pt x="3" y="27"/>
                    </a:cubicBezTo>
                    <a:cubicBezTo>
                      <a:pt x="3" y="27"/>
                      <a:pt x="6" y="37"/>
                      <a:pt x="12" y="50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49" name="Rectangle 155"/>
              <p:cNvSpPr>
                <a:spLocks noChangeArrowheads="1"/>
              </p:cNvSpPr>
              <p:nvPr/>
            </p:nvSpPr>
            <p:spPr bwMode="auto">
              <a:xfrm>
                <a:off x="996" y="2306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50" name="Rectangle 156"/>
              <p:cNvSpPr>
                <a:spLocks noChangeArrowheads="1"/>
              </p:cNvSpPr>
              <p:nvPr/>
            </p:nvSpPr>
            <p:spPr bwMode="auto">
              <a:xfrm>
                <a:off x="996" y="2306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51" name="Freeform 157"/>
              <p:cNvSpPr>
                <a:spLocks noEditPoints="1"/>
              </p:cNvSpPr>
              <p:nvPr/>
            </p:nvSpPr>
            <p:spPr bwMode="auto">
              <a:xfrm>
                <a:off x="1119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52" name="Freeform 158"/>
              <p:cNvSpPr>
                <a:spLocks noEditPoints="1"/>
              </p:cNvSpPr>
              <p:nvPr/>
            </p:nvSpPr>
            <p:spPr bwMode="auto">
              <a:xfrm>
                <a:off x="1119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53" name="Freeform 159"/>
              <p:cNvSpPr>
                <a:spLocks noEditPoints="1"/>
              </p:cNvSpPr>
              <p:nvPr/>
            </p:nvSpPr>
            <p:spPr bwMode="auto">
              <a:xfrm>
                <a:off x="1119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54" name="Freeform 160"/>
              <p:cNvSpPr>
                <a:spLocks noEditPoints="1"/>
              </p:cNvSpPr>
              <p:nvPr/>
            </p:nvSpPr>
            <p:spPr bwMode="auto">
              <a:xfrm>
                <a:off x="1119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55" name="Freeform 161"/>
              <p:cNvSpPr>
                <a:spLocks noEditPoints="1"/>
              </p:cNvSpPr>
              <p:nvPr/>
            </p:nvSpPr>
            <p:spPr bwMode="auto">
              <a:xfrm>
                <a:off x="1119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56" name="Freeform 162"/>
              <p:cNvSpPr>
                <a:spLocks noEditPoints="1"/>
              </p:cNvSpPr>
              <p:nvPr/>
            </p:nvSpPr>
            <p:spPr bwMode="auto">
              <a:xfrm>
                <a:off x="1119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57" name="Freeform 163"/>
              <p:cNvSpPr>
                <a:spLocks noEditPoints="1"/>
              </p:cNvSpPr>
              <p:nvPr/>
            </p:nvSpPr>
            <p:spPr bwMode="auto">
              <a:xfrm>
                <a:off x="1119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58" name="Freeform 164"/>
              <p:cNvSpPr>
                <a:spLocks noEditPoints="1"/>
              </p:cNvSpPr>
              <p:nvPr/>
            </p:nvSpPr>
            <p:spPr bwMode="auto">
              <a:xfrm>
                <a:off x="1119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59" name="Rectangle 165"/>
              <p:cNvSpPr>
                <a:spLocks noChangeArrowheads="1"/>
              </p:cNvSpPr>
              <p:nvPr/>
            </p:nvSpPr>
            <p:spPr bwMode="auto">
              <a:xfrm>
                <a:off x="1190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60" name="Rectangle 166"/>
              <p:cNvSpPr>
                <a:spLocks noChangeArrowheads="1"/>
              </p:cNvSpPr>
              <p:nvPr/>
            </p:nvSpPr>
            <p:spPr bwMode="auto">
              <a:xfrm>
                <a:off x="1190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61" name="Rectangle 167"/>
              <p:cNvSpPr>
                <a:spLocks noChangeArrowheads="1"/>
              </p:cNvSpPr>
              <p:nvPr/>
            </p:nvSpPr>
            <p:spPr bwMode="auto">
              <a:xfrm>
                <a:off x="1190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62" name="Rectangle 168"/>
              <p:cNvSpPr>
                <a:spLocks noChangeArrowheads="1"/>
              </p:cNvSpPr>
              <p:nvPr/>
            </p:nvSpPr>
            <p:spPr bwMode="auto">
              <a:xfrm>
                <a:off x="1190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63" name="Rectangle 169"/>
              <p:cNvSpPr>
                <a:spLocks noChangeArrowheads="1"/>
              </p:cNvSpPr>
              <p:nvPr/>
            </p:nvSpPr>
            <p:spPr bwMode="auto">
              <a:xfrm>
                <a:off x="1190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64" name="Rectangle 170"/>
              <p:cNvSpPr>
                <a:spLocks noChangeArrowheads="1"/>
              </p:cNvSpPr>
              <p:nvPr/>
            </p:nvSpPr>
            <p:spPr bwMode="auto">
              <a:xfrm>
                <a:off x="1190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65" name="Rectangle 171"/>
              <p:cNvSpPr>
                <a:spLocks noChangeArrowheads="1"/>
              </p:cNvSpPr>
              <p:nvPr/>
            </p:nvSpPr>
            <p:spPr bwMode="auto">
              <a:xfrm>
                <a:off x="1190" y="2335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66" name="Rectangle 172"/>
              <p:cNvSpPr>
                <a:spLocks noChangeArrowheads="1"/>
              </p:cNvSpPr>
              <p:nvPr/>
            </p:nvSpPr>
            <p:spPr bwMode="auto">
              <a:xfrm>
                <a:off x="1190" y="2335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67" name="Rectangle 173"/>
              <p:cNvSpPr>
                <a:spLocks noChangeArrowheads="1"/>
              </p:cNvSpPr>
              <p:nvPr/>
            </p:nvSpPr>
            <p:spPr bwMode="auto">
              <a:xfrm>
                <a:off x="1190" y="2306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68" name="Rectangle 174"/>
              <p:cNvSpPr>
                <a:spLocks noChangeArrowheads="1"/>
              </p:cNvSpPr>
              <p:nvPr/>
            </p:nvSpPr>
            <p:spPr bwMode="auto">
              <a:xfrm>
                <a:off x="1190" y="2306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69" name="Rectangle 175"/>
              <p:cNvSpPr>
                <a:spLocks noChangeArrowheads="1"/>
              </p:cNvSpPr>
              <p:nvPr/>
            </p:nvSpPr>
            <p:spPr bwMode="auto">
              <a:xfrm>
                <a:off x="1280" y="2178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70" name="Rectangle 176"/>
              <p:cNvSpPr>
                <a:spLocks noChangeArrowheads="1"/>
              </p:cNvSpPr>
              <p:nvPr/>
            </p:nvSpPr>
            <p:spPr bwMode="auto">
              <a:xfrm>
                <a:off x="1280" y="2178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71" name="Rectangle 177"/>
              <p:cNvSpPr>
                <a:spLocks noChangeArrowheads="1"/>
              </p:cNvSpPr>
              <p:nvPr/>
            </p:nvSpPr>
            <p:spPr bwMode="auto">
              <a:xfrm>
                <a:off x="1280" y="2249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72" name="Rectangle 178"/>
              <p:cNvSpPr>
                <a:spLocks noChangeArrowheads="1"/>
              </p:cNvSpPr>
              <p:nvPr/>
            </p:nvSpPr>
            <p:spPr bwMode="auto">
              <a:xfrm>
                <a:off x="1280" y="2249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73" name="Rectangle 179"/>
              <p:cNvSpPr>
                <a:spLocks noChangeArrowheads="1"/>
              </p:cNvSpPr>
              <p:nvPr/>
            </p:nvSpPr>
            <p:spPr bwMode="auto">
              <a:xfrm>
                <a:off x="1280" y="2287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74" name="Rectangle 180"/>
              <p:cNvSpPr>
                <a:spLocks noChangeArrowheads="1"/>
              </p:cNvSpPr>
              <p:nvPr/>
            </p:nvSpPr>
            <p:spPr bwMode="auto">
              <a:xfrm>
                <a:off x="1280" y="2287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75" name="Rectangle 181"/>
              <p:cNvSpPr>
                <a:spLocks noChangeArrowheads="1"/>
              </p:cNvSpPr>
              <p:nvPr/>
            </p:nvSpPr>
            <p:spPr bwMode="auto">
              <a:xfrm>
                <a:off x="1280" y="2335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76" name="Rectangle 182"/>
              <p:cNvSpPr>
                <a:spLocks noChangeArrowheads="1"/>
              </p:cNvSpPr>
              <p:nvPr/>
            </p:nvSpPr>
            <p:spPr bwMode="auto">
              <a:xfrm>
                <a:off x="1280" y="2335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77" name="Rectangle 183"/>
              <p:cNvSpPr>
                <a:spLocks noChangeArrowheads="1"/>
              </p:cNvSpPr>
              <p:nvPr/>
            </p:nvSpPr>
            <p:spPr bwMode="auto">
              <a:xfrm>
                <a:off x="1280" y="2306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78" name="Rectangle 184"/>
              <p:cNvSpPr>
                <a:spLocks noChangeArrowheads="1"/>
              </p:cNvSpPr>
              <p:nvPr/>
            </p:nvSpPr>
            <p:spPr bwMode="auto">
              <a:xfrm>
                <a:off x="1280" y="2306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79" name="Freeform 185"/>
              <p:cNvSpPr>
                <a:spLocks noEditPoints="1"/>
              </p:cNvSpPr>
              <p:nvPr/>
            </p:nvSpPr>
            <p:spPr bwMode="auto">
              <a:xfrm>
                <a:off x="1403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80" name="Freeform 186"/>
              <p:cNvSpPr>
                <a:spLocks noEditPoints="1"/>
              </p:cNvSpPr>
              <p:nvPr/>
            </p:nvSpPr>
            <p:spPr bwMode="auto">
              <a:xfrm>
                <a:off x="1403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81" name="Freeform 187"/>
              <p:cNvSpPr>
                <a:spLocks noEditPoints="1"/>
              </p:cNvSpPr>
              <p:nvPr/>
            </p:nvSpPr>
            <p:spPr bwMode="auto">
              <a:xfrm>
                <a:off x="1403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82" name="Freeform 188"/>
              <p:cNvSpPr>
                <a:spLocks noEditPoints="1"/>
              </p:cNvSpPr>
              <p:nvPr/>
            </p:nvSpPr>
            <p:spPr bwMode="auto">
              <a:xfrm>
                <a:off x="1403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83" name="Freeform 189"/>
              <p:cNvSpPr>
                <a:spLocks noEditPoints="1"/>
              </p:cNvSpPr>
              <p:nvPr/>
            </p:nvSpPr>
            <p:spPr bwMode="auto">
              <a:xfrm>
                <a:off x="1403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84" name="Freeform 190"/>
              <p:cNvSpPr>
                <a:spLocks noEditPoints="1"/>
              </p:cNvSpPr>
              <p:nvPr/>
            </p:nvSpPr>
            <p:spPr bwMode="auto">
              <a:xfrm>
                <a:off x="1403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85" name="Freeform 191"/>
              <p:cNvSpPr>
                <a:spLocks noEditPoints="1"/>
              </p:cNvSpPr>
              <p:nvPr/>
            </p:nvSpPr>
            <p:spPr bwMode="auto">
              <a:xfrm>
                <a:off x="1403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86" name="Freeform 192"/>
              <p:cNvSpPr>
                <a:spLocks noEditPoints="1"/>
              </p:cNvSpPr>
              <p:nvPr/>
            </p:nvSpPr>
            <p:spPr bwMode="auto">
              <a:xfrm>
                <a:off x="1403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87" name="Rectangle 193"/>
              <p:cNvSpPr>
                <a:spLocks noChangeArrowheads="1"/>
              </p:cNvSpPr>
              <p:nvPr/>
            </p:nvSpPr>
            <p:spPr bwMode="auto">
              <a:xfrm>
                <a:off x="1474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88" name="Rectangle 194"/>
              <p:cNvSpPr>
                <a:spLocks noChangeArrowheads="1"/>
              </p:cNvSpPr>
              <p:nvPr/>
            </p:nvSpPr>
            <p:spPr bwMode="auto">
              <a:xfrm>
                <a:off x="1474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89" name="Rectangle 195"/>
              <p:cNvSpPr>
                <a:spLocks noChangeArrowheads="1"/>
              </p:cNvSpPr>
              <p:nvPr/>
            </p:nvSpPr>
            <p:spPr bwMode="auto">
              <a:xfrm>
                <a:off x="1474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90" name="Rectangle 196"/>
              <p:cNvSpPr>
                <a:spLocks noChangeArrowheads="1"/>
              </p:cNvSpPr>
              <p:nvPr/>
            </p:nvSpPr>
            <p:spPr bwMode="auto">
              <a:xfrm>
                <a:off x="1474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91" name="Rectangle 197"/>
              <p:cNvSpPr>
                <a:spLocks noChangeArrowheads="1"/>
              </p:cNvSpPr>
              <p:nvPr/>
            </p:nvSpPr>
            <p:spPr bwMode="auto">
              <a:xfrm>
                <a:off x="1474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92" name="Rectangle 198"/>
              <p:cNvSpPr>
                <a:spLocks noChangeArrowheads="1"/>
              </p:cNvSpPr>
              <p:nvPr/>
            </p:nvSpPr>
            <p:spPr bwMode="auto">
              <a:xfrm>
                <a:off x="1474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93" name="Rectangle 199"/>
              <p:cNvSpPr>
                <a:spLocks noChangeArrowheads="1"/>
              </p:cNvSpPr>
              <p:nvPr/>
            </p:nvSpPr>
            <p:spPr bwMode="auto">
              <a:xfrm>
                <a:off x="1474" y="2335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94" name="Rectangle 200"/>
              <p:cNvSpPr>
                <a:spLocks noChangeArrowheads="1"/>
              </p:cNvSpPr>
              <p:nvPr/>
            </p:nvSpPr>
            <p:spPr bwMode="auto">
              <a:xfrm>
                <a:off x="1474" y="2335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95" name="Rectangle 201"/>
              <p:cNvSpPr>
                <a:spLocks noChangeArrowheads="1"/>
              </p:cNvSpPr>
              <p:nvPr/>
            </p:nvSpPr>
            <p:spPr bwMode="auto">
              <a:xfrm>
                <a:off x="1474" y="2306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96" name="Rectangle 202"/>
              <p:cNvSpPr>
                <a:spLocks noChangeArrowheads="1"/>
              </p:cNvSpPr>
              <p:nvPr/>
            </p:nvSpPr>
            <p:spPr bwMode="auto">
              <a:xfrm>
                <a:off x="1474" y="2306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97" name="Rectangle 203"/>
              <p:cNvSpPr>
                <a:spLocks noChangeArrowheads="1"/>
              </p:cNvSpPr>
              <p:nvPr/>
            </p:nvSpPr>
            <p:spPr bwMode="auto">
              <a:xfrm>
                <a:off x="1564" y="2178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98" name="Rectangle 204"/>
              <p:cNvSpPr>
                <a:spLocks noChangeArrowheads="1"/>
              </p:cNvSpPr>
              <p:nvPr/>
            </p:nvSpPr>
            <p:spPr bwMode="auto">
              <a:xfrm>
                <a:off x="1564" y="2178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</p:grpSp>
        <p:grpSp>
          <p:nvGrpSpPr>
            <p:cNvPr id="5" name="Group 406"/>
            <p:cNvGrpSpPr>
              <a:grpSpLocks/>
            </p:cNvGrpSpPr>
            <p:nvPr/>
          </p:nvGrpSpPr>
          <p:grpSpPr bwMode="auto">
            <a:xfrm>
              <a:off x="2482850" y="3457575"/>
              <a:ext cx="3351213" cy="452438"/>
              <a:chOff x="1564" y="2178"/>
              <a:chExt cx="2111" cy="285"/>
            </a:xfrm>
          </p:grpSpPr>
          <p:sp>
            <p:nvSpPr>
              <p:cNvPr id="2099" name="Rectangle 206"/>
              <p:cNvSpPr>
                <a:spLocks noChangeArrowheads="1"/>
              </p:cNvSpPr>
              <p:nvPr/>
            </p:nvSpPr>
            <p:spPr bwMode="auto">
              <a:xfrm>
                <a:off x="1564" y="2249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00" name="Rectangle 207"/>
              <p:cNvSpPr>
                <a:spLocks noChangeArrowheads="1"/>
              </p:cNvSpPr>
              <p:nvPr/>
            </p:nvSpPr>
            <p:spPr bwMode="auto">
              <a:xfrm>
                <a:off x="1564" y="2249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01" name="Rectangle 208"/>
              <p:cNvSpPr>
                <a:spLocks noChangeArrowheads="1"/>
              </p:cNvSpPr>
              <p:nvPr/>
            </p:nvSpPr>
            <p:spPr bwMode="auto">
              <a:xfrm>
                <a:off x="1564" y="2287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02" name="Rectangle 209"/>
              <p:cNvSpPr>
                <a:spLocks noChangeArrowheads="1"/>
              </p:cNvSpPr>
              <p:nvPr/>
            </p:nvSpPr>
            <p:spPr bwMode="auto">
              <a:xfrm>
                <a:off x="1564" y="2287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03" name="Rectangle 210"/>
              <p:cNvSpPr>
                <a:spLocks noChangeArrowheads="1"/>
              </p:cNvSpPr>
              <p:nvPr/>
            </p:nvSpPr>
            <p:spPr bwMode="auto">
              <a:xfrm>
                <a:off x="1564" y="2335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04" name="Rectangle 211"/>
              <p:cNvSpPr>
                <a:spLocks noChangeArrowheads="1"/>
              </p:cNvSpPr>
              <p:nvPr/>
            </p:nvSpPr>
            <p:spPr bwMode="auto">
              <a:xfrm>
                <a:off x="1564" y="2335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05" name="Rectangle 212"/>
              <p:cNvSpPr>
                <a:spLocks noChangeArrowheads="1"/>
              </p:cNvSpPr>
              <p:nvPr/>
            </p:nvSpPr>
            <p:spPr bwMode="auto">
              <a:xfrm>
                <a:off x="1564" y="2306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06" name="Rectangle 213"/>
              <p:cNvSpPr>
                <a:spLocks noChangeArrowheads="1"/>
              </p:cNvSpPr>
              <p:nvPr/>
            </p:nvSpPr>
            <p:spPr bwMode="auto">
              <a:xfrm>
                <a:off x="1564" y="2306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07" name="Freeform 214"/>
              <p:cNvSpPr>
                <a:spLocks noEditPoints="1"/>
              </p:cNvSpPr>
              <p:nvPr/>
            </p:nvSpPr>
            <p:spPr bwMode="auto">
              <a:xfrm>
                <a:off x="1687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08" name="Freeform 215"/>
              <p:cNvSpPr>
                <a:spLocks noEditPoints="1"/>
              </p:cNvSpPr>
              <p:nvPr/>
            </p:nvSpPr>
            <p:spPr bwMode="auto">
              <a:xfrm>
                <a:off x="1687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09" name="Freeform 216"/>
              <p:cNvSpPr>
                <a:spLocks noEditPoints="1"/>
              </p:cNvSpPr>
              <p:nvPr/>
            </p:nvSpPr>
            <p:spPr bwMode="auto">
              <a:xfrm>
                <a:off x="1687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10" name="Freeform 217"/>
              <p:cNvSpPr>
                <a:spLocks noEditPoints="1"/>
              </p:cNvSpPr>
              <p:nvPr/>
            </p:nvSpPr>
            <p:spPr bwMode="auto">
              <a:xfrm>
                <a:off x="1687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11" name="Freeform 218"/>
              <p:cNvSpPr>
                <a:spLocks noEditPoints="1"/>
              </p:cNvSpPr>
              <p:nvPr/>
            </p:nvSpPr>
            <p:spPr bwMode="auto">
              <a:xfrm>
                <a:off x="1687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12" name="Freeform 219"/>
              <p:cNvSpPr>
                <a:spLocks noEditPoints="1"/>
              </p:cNvSpPr>
              <p:nvPr/>
            </p:nvSpPr>
            <p:spPr bwMode="auto">
              <a:xfrm>
                <a:off x="1687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13" name="Freeform 220"/>
              <p:cNvSpPr>
                <a:spLocks noEditPoints="1"/>
              </p:cNvSpPr>
              <p:nvPr/>
            </p:nvSpPr>
            <p:spPr bwMode="auto">
              <a:xfrm>
                <a:off x="1687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14" name="Freeform 221"/>
              <p:cNvSpPr>
                <a:spLocks noEditPoints="1"/>
              </p:cNvSpPr>
              <p:nvPr/>
            </p:nvSpPr>
            <p:spPr bwMode="auto">
              <a:xfrm>
                <a:off x="1687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15" name="Rectangle 222"/>
              <p:cNvSpPr>
                <a:spLocks noChangeArrowheads="1"/>
              </p:cNvSpPr>
              <p:nvPr/>
            </p:nvSpPr>
            <p:spPr bwMode="auto">
              <a:xfrm>
                <a:off x="1758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16" name="Rectangle 223"/>
              <p:cNvSpPr>
                <a:spLocks noChangeArrowheads="1"/>
              </p:cNvSpPr>
              <p:nvPr/>
            </p:nvSpPr>
            <p:spPr bwMode="auto">
              <a:xfrm>
                <a:off x="1758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17" name="Rectangle 224"/>
              <p:cNvSpPr>
                <a:spLocks noChangeArrowheads="1"/>
              </p:cNvSpPr>
              <p:nvPr/>
            </p:nvSpPr>
            <p:spPr bwMode="auto">
              <a:xfrm>
                <a:off x="1758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18" name="Rectangle 225"/>
              <p:cNvSpPr>
                <a:spLocks noChangeArrowheads="1"/>
              </p:cNvSpPr>
              <p:nvPr/>
            </p:nvSpPr>
            <p:spPr bwMode="auto">
              <a:xfrm>
                <a:off x="1758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19" name="Rectangle 226"/>
              <p:cNvSpPr>
                <a:spLocks noChangeArrowheads="1"/>
              </p:cNvSpPr>
              <p:nvPr/>
            </p:nvSpPr>
            <p:spPr bwMode="auto">
              <a:xfrm>
                <a:off x="1758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20" name="Rectangle 227"/>
              <p:cNvSpPr>
                <a:spLocks noChangeArrowheads="1"/>
              </p:cNvSpPr>
              <p:nvPr/>
            </p:nvSpPr>
            <p:spPr bwMode="auto">
              <a:xfrm>
                <a:off x="1758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21" name="Rectangle 228"/>
              <p:cNvSpPr>
                <a:spLocks noChangeArrowheads="1"/>
              </p:cNvSpPr>
              <p:nvPr/>
            </p:nvSpPr>
            <p:spPr bwMode="auto">
              <a:xfrm>
                <a:off x="1758" y="2335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22" name="Rectangle 229"/>
              <p:cNvSpPr>
                <a:spLocks noChangeArrowheads="1"/>
              </p:cNvSpPr>
              <p:nvPr/>
            </p:nvSpPr>
            <p:spPr bwMode="auto">
              <a:xfrm>
                <a:off x="1758" y="2335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23" name="Rectangle 230"/>
              <p:cNvSpPr>
                <a:spLocks noChangeArrowheads="1"/>
              </p:cNvSpPr>
              <p:nvPr/>
            </p:nvSpPr>
            <p:spPr bwMode="auto">
              <a:xfrm>
                <a:off x="1758" y="2306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24" name="Rectangle 231"/>
              <p:cNvSpPr>
                <a:spLocks noChangeArrowheads="1"/>
              </p:cNvSpPr>
              <p:nvPr/>
            </p:nvSpPr>
            <p:spPr bwMode="auto">
              <a:xfrm>
                <a:off x="1758" y="2306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25" name="Rectangle 232"/>
              <p:cNvSpPr>
                <a:spLocks noChangeArrowheads="1"/>
              </p:cNvSpPr>
              <p:nvPr/>
            </p:nvSpPr>
            <p:spPr bwMode="auto">
              <a:xfrm>
                <a:off x="1848" y="2178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26" name="Rectangle 233"/>
              <p:cNvSpPr>
                <a:spLocks noChangeArrowheads="1"/>
              </p:cNvSpPr>
              <p:nvPr/>
            </p:nvSpPr>
            <p:spPr bwMode="auto">
              <a:xfrm>
                <a:off x="1848" y="2178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27" name="Rectangle 234"/>
              <p:cNvSpPr>
                <a:spLocks noChangeArrowheads="1"/>
              </p:cNvSpPr>
              <p:nvPr/>
            </p:nvSpPr>
            <p:spPr bwMode="auto">
              <a:xfrm>
                <a:off x="1848" y="2249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28" name="Rectangle 235"/>
              <p:cNvSpPr>
                <a:spLocks noChangeArrowheads="1"/>
              </p:cNvSpPr>
              <p:nvPr/>
            </p:nvSpPr>
            <p:spPr bwMode="auto">
              <a:xfrm>
                <a:off x="1848" y="2249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29" name="Rectangle 236"/>
              <p:cNvSpPr>
                <a:spLocks noChangeArrowheads="1"/>
              </p:cNvSpPr>
              <p:nvPr/>
            </p:nvSpPr>
            <p:spPr bwMode="auto">
              <a:xfrm>
                <a:off x="1848" y="2287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30" name="Rectangle 237"/>
              <p:cNvSpPr>
                <a:spLocks noChangeArrowheads="1"/>
              </p:cNvSpPr>
              <p:nvPr/>
            </p:nvSpPr>
            <p:spPr bwMode="auto">
              <a:xfrm>
                <a:off x="1848" y="2287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31" name="Rectangle 238"/>
              <p:cNvSpPr>
                <a:spLocks noChangeArrowheads="1"/>
              </p:cNvSpPr>
              <p:nvPr/>
            </p:nvSpPr>
            <p:spPr bwMode="auto">
              <a:xfrm>
                <a:off x="1848" y="2335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32" name="Rectangle 239"/>
              <p:cNvSpPr>
                <a:spLocks noChangeArrowheads="1"/>
              </p:cNvSpPr>
              <p:nvPr/>
            </p:nvSpPr>
            <p:spPr bwMode="auto">
              <a:xfrm>
                <a:off x="1848" y="2335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33" name="Rectangle 240"/>
              <p:cNvSpPr>
                <a:spLocks noChangeArrowheads="1"/>
              </p:cNvSpPr>
              <p:nvPr/>
            </p:nvSpPr>
            <p:spPr bwMode="auto">
              <a:xfrm>
                <a:off x="1848" y="2306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34" name="Rectangle 241"/>
              <p:cNvSpPr>
                <a:spLocks noChangeArrowheads="1"/>
              </p:cNvSpPr>
              <p:nvPr/>
            </p:nvSpPr>
            <p:spPr bwMode="auto">
              <a:xfrm>
                <a:off x="1848" y="2306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35" name="Freeform 242"/>
              <p:cNvSpPr>
                <a:spLocks noEditPoints="1"/>
              </p:cNvSpPr>
              <p:nvPr/>
            </p:nvSpPr>
            <p:spPr bwMode="auto">
              <a:xfrm>
                <a:off x="1971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36" name="Freeform 243"/>
              <p:cNvSpPr>
                <a:spLocks noEditPoints="1"/>
              </p:cNvSpPr>
              <p:nvPr/>
            </p:nvSpPr>
            <p:spPr bwMode="auto">
              <a:xfrm>
                <a:off x="1971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37" name="Freeform 244"/>
              <p:cNvSpPr>
                <a:spLocks noEditPoints="1"/>
              </p:cNvSpPr>
              <p:nvPr/>
            </p:nvSpPr>
            <p:spPr bwMode="auto">
              <a:xfrm>
                <a:off x="1971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38" name="Freeform 245"/>
              <p:cNvSpPr>
                <a:spLocks noEditPoints="1"/>
              </p:cNvSpPr>
              <p:nvPr/>
            </p:nvSpPr>
            <p:spPr bwMode="auto">
              <a:xfrm>
                <a:off x="1971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39" name="Freeform 246"/>
              <p:cNvSpPr>
                <a:spLocks noEditPoints="1"/>
              </p:cNvSpPr>
              <p:nvPr/>
            </p:nvSpPr>
            <p:spPr bwMode="auto">
              <a:xfrm>
                <a:off x="1971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40" name="Freeform 247"/>
              <p:cNvSpPr>
                <a:spLocks noEditPoints="1"/>
              </p:cNvSpPr>
              <p:nvPr/>
            </p:nvSpPr>
            <p:spPr bwMode="auto">
              <a:xfrm>
                <a:off x="1971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41" name="Freeform 248"/>
              <p:cNvSpPr>
                <a:spLocks noEditPoints="1"/>
              </p:cNvSpPr>
              <p:nvPr/>
            </p:nvSpPr>
            <p:spPr bwMode="auto">
              <a:xfrm>
                <a:off x="1971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42" name="Freeform 249"/>
              <p:cNvSpPr>
                <a:spLocks noEditPoints="1"/>
              </p:cNvSpPr>
              <p:nvPr/>
            </p:nvSpPr>
            <p:spPr bwMode="auto">
              <a:xfrm>
                <a:off x="1971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43" name="Rectangle 250"/>
              <p:cNvSpPr>
                <a:spLocks noChangeArrowheads="1"/>
              </p:cNvSpPr>
              <p:nvPr/>
            </p:nvSpPr>
            <p:spPr bwMode="auto">
              <a:xfrm>
                <a:off x="2042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44" name="Rectangle 251"/>
              <p:cNvSpPr>
                <a:spLocks noChangeArrowheads="1"/>
              </p:cNvSpPr>
              <p:nvPr/>
            </p:nvSpPr>
            <p:spPr bwMode="auto">
              <a:xfrm>
                <a:off x="2042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45" name="Rectangle 252"/>
              <p:cNvSpPr>
                <a:spLocks noChangeArrowheads="1"/>
              </p:cNvSpPr>
              <p:nvPr/>
            </p:nvSpPr>
            <p:spPr bwMode="auto">
              <a:xfrm>
                <a:off x="2042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46" name="Rectangle 253"/>
              <p:cNvSpPr>
                <a:spLocks noChangeArrowheads="1"/>
              </p:cNvSpPr>
              <p:nvPr/>
            </p:nvSpPr>
            <p:spPr bwMode="auto">
              <a:xfrm>
                <a:off x="2042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47" name="Rectangle 254"/>
              <p:cNvSpPr>
                <a:spLocks noChangeArrowheads="1"/>
              </p:cNvSpPr>
              <p:nvPr/>
            </p:nvSpPr>
            <p:spPr bwMode="auto">
              <a:xfrm>
                <a:off x="2042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48" name="Rectangle 255"/>
              <p:cNvSpPr>
                <a:spLocks noChangeArrowheads="1"/>
              </p:cNvSpPr>
              <p:nvPr/>
            </p:nvSpPr>
            <p:spPr bwMode="auto">
              <a:xfrm>
                <a:off x="2042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49" name="Rectangle 256"/>
              <p:cNvSpPr>
                <a:spLocks noChangeArrowheads="1"/>
              </p:cNvSpPr>
              <p:nvPr/>
            </p:nvSpPr>
            <p:spPr bwMode="auto">
              <a:xfrm>
                <a:off x="2042" y="2335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50" name="Rectangle 257"/>
              <p:cNvSpPr>
                <a:spLocks noChangeArrowheads="1"/>
              </p:cNvSpPr>
              <p:nvPr/>
            </p:nvSpPr>
            <p:spPr bwMode="auto">
              <a:xfrm>
                <a:off x="2042" y="2335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51" name="Rectangle 258"/>
              <p:cNvSpPr>
                <a:spLocks noChangeArrowheads="1"/>
              </p:cNvSpPr>
              <p:nvPr/>
            </p:nvSpPr>
            <p:spPr bwMode="auto">
              <a:xfrm>
                <a:off x="2042" y="2306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52" name="Rectangle 259"/>
              <p:cNvSpPr>
                <a:spLocks noChangeArrowheads="1"/>
              </p:cNvSpPr>
              <p:nvPr/>
            </p:nvSpPr>
            <p:spPr bwMode="auto">
              <a:xfrm>
                <a:off x="2042" y="2306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53" name="Rectangle 260"/>
              <p:cNvSpPr>
                <a:spLocks noChangeArrowheads="1"/>
              </p:cNvSpPr>
              <p:nvPr/>
            </p:nvSpPr>
            <p:spPr bwMode="auto">
              <a:xfrm>
                <a:off x="2132" y="2178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54" name="Rectangle 261"/>
              <p:cNvSpPr>
                <a:spLocks noChangeArrowheads="1"/>
              </p:cNvSpPr>
              <p:nvPr/>
            </p:nvSpPr>
            <p:spPr bwMode="auto">
              <a:xfrm>
                <a:off x="2132" y="2178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55" name="Rectangle 262"/>
              <p:cNvSpPr>
                <a:spLocks noChangeArrowheads="1"/>
              </p:cNvSpPr>
              <p:nvPr/>
            </p:nvSpPr>
            <p:spPr bwMode="auto">
              <a:xfrm>
                <a:off x="2132" y="2249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56" name="Rectangle 263"/>
              <p:cNvSpPr>
                <a:spLocks noChangeArrowheads="1"/>
              </p:cNvSpPr>
              <p:nvPr/>
            </p:nvSpPr>
            <p:spPr bwMode="auto">
              <a:xfrm>
                <a:off x="2132" y="2249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57" name="Rectangle 264"/>
              <p:cNvSpPr>
                <a:spLocks noChangeArrowheads="1"/>
              </p:cNvSpPr>
              <p:nvPr/>
            </p:nvSpPr>
            <p:spPr bwMode="auto">
              <a:xfrm>
                <a:off x="2132" y="2287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58" name="Rectangle 265"/>
              <p:cNvSpPr>
                <a:spLocks noChangeArrowheads="1"/>
              </p:cNvSpPr>
              <p:nvPr/>
            </p:nvSpPr>
            <p:spPr bwMode="auto">
              <a:xfrm>
                <a:off x="2132" y="2287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59" name="Rectangle 266"/>
              <p:cNvSpPr>
                <a:spLocks noChangeArrowheads="1"/>
              </p:cNvSpPr>
              <p:nvPr/>
            </p:nvSpPr>
            <p:spPr bwMode="auto">
              <a:xfrm>
                <a:off x="2132" y="2335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60" name="Rectangle 267"/>
              <p:cNvSpPr>
                <a:spLocks noChangeArrowheads="1"/>
              </p:cNvSpPr>
              <p:nvPr/>
            </p:nvSpPr>
            <p:spPr bwMode="auto">
              <a:xfrm>
                <a:off x="2132" y="2335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61" name="Rectangle 268"/>
              <p:cNvSpPr>
                <a:spLocks noChangeArrowheads="1"/>
              </p:cNvSpPr>
              <p:nvPr/>
            </p:nvSpPr>
            <p:spPr bwMode="auto">
              <a:xfrm>
                <a:off x="2132" y="2306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62" name="Rectangle 269"/>
              <p:cNvSpPr>
                <a:spLocks noChangeArrowheads="1"/>
              </p:cNvSpPr>
              <p:nvPr/>
            </p:nvSpPr>
            <p:spPr bwMode="auto">
              <a:xfrm>
                <a:off x="2132" y="2306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63" name="Freeform 270"/>
              <p:cNvSpPr>
                <a:spLocks noEditPoints="1"/>
              </p:cNvSpPr>
              <p:nvPr/>
            </p:nvSpPr>
            <p:spPr bwMode="auto">
              <a:xfrm>
                <a:off x="2255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64" name="Freeform 271"/>
              <p:cNvSpPr>
                <a:spLocks noEditPoints="1"/>
              </p:cNvSpPr>
              <p:nvPr/>
            </p:nvSpPr>
            <p:spPr bwMode="auto">
              <a:xfrm>
                <a:off x="2255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65" name="Freeform 272"/>
              <p:cNvSpPr>
                <a:spLocks noEditPoints="1"/>
              </p:cNvSpPr>
              <p:nvPr/>
            </p:nvSpPr>
            <p:spPr bwMode="auto">
              <a:xfrm>
                <a:off x="2255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66" name="Freeform 273"/>
              <p:cNvSpPr>
                <a:spLocks noEditPoints="1"/>
              </p:cNvSpPr>
              <p:nvPr/>
            </p:nvSpPr>
            <p:spPr bwMode="auto">
              <a:xfrm>
                <a:off x="2255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67" name="Freeform 274"/>
              <p:cNvSpPr>
                <a:spLocks noEditPoints="1"/>
              </p:cNvSpPr>
              <p:nvPr/>
            </p:nvSpPr>
            <p:spPr bwMode="auto">
              <a:xfrm>
                <a:off x="2255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68" name="Freeform 275"/>
              <p:cNvSpPr>
                <a:spLocks noEditPoints="1"/>
              </p:cNvSpPr>
              <p:nvPr/>
            </p:nvSpPr>
            <p:spPr bwMode="auto">
              <a:xfrm>
                <a:off x="2255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69" name="Freeform 276"/>
              <p:cNvSpPr>
                <a:spLocks noEditPoints="1"/>
              </p:cNvSpPr>
              <p:nvPr/>
            </p:nvSpPr>
            <p:spPr bwMode="auto">
              <a:xfrm>
                <a:off x="2255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70" name="Freeform 277"/>
              <p:cNvSpPr>
                <a:spLocks noEditPoints="1"/>
              </p:cNvSpPr>
              <p:nvPr/>
            </p:nvSpPr>
            <p:spPr bwMode="auto">
              <a:xfrm>
                <a:off x="2255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71" name="Rectangle 278"/>
              <p:cNvSpPr>
                <a:spLocks noChangeArrowheads="1"/>
              </p:cNvSpPr>
              <p:nvPr/>
            </p:nvSpPr>
            <p:spPr bwMode="auto">
              <a:xfrm>
                <a:off x="2326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72" name="Rectangle 279"/>
              <p:cNvSpPr>
                <a:spLocks noChangeArrowheads="1"/>
              </p:cNvSpPr>
              <p:nvPr/>
            </p:nvSpPr>
            <p:spPr bwMode="auto">
              <a:xfrm>
                <a:off x="2326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73" name="Rectangle 280"/>
              <p:cNvSpPr>
                <a:spLocks noChangeArrowheads="1"/>
              </p:cNvSpPr>
              <p:nvPr/>
            </p:nvSpPr>
            <p:spPr bwMode="auto">
              <a:xfrm>
                <a:off x="2326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74" name="Rectangle 281"/>
              <p:cNvSpPr>
                <a:spLocks noChangeArrowheads="1"/>
              </p:cNvSpPr>
              <p:nvPr/>
            </p:nvSpPr>
            <p:spPr bwMode="auto">
              <a:xfrm>
                <a:off x="2326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75" name="Rectangle 282"/>
              <p:cNvSpPr>
                <a:spLocks noChangeArrowheads="1"/>
              </p:cNvSpPr>
              <p:nvPr/>
            </p:nvSpPr>
            <p:spPr bwMode="auto">
              <a:xfrm>
                <a:off x="2326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76" name="Rectangle 283"/>
              <p:cNvSpPr>
                <a:spLocks noChangeArrowheads="1"/>
              </p:cNvSpPr>
              <p:nvPr/>
            </p:nvSpPr>
            <p:spPr bwMode="auto">
              <a:xfrm>
                <a:off x="2326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77" name="Rectangle 284"/>
              <p:cNvSpPr>
                <a:spLocks noChangeArrowheads="1"/>
              </p:cNvSpPr>
              <p:nvPr/>
            </p:nvSpPr>
            <p:spPr bwMode="auto">
              <a:xfrm>
                <a:off x="2326" y="2335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78" name="Rectangle 285"/>
              <p:cNvSpPr>
                <a:spLocks noChangeArrowheads="1"/>
              </p:cNvSpPr>
              <p:nvPr/>
            </p:nvSpPr>
            <p:spPr bwMode="auto">
              <a:xfrm>
                <a:off x="2326" y="2335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79" name="Rectangle 286"/>
              <p:cNvSpPr>
                <a:spLocks noChangeArrowheads="1"/>
              </p:cNvSpPr>
              <p:nvPr/>
            </p:nvSpPr>
            <p:spPr bwMode="auto">
              <a:xfrm>
                <a:off x="2326" y="2306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80" name="Rectangle 287"/>
              <p:cNvSpPr>
                <a:spLocks noChangeArrowheads="1"/>
              </p:cNvSpPr>
              <p:nvPr/>
            </p:nvSpPr>
            <p:spPr bwMode="auto">
              <a:xfrm>
                <a:off x="2326" y="2306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81" name="Rectangle 288"/>
              <p:cNvSpPr>
                <a:spLocks noChangeArrowheads="1"/>
              </p:cNvSpPr>
              <p:nvPr/>
            </p:nvSpPr>
            <p:spPr bwMode="auto">
              <a:xfrm>
                <a:off x="2416" y="2178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82" name="Rectangle 289"/>
              <p:cNvSpPr>
                <a:spLocks noChangeArrowheads="1"/>
              </p:cNvSpPr>
              <p:nvPr/>
            </p:nvSpPr>
            <p:spPr bwMode="auto">
              <a:xfrm>
                <a:off x="2416" y="2178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83" name="Rectangle 290"/>
              <p:cNvSpPr>
                <a:spLocks noChangeArrowheads="1"/>
              </p:cNvSpPr>
              <p:nvPr/>
            </p:nvSpPr>
            <p:spPr bwMode="auto">
              <a:xfrm>
                <a:off x="2416" y="2249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84" name="Rectangle 291"/>
              <p:cNvSpPr>
                <a:spLocks noChangeArrowheads="1"/>
              </p:cNvSpPr>
              <p:nvPr/>
            </p:nvSpPr>
            <p:spPr bwMode="auto">
              <a:xfrm>
                <a:off x="2416" y="2249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85" name="Rectangle 292"/>
              <p:cNvSpPr>
                <a:spLocks noChangeArrowheads="1"/>
              </p:cNvSpPr>
              <p:nvPr/>
            </p:nvSpPr>
            <p:spPr bwMode="auto">
              <a:xfrm>
                <a:off x="2416" y="2287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86" name="Rectangle 293"/>
              <p:cNvSpPr>
                <a:spLocks noChangeArrowheads="1"/>
              </p:cNvSpPr>
              <p:nvPr/>
            </p:nvSpPr>
            <p:spPr bwMode="auto">
              <a:xfrm>
                <a:off x="2416" y="2287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87" name="Rectangle 294"/>
              <p:cNvSpPr>
                <a:spLocks noChangeArrowheads="1"/>
              </p:cNvSpPr>
              <p:nvPr/>
            </p:nvSpPr>
            <p:spPr bwMode="auto">
              <a:xfrm>
                <a:off x="2416" y="2335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88" name="Rectangle 295"/>
              <p:cNvSpPr>
                <a:spLocks noChangeArrowheads="1"/>
              </p:cNvSpPr>
              <p:nvPr/>
            </p:nvSpPr>
            <p:spPr bwMode="auto">
              <a:xfrm>
                <a:off x="2416" y="2335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89" name="Rectangle 296"/>
              <p:cNvSpPr>
                <a:spLocks noChangeArrowheads="1"/>
              </p:cNvSpPr>
              <p:nvPr/>
            </p:nvSpPr>
            <p:spPr bwMode="auto">
              <a:xfrm>
                <a:off x="2416" y="2306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90" name="Rectangle 297"/>
              <p:cNvSpPr>
                <a:spLocks noChangeArrowheads="1"/>
              </p:cNvSpPr>
              <p:nvPr/>
            </p:nvSpPr>
            <p:spPr bwMode="auto">
              <a:xfrm>
                <a:off x="2416" y="2306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91" name="Freeform 298"/>
              <p:cNvSpPr>
                <a:spLocks noEditPoints="1"/>
              </p:cNvSpPr>
              <p:nvPr/>
            </p:nvSpPr>
            <p:spPr bwMode="auto">
              <a:xfrm>
                <a:off x="2539" y="2178"/>
                <a:ext cx="284" cy="285"/>
              </a:xfrm>
              <a:custGeom>
                <a:avLst/>
                <a:gdLst>
                  <a:gd name="T0" fmla="*/ 30 w 120"/>
                  <a:gd name="T1" fmla="*/ 0 h 120"/>
                  <a:gd name="T2" fmla="*/ 0 w 120"/>
                  <a:gd name="T3" fmla="*/ 0 h 120"/>
                  <a:gd name="T4" fmla="*/ 0 w 120"/>
                  <a:gd name="T5" fmla="*/ 120 h 120"/>
                  <a:gd name="T6" fmla="*/ 100 w 120"/>
                  <a:gd name="T7" fmla="*/ 120 h 120"/>
                  <a:gd name="T8" fmla="*/ 120 w 120"/>
                  <a:gd name="T9" fmla="*/ 117 h 120"/>
                  <a:gd name="T10" fmla="*/ 120 w 120"/>
                  <a:gd name="T11" fmla="*/ 66 h 120"/>
                  <a:gd name="T12" fmla="*/ 80 w 120"/>
                  <a:gd name="T13" fmla="*/ 66 h 120"/>
                  <a:gd name="T14" fmla="*/ 80 w 120"/>
                  <a:gd name="T15" fmla="*/ 120 h 120"/>
                  <a:gd name="T16" fmla="*/ 68 w 120"/>
                  <a:gd name="T17" fmla="*/ 120 h 120"/>
                  <a:gd name="T18" fmla="*/ 68 w 120"/>
                  <a:gd name="T19" fmla="*/ 66 h 120"/>
                  <a:gd name="T20" fmla="*/ 68 w 120"/>
                  <a:gd name="T21" fmla="*/ 120 h 120"/>
                  <a:gd name="T22" fmla="*/ 30 w 120"/>
                  <a:gd name="T23" fmla="*/ 120 h 120"/>
                  <a:gd name="T24" fmla="*/ 30 w 120"/>
                  <a:gd name="T25" fmla="*/ 66 h 120"/>
                  <a:gd name="T26" fmla="*/ 0 w 120"/>
                  <a:gd name="T27" fmla="*/ 66 h 120"/>
                  <a:gd name="T28" fmla="*/ 0 w 120"/>
                  <a:gd name="T29" fmla="*/ 58 h 120"/>
                  <a:gd name="T30" fmla="*/ 0 w 120"/>
                  <a:gd name="T31" fmla="*/ 56 h 120"/>
                  <a:gd name="T32" fmla="*/ 0 w 120"/>
                  <a:gd name="T33" fmla="*/ 30 h 120"/>
                  <a:gd name="T34" fmla="*/ 30 w 120"/>
                  <a:gd name="T35" fmla="*/ 30 h 120"/>
                  <a:gd name="T36" fmla="*/ 30 w 120"/>
                  <a:gd name="T37" fmla="*/ 0 h 120"/>
                  <a:gd name="T38" fmla="*/ 120 w 120"/>
                  <a:gd name="T39" fmla="*/ 0 h 120"/>
                  <a:gd name="T40" fmla="*/ 80 w 120"/>
                  <a:gd name="T41" fmla="*/ 0 h 120"/>
                  <a:gd name="T42" fmla="*/ 80 w 120"/>
                  <a:gd name="T43" fmla="*/ 30 h 120"/>
                  <a:gd name="T44" fmla="*/ 120 w 120"/>
                  <a:gd name="T45" fmla="*/ 30 h 120"/>
                  <a:gd name="T46" fmla="*/ 120 w 120"/>
                  <a:gd name="T47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0" h="12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100" y="120"/>
                      <a:pt x="100" y="120"/>
                      <a:pt x="100" y="120"/>
                    </a:cubicBezTo>
                    <a:cubicBezTo>
                      <a:pt x="106" y="119"/>
                      <a:pt x="113" y="118"/>
                      <a:pt x="120" y="117"/>
                    </a:cubicBezTo>
                    <a:cubicBezTo>
                      <a:pt x="120" y="66"/>
                      <a:pt x="120" y="66"/>
                      <a:pt x="120" y="66"/>
                    </a:cubicBezTo>
                    <a:cubicBezTo>
                      <a:pt x="80" y="66"/>
                      <a:pt x="80" y="66"/>
                      <a:pt x="80" y="66"/>
                    </a:cubicBezTo>
                    <a:cubicBezTo>
                      <a:pt x="80" y="120"/>
                      <a:pt x="80" y="120"/>
                      <a:pt x="80" y="120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68" y="66"/>
                      <a:pt x="68" y="66"/>
                      <a:pt x="68" y="66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30" y="120"/>
                      <a:pt x="30" y="120"/>
                      <a:pt x="30" y="120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120" y="30"/>
                      <a:pt x="120" y="30"/>
                      <a:pt x="120" y="30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92" name="Freeform 299"/>
              <p:cNvSpPr>
                <a:spLocks/>
              </p:cNvSpPr>
              <p:nvPr/>
            </p:nvSpPr>
            <p:spPr bwMode="auto">
              <a:xfrm>
                <a:off x="2776" y="2456"/>
                <a:ext cx="47" cy="7"/>
              </a:xfrm>
              <a:custGeom>
                <a:avLst/>
                <a:gdLst>
                  <a:gd name="T0" fmla="*/ 20 w 20"/>
                  <a:gd name="T1" fmla="*/ 0 h 3"/>
                  <a:gd name="T2" fmla="*/ 0 w 20"/>
                  <a:gd name="T3" fmla="*/ 3 h 3"/>
                  <a:gd name="T4" fmla="*/ 20 w 20"/>
                  <a:gd name="T5" fmla="*/ 3 h 3"/>
                  <a:gd name="T6" fmla="*/ 20 w 20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3">
                    <a:moveTo>
                      <a:pt x="20" y="0"/>
                    </a:moveTo>
                    <a:cubicBezTo>
                      <a:pt x="13" y="1"/>
                      <a:pt x="6" y="2"/>
                      <a:pt x="0" y="3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0" y="0"/>
                      <a:pt x="20" y="0"/>
                      <a:pt x="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93" name="Freeform 300"/>
              <p:cNvSpPr>
                <a:spLocks noEditPoints="1"/>
              </p:cNvSpPr>
              <p:nvPr/>
            </p:nvSpPr>
            <p:spPr bwMode="auto">
              <a:xfrm>
                <a:off x="2539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94" name="Freeform 301"/>
              <p:cNvSpPr>
                <a:spLocks noEditPoints="1"/>
              </p:cNvSpPr>
              <p:nvPr/>
            </p:nvSpPr>
            <p:spPr bwMode="auto">
              <a:xfrm>
                <a:off x="2539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95" name="Freeform 302"/>
              <p:cNvSpPr>
                <a:spLocks noEditPoints="1"/>
              </p:cNvSpPr>
              <p:nvPr/>
            </p:nvSpPr>
            <p:spPr bwMode="auto">
              <a:xfrm>
                <a:off x="2539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96" name="Freeform 303"/>
              <p:cNvSpPr>
                <a:spLocks noEditPoints="1"/>
              </p:cNvSpPr>
              <p:nvPr/>
            </p:nvSpPr>
            <p:spPr bwMode="auto">
              <a:xfrm>
                <a:off x="2539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97" name="Freeform 304"/>
              <p:cNvSpPr>
                <a:spLocks noEditPoints="1"/>
              </p:cNvSpPr>
              <p:nvPr/>
            </p:nvSpPr>
            <p:spPr bwMode="auto">
              <a:xfrm>
                <a:off x="2539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98" name="Freeform 305"/>
              <p:cNvSpPr>
                <a:spLocks noEditPoints="1"/>
              </p:cNvSpPr>
              <p:nvPr/>
            </p:nvSpPr>
            <p:spPr bwMode="auto">
              <a:xfrm>
                <a:off x="2539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99" name="Rectangle 306"/>
              <p:cNvSpPr>
                <a:spLocks noChangeArrowheads="1"/>
              </p:cNvSpPr>
              <p:nvPr/>
            </p:nvSpPr>
            <p:spPr bwMode="auto">
              <a:xfrm>
                <a:off x="2610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00" name="Rectangle 307"/>
              <p:cNvSpPr>
                <a:spLocks noChangeArrowheads="1"/>
              </p:cNvSpPr>
              <p:nvPr/>
            </p:nvSpPr>
            <p:spPr bwMode="auto">
              <a:xfrm>
                <a:off x="2610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01" name="Rectangle 308"/>
              <p:cNvSpPr>
                <a:spLocks noChangeArrowheads="1"/>
              </p:cNvSpPr>
              <p:nvPr/>
            </p:nvSpPr>
            <p:spPr bwMode="auto">
              <a:xfrm>
                <a:off x="2610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02" name="Rectangle 309"/>
              <p:cNvSpPr>
                <a:spLocks noChangeArrowheads="1"/>
              </p:cNvSpPr>
              <p:nvPr/>
            </p:nvSpPr>
            <p:spPr bwMode="auto">
              <a:xfrm>
                <a:off x="2610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03" name="Rectangle 310"/>
              <p:cNvSpPr>
                <a:spLocks noChangeArrowheads="1"/>
              </p:cNvSpPr>
              <p:nvPr/>
            </p:nvSpPr>
            <p:spPr bwMode="auto">
              <a:xfrm>
                <a:off x="2610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04" name="Rectangle 311"/>
              <p:cNvSpPr>
                <a:spLocks noChangeArrowheads="1"/>
              </p:cNvSpPr>
              <p:nvPr/>
            </p:nvSpPr>
            <p:spPr bwMode="auto">
              <a:xfrm>
                <a:off x="2610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05" name="Rectangle 312"/>
              <p:cNvSpPr>
                <a:spLocks noChangeArrowheads="1"/>
              </p:cNvSpPr>
              <p:nvPr/>
            </p:nvSpPr>
            <p:spPr bwMode="auto">
              <a:xfrm>
                <a:off x="2610" y="2335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06" name="Rectangle 313"/>
              <p:cNvSpPr>
                <a:spLocks noChangeArrowheads="1"/>
              </p:cNvSpPr>
              <p:nvPr/>
            </p:nvSpPr>
            <p:spPr bwMode="auto">
              <a:xfrm>
                <a:off x="2610" y="2335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07" name="Rectangle 314"/>
              <p:cNvSpPr>
                <a:spLocks noChangeArrowheads="1"/>
              </p:cNvSpPr>
              <p:nvPr/>
            </p:nvSpPr>
            <p:spPr bwMode="auto">
              <a:xfrm>
                <a:off x="2610" y="2306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08" name="Rectangle 315"/>
              <p:cNvSpPr>
                <a:spLocks noChangeArrowheads="1"/>
              </p:cNvSpPr>
              <p:nvPr/>
            </p:nvSpPr>
            <p:spPr bwMode="auto">
              <a:xfrm>
                <a:off x="2610" y="2306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09" name="Rectangle 316"/>
              <p:cNvSpPr>
                <a:spLocks noChangeArrowheads="1"/>
              </p:cNvSpPr>
              <p:nvPr/>
            </p:nvSpPr>
            <p:spPr bwMode="auto">
              <a:xfrm>
                <a:off x="2700" y="2178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10" name="Rectangle 317"/>
              <p:cNvSpPr>
                <a:spLocks noChangeArrowheads="1"/>
              </p:cNvSpPr>
              <p:nvPr/>
            </p:nvSpPr>
            <p:spPr bwMode="auto">
              <a:xfrm>
                <a:off x="2700" y="2178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11" name="Rectangle 318"/>
              <p:cNvSpPr>
                <a:spLocks noChangeArrowheads="1"/>
              </p:cNvSpPr>
              <p:nvPr/>
            </p:nvSpPr>
            <p:spPr bwMode="auto">
              <a:xfrm>
                <a:off x="2700" y="2249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12" name="Rectangle 319"/>
              <p:cNvSpPr>
                <a:spLocks noChangeArrowheads="1"/>
              </p:cNvSpPr>
              <p:nvPr/>
            </p:nvSpPr>
            <p:spPr bwMode="auto">
              <a:xfrm>
                <a:off x="2700" y="2249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13" name="Rectangle 320"/>
              <p:cNvSpPr>
                <a:spLocks noChangeArrowheads="1"/>
              </p:cNvSpPr>
              <p:nvPr/>
            </p:nvSpPr>
            <p:spPr bwMode="auto">
              <a:xfrm>
                <a:off x="2700" y="2287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14" name="Rectangle 321"/>
              <p:cNvSpPr>
                <a:spLocks noChangeArrowheads="1"/>
              </p:cNvSpPr>
              <p:nvPr/>
            </p:nvSpPr>
            <p:spPr bwMode="auto">
              <a:xfrm>
                <a:off x="2700" y="2287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15" name="Rectangle 322"/>
              <p:cNvSpPr>
                <a:spLocks noChangeArrowheads="1"/>
              </p:cNvSpPr>
              <p:nvPr/>
            </p:nvSpPr>
            <p:spPr bwMode="auto">
              <a:xfrm>
                <a:off x="2700" y="2335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16" name="Rectangle 323"/>
              <p:cNvSpPr>
                <a:spLocks noChangeArrowheads="1"/>
              </p:cNvSpPr>
              <p:nvPr/>
            </p:nvSpPr>
            <p:spPr bwMode="auto">
              <a:xfrm>
                <a:off x="2700" y="2335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17" name="Rectangle 324"/>
              <p:cNvSpPr>
                <a:spLocks noChangeArrowheads="1"/>
              </p:cNvSpPr>
              <p:nvPr/>
            </p:nvSpPr>
            <p:spPr bwMode="auto">
              <a:xfrm>
                <a:off x="2700" y="2306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18" name="Rectangle 325"/>
              <p:cNvSpPr>
                <a:spLocks noChangeArrowheads="1"/>
              </p:cNvSpPr>
              <p:nvPr/>
            </p:nvSpPr>
            <p:spPr bwMode="auto">
              <a:xfrm>
                <a:off x="2700" y="230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19" name="Freeform 326"/>
              <p:cNvSpPr>
                <a:spLocks noEditPoints="1"/>
              </p:cNvSpPr>
              <p:nvPr/>
            </p:nvSpPr>
            <p:spPr bwMode="auto">
              <a:xfrm>
                <a:off x="2823" y="2178"/>
                <a:ext cx="284" cy="278"/>
              </a:xfrm>
              <a:custGeom>
                <a:avLst/>
                <a:gdLst>
                  <a:gd name="T0" fmla="*/ 120 w 120"/>
                  <a:gd name="T1" fmla="*/ 66 h 117"/>
                  <a:gd name="T2" fmla="*/ 80 w 120"/>
                  <a:gd name="T3" fmla="*/ 66 h 117"/>
                  <a:gd name="T4" fmla="*/ 80 w 120"/>
                  <a:gd name="T5" fmla="*/ 106 h 117"/>
                  <a:gd name="T6" fmla="*/ 120 w 120"/>
                  <a:gd name="T7" fmla="*/ 101 h 117"/>
                  <a:gd name="T8" fmla="*/ 120 w 120"/>
                  <a:gd name="T9" fmla="*/ 66 h 117"/>
                  <a:gd name="T10" fmla="*/ 30 w 120"/>
                  <a:gd name="T11" fmla="*/ 0 h 117"/>
                  <a:gd name="T12" fmla="*/ 0 w 120"/>
                  <a:gd name="T13" fmla="*/ 0 h 117"/>
                  <a:gd name="T14" fmla="*/ 0 w 120"/>
                  <a:gd name="T15" fmla="*/ 117 h 117"/>
                  <a:gd name="T16" fmla="*/ 30 w 120"/>
                  <a:gd name="T17" fmla="*/ 113 h 117"/>
                  <a:gd name="T18" fmla="*/ 30 w 120"/>
                  <a:gd name="T19" fmla="*/ 66 h 117"/>
                  <a:gd name="T20" fmla="*/ 0 w 120"/>
                  <a:gd name="T21" fmla="*/ 66 h 117"/>
                  <a:gd name="T22" fmla="*/ 0 w 120"/>
                  <a:gd name="T23" fmla="*/ 58 h 117"/>
                  <a:gd name="T24" fmla="*/ 0 w 120"/>
                  <a:gd name="T25" fmla="*/ 56 h 117"/>
                  <a:gd name="T26" fmla="*/ 0 w 120"/>
                  <a:gd name="T27" fmla="*/ 30 h 117"/>
                  <a:gd name="T28" fmla="*/ 30 w 120"/>
                  <a:gd name="T29" fmla="*/ 30 h 117"/>
                  <a:gd name="T30" fmla="*/ 30 w 120"/>
                  <a:gd name="T31" fmla="*/ 0 h 117"/>
                  <a:gd name="T32" fmla="*/ 120 w 120"/>
                  <a:gd name="T33" fmla="*/ 0 h 117"/>
                  <a:gd name="T34" fmla="*/ 80 w 120"/>
                  <a:gd name="T35" fmla="*/ 0 h 117"/>
                  <a:gd name="T36" fmla="*/ 80 w 120"/>
                  <a:gd name="T37" fmla="*/ 30 h 117"/>
                  <a:gd name="T38" fmla="*/ 120 w 120"/>
                  <a:gd name="T39" fmla="*/ 30 h 117"/>
                  <a:gd name="T40" fmla="*/ 120 w 120"/>
                  <a:gd name="T41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20" h="117">
                    <a:moveTo>
                      <a:pt x="120" y="66"/>
                    </a:moveTo>
                    <a:cubicBezTo>
                      <a:pt x="80" y="66"/>
                      <a:pt x="80" y="66"/>
                      <a:pt x="80" y="66"/>
                    </a:cubicBezTo>
                    <a:cubicBezTo>
                      <a:pt x="80" y="106"/>
                      <a:pt x="80" y="106"/>
                      <a:pt x="80" y="106"/>
                    </a:cubicBezTo>
                    <a:cubicBezTo>
                      <a:pt x="93" y="104"/>
                      <a:pt x="107" y="103"/>
                      <a:pt x="120" y="101"/>
                    </a:cubicBezTo>
                    <a:cubicBezTo>
                      <a:pt x="120" y="66"/>
                      <a:pt x="120" y="66"/>
                      <a:pt x="120" y="66"/>
                    </a:cubicBezTo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17"/>
                      <a:pt x="0" y="117"/>
                      <a:pt x="0" y="117"/>
                    </a:cubicBezTo>
                    <a:cubicBezTo>
                      <a:pt x="10" y="116"/>
                      <a:pt x="20" y="114"/>
                      <a:pt x="30" y="113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120" y="30"/>
                      <a:pt x="120" y="30"/>
                      <a:pt x="120" y="30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20" name="Freeform 327"/>
              <p:cNvSpPr>
                <a:spLocks/>
              </p:cNvSpPr>
              <p:nvPr/>
            </p:nvSpPr>
            <p:spPr bwMode="auto">
              <a:xfrm>
                <a:off x="2823" y="2418"/>
                <a:ext cx="284" cy="45"/>
              </a:xfrm>
              <a:custGeom>
                <a:avLst/>
                <a:gdLst>
                  <a:gd name="T0" fmla="*/ 120 w 120"/>
                  <a:gd name="T1" fmla="*/ 0 h 19"/>
                  <a:gd name="T2" fmla="*/ 80 w 120"/>
                  <a:gd name="T3" fmla="*/ 5 h 19"/>
                  <a:gd name="T4" fmla="*/ 80 w 120"/>
                  <a:gd name="T5" fmla="*/ 19 h 19"/>
                  <a:gd name="T6" fmla="*/ 68 w 120"/>
                  <a:gd name="T7" fmla="*/ 19 h 19"/>
                  <a:gd name="T8" fmla="*/ 68 w 120"/>
                  <a:gd name="T9" fmla="*/ 7 h 19"/>
                  <a:gd name="T10" fmla="*/ 68 w 120"/>
                  <a:gd name="T11" fmla="*/ 7 h 19"/>
                  <a:gd name="T12" fmla="*/ 68 w 120"/>
                  <a:gd name="T13" fmla="*/ 19 h 19"/>
                  <a:gd name="T14" fmla="*/ 30 w 120"/>
                  <a:gd name="T15" fmla="*/ 19 h 19"/>
                  <a:gd name="T16" fmla="*/ 30 w 120"/>
                  <a:gd name="T17" fmla="*/ 12 h 19"/>
                  <a:gd name="T18" fmla="*/ 0 w 120"/>
                  <a:gd name="T19" fmla="*/ 16 h 19"/>
                  <a:gd name="T20" fmla="*/ 0 w 120"/>
                  <a:gd name="T21" fmla="*/ 19 h 19"/>
                  <a:gd name="T22" fmla="*/ 95 w 120"/>
                  <a:gd name="T23" fmla="*/ 19 h 19"/>
                  <a:gd name="T24" fmla="*/ 120 w 120"/>
                  <a:gd name="T25" fmla="*/ 17 h 19"/>
                  <a:gd name="T26" fmla="*/ 120 w 120"/>
                  <a:gd name="T2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0" h="19">
                    <a:moveTo>
                      <a:pt x="120" y="0"/>
                    </a:moveTo>
                    <a:cubicBezTo>
                      <a:pt x="107" y="2"/>
                      <a:pt x="93" y="3"/>
                      <a:pt x="80" y="5"/>
                    </a:cubicBezTo>
                    <a:cubicBezTo>
                      <a:pt x="80" y="19"/>
                      <a:pt x="80" y="19"/>
                      <a:pt x="80" y="19"/>
                    </a:cubicBezTo>
                    <a:cubicBezTo>
                      <a:pt x="68" y="19"/>
                      <a:pt x="68" y="19"/>
                      <a:pt x="68" y="19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19"/>
                      <a:pt x="68" y="19"/>
                      <a:pt x="68" y="19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30" y="12"/>
                      <a:pt x="30" y="12"/>
                      <a:pt x="30" y="12"/>
                    </a:cubicBezTo>
                    <a:cubicBezTo>
                      <a:pt x="20" y="13"/>
                      <a:pt x="10" y="15"/>
                      <a:pt x="0" y="16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95" y="19"/>
                      <a:pt x="95" y="19"/>
                      <a:pt x="95" y="19"/>
                    </a:cubicBezTo>
                    <a:cubicBezTo>
                      <a:pt x="103" y="18"/>
                      <a:pt x="112" y="17"/>
                      <a:pt x="120" y="17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21" name="Freeform 328"/>
              <p:cNvSpPr>
                <a:spLocks noEditPoints="1"/>
              </p:cNvSpPr>
              <p:nvPr/>
            </p:nvSpPr>
            <p:spPr bwMode="auto">
              <a:xfrm>
                <a:off x="2823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22" name="Freeform 329"/>
              <p:cNvSpPr>
                <a:spLocks noEditPoints="1"/>
              </p:cNvSpPr>
              <p:nvPr/>
            </p:nvSpPr>
            <p:spPr bwMode="auto">
              <a:xfrm>
                <a:off x="2823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23" name="Freeform 330"/>
              <p:cNvSpPr>
                <a:spLocks noEditPoints="1"/>
              </p:cNvSpPr>
              <p:nvPr/>
            </p:nvSpPr>
            <p:spPr bwMode="auto">
              <a:xfrm>
                <a:off x="2823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24" name="Freeform 331"/>
              <p:cNvSpPr>
                <a:spLocks noEditPoints="1"/>
              </p:cNvSpPr>
              <p:nvPr/>
            </p:nvSpPr>
            <p:spPr bwMode="auto">
              <a:xfrm>
                <a:off x="2823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25" name="Freeform 332"/>
              <p:cNvSpPr>
                <a:spLocks noEditPoints="1"/>
              </p:cNvSpPr>
              <p:nvPr/>
            </p:nvSpPr>
            <p:spPr bwMode="auto">
              <a:xfrm>
                <a:off x="2823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26" name="Freeform 333"/>
              <p:cNvSpPr>
                <a:spLocks noEditPoints="1"/>
              </p:cNvSpPr>
              <p:nvPr/>
            </p:nvSpPr>
            <p:spPr bwMode="auto">
              <a:xfrm>
                <a:off x="2823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27" name="Rectangle 334"/>
              <p:cNvSpPr>
                <a:spLocks noChangeArrowheads="1"/>
              </p:cNvSpPr>
              <p:nvPr/>
            </p:nvSpPr>
            <p:spPr bwMode="auto">
              <a:xfrm>
                <a:off x="2894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28" name="Rectangle 335"/>
              <p:cNvSpPr>
                <a:spLocks noChangeArrowheads="1"/>
              </p:cNvSpPr>
              <p:nvPr/>
            </p:nvSpPr>
            <p:spPr bwMode="auto">
              <a:xfrm>
                <a:off x="2894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29" name="Rectangle 336"/>
              <p:cNvSpPr>
                <a:spLocks noChangeArrowheads="1"/>
              </p:cNvSpPr>
              <p:nvPr/>
            </p:nvSpPr>
            <p:spPr bwMode="auto">
              <a:xfrm>
                <a:off x="2894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30" name="Rectangle 337"/>
              <p:cNvSpPr>
                <a:spLocks noChangeArrowheads="1"/>
              </p:cNvSpPr>
              <p:nvPr/>
            </p:nvSpPr>
            <p:spPr bwMode="auto">
              <a:xfrm>
                <a:off x="2894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31" name="Rectangle 338"/>
              <p:cNvSpPr>
                <a:spLocks noChangeArrowheads="1"/>
              </p:cNvSpPr>
              <p:nvPr/>
            </p:nvSpPr>
            <p:spPr bwMode="auto">
              <a:xfrm>
                <a:off x="2894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32" name="Rectangle 339"/>
              <p:cNvSpPr>
                <a:spLocks noChangeArrowheads="1"/>
              </p:cNvSpPr>
              <p:nvPr/>
            </p:nvSpPr>
            <p:spPr bwMode="auto">
              <a:xfrm>
                <a:off x="2894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33" name="Freeform 340"/>
              <p:cNvSpPr>
                <a:spLocks/>
              </p:cNvSpPr>
              <p:nvPr/>
            </p:nvSpPr>
            <p:spPr bwMode="auto">
              <a:xfrm>
                <a:off x="2894" y="2335"/>
                <a:ext cx="90" cy="111"/>
              </a:xfrm>
              <a:custGeom>
                <a:avLst/>
                <a:gdLst>
                  <a:gd name="T0" fmla="*/ 38 w 38"/>
                  <a:gd name="T1" fmla="*/ 0 h 47"/>
                  <a:gd name="T2" fmla="*/ 0 w 38"/>
                  <a:gd name="T3" fmla="*/ 0 h 47"/>
                  <a:gd name="T4" fmla="*/ 0 w 38"/>
                  <a:gd name="T5" fmla="*/ 47 h 47"/>
                  <a:gd name="T6" fmla="*/ 38 w 38"/>
                  <a:gd name="T7" fmla="*/ 42 h 47"/>
                  <a:gd name="T8" fmla="*/ 38 w 38"/>
                  <a:gd name="T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47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13" y="45"/>
                      <a:pt x="25" y="44"/>
                      <a:pt x="38" y="42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34" name="Freeform 341"/>
              <p:cNvSpPr>
                <a:spLocks/>
              </p:cNvSpPr>
              <p:nvPr/>
            </p:nvSpPr>
            <p:spPr bwMode="auto">
              <a:xfrm>
                <a:off x="2894" y="2434"/>
                <a:ext cx="90" cy="29"/>
              </a:xfrm>
              <a:custGeom>
                <a:avLst/>
                <a:gdLst>
                  <a:gd name="T0" fmla="*/ 38 w 38"/>
                  <a:gd name="T1" fmla="*/ 0 h 12"/>
                  <a:gd name="T2" fmla="*/ 0 w 38"/>
                  <a:gd name="T3" fmla="*/ 5 h 12"/>
                  <a:gd name="T4" fmla="*/ 0 w 38"/>
                  <a:gd name="T5" fmla="*/ 12 h 12"/>
                  <a:gd name="T6" fmla="*/ 38 w 38"/>
                  <a:gd name="T7" fmla="*/ 12 h 12"/>
                  <a:gd name="T8" fmla="*/ 38 w 3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2">
                    <a:moveTo>
                      <a:pt x="38" y="0"/>
                    </a:moveTo>
                    <a:cubicBezTo>
                      <a:pt x="25" y="2"/>
                      <a:pt x="13" y="3"/>
                      <a:pt x="0" y="5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35" name="Rectangle 342"/>
              <p:cNvSpPr>
                <a:spLocks noChangeArrowheads="1"/>
              </p:cNvSpPr>
              <p:nvPr/>
            </p:nvSpPr>
            <p:spPr bwMode="auto">
              <a:xfrm>
                <a:off x="2894" y="2306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36" name="Rectangle 343"/>
              <p:cNvSpPr>
                <a:spLocks noChangeArrowheads="1"/>
              </p:cNvSpPr>
              <p:nvPr/>
            </p:nvSpPr>
            <p:spPr bwMode="auto">
              <a:xfrm>
                <a:off x="2894" y="2306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37" name="Rectangle 344"/>
              <p:cNvSpPr>
                <a:spLocks noChangeArrowheads="1"/>
              </p:cNvSpPr>
              <p:nvPr/>
            </p:nvSpPr>
            <p:spPr bwMode="auto">
              <a:xfrm>
                <a:off x="2984" y="2178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38" name="Rectangle 345"/>
              <p:cNvSpPr>
                <a:spLocks noChangeArrowheads="1"/>
              </p:cNvSpPr>
              <p:nvPr/>
            </p:nvSpPr>
            <p:spPr bwMode="auto">
              <a:xfrm>
                <a:off x="2984" y="2178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39" name="Rectangle 346"/>
              <p:cNvSpPr>
                <a:spLocks noChangeArrowheads="1"/>
              </p:cNvSpPr>
              <p:nvPr/>
            </p:nvSpPr>
            <p:spPr bwMode="auto">
              <a:xfrm>
                <a:off x="2984" y="2249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40" name="Rectangle 347"/>
              <p:cNvSpPr>
                <a:spLocks noChangeArrowheads="1"/>
              </p:cNvSpPr>
              <p:nvPr/>
            </p:nvSpPr>
            <p:spPr bwMode="auto">
              <a:xfrm>
                <a:off x="2984" y="2249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41" name="Rectangle 348"/>
              <p:cNvSpPr>
                <a:spLocks noChangeArrowheads="1"/>
              </p:cNvSpPr>
              <p:nvPr/>
            </p:nvSpPr>
            <p:spPr bwMode="auto">
              <a:xfrm>
                <a:off x="2984" y="2287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42" name="Rectangle 349"/>
              <p:cNvSpPr>
                <a:spLocks noChangeArrowheads="1"/>
              </p:cNvSpPr>
              <p:nvPr/>
            </p:nvSpPr>
            <p:spPr bwMode="auto">
              <a:xfrm>
                <a:off x="2984" y="2287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43" name="Freeform 350"/>
              <p:cNvSpPr>
                <a:spLocks/>
              </p:cNvSpPr>
              <p:nvPr/>
            </p:nvSpPr>
            <p:spPr bwMode="auto">
              <a:xfrm>
                <a:off x="2984" y="2335"/>
                <a:ext cx="28" cy="99"/>
              </a:xfrm>
              <a:custGeom>
                <a:avLst/>
                <a:gdLst>
                  <a:gd name="T0" fmla="*/ 12 w 12"/>
                  <a:gd name="T1" fmla="*/ 0 h 42"/>
                  <a:gd name="T2" fmla="*/ 0 w 12"/>
                  <a:gd name="T3" fmla="*/ 0 h 42"/>
                  <a:gd name="T4" fmla="*/ 0 w 12"/>
                  <a:gd name="T5" fmla="*/ 42 h 42"/>
                  <a:gd name="T6" fmla="*/ 12 w 12"/>
                  <a:gd name="T7" fmla="*/ 40 h 42"/>
                  <a:gd name="T8" fmla="*/ 12 w 12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42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4" y="41"/>
                      <a:pt x="8" y="41"/>
                      <a:pt x="12" y="40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44" name="Freeform 351"/>
              <p:cNvSpPr>
                <a:spLocks/>
              </p:cNvSpPr>
              <p:nvPr/>
            </p:nvSpPr>
            <p:spPr bwMode="auto">
              <a:xfrm>
                <a:off x="2984" y="2430"/>
                <a:ext cx="28" cy="33"/>
              </a:xfrm>
              <a:custGeom>
                <a:avLst/>
                <a:gdLst>
                  <a:gd name="T0" fmla="*/ 12 w 12"/>
                  <a:gd name="T1" fmla="*/ 0 h 14"/>
                  <a:gd name="T2" fmla="*/ 0 w 12"/>
                  <a:gd name="T3" fmla="*/ 2 h 14"/>
                  <a:gd name="T4" fmla="*/ 0 w 12"/>
                  <a:gd name="T5" fmla="*/ 14 h 14"/>
                  <a:gd name="T6" fmla="*/ 12 w 12"/>
                  <a:gd name="T7" fmla="*/ 14 h 14"/>
                  <a:gd name="T8" fmla="*/ 12 w 12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4">
                    <a:moveTo>
                      <a:pt x="12" y="0"/>
                    </a:moveTo>
                    <a:cubicBezTo>
                      <a:pt x="8" y="1"/>
                      <a:pt x="4" y="1"/>
                      <a:pt x="0" y="2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45" name="Rectangle 352"/>
              <p:cNvSpPr>
                <a:spLocks noChangeArrowheads="1"/>
              </p:cNvSpPr>
              <p:nvPr/>
            </p:nvSpPr>
            <p:spPr bwMode="auto">
              <a:xfrm>
                <a:off x="2984" y="2306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46" name="Rectangle 353"/>
              <p:cNvSpPr>
                <a:spLocks noChangeArrowheads="1"/>
              </p:cNvSpPr>
              <p:nvPr/>
            </p:nvSpPr>
            <p:spPr bwMode="auto">
              <a:xfrm>
                <a:off x="2984" y="230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47" name="Freeform 354"/>
              <p:cNvSpPr>
                <a:spLocks noEditPoints="1"/>
              </p:cNvSpPr>
              <p:nvPr/>
            </p:nvSpPr>
            <p:spPr bwMode="auto">
              <a:xfrm>
                <a:off x="3107" y="2178"/>
                <a:ext cx="284" cy="240"/>
              </a:xfrm>
              <a:custGeom>
                <a:avLst/>
                <a:gdLst>
                  <a:gd name="T0" fmla="*/ 30 w 120"/>
                  <a:gd name="T1" fmla="*/ 0 h 101"/>
                  <a:gd name="T2" fmla="*/ 0 w 120"/>
                  <a:gd name="T3" fmla="*/ 0 h 101"/>
                  <a:gd name="T4" fmla="*/ 0 w 120"/>
                  <a:gd name="T5" fmla="*/ 101 h 101"/>
                  <a:gd name="T6" fmla="*/ 30 w 120"/>
                  <a:gd name="T7" fmla="*/ 97 h 101"/>
                  <a:gd name="T8" fmla="*/ 30 w 120"/>
                  <a:gd name="T9" fmla="*/ 66 h 101"/>
                  <a:gd name="T10" fmla="*/ 0 w 120"/>
                  <a:gd name="T11" fmla="*/ 66 h 101"/>
                  <a:gd name="T12" fmla="*/ 0 w 120"/>
                  <a:gd name="T13" fmla="*/ 58 h 101"/>
                  <a:gd name="T14" fmla="*/ 0 w 120"/>
                  <a:gd name="T15" fmla="*/ 56 h 101"/>
                  <a:gd name="T16" fmla="*/ 0 w 120"/>
                  <a:gd name="T17" fmla="*/ 30 h 101"/>
                  <a:gd name="T18" fmla="*/ 30 w 120"/>
                  <a:gd name="T19" fmla="*/ 30 h 101"/>
                  <a:gd name="T20" fmla="*/ 30 w 120"/>
                  <a:gd name="T21" fmla="*/ 0 h 101"/>
                  <a:gd name="T22" fmla="*/ 120 w 120"/>
                  <a:gd name="T23" fmla="*/ 0 h 101"/>
                  <a:gd name="T24" fmla="*/ 80 w 120"/>
                  <a:gd name="T25" fmla="*/ 0 h 101"/>
                  <a:gd name="T26" fmla="*/ 80 w 120"/>
                  <a:gd name="T27" fmla="*/ 30 h 101"/>
                  <a:gd name="T28" fmla="*/ 120 w 120"/>
                  <a:gd name="T29" fmla="*/ 30 h 101"/>
                  <a:gd name="T30" fmla="*/ 120 w 120"/>
                  <a:gd name="T31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1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10" y="100"/>
                      <a:pt x="20" y="98"/>
                      <a:pt x="30" y="97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120" y="30"/>
                      <a:pt x="120" y="30"/>
                      <a:pt x="120" y="30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48" name="Freeform 355"/>
              <p:cNvSpPr>
                <a:spLocks/>
              </p:cNvSpPr>
              <p:nvPr/>
            </p:nvSpPr>
            <p:spPr bwMode="auto">
              <a:xfrm>
                <a:off x="3107" y="2408"/>
                <a:ext cx="71" cy="50"/>
              </a:xfrm>
              <a:custGeom>
                <a:avLst/>
                <a:gdLst>
                  <a:gd name="T0" fmla="*/ 30 w 30"/>
                  <a:gd name="T1" fmla="*/ 0 h 21"/>
                  <a:gd name="T2" fmla="*/ 0 w 30"/>
                  <a:gd name="T3" fmla="*/ 4 h 21"/>
                  <a:gd name="T4" fmla="*/ 0 w 30"/>
                  <a:gd name="T5" fmla="*/ 21 h 21"/>
                  <a:gd name="T6" fmla="*/ 30 w 30"/>
                  <a:gd name="T7" fmla="*/ 18 h 21"/>
                  <a:gd name="T8" fmla="*/ 30 w 30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1">
                    <a:moveTo>
                      <a:pt x="30" y="0"/>
                    </a:moveTo>
                    <a:cubicBezTo>
                      <a:pt x="20" y="1"/>
                      <a:pt x="10" y="3"/>
                      <a:pt x="0" y="4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0" y="20"/>
                      <a:pt x="20" y="19"/>
                      <a:pt x="30" y="18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49" name="Freeform 356"/>
              <p:cNvSpPr>
                <a:spLocks/>
              </p:cNvSpPr>
              <p:nvPr/>
            </p:nvSpPr>
            <p:spPr bwMode="auto">
              <a:xfrm>
                <a:off x="3296" y="2335"/>
                <a:ext cx="95" cy="57"/>
              </a:xfrm>
              <a:custGeom>
                <a:avLst/>
                <a:gdLst>
                  <a:gd name="T0" fmla="*/ 40 w 40"/>
                  <a:gd name="T1" fmla="*/ 0 h 24"/>
                  <a:gd name="T2" fmla="*/ 0 w 40"/>
                  <a:gd name="T3" fmla="*/ 0 h 24"/>
                  <a:gd name="T4" fmla="*/ 0 w 40"/>
                  <a:gd name="T5" fmla="*/ 24 h 24"/>
                  <a:gd name="T6" fmla="*/ 40 w 40"/>
                  <a:gd name="T7" fmla="*/ 19 h 24"/>
                  <a:gd name="T8" fmla="*/ 40 w 40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4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14" y="23"/>
                      <a:pt x="27" y="21"/>
                      <a:pt x="40" y="19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50" name="Freeform 357"/>
              <p:cNvSpPr>
                <a:spLocks/>
              </p:cNvSpPr>
              <p:nvPr/>
            </p:nvSpPr>
            <p:spPr bwMode="auto">
              <a:xfrm>
                <a:off x="3296" y="2380"/>
                <a:ext cx="95" cy="59"/>
              </a:xfrm>
              <a:custGeom>
                <a:avLst/>
                <a:gdLst>
                  <a:gd name="T0" fmla="*/ 40 w 40"/>
                  <a:gd name="T1" fmla="*/ 0 h 25"/>
                  <a:gd name="T2" fmla="*/ 0 w 40"/>
                  <a:gd name="T3" fmla="*/ 5 h 25"/>
                  <a:gd name="T4" fmla="*/ 0 w 40"/>
                  <a:gd name="T5" fmla="*/ 25 h 25"/>
                  <a:gd name="T6" fmla="*/ 40 w 40"/>
                  <a:gd name="T7" fmla="*/ 21 h 25"/>
                  <a:gd name="T8" fmla="*/ 40 w 40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5">
                    <a:moveTo>
                      <a:pt x="40" y="0"/>
                    </a:moveTo>
                    <a:cubicBezTo>
                      <a:pt x="27" y="2"/>
                      <a:pt x="14" y="4"/>
                      <a:pt x="0" y="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13" y="23"/>
                      <a:pt x="27" y="22"/>
                      <a:pt x="40" y="21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51" name="Freeform 358"/>
              <p:cNvSpPr>
                <a:spLocks noEditPoints="1"/>
              </p:cNvSpPr>
              <p:nvPr/>
            </p:nvSpPr>
            <p:spPr bwMode="auto">
              <a:xfrm>
                <a:off x="3107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52" name="Freeform 359"/>
              <p:cNvSpPr>
                <a:spLocks noEditPoints="1"/>
              </p:cNvSpPr>
              <p:nvPr/>
            </p:nvSpPr>
            <p:spPr bwMode="auto">
              <a:xfrm>
                <a:off x="3107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53" name="Freeform 360"/>
              <p:cNvSpPr>
                <a:spLocks noEditPoints="1"/>
              </p:cNvSpPr>
              <p:nvPr/>
            </p:nvSpPr>
            <p:spPr bwMode="auto">
              <a:xfrm>
                <a:off x="3107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54" name="Freeform 361"/>
              <p:cNvSpPr>
                <a:spLocks noEditPoints="1"/>
              </p:cNvSpPr>
              <p:nvPr/>
            </p:nvSpPr>
            <p:spPr bwMode="auto">
              <a:xfrm>
                <a:off x="3107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55" name="Freeform 362"/>
              <p:cNvSpPr>
                <a:spLocks noEditPoints="1"/>
              </p:cNvSpPr>
              <p:nvPr/>
            </p:nvSpPr>
            <p:spPr bwMode="auto">
              <a:xfrm>
                <a:off x="3107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56" name="Freeform 363"/>
              <p:cNvSpPr>
                <a:spLocks noEditPoints="1"/>
              </p:cNvSpPr>
              <p:nvPr/>
            </p:nvSpPr>
            <p:spPr bwMode="auto">
              <a:xfrm>
                <a:off x="3107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57" name="Rectangle 364"/>
              <p:cNvSpPr>
                <a:spLocks noChangeArrowheads="1"/>
              </p:cNvSpPr>
              <p:nvPr/>
            </p:nvSpPr>
            <p:spPr bwMode="auto">
              <a:xfrm>
                <a:off x="3178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58" name="Rectangle 365"/>
              <p:cNvSpPr>
                <a:spLocks noChangeArrowheads="1"/>
              </p:cNvSpPr>
              <p:nvPr/>
            </p:nvSpPr>
            <p:spPr bwMode="auto">
              <a:xfrm>
                <a:off x="3178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59" name="Rectangle 366"/>
              <p:cNvSpPr>
                <a:spLocks noChangeArrowheads="1"/>
              </p:cNvSpPr>
              <p:nvPr/>
            </p:nvSpPr>
            <p:spPr bwMode="auto">
              <a:xfrm>
                <a:off x="3178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60" name="Rectangle 367"/>
              <p:cNvSpPr>
                <a:spLocks noChangeArrowheads="1"/>
              </p:cNvSpPr>
              <p:nvPr/>
            </p:nvSpPr>
            <p:spPr bwMode="auto">
              <a:xfrm>
                <a:off x="3178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61" name="Rectangle 368"/>
              <p:cNvSpPr>
                <a:spLocks noChangeArrowheads="1"/>
              </p:cNvSpPr>
              <p:nvPr/>
            </p:nvSpPr>
            <p:spPr bwMode="auto">
              <a:xfrm>
                <a:off x="3178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62" name="Rectangle 369"/>
              <p:cNvSpPr>
                <a:spLocks noChangeArrowheads="1"/>
              </p:cNvSpPr>
              <p:nvPr/>
            </p:nvSpPr>
            <p:spPr bwMode="auto">
              <a:xfrm>
                <a:off x="3178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63" name="Freeform 370"/>
              <p:cNvSpPr>
                <a:spLocks/>
              </p:cNvSpPr>
              <p:nvPr/>
            </p:nvSpPr>
            <p:spPr bwMode="auto">
              <a:xfrm>
                <a:off x="3178" y="2335"/>
                <a:ext cx="90" cy="73"/>
              </a:xfrm>
              <a:custGeom>
                <a:avLst/>
                <a:gdLst>
                  <a:gd name="T0" fmla="*/ 38 w 38"/>
                  <a:gd name="T1" fmla="*/ 0 h 31"/>
                  <a:gd name="T2" fmla="*/ 0 w 38"/>
                  <a:gd name="T3" fmla="*/ 0 h 31"/>
                  <a:gd name="T4" fmla="*/ 0 w 38"/>
                  <a:gd name="T5" fmla="*/ 31 h 31"/>
                  <a:gd name="T6" fmla="*/ 38 w 38"/>
                  <a:gd name="T7" fmla="*/ 26 h 31"/>
                  <a:gd name="T8" fmla="*/ 38 w 38"/>
                  <a:gd name="T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31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13" y="29"/>
                      <a:pt x="26" y="27"/>
                      <a:pt x="38" y="26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64" name="Freeform 371"/>
              <p:cNvSpPr>
                <a:spLocks/>
              </p:cNvSpPr>
              <p:nvPr/>
            </p:nvSpPr>
            <p:spPr bwMode="auto">
              <a:xfrm>
                <a:off x="3178" y="2396"/>
                <a:ext cx="90" cy="55"/>
              </a:xfrm>
              <a:custGeom>
                <a:avLst/>
                <a:gdLst>
                  <a:gd name="T0" fmla="*/ 38 w 38"/>
                  <a:gd name="T1" fmla="*/ 0 h 23"/>
                  <a:gd name="T2" fmla="*/ 0 w 38"/>
                  <a:gd name="T3" fmla="*/ 5 h 23"/>
                  <a:gd name="T4" fmla="*/ 0 w 38"/>
                  <a:gd name="T5" fmla="*/ 23 h 23"/>
                  <a:gd name="T6" fmla="*/ 38 w 38"/>
                  <a:gd name="T7" fmla="*/ 19 h 23"/>
                  <a:gd name="T8" fmla="*/ 38 w 38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3">
                    <a:moveTo>
                      <a:pt x="38" y="0"/>
                    </a:moveTo>
                    <a:cubicBezTo>
                      <a:pt x="26" y="1"/>
                      <a:pt x="13" y="3"/>
                      <a:pt x="0" y="5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13" y="21"/>
                      <a:pt x="25" y="20"/>
                      <a:pt x="38" y="19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65" name="Rectangle 372"/>
              <p:cNvSpPr>
                <a:spLocks noChangeArrowheads="1"/>
              </p:cNvSpPr>
              <p:nvPr/>
            </p:nvSpPr>
            <p:spPr bwMode="auto">
              <a:xfrm>
                <a:off x="3178" y="2306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66" name="Rectangle 373"/>
              <p:cNvSpPr>
                <a:spLocks noChangeArrowheads="1"/>
              </p:cNvSpPr>
              <p:nvPr/>
            </p:nvSpPr>
            <p:spPr bwMode="auto">
              <a:xfrm>
                <a:off x="3178" y="2306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67" name="Rectangle 374"/>
              <p:cNvSpPr>
                <a:spLocks noChangeArrowheads="1"/>
              </p:cNvSpPr>
              <p:nvPr/>
            </p:nvSpPr>
            <p:spPr bwMode="auto">
              <a:xfrm>
                <a:off x="3268" y="2178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68" name="Rectangle 375"/>
              <p:cNvSpPr>
                <a:spLocks noChangeArrowheads="1"/>
              </p:cNvSpPr>
              <p:nvPr/>
            </p:nvSpPr>
            <p:spPr bwMode="auto">
              <a:xfrm>
                <a:off x="3268" y="2178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69" name="Rectangle 376"/>
              <p:cNvSpPr>
                <a:spLocks noChangeArrowheads="1"/>
              </p:cNvSpPr>
              <p:nvPr/>
            </p:nvSpPr>
            <p:spPr bwMode="auto">
              <a:xfrm>
                <a:off x="3268" y="2249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70" name="Rectangle 377"/>
              <p:cNvSpPr>
                <a:spLocks noChangeArrowheads="1"/>
              </p:cNvSpPr>
              <p:nvPr/>
            </p:nvSpPr>
            <p:spPr bwMode="auto">
              <a:xfrm>
                <a:off x="3268" y="2249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71" name="Rectangle 378"/>
              <p:cNvSpPr>
                <a:spLocks noChangeArrowheads="1"/>
              </p:cNvSpPr>
              <p:nvPr/>
            </p:nvSpPr>
            <p:spPr bwMode="auto">
              <a:xfrm>
                <a:off x="3268" y="2287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72" name="Rectangle 379"/>
              <p:cNvSpPr>
                <a:spLocks noChangeArrowheads="1"/>
              </p:cNvSpPr>
              <p:nvPr/>
            </p:nvSpPr>
            <p:spPr bwMode="auto">
              <a:xfrm>
                <a:off x="3268" y="2287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73" name="Freeform 380"/>
              <p:cNvSpPr>
                <a:spLocks/>
              </p:cNvSpPr>
              <p:nvPr/>
            </p:nvSpPr>
            <p:spPr bwMode="auto">
              <a:xfrm>
                <a:off x="3268" y="2335"/>
                <a:ext cx="28" cy="61"/>
              </a:xfrm>
              <a:custGeom>
                <a:avLst/>
                <a:gdLst>
                  <a:gd name="T0" fmla="*/ 12 w 12"/>
                  <a:gd name="T1" fmla="*/ 0 h 26"/>
                  <a:gd name="T2" fmla="*/ 0 w 12"/>
                  <a:gd name="T3" fmla="*/ 0 h 26"/>
                  <a:gd name="T4" fmla="*/ 0 w 12"/>
                  <a:gd name="T5" fmla="*/ 26 h 26"/>
                  <a:gd name="T6" fmla="*/ 12 w 12"/>
                  <a:gd name="T7" fmla="*/ 24 h 26"/>
                  <a:gd name="T8" fmla="*/ 12 w 12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6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4" y="25"/>
                      <a:pt x="8" y="25"/>
                      <a:pt x="12" y="24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74" name="Freeform 381"/>
              <p:cNvSpPr>
                <a:spLocks/>
              </p:cNvSpPr>
              <p:nvPr/>
            </p:nvSpPr>
            <p:spPr bwMode="auto">
              <a:xfrm>
                <a:off x="3268" y="2392"/>
                <a:ext cx="28" cy="49"/>
              </a:xfrm>
              <a:custGeom>
                <a:avLst/>
                <a:gdLst>
                  <a:gd name="T0" fmla="*/ 12 w 12"/>
                  <a:gd name="T1" fmla="*/ 0 h 21"/>
                  <a:gd name="T2" fmla="*/ 0 w 12"/>
                  <a:gd name="T3" fmla="*/ 2 h 21"/>
                  <a:gd name="T4" fmla="*/ 0 w 12"/>
                  <a:gd name="T5" fmla="*/ 21 h 21"/>
                  <a:gd name="T6" fmla="*/ 12 w 12"/>
                  <a:gd name="T7" fmla="*/ 20 h 21"/>
                  <a:gd name="T8" fmla="*/ 12 w 12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1">
                    <a:moveTo>
                      <a:pt x="12" y="0"/>
                    </a:moveTo>
                    <a:cubicBezTo>
                      <a:pt x="8" y="1"/>
                      <a:pt x="4" y="1"/>
                      <a:pt x="0" y="2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4" y="20"/>
                      <a:pt x="8" y="20"/>
                      <a:pt x="12" y="20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75" name="Rectangle 382"/>
              <p:cNvSpPr>
                <a:spLocks noChangeArrowheads="1"/>
              </p:cNvSpPr>
              <p:nvPr/>
            </p:nvSpPr>
            <p:spPr bwMode="auto">
              <a:xfrm>
                <a:off x="3268" y="2306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76" name="Rectangle 383"/>
              <p:cNvSpPr>
                <a:spLocks noChangeArrowheads="1"/>
              </p:cNvSpPr>
              <p:nvPr/>
            </p:nvSpPr>
            <p:spPr bwMode="auto">
              <a:xfrm>
                <a:off x="3268" y="230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77" name="Freeform 384"/>
              <p:cNvSpPr>
                <a:spLocks noEditPoints="1"/>
              </p:cNvSpPr>
              <p:nvPr/>
            </p:nvSpPr>
            <p:spPr bwMode="auto">
              <a:xfrm>
                <a:off x="3391" y="2178"/>
                <a:ext cx="284" cy="202"/>
              </a:xfrm>
              <a:custGeom>
                <a:avLst/>
                <a:gdLst>
                  <a:gd name="T0" fmla="*/ 30 w 120"/>
                  <a:gd name="T1" fmla="*/ 0 h 85"/>
                  <a:gd name="T2" fmla="*/ 0 w 120"/>
                  <a:gd name="T3" fmla="*/ 0 h 85"/>
                  <a:gd name="T4" fmla="*/ 0 w 120"/>
                  <a:gd name="T5" fmla="*/ 85 h 85"/>
                  <a:gd name="T6" fmla="*/ 30 w 120"/>
                  <a:gd name="T7" fmla="*/ 81 h 85"/>
                  <a:gd name="T8" fmla="*/ 30 w 120"/>
                  <a:gd name="T9" fmla="*/ 66 h 85"/>
                  <a:gd name="T10" fmla="*/ 0 w 120"/>
                  <a:gd name="T11" fmla="*/ 66 h 85"/>
                  <a:gd name="T12" fmla="*/ 0 w 120"/>
                  <a:gd name="T13" fmla="*/ 58 h 85"/>
                  <a:gd name="T14" fmla="*/ 0 w 120"/>
                  <a:gd name="T15" fmla="*/ 56 h 85"/>
                  <a:gd name="T16" fmla="*/ 0 w 120"/>
                  <a:gd name="T17" fmla="*/ 30 h 85"/>
                  <a:gd name="T18" fmla="*/ 30 w 120"/>
                  <a:gd name="T19" fmla="*/ 30 h 85"/>
                  <a:gd name="T20" fmla="*/ 30 w 120"/>
                  <a:gd name="T21" fmla="*/ 0 h 85"/>
                  <a:gd name="T22" fmla="*/ 120 w 120"/>
                  <a:gd name="T23" fmla="*/ 0 h 85"/>
                  <a:gd name="T24" fmla="*/ 80 w 120"/>
                  <a:gd name="T25" fmla="*/ 0 h 85"/>
                  <a:gd name="T26" fmla="*/ 80 w 120"/>
                  <a:gd name="T27" fmla="*/ 30 h 85"/>
                  <a:gd name="T28" fmla="*/ 120 w 120"/>
                  <a:gd name="T29" fmla="*/ 30 h 85"/>
                  <a:gd name="T30" fmla="*/ 120 w 120"/>
                  <a:gd name="T31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85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10" y="84"/>
                      <a:pt x="20" y="83"/>
                      <a:pt x="30" y="81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120" y="30"/>
                      <a:pt x="120" y="30"/>
                      <a:pt x="120" y="30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78" name="Freeform 385"/>
              <p:cNvSpPr>
                <a:spLocks/>
              </p:cNvSpPr>
              <p:nvPr/>
            </p:nvSpPr>
            <p:spPr bwMode="auto">
              <a:xfrm>
                <a:off x="3391" y="2370"/>
                <a:ext cx="71" cy="60"/>
              </a:xfrm>
              <a:custGeom>
                <a:avLst/>
                <a:gdLst>
                  <a:gd name="T0" fmla="*/ 30 w 30"/>
                  <a:gd name="T1" fmla="*/ 0 h 25"/>
                  <a:gd name="T2" fmla="*/ 0 w 30"/>
                  <a:gd name="T3" fmla="*/ 4 h 25"/>
                  <a:gd name="T4" fmla="*/ 0 w 30"/>
                  <a:gd name="T5" fmla="*/ 25 h 25"/>
                  <a:gd name="T6" fmla="*/ 30 w 30"/>
                  <a:gd name="T7" fmla="*/ 22 h 25"/>
                  <a:gd name="T8" fmla="*/ 30 w 30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5">
                    <a:moveTo>
                      <a:pt x="30" y="0"/>
                    </a:moveTo>
                    <a:cubicBezTo>
                      <a:pt x="20" y="2"/>
                      <a:pt x="10" y="3"/>
                      <a:pt x="0" y="4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10" y="24"/>
                      <a:pt x="20" y="23"/>
                      <a:pt x="30" y="22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79" name="Freeform 386"/>
              <p:cNvSpPr>
                <a:spLocks/>
              </p:cNvSpPr>
              <p:nvPr/>
            </p:nvSpPr>
            <p:spPr bwMode="auto">
              <a:xfrm>
                <a:off x="3580" y="2335"/>
                <a:ext cx="95" cy="21"/>
              </a:xfrm>
              <a:custGeom>
                <a:avLst/>
                <a:gdLst>
                  <a:gd name="T0" fmla="*/ 40 w 40"/>
                  <a:gd name="T1" fmla="*/ 0 h 9"/>
                  <a:gd name="T2" fmla="*/ 0 w 40"/>
                  <a:gd name="T3" fmla="*/ 0 h 9"/>
                  <a:gd name="T4" fmla="*/ 0 w 40"/>
                  <a:gd name="T5" fmla="*/ 9 h 9"/>
                  <a:gd name="T6" fmla="*/ 40 w 40"/>
                  <a:gd name="T7" fmla="*/ 4 h 9"/>
                  <a:gd name="T8" fmla="*/ 40 w 40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9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4" y="7"/>
                      <a:pt x="27" y="6"/>
                      <a:pt x="40" y="4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80" name="Freeform 387"/>
              <p:cNvSpPr>
                <a:spLocks/>
              </p:cNvSpPr>
              <p:nvPr/>
            </p:nvSpPr>
            <p:spPr bwMode="auto">
              <a:xfrm>
                <a:off x="3580" y="2344"/>
                <a:ext cx="95" cy="67"/>
              </a:xfrm>
              <a:custGeom>
                <a:avLst/>
                <a:gdLst>
                  <a:gd name="T0" fmla="*/ 40 w 40"/>
                  <a:gd name="T1" fmla="*/ 0 h 28"/>
                  <a:gd name="T2" fmla="*/ 0 w 40"/>
                  <a:gd name="T3" fmla="*/ 5 h 28"/>
                  <a:gd name="T4" fmla="*/ 0 w 40"/>
                  <a:gd name="T5" fmla="*/ 28 h 28"/>
                  <a:gd name="T6" fmla="*/ 40 w 40"/>
                  <a:gd name="T7" fmla="*/ 24 h 28"/>
                  <a:gd name="T8" fmla="*/ 40 w 40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8">
                    <a:moveTo>
                      <a:pt x="40" y="0"/>
                    </a:moveTo>
                    <a:cubicBezTo>
                      <a:pt x="27" y="2"/>
                      <a:pt x="14" y="3"/>
                      <a:pt x="0" y="5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13" y="27"/>
                      <a:pt x="27" y="25"/>
                      <a:pt x="40" y="24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81" name="Freeform 388"/>
              <p:cNvSpPr>
                <a:spLocks noEditPoints="1"/>
              </p:cNvSpPr>
              <p:nvPr/>
            </p:nvSpPr>
            <p:spPr bwMode="auto">
              <a:xfrm>
                <a:off x="3391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82" name="Freeform 389"/>
              <p:cNvSpPr>
                <a:spLocks noEditPoints="1"/>
              </p:cNvSpPr>
              <p:nvPr/>
            </p:nvSpPr>
            <p:spPr bwMode="auto">
              <a:xfrm>
                <a:off x="3391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83" name="Freeform 390"/>
              <p:cNvSpPr>
                <a:spLocks noEditPoints="1"/>
              </p:cNvSpPr>
              <p:nvPr/>
            </p:nvSpPr>
            <p:spPr bwMode="auto">
              <a:xfrm>
                <a:off x="3391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84" name="Freeform 391"/>
              <p:cNvSpPr>
                <a:spLocks noEditPoints="1"/>
              </p:cNvSpPr>
              <p:nvPr/>
            </p:nvSpPr>
            <p:spPr bwMode="auto">
              <a:xfrm>
                <a:off x="3391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85" name="Freeform 392"/>
              <p:cNvSpPr>
                <a:spLocks noEditPoints="1"/>
              </p:cNvSpPr>
              <p:nvPr/>
            </p:nvSpPr>
            <p:spPr bwMode="auto">
              <a:xfrm>
                <a:off x="3391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86" name="Freeform 393"/>
              <p:cNvSpPr>
                <a:spLocks noEditPoints="1"/>
              </p:cNvSpPr>
              <p:nvPr/>
            </p:nvSpPr>
            <p:spPr bwMode="auto">
              <a:xfrm>
                <a:off x="3391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87" name="Rectangle 394"/>
              <p:cNvSpPr>
                <a:spLocks noChangeArrowheads="1"/>
              </p:cNvSpPr>
              <p:nvPr/>
            </p:nvSpPr>
            <p:spPr bwMode="auto">
              <a:xfrm>
                <a:off x="3462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88" name="Rectangle 395"/>
              <p:cNvSpPr>
                <a:spLocks noChangeArrowheads="1"/>
              </p:cNvSpPr>
              <p:nvPr/>
            </p:nvSpPr>
            <p:spPr bwMode="auto">
              <a:xfrm>
                <a:off x="3462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89" name="Rectangle 396"/>
              <p:cNvSpPr>
                <a:spLocks noChangeArrowheads="1"/>
              </p:cNvSpPr>
              <p:nvPr/>
            </p:nvSpPr>
            <p:spPr bwMode="auto">
              <a:xfrm>
                <a:off x="3462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90" name="Rectangle 397"/>
              <p:cNvSpPr>
                <a:spLocks noChangeArrowheads="1"/>
              </p:cNvSpPr>
              <p:nvPr/>
            </p:nvSpPr>
            <p:spPr bwMode="auto">
              <a:xfrm>
                <a:off x="3462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91" name="Rectangle 398"/>
              <p:cNvSpPr>
                <a:spLocks noChangeArrowheads="1"/>
              </p:cNvSpPr>
              <p:nvPr/>
            </p:nvSpPr>
            <p:spPr bwMode="auto">
              <a:xfrm>
                <a:off x="3462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92" name="Rectangle 399"/>
              <p:cNvSpPr>
                <a:spLocks noChangeArrowheads="1"/>
              </p:cNvSpPr>
              <p:nvPr/>
            </p:nvSpPr>
            <p:spPr bwMode="auto">
              <a:xfrm>
                <a:off x="3462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93" name="Freeform 400"/>
              <p:cNvSpPr>
                <a:spLocks/>
              </p:cNvSpPr>
              <p:nvPr/>
            </p:nvSpPr>
            <p:spPr bwMode="auto">
              <a:xfrm>
                <a:off x="3462" y="2335"/>
                <a:ext cx="90" cy="35"/>
              </a:xfrm>
              <a:custGeom>
                <a:avLst/>
                <a:gdLst>
                  <a:gd name="T0" fmla="*/ 38 w 38"/>
                  <a:gd name="T1" fmla="*/ 0 h 15"/>
                  <a:gd name="T2" fmla="*/ 0 w 38"/>
                  <a:gd name="T3" fmla="*/ 0 h 15"/>
                  <a:gd name="T4" fmla="*/ 0 w 38"/>
                  <a:gd name="T5" fmla="*/ 15 h 15"/>
                  <a:gd name="T6" fmla="*/ 38 w 38"/>
                  <a:gd name="T7" fmla="*/ 11 h 15"/>
                  <a:gd name="T8" fmla="*/ 38 w 38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5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3" y="14"/>
                      <a:pt x="26" y="12"/>
                      <a:pt x="38" y="11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94" name="Freeform 401"/>
              <p:cNvSpPr>
                <a:spLocks/>
              </p:cNvSpPr>
              <p:nvPr/>
            </p:nvSpPr>
            <p:spPr bwMode="auto">
              <a:xfrm>
                <a:off x="3462" y="2361"/>
                <a:ext cx="90" cy="62"/>
              </a:xfrm>
              <a:custGeom>
                <a:avLst/>
                <a:gdLst>
                  <a:gd name="T0" fmla="*/ 38 w 38"/>
                  <a:gd name="T1" fmla="*/ 0 h 26"/>
                  <a:gd name="T2" fmla="*/ 0 w 38"/>
                  <a:gd name="T3" fmla="*/ 4 h 26"/>
                  <a:gd name="T4" fmla="*/ 0 w 38"/>
                  <a:gd name="T5" fmla="*/ 26 h 26"/>
                  <a:gd name="T6" fmla="*/ 38 w 38"/>
                  <a:gd name="T7" fmla="*/ 22 h 26"/>
                  <a:gd name="T8" fmla="*/ 38 w 38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6">
                    <a:moveTo>
                      <a:pt x="38" y="0"/>
                    </a:moveTo>
                    <a:cubicBezTo>
                      <a:pt x="26" y="1"/>
                      <a:pt x="13" y="3"/>
                      <a:pt x="0" y="4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13" y="25"/>
                      <a:pt x="25" y="23"/>
                      <a:pt x="38" y="22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95" name="Rectangle 402"/>
              <p:cNvSpPr>
                <a:spLocks noChangeArrowheads="1"/>
              </p:cNvSpPr>
              <p:nvPr/>
            </p:nvSpPr>
            <p:spPr bwMode="auto">
              <a:xfrm>
                <a:off x="3462" y="2306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96" name="Rectangle 403"/>
              <p:cNvSpPr>
                <a:spLocks noChangeArrowheads="1"/>
              </p:cNvSpPr>
              <p:nvPr/>
            </p:nvSpPr>
            <p:spPr bwMode="auto">
              <a:xfrm>
                <a:off x="3462" y="2306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97" name="Rectangle 404"/>
              <p:cNvSpPr>
                <a:spLocks noChangeArrowheads="1"/>
              </p:cNvSpPr>
              <p:nvPr/>
            </p:nvSpPr>
            <p:spPr bwMode="auto">
              <a:xfrm>
                <a:off x="3552" y="2178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98" name="Rectangle 405"/>
              <p:cNvSpPr>
                <a:spLocks noChangeArrowheads="1"/>
              </p:cNvSpPr>
              <p:nvPr/>
            </p:nvSpPr>
            <p:spPr bwMode="auto">
              <a:xfrm>
                <a:off x="3552" y="2178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607"/>
            <p:cNvGrpSpPr>
              <a:grpSpLocks/>
            </p:cNvGrpSpPr>
            <p:nvPr/>
          </p:nvGrpSpPr>
          <p:grpSpPr bwMode="auto">
            <a:xfrm>
              <a:off x="1476375" y="3006725"/>
              <a:ext cx="6045200" cy="823913"/>
              <a:chOff x="930" y="1894"/>
              <a:chExt cx="3808" cy="519"/>
            </a:xfrm>
          </p:grpSpPr>
          <p:sp>
            <p:nvSpPr>
              <p:cNvPr id="1899" name="Rectangle 407"/>
              <p:cNvSpPr>
                <a:spLocks noChangeArrowheads="1"/>
              </p:cNvSpPr>
              <p:nvPr/>
            </p:nvSpPr>
            <p:spPr bwMode="auto">
              <a:xfrm>
                <a:off x="3552" y="2249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00" name="Rectangle 408"/>
              <p:cNvSpPr>
                <a:spLocks noChangeArrowheads="1"/>
              </p:cNvSpPr>
              <p:nvPr/>
            </p:nvSpPr>
            <p:spPr bwMode="auto">
              <a:xfrm>
                <a:off x="3552" y="2249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01" name="Rectangle 409"/>
              <p:cNvSpPr>
                <a:spLocks noChangeArrowheads="1"/>
              </p:cNvSpPr>
              <p:nvPr/>
            </p:nvSpPr>
            <p:spPr bwMode="auto">
              <a:xfrm>
                <a:off x="3552" y="2287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02" name="Rectangle 410"/>
              <p:cNvSpPr>
                <a:spLocks noChangeArrowheads="1"/>
              </p:cNvSpPr>
              <p:nvPr/>
            </p:nvSpPr>
            <p:spPr bwMode="auto">
              <a:xfrm>
                <a:off x="3552" y="2287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03" name="Freeform 411"/>
              <p:cNvSpPr>
                <a:spLocks/>
              </p:cNvSpPr>
              <p:nvPr/>
            </p:nvSpPr>
            <p:spPr bwMode="auto">
              <a:xfrm>
                <a:off x="3552" y="2335"/>
                <a:ext cx="28" cy="26"/>
              </a:xfrm>
              <a:custGeom>
                <a:avLst/>
                <a:gdLst>
                  <a:gd name="T0" fmla="*/ 12 w 12"/>
                  <a:gd name="T1" fmla="*/ 0 h 11"/>
                  <a:gd name="T2" fmla="*/ 0 w 12"/>
                  <a:gd name="T3" fmla="*/ 0 h 11"/>
                  <a:gd name="T4" fmla="*/ 0 w 12"/>
                  <a:gd name="T5" fmla="*/ 11 h 11"/>
                  <a:gd name="T6" fmla="*/ 12 w 12"/>
                  <a:gd name="T7" fmla="*/ 9 h 11"/>
                  <a:gd name="T8" fmla="*/ 12 w 12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4" y="10"/>
                      <a:pt x="8" y="10"/>
                      <a:pt x="12" y="9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04" name="Freeform 412"/>
              <p:cNvSpPr>
                <a:spLocks/>
              </p:cNvSpPr>
              <p:nvPr/>
            </p:nvSpPr>
            <p:spPr bwMode="auto">
              <a:xfrm>
                <a:off x="3552" y="2356"/>
                <a:ext cx="28" cy="57"/>
              </a:xfrm>
              <a:custGeom>
                <a:avLst/>
                <a:gdLst>
                  <a:gd name="T0" fmla="*/ 12 w 12"/>
                  <a:gd name="T1" fmla="*/ 0 h 24"/>
                  <a:gd name="T2" fmla="*/ 0 w 12"/>
                  <a:gd name="T3" fmla="*/ 2 h 24"/>
                  <a:gd name="T4" fmla="*/ 0 w 12"/>
                  <a:gd name="T5" fmla="*/ 24 h 24"/>
                  <a:gd name="T6" fmla="*/ 12 w 12"/>
                  <a:gd name="T7" fmla="*/ 23 h 24"/>
                  <a:gd name="T8" fmla="*/ 12 w 1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cubicBezTo>
                      <a:pt x="8" y="1"/>
                      <a:pt x="4" y="1"/>
                      <a:pt x="0" y="2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4" y="24"/>
                      <a:pt x="8" y="23"/>
                      <a:pt x="12" y="23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05" name="Rectangle 413"/>
              <p:cNvSpPr>
                <a:spLocks noChangeArrowheads="1"/>
              </p:cNvSpPr>
              <p:nvPr/>
            </p:nvSpPr>
            <p:spPr bwMode="auto">
              <a:xfrm>
                <a:off x="3552" y="2306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06" name="Rectangle 414"/>
              <p:cNvSpPr>
                <a:spLocks noChangeArrowheads="1"/>
              </p:cNvSpPr>
              <p:nvPr/>
            </p:nvSpPr>
            <p:spPr bwMode="auto">
              <a:xfrm>
                <a:off x="3552" y="230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07" name="Freeform 415"/>
              <p:cNvSpPr>
                <a:spLocks noEditPoints="1"/>
              </p:cNvSpPr>
              <p:nvPr/>
            </p:nvSpPr>
            <p:spPr bwMode="auto">
              <a:xfrm>
                <a:off x="3675" y="2178"/>
                <a:ext cx="284" cy="166"/>
              </a:xfrm>
              <a:custGeom>
                <a:avLst/>
                <a:gdLst>
                  <a:gd name="T0" fmla="*/ 30 w 120"/>
                  <a:gd name="T1" fmla="*/ 0 h 70"/>
                  <a:gd name="T2" fmla="*/ 0 w 120"/>
                  <a:gd name="T3" fmla="*/ 0 h 70"/>
                  <a:gd name="T4" fmla="*/ 0 w 120"/>
                  <a:gd name="T5" fmla="*/ 70 h 70"/>
                  <a:gd name="T6" fmla="*/ 30 w 120"/>
                  <a:gd name="T7" fmla="*/ 67 h 70"/>
                  <a:gd name="T8" fmla="*/ 30 w 120"/>
                  <a:gd name="T9" fmla="*/ 66 h 70"/>
                  <a:gd name="T10" fmla="*/ 0 w 120"/>
                  <a:gd name="T11" fmla="*/ 66 h 70"/>
                  <a:gd name="T12" fmla="*/ 0 w 120"/>
                  <a:gd name="T13" fmla="*/ 58 h 70"/>
                  <a:gd name="T14" fmla="*/ 0 w 120"/>
                  <a:gd name="T15" fmla="*/ 56 h 70"/>
                  <a:gd name="T16" fmla="*/ 0 w 120"/>
                  <a:gd name="T17" fmla="*/ 30 h 70"/>
                  <a:gd name="T18" fmla="*/ 30 w 120"/>
                  <a:gd name="T19" fmla="*/ 30 h 70"/>
                  <a:gd name="T20" fmla="*/ 30 w 120"/>
                  <a:gd name="T21" fmla="*/ 0 h 70"/>
                  <a:gd name="T22" fmla="*/ 120 w 120"/>
                  <a:gd name="T23" fmla="*/ 0 h 70"/>
                  <a:gd name="T24" fmla="*/ 80 w 120"/>
                  <a:gd name="T25" fmla="*/ 0 h 70"/>
                  <a:gd name="T26" fmla="*/ 80 w 120"/>
                  <a:gd name="T27" fmla="*/ 30 h 70"/>
                  <a:gd name="T28" fmla="*/ 120 w 120"/>
                  <a:gd name="T29" fmla="*/ 30 h 70"/>
                  <a:gd name="T30" fmla="*/ 120 w 120"/>
                  <a:gd name="T31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7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10" y="69"/>
                      <a:pt x="20" y="68"/>
                      <a:pt x="30" y="67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120" y="30"/>
                      <a:pt x="120" y="30"/>
                      <a:pt x="120" y="30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08" name="Freeform 416"/>
              <p:cNvSpPr>
                <a:spLocks noEditPoints="1"/>
              </p:cNvSpPr>
              <p:nvPr/>
            </p:nvSpPr>
            <p:spPr bwMode="auto">
              <a:xfrm>
                <a:off x="3675" y="2335"/>
                <a:ext cx="284" cy="66"/>
              </a:xfrm>
              <a:custGeom>
                <a:avLst/>
                <a:gdLst>
                  <a:gd name="T0" fmla="*/ 30 w 120"/>
                  <a:gd name="T1" fmla="*/ 1 h 28"/>
                  <a:gd name="T2" fmla="*/ 0 w 120"/>
                  <a:gd name="T3" fmla="*/ 4 h 28"/>
                  <a:gd name="T4" fmla="*/ 0 w 120"/>
                  <a:gd name="T5" fmla="*/ 28 h 28"/>
                  <a:gd name="T6" fmla="*/ 30 w 120"/>
                  <a:gd name="T7" fmla="*/ 25 h 28"/>
                  <a:gd name="T8" fmla="*/ 30 w 120"/>
                  <a:gd name="T9" fmla="*/ 1 h 28"/>
                  <a:gd name="T10" fmla="*/ 120 w 120"/>
                  <a:gd name="T11" fmla="*/ 0 h 28"/>
                  <a:gd name="T12" fmla="*/ 80 w 120"/>
                  <a:gd name="T13" fmla="*/ 0 h 28"/>
                  <a:gd name="T14" fmla="*/ 80 w 120"/>
                  <a:gd name="T15" fmla="*/ 20 h 28"/>
                  <a:gd name="T16" fmla="*/ 120 w 120"/>
                  <a:gd name="T17" fmla="*/ 15 h 28"/>
                  <a:gd name="T18" fmla="*/ 120 w 120"/>
                  <a:gd name="T1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0" h="28">
                    <a:moveTo>
                      <a:pt x="30" y="1"/>
                    </a:moveTo>
                    <a:cubicBezTo>
                      <a:pt x="20" y="2"/>
                      <a:pt x="10" y="3"/>
                      <a:pt x="0" y="4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10" y="27"/>
                      <a:pt x="20" y="26"/>
                      <a:pt x="30" y="25"/>
                    </a:cubicBezTo>
                    <a:cubicBezTo>
                      <a:pt x="30" y="1"/>
                      <a:pt x="30" y="1"/>
                      <a:pt x="30" y="1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20"/>
                      <a:pt x="80" y="20"/>
                      <a:pt x="80" y="20"/>
                    </a:cubicBezTo>
                    <a:cubicBezTo>
                      <a:pt x="93" y="18"/>
                      <a:pt x="107" y="17"/>
                      <a:pt x="120" y="15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09" name="Freeform 417"/>
              <p:cNvSpPr>
                <a:spLocks noEditPoints="1"/>
              </p:cNvSpPr>
              <p:nvPr/>
            </p:nvSpPr>
            <p:spPr bwMode="auto">
              <a:xfrm>
                <a:off x="3675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10" name="Freeform 418"/>
              <p:cNvSpPr>
                <a:spLocks noEditPoints="1"/>
              </p:cNvSpPr>
              <p:nvPr/>
            </p:nvSpPr>
            <p:spPr bwMode="auto">
              <a:xfrm>
                <a:off x="3675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11" name="Freeform 419"/>
              <p:cNvSpPr>
                <a:spLocks noEditPoints="1"/>
              </p:cNvSpPr>
              <p:nvPr/>
            </p:nvSpPr>
            <p:spPr bwMode="auto">
              <a:xfrm>
                <a:off x="3675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12" name="Freeform 420"/>
              <p:cNvSpPr>
                <a:spLocks noEditPoints="1"/>
              </p:cNvSpPr>
              <p:nvPr/>
            </p:nvSpPr>
            <p:spPr bwMode="auto">
              <a:xfrm>
                <a:off x="3675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13" name="Freeform 421"/>
              <p:cNvSpPr>
                <a:spLocks/>
              </p:cNvSpPr>
              <p:nvPr/>
            </p:nvSpPr>
            <p:spPr bwMode="auto">
              <a:xfrm>
                <a:off x="3864" y="2306"/>
                <a:ext cx="95" cy="19"/>
              </a:xfrm>
              <a:custGeom>
                <a:avLst/>
                <a:gdLst>
                  <a:gd name="T0" fmla="*/ 40 w 40"/>
                  <a:gd name="T1" fmla="*/ 0 h 8"/>
                  <a:gd name="T2" fmla="*/ 0 w 40"/>
                  <a:gd name="T3" fmla="*/ 0 h 8"/>
                  <a:gd name="T4" fmla="*/ 0 w 40"/>
                  <a:gd name="T5" fmla="*/ 8 h 8"/>
                  <a:gd name="T6" fmla="*/ 2 w 40"/>
                  <a:gd name="T7" fmla="*/ 8 h 8"/>
                  <a:gd name="T8" fmla="*/ 40 w 40"/>
                  <a:gd name="T9" fmla="*/ 4 h 8"/>
                  <a:gd name="T10" fmla="*/ 40 w 40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8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" y="8"/>
                      <a:pt x="1" y="8"/>
                      <a:pt x="2" y="8"/>
                    </a:cubicBezTo>
                    <a:cubicBezTo>
                      <a:pt x="15" y="7"/>
                      <a:pt x="28" y="6"/>
                      <a:pt x="40" y="4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14" name="Freeform 422"/>
              <p:cNvSpPr>
                <a:spLocks/>
              </p:cNvSpPr>
              <p:nvPr/>
            </p:nvSpPr>
            <p:spPr bwMode="auto">
              <a:xfrm>
                <a:off x="3864" y="2316"/>
                <a:ext cx="95" cy="19"/>
              </a:xfrm>
              <a:custGeom>
                <a:avLst/>
                <a:gdLst>
                  <a:gd name="T0" fmla="*/ 40 w 40"/>
                  <a:gd name="T1" fmla="*/ 0 h 8"/>
                  <a:gd name="T2" fmla="*/ 2 w 40"/>
                  <a:gd name="T3" fmla="*/ 4 h 8"/>
                  <a:gd name="T4" fmla="*/ 0 w 40"/>
                  <a:gd name="T5" fmla="*/ 4 h 8"/>
                  <a:gd name="T6" fmla="*/ 0 w 40"/>
                  <a:gd name="T7" fmla="*/ 8 h 8"/>
                  <a:gd name="T8" fmla="*/ 40 w 40"/>
                  <a:gd name="T9" fmla="*/ 8 h 8"/>
                  <a:gd name="T10" fmla="*/ 40 w 40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8">
                    <a:moveTo>
                      <a:pt x="40" y="0"/>
                    </a:moveTo>
                    <a:cubicBezTo>
                      <a:pt x="28" y="2"/>
                      <a:pt x="15" y="3"/>
                      <a:pt x="2" y="4"/>
                    </a:cubicBezTo>
                    <a:cubicBezTo>
                      <a:pt x="1" y="4"/>
                      <a:pt x="1" y="4"/>
                      <a:pt x="0" y="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15" name="Freeform 423"/>
              <p:cNvSpPr>
                <a:spLocks/>
              </p:cNvSpPr>
              <p:nvPr/>
            </p:nvSpPr>
            <p:spPr bwMode="auto">
              <a:xfrm>
                <a:off x="3675" y="2306"/>
                <a:ext cx="71" cy="29"/>
              </a:xfrm>
              <a:custGeom>
                <a:avLst/>
                <a:gdLst>
                  <a:gd name="T0" fmla="*/ 71 w 71"/>
                  <a:gd name="T1" fmla="*/ 0 h 29"/>
                  <a:gd name="T2" fmla="*/ 0 w 71"/>
                  <a:gd name="T3" fmla="*/ 0 h 29"/>
                  <a:gd name="T4" fmla="*/ 0 w 71"/>
                  <a:gd name="T5" fmla="*/ 5 h 29"/>
                  <a:gd name="T6" fmla="*/ 0 w 71"/>
                  <a:gd name="T7" fmla="*/ 10 h 29"/>
                  <a:gd name="T8" fmla="*/ 0 w 71"/>
                  <a:gd name="T9" fmla="*/ 29 h 29"/>
                  <a:gd name="T10" fmla="*/ 71 w 71"/>
                  <a:gd name="T11" fmla="*/ 29 h 29"/>
                  <a:gd name="T12" fmla="*/ 71 w 71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16" name="Freeform 424"/>
              <p:cNvSpPr>
                <a:spLocks/>
              </p:cNvSpPr>
              <p:nvPr/>
            </p:nvSpPr>
            <p:spPr bwMode="auto">
              <a:xfrm>
                <a:off x="3675" y="2306"/>
                <a:ext cx="71" cy="29"/>
              </a:xfrm>
              <a:custGeom>
                <a:avLst/>
                <a:gdLst>
                  <a:gd name="T0" fmla="*/ 71 w 71"/>
                  <a:gd name="T1" fmla="*/ 0 h 29"/>
                  <a:gd name="T2" fmla="*/ 0 w 71"/>
                  <a:gd name="T3" fmla="*/ 0 h 29"/>
                  <a:gd name="T4" fmla="*/ 0 w 71"/>
                  <a:gd name="T5" fmla="*/ 5 h 29"/>
                  <a:gd name="T6" fmla="*/ 0 w 71"/>
                  <a:gd name="T7" fmla="*/ 10 h 29"/>
                  <a:gd name="T8" fmla="*/ 0 w 71"/>
                  <a:gd name="T9" fmla="*/ 29 h 29"/>
                  <a:gd name="T10" fmla="*/ 71 w 71"/>
                  <a:gd name="T11" fmla="*/ 29 h 29"/>
                  <a:gd name="T12" fmla="*/ 71 w 71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17" name="Rectangle 425"/>
              <p:cNvSpPr>
                <a:spLocks noChangeArrowheads="1"/>
              </p:cNvSpPr>
              <p:nvPr/>
            </p:nvSpPr>
            <p:spPr bwMode="auto">
              <a:xfrm>
                <a:off x="3746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18" name="Rectangle 426"/>
              <p:cNvSpPr>
                <a:spLocks noChangeArrowheads="1"/>
              </p:cNvSpPr>
              <p:nvPr/>
            </p:nvSpPr>
            <p:spPr bwMode="auto">
              <a:xfrm>
                <a:off x="3746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19" name="Rectangle 427"/>
              <p:cNvSpPr>
                <a:spLocks noChangeArrowheads="1"/>
              </p:cNvSpPr>
              <p:nvPr/>
            </p:nvSpPr>
            <p:spPr bwMode="auto">
              <a:xfrm>
                <a:off x="3746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20" name="Rectangle 428"/>
              <p:cNvSpPr>
                <a:spLocks noChangeArrowheads="1"/>
              </p:cNvSpPr>
              <p:nvPr/>
            </p:nvSpPr>
            <p:spPr bwMode="auto">
              <a:xfrm>
                <a:off x="3746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21" name="Rectangle 429"/>
              <p:cNvSpPr>
                <a:spLocks noChangeArrowheads="1"/>
              </p:cNvSpPr>
              <p:nvPr/>
            </p:nvSpPr>
            <p:spPr bwMode="auto">
              <a:xfrm>
                <a:off x="3746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22" name="Rectangle 430"/>
              <p:cNvSpPr>
                <a:spLocks noChangeArrowheads="1"/>
              </p:cNvSpPr>
              <p:nvPr/>
            </p:nvSpPr>
            <p:spPr bwMode="auto">
              <a:xfrm>
                <a:off x="3746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23" name="Freeform 431"/>
              <p:cNvSpPr>
                <a:spLocks/>
              </p:cNvSpPr>
              <p:nvPr/>
            </p:nvSpPr>
            <p:spPr bwMode="auto">
              <a:xfrm>
                <a:off x="3746" y="2335"/>
                <a:ext cx="28" cy="2"/>
              </a:xfrm>
              <a:custGeom>
                <a:avLst/>
                <a:gdLst>
                  <a:gd name="T0" fmla="*/ 12 w 12"/>
                  <a:gd name="T1" fmla="*/ 0 h 1"/>
                  <a:gd name="T2" fmla="*/ 0 w 12"/>
                  <a:gd name="T3" fmla="*/ 0 h 1"/>
                  <a:gd name="T4" fmla="*/ 0 w 12"/>
                  <a:gd name="T5" fmla="*/ 1 h 1"/>
                  <a:gd name="T6" fmla="*/ 12 w 1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1"/>
                      <a:pt x="8" y="0"/>
                      <a:pt x="12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24" name="Freeform 432"/>
              <p:cNvSpPr>
                <a:spLocks/>
              </p:cNvSpPr>
              <p:nvPr/>
            </p:nvSpPr>
            <p:spPr bwMode="auto">
              <a:xfrm>
                <a:off x="3746" y="2335"/>
                <a:ext cx="90" cy="59"/>
              </a:xfrm>
              <a:custGeom>
                <a:avLst/>
                <a:gdLst>
                  <a:gd name="T0" fmla="*/ 38 w 38"/>
                  <a:gd name="T1" fmla="*/ 0 h 25"/>
                  <a:gd name="T2" fmla="*/ 12 w 38"/>
                  <a:gd name="T3" fmla="*/ 0 h 25"/>
                  <a:gd name="T4" fmla="*/ 0 w 38"/>
                  <a:gd name="T5" fmla="*/ 1 h 25"/>
                  <a:gd name="T6" fmla="*/ 0 w 38"/>
                  <a:gd name="T7" fmla="*/ 25 h 25"/>
                  <a:gd name="T8" fmla="*/ 38 w 38"/>
                  <a:gd name="T9" fmla="*/ 21 h 25"/>
                  <a:gd name="T10" fmla="*/ 38 w 38"/>
                  <a:gd name="T11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25">
                    <a:moveTo>
                      <a:pt x="3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8" y="0"/>
                      <a:pt x="4" y="1"/>
                      <a:pt x="0" y="1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13" y="24"/>
                      <a:pt x="25" y="22"/>
                      <a:pt x="38" y="21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25" name="Freeform 433"/>
              <p:cNvSpPr>
                <a:spLocks/>
              </p:cNvSpPr>
              <p:nvPr/>
            </p:nvSpPr>
            <p:spPr bwMode="auto">
              <a:xfrm>
                <a:off x="3746" y="2306"/>
                <a:ext cx="90" cy="29"/>
              </a:xfrm>
              <a:custGeom>
                <a:avLst/>
                <a:gdLst>
                  <a:gd name="T0" fmla="*/ 38 w 38"/>
                  <a:gd name="T1" fmla="*/ 0 h 12"/>
                  <a:gd name="T2" fmla="*/ 0 w 38"/>
                  <a:gd name="T3" fmla="*/ 0 h 12"/>
                  <a:gd name="T4" fmla="*/ 0 w 38"/>
                  <a:gd name="T5" fmla="*/ 12 h 12"/>
                  <a:gd name="T6" fmla="*/ 12 w 38"/>
                  <a:gd name="T7" fmla="*/ 12 h 12"/>
                  <a:gd name="T8" fmla="*/ 38 w 38"/>
                  <a:gd name="T9" fmla="*/ 9 h 12"/>
                  <a:gd name="T10" fmla="*/ 38 w 3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2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21" y="11"/>
                      <a:pt x="30" y="10"/>
                      <a:pt x="38" y="9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26" name="Freeform 434"/>
              <p:cNvSpPr>
                <a:spLocks/>
              </p:cNvSpPr>
              <p:nvPr/>
            </p:nvSpPr>
            <p:spPr bwMode="auto">
              <a:xfrm>
                <a:off x="3774" y="2328"/>
                <a:ext cx="62" cy="7"/>
              </a:xfrm>
              <a:custGeom>
                <a:avLst/>
                <a:gdLst>
                  <a:gd name="T0" fmla="*/ 26 w 26"/>
                  <a:gd name="T1" fmla="*/ 0 h 3"/>
                  <a:gd name="T2" fmla="*/ 0 w 26"/>
                  <a:gd name="T3" fmla="*/ 3 h 3"/>
                  <a:gd name="T4" fmla="*/ 26 w 26"/>
                  <a:gd name="T5" fmla="*/ 3 h 3"/>
                  <a:gd name="T6" fmla="*/ 26 w 26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3">
                    <a:moveTo>
                      <a:pt x="26" y="0"/>
                    </a:moveTo>
                    <a:cubicBezTo>
                      <a:pt x="18" y="1"/>
                      <a:pt x="9" y="2"/>
                      <a:pt x="0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0"/>
                      <a:pt x="26" y="0"/>
                      <a:pt x="26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27" name="Rectangle 435"/>
              <p:cNvSpPr>
                <a:spLocks noChangeArrowheads="1"/>
              </p:cNvSpPr>
              <p:nvPr/>
            </p:nvSpPr>
            <p:spPr bwMode="auto">
              <a:xfrm>
                <a:off x="3836" y="2178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28" name="Rectangle 436"/>
              <p:cNvSpPr>
                <a:spLocks noChangeArrowheads="1"/>
              </p:cNvSpPr>
              <p:nvPr/>
            </p:nvSpPr>
            <p:spPr bwMode="auto">
              <a:xfrm>
                <a:off x="3836" y="2178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29" name="Rectangle 437"/>
              <p:cNvSpPr>
                <a:spLocks noChangeArrowheads="1"/>
              </p:cNvSpPr>
              <p:nvPr/>
            </p:nvSpPr>
            <p:spPr bwMode="auto">
              <a:xfrm>
                <a:off x="3836" y="2249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30" name="Rectangle 438"/>
              <p:cNvSpPr>
                <a:spLocks noChangeArrowheads="1"/>
              </p:cNvSpPr>
              <p:nvPr/>
            </p:nvSpPr>
            <p:spPr bwMode="auto">
              <a:xfrm>
                <a:off x="3836" y="2249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31" name="Rectangle 439"/>
              <p:cNvSpPr>
                <a:spLocks noChangeArrowheads="1"/>
              </p:cNvSpPr>
              <p:nvPr/>
            </p:nvSpPr>
            <p:spPr bwMode="auto">
              <a:xfrm>
                <a:off x="3836" y="2287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32" name="Rectangle 440"/>
              <p:cNvSpPr>
                <a:spLocks noChangeArrowheads="1"/>
              </p:cNvSpPr>
              <p:nvPr/>
            </p:nvSpPr>
            <p:spPr bwMode="auto">
              <a:xfrm>
                <a:off x="3836" y="2287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33" name="Freeform 441"/>
              <p:cNvSpPr>
                <a:spLocks/>
              </p:cNvSpPr>
              <p:nvPr/>
            </p:nvSpPr>
            <p:spPr bwMode="auto">
              <a:xfrm>
                <a:off x="3836" y="2335"/>
                <a:ext cx="28" cy="50"/>
              </a:xfrm>
              <a:custGeom>
                <a:avLst/>
                <a:gdLst>
                  <a:gd name="T0" fmla="*/ 12 w 12"/>
                  <a:gd name="T1" fmla="*/ 0 h 21"/>
                  <a:gd name="T2" fmla="*/ 0 w 12"/>
                  <a:gd name="T3" fmla="*/ 0 h 21"/>
                  <a:gd name="T4" fmla="*/ 0 w 12"/>
                  <a:gd name="T5" fmla="*/ 21 h 21"/>
                  <a:gd name="T6" fmla="*/ 12 w 12"/>
                  <a:gd name="T7" fmla="*/ 20 h 21"/>
                  <a:gd name="T8" fmla="*/ 12 w 12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1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4" y="21"/>
                      <a:pt x="8" y="20"/>
                      <a:pt x="12" y="20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34" name="Freeform 442"/>
              <p:cNvSpPr>
                <a:spLocks/>
              </p:cNvSpPr>
              <p:nvPr/>
            </p:nvSpPr>
            <p:spPr bwMode="auto">
              <a:xfrm>
                <a:off x="3836" y="2306"/>
                <a:ext cx="28" cy="22"/>
              </a:xfrm>
              <a:custGeom>
                <a:avLst/>
                <a:gdLst>
                  <a:gd name="T0" fmla="*/ 12 w 12"/>
                  <a:gd name="T1" fmla="*/ 0 h 9"/>
                  <a:gd name="T2" fmla="*/ 0 w 12"/>
                  <a:gd name="T3" fmla="*/ 0 h 9"/>
                  <a:gd name="T4" fmla="*/ 0 w 12"/>
                  <a:gd name="T5" fmla="*/ 9 h 9"/>
                  <a:gd name="T6" fmla="*/ 12 w 12"/>
                  <a:gd name="T7" fmla="*/ 8 h 9"/>
                  <a:gd name="T8" fmla="*/ 12 w 12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4" y="9"/>
                      <a:pt x="8" y="8"/>
                      <a:pt x="12" y="8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35" name="Freeform 443"/>
              <p:cNvSpPr>
                <a:spLocks/>
              </p:cNvSpPr>
              <p:nvPr/>
            </p:nvSpPr>
            <p:spPr bwMode="auto">
              <a:xfrm>
                <a:off x="3836" y="2325"/>
                <a:ext cx="28" cy="10"/>
              </a:xfrm>
              <a:custGeom>
                <a:avLst/>
                <a:gdLst>
                  <a:gd name="T0" fmla="*/ 12 w 12"/>
                  <a:gd name="T1" fmla="*/ 0 h 4"/>
                  <a:gd name="T2" fmla="*/ 0 w 12"/>
                  <a:gd name="T3" fmla="*/ 1 h 4"/>
                  <a:gd name="T4" fmla="*/ 0 w 12"/>
                  <a:gd name="T5" fmla="*/ 4 h 4"/>
                  <a:gd name="T6" fmla="*/ 12 w 12"/>
                  <a:gd name="T7" fmla="*/ 4 h 4"/>
                  <a:gd name="T8" fmla="*/ 12 w 12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4">
                    <a:moveTo>
                      <a:pt x="12" y="0"/>
                    </a:moveTo>
                    <a:cubicBezTo>
                      <a:pt x="8" y="0"/>
                      <a:pt x="4" y="1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36" name="Freeform 444"/>
              <p:cNvSpPr>
                <a:spLocks noEditPoints="1"/>
              </p:cNvSpPr>
              <p:nvPr/>
            </p:nvSpPr>
            <p:spPr bwMode="auto">
              <a:xfrm>
                <a:off x="3959" y="2178"/>
                <a:ext cx="284" cy="138"/>
              </a:xfrm>
              <a:custGeom>
                <a:avLst/>
                <a:gdLst>
                  <a:gd name="T0" fmla="*/ 71 w 284"/>
                  <a:gd name="T1" fmla="*/ 0 h 138"/>
                  <a:gd name="T2" fmla="*/ 0 w 284"/>
                  <a:gd name="T3" fmla="*/ 0 h 138"/>
                  <a:gd name="T4" fmla="*/ 0 w 284"/>
                  <a:gd name="T5" fmla="*/ 138 h 138"/>
                  <a:gd name="T6" fmla="*/ 0 w 284"/>
                  <a:gd name="T7" fmla="*/ 138 h 138"/>
                  <a:gd name="T8" fmla="*/ 0 w 284"/>
                  <a:gd name="T9" fmla="*/ 138 h 138"/>
                  <a:gd name="T10" fmla="*/ 0 w 284"/>
                  <a:gd name="T11" fmla="*/ 133 h 138"/>
                  <a:gd name="T12" fmla="*/ 0 w 284"/>
                  <a:gd name="T13" fmla="*/ 71 h 138"/>
                  <a:gd name="T14" fmla="*/ 71 w 284"/>
                  <a:gd name="T15" fmla="*/ 71 h 138"/>
                  <a:gd name="T16" fmla="*/ 71 w 284"/>
                  <a:gd name="T17" fmla="*/ 0 h 138"/>
                  <a:gd name="T18" fmla="*/ 284 w 284"/>
                  <a:gd name="T19" fmla="*/ 0 h 138"/>
                  <a:gd name="T20" fmla="*/ 189 w 284"/>
                  <a:gd name="T21" fmla="*/ 0 h 138"/>
                  <a:gd name="T22" fmla="*/ 189 w 284"/>
                  <a:gd name="T23" fmla="*/ 71 h 138"/>
                  <a:gd name="T24" fmla="*/ 284 w 284"/>
                  <a:gd name="T25" fmla="*/ 71 h 138"/>
                  <a:gd name="T26" fmla="*/ 284 w 284"/>
                  <a:gd name="T27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4" h="138">
                    <a:moveTo>
                      <a:pt x="71" y="0"/>
                    </a:moveTo>
                    <a:lnTo>
                      <a:pt x="0" y="0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37" name="Freeform 445"/>
              <p:cNvSpPr>
                <a:spLocks noEditPoints="1"/>
              </p:cNvSpPr>
              <p:nvPr/>
            </p:nvSpPr>
            <p:spPr bwMode="auto">
              <a:xfrm>
                <a:off x="3959" y="2178"/>
                <a:ext cx="284" cy="138"/>
              </a:xfrm>
              <a:custGeom>
                <a:avLst/>
                <a:gdLst>
                  <a:gd name="T0" fmla="*/ 71 w 284"/>
                  <a:gd name="T1" fmla="*/ 0 h 138"/>
                  <a:gd name="T2" fmla="*/ 0 w 284"/>
                  <a:gd name="T3" fmla="*/ 0 h 138"/>
                  <a:gd name="T4" fmla="*/ 0 w 284"/>
                  <a:gd name="T5" fmla="*/ 138 h 138"/>
                  <a:gd name="T6" fmla="*/ 0 w 284"/>
                  <a:gd name="T7" fmla="*/ 138 h 138"/>
                  <a:gd name="T8" fmla="*/ 0 w 284"/>
                  <a:gd name="T9" fmla="*/ 138 h 138"/>
                  <a:gd name="T10" fmla="*/ 0 w 284"/>
                  <a:gd name="T11" fmla="*/ 133 h 138"/>
                  <a:gd name="T12" fmla="*/ 0 w 284"/>
                  <a:gd name="T13" fmla="*/ 71 h 138"/>
                  <a:gd name="T14" fmla="*/ 71 w 284"/>
                  <a:gd name="T15" fmla="*/ 71 h 138"/>
                  <a:gd name="T16" fmla="*/ 71 w 284"/>
                  <a:gd name="T17" fmla="*/ 0 h 138"/>
                  <a:gd name="T18" fmla="*/ 284 w 284"/>
                  <a:gd name="T19" fmla="*/ 0 h 138"/>
                  <a:gd name="T20" fmla="*/ 189 w 284"/>
                  <a:gd name="T21" fmla="*/ 0 h 138"/>
                  <a:gd name="T22" fmla="*/ 189 w 284"/>
                  <a:gd name="T23" fmla="*/ 71 h 138"/>
                  <a:gd name="T24" fmla="*/ 284 w 284"/>
                  <a:gd name="T25" fmla="*/ 71 h 138"/>
                  <a:gd name="T26" fmla="*/ 284 w 284"/>
                  <a:gd name="T27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4" h="138">
                    <a:moveTo>
                      <a:pt x="71" y="0"/>
                    </a:moveTo>
                    <a:lnTo>
                      <a:pt x="0" y="0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38" name="Freeform 446"/>
              <p:cNvSpPr>
                <a:spLocks noEditPoints="1"/>
              </p:cNvSpPr>
              <p:nvPr/>
            </p:nvSpPr>
            <p:spPr bwMode="auto">
              <a:xfrm>
                <a:off x="3959" y="2316"/>
                <a:ext cx="284" cy="54"/>
              </a:xfrm>
              <a:custGeom>
                <a:avLst/>
                <a:gdLst>
                  <a:gd name="T0" fmla="*/ 120 w 120"/>
                  <a:gd name="T1" fmla="*/ 8 h 23"/>
                  <a:gd name="T2" fmla="*/ 80 w 120"/>
                  <a:gd name="T3" fmla="*/ 8 h 23"/>
                  <a:gd name="T4" fmla="*/ 80 w 120"/>
                  <a:gd name="T5" fmla="*/ 14 h 23"/>
                  <a:gd name="T6" fmla="*/ 120 w 120"/>
                  <a:gd name="T7" fmla="*/ 9 h 23"/>
                  <a:gd name="T8" fmla="*/ 120 w 120"/>
                  <a:gd name="T9" fmla="*/ 8 h 23"/>
                  <a:gd name="T10" fmla="*/ 0 w 120"/>
                  <a:gd name="T11" fmla="*/ 0 h 23"/>
                  <a:gd name="T12" fmla="*/ 0 w 120"/>
                  <a:gd name="T13" fmla="*/ 0 h 23"/>
                  <a:gd name="T14" fmla="*/ 0 w 120"/>
                  <a:gd name="T15" fmla="*/ 23 h 23"/>
                  <a:gd name="T16" fmla="*/ 30 w 120"/>
                  <a:gd name="T17" fmla="*/ 20 h 23"/>
                  <a:gd name="T18" fmla="*/ 30 w 120"/>
                  <a:gd name="T19" fmla="*/ 8 h 23"/>
                  <a:gd name="T20" fmla="*/ 0 w 120"/>
                  <a:gd name="T21" fmla="*/ 8 h 23"/>
                  <a:gd name="T22" fmla="*/ 0 w 120"/>
                  <a:gd name="T2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0" h="23">
                    <a:moveTo>
                      <a:pt x="120" y="8"/>
                    </a:moveTo>
                    <a:cubicBezTo>
                      <a:pt x="80" y="8"/>
                      <a:pt x="80" y="8"/>
                      <a:pt x="80" y="8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93" y="12"/>
                      <a:pt x="107" y="11"/>
                      <a:pt x="120" y="9"/>
                    </a:cubicBezTo>
                    <a:cubicBezTo>
                      <a:pt x="120" y="8"/>
                      <a:pt x="120" y="8"/>
                      <a:pt x="120" y="8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10" y="22"/>
                      <a:pt x="20" y="21"/>
                      <a:pt x="30" y="20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39" name="Freeform 447"/>
              <p:cNvSpPr>
                <a:spLocks/>
              </p:cNvSpPr>
              <p:nvPr/>
            </p:nvSpPr>
            <p:spPr bwMode="auto">
              <a:xfrm>
                <a:off x="4148" y="2249"/>
                <a:ext cx="95" cy="38"/>
              </a:xfrm>
              <a:custGeom>
                <a:avLst/>
                <a:gdLst>
                  <a:gd name="T0" fmla="*/ 40 w 40"/>
                  <a:gd name="T1" fmla="*/ 0 h 16"/>
                  <a:gd name="T2" fmla="*/ 0 w 40"/>
                  <a:gd name="T3" fmla="*/ 0 h 16"/>
                  <a:gd name="T4" fmla="*/ 0 w 40"/>
                  <a:gd name="T5" fmla="*/ 16 h 16"/>
                  <a:gd name="T6" fmla="*/ 27 w 40"/>
                  <a:gd name="T7" fmla="*/ 16 h 16"/>
                  <a:gd name="T8" fmla="*/ 40 w 40"/>
                  <a:gd name="T9" fmla="*/ 14 h 16"/>
                  <a:gd name="T10" fmla="*/ 40 w 40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16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31" y="16"/>
                      <a:pt x="36" y="15"/>
                      <a:pt x="40" y="14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40" name="Freeform 448"/>
              <p:cNvSpPr>
                <a:spLocks/>
              </p:cNvSpPr>
              <p:nvPr/>
            </p:nvSpPr>
            <p:spPr bwMode="auto">
              <a:xfrm>
                <a:off x="4212" y="2283"/>
                <a:ext cx="31" cy="4"/>
              </a:xfrm>
              <a:custGeom>
                <a:avLst/>
                <a:gdLst>
                  <a:gd name="T0" fmla="*/ 13 w 13"/>
                  <a:gd name="T1" fmla="*/ 0 h 2"/>
                  <a:gd name="T2" fmla="*/ 0 w 13"/>
                  <a:gd name="T3" fmla="*/ 2 h 2"/>
                  <a:gd name="T4" fmla="*/ 13 w 13"/>
                  <a:gd name="T5" fmla="*/ 2 h 2"/>
                  <a:gd name="T6" fmla="*/ 13 w 1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2">
                    <a:moveTo>
                      <a:pt x="13" y="0"/>
                    </a:moveTo>
                    <a:cubicBezTo>
                      <a:pt x="9" y="1"/>
                      <a:pt x="4" y="2"/>
                      <a:pt x="0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0"/>
                      <a:pt x="13" y="0"/>
                      <a:pt x="13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41" name="Freeform 449"/>
              <p:cNvSpPr>
                <a:spLocks/>
              </p:cNvSpPr>
              <p:nvPr/>
            </p:nvSpPr>
            <p:spPr bwMode="auto">
              <a:xfrm>
                <a:off x="3959" y="2249"/>
                <a:ext cx="71" cy="62"/>
              </a:xfrm>
              <a:custGeom>
                <a:avLst/>
                <a:gdLst>
                  <a:gd name="T0" fmla="*/ 71 w 71"/>
                  <a:gd name="T1" fmla="*/ 0 h 62"/>
                  <a:gd name="T2" fmla="*/ 0 w 71"/>
                  <a:gd name="T3" fmla="*/ 0 h 62"/>
                  <a:gd name="T4" fmla="*/ 0 w 71"/>
                  <a:gd name="T5" fmla="*/ 62 h 62"/>
                  <a:gd name="T6" fmla="*/ 0 w 71"/>
                  <a:gd name="T7" fmla="*/ 38 h 62"/>
                  <a:gd name="T8" fmla="*/ 71 w 71"/>
                  <a:gd name="T9" fmla="*/ 38 h 62"/>
                  <a:gd name="T10" fmla="*/ 71 w 71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42" name="Freeform 450"/>
              <p:cNvSpPr>
                <a:spLocks/>
              </p:cNvSpPr>
              <p:nvPr/>
            </p:nvSpPr>
            <p:spPr bwMode="auto">
              <a:xfrm>
                <a:off x="3959" y="2249"/>
                <a:ext cx="71" cy="62"/>
              </a:xfrm>
              <a:custGeom>
                <a:avLst/>
                <a:gdLst>
                  <a:gd name="T0" fmla="*/ 71 w 71"/>
                  <a:gd name="T1" fmla="*/ 0 h 62"/>
                  <a:gd name="T2" fmla="*/ 0 w 71"/>
                  <a:gd name="T3" fmla="*/ 0 h 62"/>
                  <a:gd name="T4" fmla="*/ 0 w 71"/>
                  <a:gd name="T5" fmla="*/ 62 h 62"/>
                  <a:gd name="T6" fmla="*/ 0 w 71"/>
                  <a:gd name="T7" fmla="*/ 38 h 62"/>
                  <a:gd name="T8" fmla="*/ 71 w 71"/>
                  <a:gd name="T9" fmla="*/ 38 h 62"/>
                  <a:gd name="T10" fmla="*/ 71 w 71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43" name="Freeform 451"/>
              <p:cNvSpPr>
                <a:spLocks/>
              </p:cNvSpPr>
              <p:nvPr/>
            </p:nvSpPr>
            <p:spPr bwMode="auto">
              <a:xfrm>
                <a:off x="4148" y="2287"/>
                <a:ext cx="64" cy="10"/>
              </a:xfrm>
              <a:custGeom>
                <a:avLst/>
                <a:gdLst>
                  <a:gd name="T0" fmla="*/ 27 w 27"/>
                  <a:gd name="T1" fmla="*/ 0 h 4"/>
                  <a:gd name="T2" fmla="*/ 0 w 27"/>
                  <a:gd name="T3" fmla="*/ 0 h 4"/>
                  <a:gd name="T4" fmla="*/ 0 w 27"/>
                  <a:gd name="T5" fmla="*/ 4 h 4"/>
                  <a:gd name="T6" fmla="*/ 27 w 27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4">
                    <a:moveTo>
                      <a:pt x="2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9" y="3"/>
                      <a:pt x="18" y="2"/>
                      <a:pt x="27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44" name="Freeform 452"/>
              <p:cNvSpPr>
                <a:spLocks/>
              </p:cNvSpPr>
              <p:nvPr/>
            </p:nvSpPr>
            <p:spPr bwMode="auto">
              <a:xfrm>
                <a:off x="4148" y="2287"/>
                <a:ext cx="95" cy="19"/>
              </a:xfrm>
              <a:custGeom>
                <a:avLst/>
                <a:gdLst>
                  <a:gd name="T0" fmla="*/ 40 w 40"/>
                  <a:gd name="T1" fmla="*/ 0 h 8"/>
                  <a:gd name="T2" fmla="*/ 27 w 40"/>
                  <a:gd name="T3" fmla="*/ 0 h 8"/>
                  <a:gd name="T4" fmla="*/ 0 w 40"/>
                  <a:gd name="T5" fmla="*/ 4 h 8"/>
                  <a:gd name="T6" fmla="*/ 0 w 40"/>
                  <a:gd name="T7" fmla="*/ 8 h 8"/>
                  <a:gd name="T8" fmla="*/ 40 w 40"/>
                  <a:gd name="T9" fmla="*/ 8 h 8"/>
                  <a:gd name="T10" fmla="*/ 40 w 40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8">
                    <a:moveTo>
                      <a:pt x="40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18" y="2"/>
                      <a:pt x="9" y="3"/>
                      <a:pt x="0" y="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45" name="Freeform 453"/>
              <p:cNvSpPr>
                <a:spLocks/>
              </p:cNvSpPr>
              <p:nvPr/>
            </p:nvSpPr>
            <p:spPr bwMode="auto">
              <a:xfrm>
                <a:off x="3959" y="2287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46" name="Freeform 454"/>
              <p:cNvSpPr>
                <a:spLocks/>
              </p:cNvSpPr>
              <p:nvPr/>
            </p:nvSpPr>
            <p:spPr bwMode="auto">
              <a:xfrm>
                <a:off x="3959" y="2287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47" name="Rectangle 455"/>
              <p:cNvSpPr>
                <a:spLocks noChangeArrowheads="1"/>
              </p:cNvSpPr>
              <p:nvPr/>
            </p:nvSpPr>
            <p:spPr bwMode="auto">
              <a:xfrm>
                <a:off x="4148" y="2306"/>
                <a:ext cx="95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48" name="Rectangle 456"/>
              <p:cNvSpPr>
                <a:spLocks noChangeArrowheads="1"/>
              </p:cNvSpPr>
              <p:nvPr/>
            </p:nvSpPr>
            <p:spPr bwMode="auto">
              <a:xfrm>
                <a:off x="4148" y="2306"/>
                <a:ext cx="9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49" name="Freeform 457"/>
              <p:cNvSpPr>
                <a:spLocks/>
              </p:cNvSpPr>
              <p:nvPr/>
            </p:nvSpPr>
            <p:spPr bwMode="auto">
              <a:xfrm>
                <a:off x="3959" y="2306"/>
                <a:ext cx="71" cy="10"/>
              </a:xfrm>
              <a:custGeom>
                <a:avLst/>
                <a:gdLst>
                  <a:gd name="T0" fmla="*/ 30 w 30"/>
                  <a:gd name="T1" fmla="*/ 0 h 4"/>
                  <a:gd name="T2" fmla="*/ 0 w 30"/>
                  <a:gd name="T3" fmla="*/ 0 h 4"/>
                  <a:gd name="T4" fmla="*/ 0 w 30"/>
                  <a:gd name="T5" fmla="*/ 2 h 4"/>
                  <a:gd name="T6" fmla="*/ 0 w 30"/>
                  <a:gd name="T7" fmla="*/ 4 h 4"/>
                  <a:gd name="T8" fmla="*/ 0 w 30"/>
                  <a:gd name="T9" fmla="*/ 4 h 4"/>
                  <a:gd name="T10" fmla="*/ 30 w 30"/>
                  <a:gd name="T11" fmla="*/ 1 h 4"/>
                  <a:gd name="T12" fmla="*/ 30 w 30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0" y="3"/>
                      <a:pt x="20" y="2"/>
                      <a:pt x="30" y="1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50" name="Freeform 458"/>
              <p:cNvSpPr>
                <a:spLocks/>
              </p:cNvSpPr>
              <p:nvPr/>
            </p:nvSpPr>
            <p:spPr bwMode="auto">
              <a:xfrm>
                <a:off x="3959" y="2309"/>
                <a:ext cx="71" cy="26"/>
              </a:xfrm>
              <a:custGeom>
                <a:avLst/>
                <a:gdLst>
                  <a:gd name="T0" fmla="*/ 30 w 30"/>
                  <a:gd name="T1" fmla="*/ 0 h 11"/>
                  <a:gd name="T2" fmla="*/ 0 w 30"/>
                  <a:gd name="T3" fmla="*/ 3 h 11"/>
                  <a:gd name="T4" fmla="*/ 0 w 30"/>
                  <a:gd name="T5" fmla="*/ 11 h 11"/>
                  <a:gd name="T6" fmla="*/ 30 w 30"/>
                  <a:gd name="T7" fmla="*/ 11 h 11"/>
                  <a:gd name="T8" fmla="*/ 30 w 30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1">
                    <a:moveTo>
                      <a:pt x="30" y="0"/>
                    </a:moveTo>
                    <a:cubicBezTo>
                      <a:pt x="20" y="1"/>
                      <a:pt x="10" y="2"/>
                      <a:pt x="0" y="3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30" y="11"/>
                      <a:pt x="30" y="11"/>
                      <a:pt x="30" y="11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51" name="Rectangle 459"/>
              <p:cNvSpPr>
                <a:spLocks noChangeArrowheads="1"/>
              </p:cNvSpPr>
              <p:nvPr/>
            </p:nvSpPr>
            <p:spPr bwMode="auto">
              <a:xfrm>
                <a:off x="4030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52" name="Rectangle 460"/>
              <p:cNvSpPr>
                <a:spLocks noChangeArrowheads="1"/>
              </p:cNvSpPr>
              <p:nvPr/>
            </p:nvSpPr>
            <p:spPr bwMode="auto">
              <a:xfrm>
                <a:off x="4030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53" name="Rectangle 461"/>
              <p:cNvSpPr>
                <a:spLocks noChangeArrowheads="1"/>
              </p:cNvSpPr>
              <p:nvPr/>
            </p:nvSpPr>
            <p:spPr bwMode="auto">
              <a:xfrm>
                <a:off x="4030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54" name="Rectangle 462"/>
              <p:cNvSpPr>
                <a:spLocks noChangeArrowheads="1"/>
              </p:cNvSpPr>
              <p:nvPr/>
            </p:nvSpPr>
            <p:spPr bwMode="auto">
              <a:xfrm>
                <a:off x="4030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55" name="Freeform 463"/>
              <p:cNvSpPr>
                <a:spLocks/>
              </p:cNvSpPr>
              <p:nvPr/>
            </p:nvSpPr>
            <p:spPr bwMode="auto">
              <a:xfrm>
                <a:off x="4030" y="2287"/>
                <a:ext cx="90" cy="19"/>
              </a:xfrm>
              <a:custGeom>
                <a:avLst/>
                <a:gdLst>
                  <a:gd name="T0" fmla="*/ 38 w 38"/>
                  <a:gd name="T1" fmla="*/ 0 h 8"/>
                  <a:gd name="T2" fmla="*/ 0 w 38"/>
                  <a:gd name="T3" fmla="*/ 0 h 8"/>
                  <a:gd name="T4" fmla="*/ 0 w 38"/>
                  <a:gd name="T5" fmla="*/ 8 h 8"/>
                  <a:gd name="T6" fmla="*/ 12 w 38"/>
                  <a:gd name="T7" fmla="*/ 8 h 8"/>
                  <a:gd name="T8" fmla="*/ 38 w 38"/>
                  <a:gd name="T9" fmla="*/ 5 h 8"/>
                  <a:gd name="T10" fmla="*/ 38 w 38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8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21" y="7"/>
                      <a:pt x="30" y="6"/>
                      <a:pt x="38" y="5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56" name="Freeform 464"/>
              <p:cNvSpPr>
                <a:spLocks/>
              </p:cNvSpPr>
              <p:nvPr/>
            </p:nvSpPr>
            <p:spPr bwMode="auto">
              <a:xfrm>
                <a:off x="4058" y="2299"/>
                <a:ext cx="62" cy="7"/>
              </a:xfrm>
              <a:custGeom>
                <a:avLst/>
                <a:gdLst>
                  <a:gd name="T0" fmla="*/ 26 w 26"/>
                  <a:gd name="T1" fmla="*/ 0 h 3"/>
                  <a:gd name="T2" fmla="*/ 0 w 26"/>
                  <a:gd name="T3" fmla="*/ 3 h 3"/>
                  <a:gd name="T4" fmla="*/ 26 w 26"/>
                  <a:gd name="T5" fmla="*/ 3 h 3"/>
                  <a:gd name="T6" fmla="*/ 26 w 26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3">
                    <a:moveTo>
                      <a:pt x="26" y="0"/>
                    </a:moveTo>
                    <a:cubicBezTo>
                      <a:pt x="18" y="1"/>
                      <a:pt x="9" y="2"/>
                      <a:pt x="0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0"/>
                      <a:pt x="26" y="0"/>
                      <a:pt x="26" y="0"/>
                    </a:cubicBezTo>
                  </a:path>
                </a:pathLst>
              </a:cu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57" name="Freeform 465"/>
              <p:cNvSpPr>
                <a:spLocks/>
              </p:cNvSpPr>
              <p:nvPr/>
            </p:nvSpPr>
            <p:spPr bwMode="auto">
              <a:xfrm>
                <a:off x="4030" y="2335"/>
                <a:ext cx="90" cy="28"/>
              </a:xfrm>
              <a:custGeom>
                <a:avLst/>
                <a:gdLst>
                  <a:gd name="T0" fmla="*/ 38 w 38"/>
                  <a:gd name="T1" fmla="*/ 0 h 12"/>
                  <a:gd name="T2" fmla="*/ 0 w 38"/>
                  <a:gd name="T3" fmla="*/ 0 h 12"/>
                  <a:gd name="T4" fmla="*/ 0 w 38"/>
                  <a:gd name="T5" fmla="*/ 12 h 12"/>
                  <a:gd name="T6" fmla="*/ 38 w 38"/>
                  <a:gd name="T7" fmla="*/ 7 h 12"/>
                  <a:gd name="T8" fmla="*/ 38 w 3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2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3" y="10"/>
                      <a:pt x="25" y="9"/>
                      <a:pt x="38" y="7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58" name="Freeform 466"/>
              <p:cNvSpPr>
                <a:spLocks/>
              </p:cNvSpPr>
              <p:nvPr/>
            </p:nvSpPr>
            <p:spPr bwMode="auto">
              <a:xfrm>
                <a:off x="4030" y="2306"/>
                <a:ext cx="28" cy="3"/>
              </a:xfrm>
              <a:custGeom>
                <a:avLst/>
                <a:gdLst>
                  <a:gd name="T0" fmla="*/ 12 w 12"/>
                  <a:gd name="T1" fmla="*/ 0 h 1"/>
                  <a:gd name="T2" fmla="*/ 0 w 12"/>
                  <a:gd name="T3" fmla="*/ 0 h 1"/>
                  <a:gd name="T4" fmla="*/ 0 w 12"/>
                  <a:gd name="T5" fmla="*/ 1 h 1"/>
                  <a:gd name="T6" fmla="*/ 12 w 1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1"/>
                      <a:pt x="8" y="1"/>
                      <a:pt x="12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59" name="Freeform 467"/>
              <p:cNvSpPr>
                <a:spLocks/>
              </p:cNvSpPr>
              <p:nvPr/>
            </p:nvSpPr>
            <p:spPr bwMode="auto">
              <a:xfrm>
                <a:off x="4030" y="2306"/>
                <a:ext cx="90" cy="29"/>
              </a:xfrm>
              <a:custGeom>
                <a:avLst/>
                <a:gdLst>
                  <a:gd name="T0" fmla="*/ 38 w 38"/>
                  <a:gd name="T1" fmla="*/ 0 h 12"/>
                  <a:gd name="T2" fmla="*/ 12 w 38"/>
                  <a:gd name="T3" fmla="*/ 0 h 12"/>
                  <a:gd name="T4" fmla="*/ 0 w 38"/>
                  <a:gd name="T5" fmla="*/ 1 h 12"/>
                  <a:gd name="T6" fmla="*/ 0 w 38"/>
                  <a:gd name="T7" fmla="*/ 12 h 12"/>
                  <a:gd name="T8" fmla="*/ 38 w 38"/>
                  <a:gd name="T9" fmla="*/ 12 h 12"/>
                  <a:gd name="T10" fmla="*/ 38 w 3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2">
                    <a:moveTo>
                      <a:pt x="3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8" y="1"/>
                      <a:pt x="4" y="1"/>
                      <a:pt x="0" y="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60" name="Rectangle 468"/>
              <p:cNvSpPr>
                <a:spLocks noChangeArrowheads="1"/>
              </p:cNvSpPr>
              <p:nvPr/>
            </p:nvSpPr>
            <p:spPr bwMode="auto">
              <a:xfrm>
                <a:off x="4120" y="2178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61" name="Rectangle 469"/>
              <p:cNvSpPr>
                <a:spLocks noChangeArrowheads="1"/>
              </p:cNvSpPr>
              <p:nvPr/>
            </p:nvSpPr>
            <p:spPr bwMode="auto">
              <a:xfrm>
                <a:off x="4120" y="2178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62" name="Rectangle 470"/>
              <p:cNvSpPr>
                <a:spLocks noChangeArrowheads="1"/>
              </p:cNvSpPr>
              <p:nvPr/>
            </p:nvSpPr>
            <p:spPr bwMode="auto">
              <a:xfrm>
                <a:off x="4120" y="2249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63" name="Rectangle 471"/>
              <p:cNvSpPr>
                <a:spLocks noChangeArrowheads="1"/>
              </p:cNvSpPr>
              <p:nvPr/>
            </p:nvSpPr>
            <p:spPr bwMode="auto">
              <a:xfrm>
                <a:off x="4120" y="2249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64" name="Freeform 472"/>
              <p:cNvSpPr>
                <a:spLocks/>
              </p:cNvSpPr>
              <p:nvPr/>
            </p:nvSpPr>
            <p:spPr bwMode="auto">
              <a:xfrm>
                <a:off x="4120" y="2287"/>
                <a:ext cx="28" cy="12"/>
              </a:xfrm>
              <a:custGeom>
                <a:avLst/>
                <a:gdLst>
                  <a:gd name="T0" fmla="*/ 12 w 12"/>
                  <a:gd name="T1" fmla="*/ 0 h 5"/>
                  <a:gd name="T2" fmla="*/ 0 w 12"/>
                  <a:gd name="T3" fmla="*/ 0 h 5"/>
                  <a:gd name="T4" fmla="*/ 0 w 12"/>
                  <a:gd name="T5" fmla="*/ 5 h 5"/>
                  <a:gd name="T6" fmla="*/ 12 w 12"/>
                  <a:gd name="T7" fmla="*/ 4 h 5"/>
                  <a:gd name="T8" fmla="*/ 12 w 12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5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4" y="5"/>
                      <a:pt x="8" y="4"/>
                      <a:pt x="12" y="4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65" name="Freeform 473"/>
              <p:cNvSpPr>
                <a:spLocks/>
              </p:cNvSpPr>
              <p:nvPr/>
            </p:nvSpPr>
            <p:spPr bwMode="auto">
              <a:xfrm>
                <a:off x="4120" y="2297"/>
                <a:ext cx="28" cy="9"/>
              </a:xfrm>
              <a:custGeom>
                <a:avLst/>
                <a:gdLst>
                  <a:gd name="T0" fmla="*/ 12 w 12"/>
                  <a:gd name="T1" fmla="*/ 0 h 4"/>
                  <a:gd name="T2" fmla="*/ 0 w 12"/>
                  <a:gd name="T3" fmla="*/ 1 h 4"/>
                  <a:gd name="T4" fmla="*/ 0 w 12"/>
                  <a:gd name="T5" fmla="*/ 4 h 4"/>
                  <a:gd name="T6" fmla="*/ 12 w 12"/>
                  <a:gd name="T7" fmla="*/ 4 h 4"/>
                  <a:gd name="T8" fmla="*/ 12 w 12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4">
                    <a:moveTo>
                      <a:pt x="12" y="0"/>
                    </a:moveTo>
                    <a:cubicBezTo>
                      <a:pt x="8" y="0"/>
                      <a:pt x="4" y="1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66" name="Freeform 474"/>
              <p:cNvSpPr>
                <a:spLocks/>
              </p:cNvSpPr>
              <p:nvPr/>
            </p:nvSpPr>
            <p:spPr bwMode="auto">
              <a:xfrm>
                <a:off x="4120" y="2335"/>
                <a:ext cx="28" cy="16"/>
              </a:xfrm>
              <a:custGeom>
                <a:avLst/>
                <a:gdLst>
                  <a:gd name="T0" fmla="*/ 12 w 12"/>
                  <a:gd name="T1" fmla="*/ 0 h 7"/>
                  <a:gd name="T2" fmla="*/ 0 w 12"/>
                  <a:gd name="T3" fmla="*/ 0 h 7"/>
                  <a:gd name="T4" fmla="*/ 0 w 12"/>
                  <a:gd name="T5" fmla="*/ 7 h 7"/>
                  <a:gd name="T6" fmla="*/ 12 w 12"/>
                  <a:gd name="T7" fmla="*/ 6 h 7"/>
                  <a:gd name="T8" fmla="*/ 12 w 12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7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4" y="7"/>
                      <a:pt x="8" y="6"/>
                      <a:pt x="12" y="6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67" name="Rectangle 475"/>
              <p:cNvSpPr>
                <a:spLocks noChangeArrowheads="1"/>
              </p:cNvSpPr>
              <p:nvPr/>
            </p:nvSpPr>
            <p:spPr bwMode="auto">
              <a:xfrm>
                <a:off x="4120" y="2306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68" name="Rectangle 476"/>
              <p:cNvSpPr>
                <a:spLocks noChangeArrowheads="1"/>
              </p:cNvSpPr>
              <p:nvPr/>
            </p:nvSpPr>
            <p:spPr bwMode="auto">
              <a:xfrm>
                <a:off x="4120" y="230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69" name="Freeform 477"/>
              <p:cNvSpPr>
                <a:spLocks/>
              </p:cNvSpPr>
              <p:nvPr/>
            </p:nvSpPr>
            <p:spPr bwMode="auto">
              <a:xfrm>
                <a:off x="4432" y="2178"/>
                <a:ext cx="95" cy="62"/>
              </a:xfrm>
              <a:custGeom>
                <a:avLst/>
                <a:gdLst>
                  <a:gd name="T0" fmla="*/ 40 w 40"/>
                  <a:gd name="T1" fmla="*/ 0 h 26"/>
                  <a:gd name="T2" fmla="*/ 0 w 40"/>
                  <a:gd name="T3" fmla="*/ 0 h 26"/>
                  <a:gd name="T4" fmla="*/ 0 w 40"/>
                  <a:gd name="T5" fmla="*/ 26 h 26"/>
                  <a:gd name="T6" fmla="*/ 40 w 40"/>
                  <a:gd name="T7" fmla="*/ 10 h 26"/>
                  <a:gd name="T8" fmla="*/ 40 w 40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6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15" y="21"/>
                      <a:pt x="28" y="16"/>
                      <a:pt x="40" y="10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70" name="Freeform 478"/>
              <p:cNvSpPr>
                <a:spLocks/>
              </p:cNvSpPr>
              <p:nvPr/>
            </p:nvSpPr>
            <p:spPr bwMode="auto">
              <a:xfrm>
                <a:off x="4432" y="2202"/>
                <a:ext cx="95" cy="47"/>
              </a:xfrm>
              <a:custGeom>
                <a:avLst/>
                <a:gdLst>
                  <a:gd name="T0" fmla="*/ 40 w 40"/>
                  <a:gd name="T1" fmla="*/ 0 h 20"/>
                  <a:gd name="T2" fmla="*/ 0 w 40"/>
                  <a:gd name="T3" fmla="*/ 16 h 20"/>
                  <a:gd name="T4" fmla="*/ 0 w 40"/>
                  <a:gd name="T5" fmla="*/ 20 h 20"/>
                  <a:gd name="T6" fmla="*/ 40 w 40"/>
                  <a:gd name="T7" fmla="*/ 20 h 20"/>
                  <a:gd name="T8" fmla="*/ 40 w 4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0">
                    <a:moveTo>
                      <a:pt x="40" y="0"/>
                    </a:moveTo>
                    <a:cubicBezTo>
                      <a:pt x="28" y="6"/>
                      <a:pt x="15" y="11"/>
                      <a:pt x="0" y="16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40" y="20"/>
                      <a:pt x="40" y="20"/>
                      <a:pt x="40" y="20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71" name="Freeform 479"/>
              <p:cNvSpPr>
                <a:spLocks/>
              </p:cNvSpPr>
              <p:nvPr/>
            </p:nvSpPr>
            <p:spPr bwMode="auto">
              <a:xfrm>
                <a:off x="4243" y="2178"/>
                <a:ext cx="71" cy="105"/>
              </a:xfrm>
              <a:custGeom>
                <a:avLst/>
                <a:gdLst>
                  <a:gd name="T0" fmla="*/ 71 w 71"/>
                  <a:gd name="T1" fmla="*/ 0 h 105"/>
                  <a:gd name="T2" fmla="*/ 0 w 71"/>
                  <a:gd name="T3" fmla="*/ 0 h 105"/>
                  <a:gd name="T4" fmla="*/ 0 w 71"/>
                  <a:gd name="T5" fmla="*/ 105 h 105"/>
                  <a:gd name="T6" fmla="*/ 0 w 71"/>
                  <a:gd name="T7" fmla="*/ 105 h 105"/>
                  <a:gd name="T8" fmla="*/ 0 w 71"/>
                  <a:gd name="T9" fmla="*/ 71 h 105"/>
                  <a:gd name="T10" fmla="*/ 71 w 71"/>
                  <a:gd name="T11" fmla="*/ 71 h 105"/>
                  <a:gd name="T12" fmla="*/ 71 w 71"/>
                  <a:gd name="T13" fmla="*/ 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105">
                    <a:moveTo>
                      <a:pt x="71" y="0"/>
                    </a:moveTo>
                    <a:lnTo>
                      <a:pt x="0" y="0"/>
                    </a:lnTo>
                    <a:lnTo>
                      <a:pt x="0" y="105"/>
                    </a:lnTo>
                    <a:lnTo>
                      <a:pt x="0" y="105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72" name="Freeform 480"/>
              <p:cNvSpPr>
                <a:spLocks/>
              </p:cNvSpPr>
              <p:nvPr/>
            </p:nvSpPr>
            <p:spPr bwMode="auto">
              <a:xfrm>
                <a:off x="4243" y="2178"/>
                <a:ext cx="71" cy="105"/>
              </a:xfrm>
              <a:custGeom>
                <a:avLst/>
                <a:gdLst>
                  <a:gd name="T0" fmla="*/ 71 w 71"/>
                  <a:gd name="T1" fmla="*/ 0 h 105"/>
                  <a:gd name="T2" fmla="*/ 0 w 71"/>
                  <a:gd name="T3" fmla="*/ 0 h 105"/>
                  <a:gd name="T4" fmla="*/ 0 w 71"/>
                  <a:gd name="T5" fmla="*/ 105 h 105"/>
                  <a:gd name="T6" fmla="*/ 0 w 71"/>
                  <a:gd name="T7" fmla="*/ 105 h 105"/>
                  <a:gd name="T8" fmla="*/ 0 w 71"/>
                  <a:gd name="T9" fmla="*/ 71 h 105"/>
                  <a:gd name="T10" fmla="*/ 71 w 71"/>
                  <a:gd name="T11" fmla="*/ 71 h 105"/>
                  <a:gd name="T12" fmla="*/ 71 w 71"/>
                  <a:gd name="T13" fmla="*/ 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105">
                    <a:moveTo>
                      <a:pt x="71" y="0"/>
                    </a:moveTo>
                    <a:lnTo>
                      <a:pt x="0" y="0"/>
                    </a:lnTo>
                    <a:lnTo>
                      <a:pt x="0" y="105"/>
                    </a:lnTo>
                    <a:lnTo>
                      <a:pt x="0" y="105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73" name="Freeform 481"/>
              <p:cNvSpPr>
                <a:spLocks/>
              </p:cNvSpPr>
              <p:nvPr/>
            </p:nvSpPr>
            <p:spPr bwMode="auto">
              <a:xfrm>
                <a:off x="4243" y="2283"/>
                <a:ext cx="21" cy="54"/>
              </a:xfrm>
              <a:custGeom>
                <a:avLst/>
                <a:gdLst>
                  <a:gd name="T0" fmla="*/ 0 w 9"/>
                  <a:gd name="T1" fmla="*/ 0 h 23"/>
                  <a:gd name="T2" fmla="*/ 0 w 9"/>
                  <a:gd name="T3" fmla="*/ 0 h 23"/>
                  <a:gd name="T4" fmla="*/ 0 w 9"/>
                  <a:gd name="T5" fmla="*/ 23 h 23"/>
                  <a:gd name="T6" fmla="*/ 9 w 9"/>
                  <a:gd name="T7" fmla="*/ 22 h 23"/>
                  <a:gd name="T8" fmla="*/ 0 w 9"/>
                  <a:gd name="T9" fmla="*/ 22 h 23"/>
                  <a:gd name="T10" fmla="*/ 0 w 9"/>
                  <a:gd name="T11" fmla="*/ 14 h 23"/>
                  <a:gd name="T12" fmla="*/ 0 w 9"/>
                  <a:gd name="T13" fmla="*/ 12 h 23"/>
                  <a:gd name="T14" fmla="*/ 0 w 9"/>
                  <a:gd name="T1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23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3" y="23"/>
                      <a:pt x="6" y="22"/>
                      <a:pt x="9" y="22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74" name="Rectangle 482"/>
              <p:cNvSpPr>
                <a:spLocks noChangeArrowheads="1"/>
              </p:cNvSpPr>
              <p:nvPr/>
            </p:nvSpPr>
            <p:spPr bwMode="auto">
              <a:xfrm>
                <a:off x="4432" y="2249"/>
                <a:ext cx="95" cy="38"/>
              </a:xfrm>
              <a:prstGeom prst="rect">
                <a:avLst/>
              </a:pr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75" name="Rectangle 483"/>
              <p:cNvSpPr>
                <a:spLocks noChangeArrowheads="1"/>
              </p:cNvSpPr>
              <p:nvPr/>
            </p:nvSpPr>
            <p:spPr bwMode="auto">
              <a:xfrm>
                <a:off x="4432" y="2249"/>
                <a:ext cx="95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76" name="Freeform 484"/>
              <p:cNvSpPr>
                <a:spLocks/>
              </p:cNvSpPr>
              <p:nvPr/>
            </p:nvSpPr>
            <p:spPr bwMode="auto">
              <a:xfrm>
                <a:off x="4243" y="2249"/>
                <a:ext cx="71" cy="34"/>
              </a:xfrm>
              <a:custGeom>
                <a:avLst/>
                <a:gdLst>
                  <a:gd name="T0" fmla="*/ 30 w 30"/>
                  <a:gd name="T1" fmla="*/ 0 h 14"/>
                  <a:gd name="T2" fmla="*/ 0 w 30"/>
                  <a:gd name="T3" fmla="*/ 0 h 14"/>
                  <a:gd name="T4" fmla="*/ 0 w 30"/>
                  <a:gd name="T5" fmla="*/ 14 h 14"/>
                  <a:gd name="T6" fmla="*/ 30 w 30"/>
                  <a:gd name="T7" fmla="*/ 9 h 14"/>
                  <a:gd name="T8" fmla="*/ 30 w 30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4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0" y="13"/>
                      <a:pt x="20" y="11"/>
                      <a:pt x="30" y="9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77" name="Freeform 485"/>
              <p:cNvSpPr>
                <a:spLocks/>
              </p:cNvSpPr>
              <p:nvPr/>
            </p:nvSpPr>
            <p:spPr bwMode="auto">
              <a:xfrm>
                <a:off x="4243" y="2271"/>
                <a:ext cx="71" cy="40"/>
              </a:xfrm>
              <a:custGeom>
                <a:avLst/>
                <a:gdLst>
                  <a:gd name="T0" fmla="*/ 30 w 30"/>
                  <a:gd name="T1" fmla="*/ 0 h 17"/>
                  <a:gd name="T2" fmla="*/ 0 w 30"/>
                  <a:gd name="T3" fmla="*/ 5 h 17"/>
                  <a:gd name="T4" fmla="*/ 0 w 30"/>
                  <a:gd name="T5" fmla="*/ 17 h 17"/>
                  <a:gd name="T6" fmla="*/ 0 w 30"/>
                  <a:gd name="T7" fmla="*/ 7 h 17"/>
                  <a:gd name="T8" fmla="*/ 30 w 30"/>
                  <a:gd name="T9" fmla="*/ 7 h 17"/>
                  <a:gd name="T10" fmla="*/ 30 w 30"/>
                  <a:gd name="T1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7">
                    <a:moveTo>
                      <a:pt x="30" y="0"/>
                    </a:moveTo>
                    <a:cubicBezTo>
                      <a:pt x="20" y="2"/>
                      <a:pt x="10" y="4"/>
                      <a:pt x="0" y="5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30" y="7"/>
                      <a:pt x="30" y="7"/>
                      <a:pt x="30" y="7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78" name="Freeform 486"/>
              <p:cNvSpPr>
                <a:spLocks noEditPoints="1"/>
              </p:cNvSpPr>
              <p:nvPr/>
            </p:nvSpPr>
            <p:spPr bwMode="auto">
              <a:xfrm>
                <a:off x="4243" y="2287"/>
                <a:ext cx="284" cy="24"/>
              </a:xfrm>
              <a:custGeom>
                <a:avLst/>
                <a:gdLst>
                  <a:gd name="T0" fmla="*/ 30 w 120"/>
                  <a:gd name="T1" fmla="*/ 0 h 10"/>
                  <a:gd name="T2" fmla="*/ 0 w 120"/>
                  <a:gd name="T3" fmla="*/ 0 h 10"/>
                  <a:gd name="T4" fmla="*/ 0 w 120"/>
                  <a:gd name="T5" fmla="*/ 10 h 10"/>
                  <a:gd name="T6" fmla="*/ 0 w 120"/>
                  <a:gd name="T7" fmla="*/ 8 h 10"/>
                  <a:gd name="T8" fmla="*/ 30 w 120"/>
                  <a:gd name="T9" fmla="*/ 8 h 10"/>
                  <a:gd name="T10" fmla="*/ 30 w 120"/>
                  <a:gd name="T11" fmla="*/ 0 h 10"/>
                  <a:gd name="T12" fmla="*/ 120 w 120"/>
                  <a:gd name="T13" fmla="*/ 0 h 10"/>
                  <a:gd name="T14" fmla="*/ 80 w 120"/>
                  <a:gd name="T15" fmla="*/ 0 h 10"/>
                  <a:gd name="T16" fmla="*/ 80 w 120"/>
                  <a:gd name="T17" fmla="*/ 8 h 10"/>
                  <a:gd name="T18" fmla="*/ 93 w 120"/>
                  <a:gd name="T19" fmla="*/ 8 h 10"/>
                  <a:gd name="T20" fmla="*/ 100 w 120"/>
                  <a:gd name="T21" fmla="*/ 7 h 10"/>
                  <a:gd name="T22" fmla="*/ 120 w 120"/>
                  <a:gd name="T23" fmla="*/ 3 h 10"/>
                  <a:gd name="T24" fmla="*/ 120 w 120"/>
                  <a:gd name="T2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0" h="1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5" y="8"/>
                      <a:pt x="98" y="8"/>
                      <a:pt x="100" y="7"/>
                    </a:cubicBezTo>
                    <a:cubicBezTo>
                      <a:pt x="107" y="6"/>
                      <a:pt x="114" y="5"/>
                      <a:pt x="120" y="3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79" name="Freeform 487"/>
              <p:cNvSpPr>
                <a:spLocks noEditPoints="1"/>
              </p:cNvSpPr>
              <p:nvPr/>
            </p:nvSpPr>
            <p:spPr bwMode="auto">
              <a:xfrm>
                <a:off x="4243" y="2306"/>
                <a:ext cx="220" cy="29"/>
              </a:xfrm>
              <a:custGeom>
                <a:avLst/>
                <a:gdLst>
                  <a:gd name="T0" fmla="*/ 30 w 93"/>
                  <a:gd name="T1" fmla="*/ 0 h 12"/>
                  <a:gd name="T2" fmla="*/ 0 w 93"/>
                  <a:gd name="T3" fmla="*/ 0 h 12"/>
                  <a:gd name="T4" fmla="*/ 0 w 93"/>
                  <a:gd name="T5" fmla="*/ 2 h 12"/>
                  <a:gd name="T6" fmla="*/ 0 w 93"/>
                  <a:gd name="T7" fmla="*/ 4 h 12"/>
                  <a:gd name="T8" fmla="*/ 0 w 93"/>
                  <a:gd name="T9" fmla="*/ 12 h 12"/>
                  <a:gd name="T10" fmla="*/ 9 w 93"/>
                  <a:gd name="T11" fmla="*/ 12 h 12"/>
                  <a:gd name="T12" fmla="*/ 30 w 93"/>
                  <a:gd name="T13" fmla="*/ 9 h 12"/>
                  <a:gd name="T14" fmla="*/ 30 w 93"/>
                  <a:gd name="T15" fmla="*/ 0 h 12"/>
                  <a:gd name="T16" fmla="*/ 93 w 93"/>
                  <a:gd name="T17" fmla="*/ 0 h 12"/>
                  <a:gd name="T18" fmla="*/ 80 w 93"/>
                  <a:gd name="T19" fmla="*/ 0 h 12"/>
                  <a:gd name="T20" fmla="*/ 80 w 93"/>
                  <a:gd name="T21" fmla="*/ 2 h 12"/>
                  <a:gd name="T22" fmla="*/ 93 w 93"/>
                  <a:gd name="T2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12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16" y="11"/>
                      <a:pt x="23" y="10"/>
                      <a:pt x="30" y="9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93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2"/>
                      <a:pt x="80" y="2"/>
                      <a:pt x="80" y="2"/>
                    </a:cubicBezTo>
                    <a:cubicBezTo>
                      <a:pt x="84" y="1"/>
                      <a:pt x="89" y="1"/>
                      <a:pt x="93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80" name="Freeform 488"/>
              <p:cNvSpPr>
                <a:spLocks/>
              </p:cNvSpPr>
              <p:nvPr/>
            </p:nvSpPr>
            <p:spPr bwMode="auto">
              <a:xfrm>
                <a:off x="4314" y="2178"/>
                <a:ext cx="90" cy="71"/>
              </a:xfrm>
              <a:custGeom>
                <a:avLst/>
                <a:gdLst>
                  <a:gd name="T0" fmla="*/ 38 w 38"/>
                  <a:gd name="T1" fmla="*/ 0 h 30"/>
                  <a:gd name="T2" fmla="*/ 0 w 38"/>
                  <a:gd name="T3" fmla="*/ 0 h 30"/>
                  <a:gd name="T4" fmla="*/ 0 w 38"/>
                  <a:gd name="T5" fmla="*/ 30 h 30"/>
                  <a:gd name="T6" fmla="*/ 37 w 38"/>
                  <a:gd name="T7" fmla="*/ 30 h 30"/>
                  <a:gd name="T8" fmla="*/ 38 w 38"/>
                  <a:gd name="T9" fmla="*/ 30 h 30"/>
                  <a:gd name="T10" fmla="*/ 38 w 3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30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7" y="30"/>
                      <a:pt x="37" y="30"/>
                      <a:pt x="37" y="30"/>
                    </a:cubicBezTo>
                    <a:cubicBezTo>
                      <a:pt x="37" y="30"/>
                      <a:pt x="38" y="30"/>
                      <a:pt x="38" y="30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81" name="Freeform 489"/>
              <p:cNvSpPr>
                <a:spLocks/>
              </p:cNvSpPr>
              <p:nvPr/>
            </p:nvSpPr>
            <p:spPr bwMode="auto">
              <a:xfrm>
                <a:off x="4402" y="2249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82" name="Freeform 490"/>
              <p:cNvSpPr>
                <a:spLocks/>
              </p:cNvSpPr>
              <p:nvPr/>
            </p:nvSpPr>
            <p:spPr bwMode="auto">
              <a:xfrm>
                <a:off x="4314" y="2249"/>
                <a:ext cx="88" cy="22"/>
              </a:xfrm>
              <a:custGeom>
                <a:avLst/>
                <a:gdLst>
                  <a:gd name="T0" fmla="*/ 37 w 37"/>
                  <a:gd name="T1" fmla="*/ 0 h 9"/>
                  <a:gd name="T2" fmla="*/ 0 w 37"/>
                  <a:gd name="T3" fmla="*/ 0 h 9"/>
                  <a:gd name="T4" fmla="*/ 0 w 37"/>
                  <a:gd name="T5" fmla="*/ 9 h 9"/>
                  <a:gd name="T6" fmla="*/ 37 w 37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9">
                    <a:moveTo>
                      <a:pt x="3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3" y="6"/>
                      <a:pt x="25" y="3"/>
                      <a:pt x="37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83" name="Freeform 491"/>
              <p:cNvSpPr>
                <a:spLocks/>
              </p:cNvSpPr>
              <p:nvPr/>
            </p:nvSpPr>
            <p:spPr bwMode="auto">
              <a:xfrm>
                <a:off x="4314" y="2249"/>
                <a:ext cx="90" cy="38"/>
              </a:xfrm>
              <a:custGeom>
                <a:avLst/>
                <a:gdLst>
                  <a:gd name="T0" fmla="*/ 38 w 38"/>
                  <a:gd name="T1" fmla="*/ 0 h 16"/>
                  <a:gd name="T2" fmla="*/ 37 w 38"/>
                  <a:gd name="T3" fmla="*/ 0 h 16"/>
                  <a:gd name="T4" fmla="*/ 0 w 38"/>
                  <a:gd name="T5" fmla="*/ 9 h 16"/>
                  <a:gd name="T6" fmla="*/ 0 w 38"/>
                  <a:gd name="T7" fmla="*/ 16 h 16"/>
                  <a:gd name="T8" fmla="*/ 38 w 38"/>
                  <a:gd name="T9" fmla="*/ 16 h 16"/>
                  <a:gd name="T10" fmla="*/ 38 w 38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6">
                    <a:moveTo>
                      <a:pt x="38" y="0"/>
                    </a:moveTo>
                    <a:cubicBezTo>
                      <a:pt x="37" y="0"/>
                      <a:pt x="37" y="0"/>
                      <a:pt x="37" y="0"/>
                    </a:cubicBezTo>
                    <a:cubicBezTo>
                      <a:pt x="25" y="3"/>
                      <a:pt x="13" y="6"/>
                      <a:pt x="0" y="9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84" name="Rectangle 492"/>
              <p:cNvSpPr>
                <a:spLocks noChangeArrowheads="1"/>
              </p:cNvSpPr>
              <p:nvPr/>
            </p:nvSpPr>
            <p:spPr bwMode="auto">
              <a:xfrm>
                <a:off x="4314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85" name="Rectangle 493"/>
              <p:cNvSpPr>
                <a:spLocks noChangeArrowheads="1"/>
              </p:cNvSpPr>
              <p:nvPr/>
            </p:nvSpPr>
            <p:spPr bwMode="auto">
              <a:xfrm>
                <a:off x="4314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86" name="Freeform 494"/>
              <p:cNvSpPr>
                <a:spLocks/>
              </p:cNvSpPr>
              <p:nvPr/>
            </p:nvSpPr>
            <p:spPr bwMode="auto">
              <a:xfrm>
                <a:off x="4314" y="2306"/>
                <a:ext cx="90" cy="22"/>
              </a:xfrm>
              <a:custGeom>
                <a:avLst/>
                <a:gdLst>
                  <a:gd name="T0" fmla="*/ 38 w 38"/>
                  <a:gd name="T1" fmla="*/ 0 h 9"/>
                  <a:gd name="T2" fmla="*/ 0 w 38"/>
                  <a:gd name="T3" fmla="*/ 0 h 9"/>
                  <a:gd name="T4" fmla="*/ 0 w 38"/>
                  <a:gd name="T5" fmla="*/ 9 h 9"/>
                  <a:gd name="T6" fmla="*/ 38 w 38"/>
                  <a:gd name="T7" fmla="*/ 4 h 9"/>
                  <a:gd name="T8" fmla="*/ 38 w 38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9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3" y="7"/>
                      <a:pt x="25" y="6"/>
                      <a:pt x="38" y="4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87" name="Freeform 495"/>
              <p:cNvSpPr>
                <a:spLocks/>
              </p:cNvSpPr>
              <p:nvPr/>
            </p:nvSpPr>
            <p:spPr bwMode="auto">
              <a:xfrm>
                <a:off x="4404" y="2178"/>
                <a:ext cx="28" cy="71"/>
              </a:xfrm>
              <a:custGeom>
                <a:avLst/>
                <a:gdLst>
                  <a:gd name="T0" fmla="*/ 12 w 12"/>
                  <a:gd name="T1" fmla="*/ 0 h 30"/>
                  <a:gd name="T2" fmla="*/ 0 w 12"/>
                  <a:gd name="T3" fmla="*/ 0 h 30"/>
                  <a:gd name="T4" fmla="*/ 0 w 12"/>
                  <a:gd name="T5" fmla="*/ 30 h 30"/>
                  <a:gd name="T6" fmla="*/ 12 w 12"/>
                  <a:gd name="T7" fmla="*/ 26 h 30"/>
                  <a:gd name="T8" fmla="*/ 12 w 12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4" y="28"/>
                      <a:pt x="8" y="27"/>
                      <a:pt x="12" y="26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88" name="Freeform 496"/>
              <p:cNvSpPr>
                <a:spLocks/>
              </p:cNvSpPr>
              <p:nvPr/>
            </p:nvSpPr>
            <p:spPr bwMode="auto">
              <a:xfrm>
                <a:off x="4404" y="2240"/>
                <a:ext cx="28" cy="9"/>
              </a:xfrm>
              <a:custGeom>
                <a:avLst/>
                <a:gdLst>
                  <a:gd name="T0" fmla="*/ 12 w 12"/>
                  <a:gd name="T1" fmla="*/ 0 h 4"/>
                  <a:gd name="T2" fmla="*/ 0 w 12"/>
                  <a:gd name="T3" fmla="*/ 4 h 4"/>
                  <a:gd name="T4" fmla="*/ 0 w 12"/>
                  <a:gd name="T5" fmla="*/ 4 h 4"/>
                  <a:gd name="T6" fmla="*/ 12 w 12"/>
                  <a:gd name="T7" fmla="*/ 4 h 4"/>
                  <a:gd name="T8" fmla="*/ 12 w 12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4">
                    <a:moveTo>
                      <a:pt x="12" y="0"/>
                    </a:moveTo>
                    <a:cubicBezTo>
                      <a:pt x="8" y="1"/>
                      <a:pt x="4" y="2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89" name="Rectangle 497"/>
              <p:cNvSpPr>
                <a:spLocks noChangeArrowheads="1"/>
              </p:cNvSpPr>
              <p:nvPr/>
            </p:nvSpPr>
            <p:spPr bwMode="auto">
              <a:xfrm>
                <a:off x="4404" y="2249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90" name="Rectangle 498"/>
              <p:cNvSpPr>
                <a:spLocks noChangeArrowheads="1"/>
              </p:cNvSpPr>
              <p:nvPr/>
            </p:nvSpPr>
            <p:spPr bwMode="auto">
              <a:xfrm>
                <a:off x="4404" y="2249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91" name="Rectangle 499"/>
              <p:cNvSpPr>
                <a:spLocks noChangeArrowheads="1"/>
              </p:cNvSpPr>
              <p:nvPr/>
            </p:nvSpPr>
            <p:spPr bwMode="auto">
              <a:xfrm>
                <a:off x="4404" y="2287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92" name="Rectangle 500"/>
              <p:cNvSpPr>
                <a:spLocks noChangeArrowheads="1"/>
              </p:cNvSpPr>
              <p:nvPr/>
            </p:nvSpPr>
            <p:spPr bwMode="auto">
              <a:xfrm>
                <a:off x="4404" y="2287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93" name="Freeform 501"/>
              <p:cNvSpPr>
                <a:spLocks/>
              </p:cNvSpPr>
              <p:nvPr/>
            </p:nvSpPr>
            <p:spPr bwMode="auto">
              <a:xfrm>
                <a:off x="4404" y="2306"/>
                <a:ext cx="28" cy="10"/>
              </a:xfrm>
              <a:custGeom>
                <a:avLst/>
                <a:gdLst>
                  <a:gd name="T0" fmla="*/ 12 w 12"/>
                  <a:gd name="T1" fmla="*/ 0 h 4"/>
                  <a:gd name="T2" fmla="*/ 0 w 12"/>
                  <a:gd name="T3" fmla="*/ 0 h 4"/>
                  <a:gd name="T4" fmla="*/ 0 w 12"/>
                  <a:gd name="T5" fmla="*/ 4 h 4"/>
                  <a:gd name="T6" fmla="*/ 12 w 12"/>
                  <a:gd name="T7" fmla="*/ 2 h 4"/>
                  <a:gd name="T8" fmla="*/ 12 w 12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4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4" y="3"/>
                      <a:pt x="8" y="3"/>
                      <a:pt x="12" y="2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94" name="Freeform 502"/>
              <p:cNvSpPr>
                <a:spLocks/>
              </p:cNvSpPr>
              <p:nvPr/>
            </p:nvSpPr>
            <p:spPr bwMode="auto">
              <a:xfrm>
                <a:off x="4716" y="2178"/>
                <a:ext cx="22" cy="22"/>
              </a:xfrm>
              <a:custGeom>
                <a:avLst/>
                <a:gdLst>
                  <a:gd name="T0" fmla="*/ 9 w 9"/>
                  <a:gd name="T1" fmla="*/ 0 h 9"/>
                  <a:gd name="T2" fmla="*/ 0 w 9"/>
                  <a:gd name="T3" fmla="*/ 0 h 9"/>
                  <a:gd name="T4" fmla="*/ 0 w 9"/>
                  <a:gd name="T5" fmla="*/ 9 h 9"/>
                  <a:gd name="T6" fmla="*/ 9 w 9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9">
                    <a:moveTo>
                      <a:pt x="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3" y="6"/>
                      <a:pt x="6" y="3"/>
                      <a:pt x="9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95" name="Freeform 503"/>
              <p:cNvSpPr>
                <a:spLocks/>
              </p:cNvSpPr>
              <p:nvPr/>
            </p:nvSpPr>
            <p:spPr bwMode="auto">
              <a:xfrm>
                <a:off x="4527" y="2178"/>
                <a:ext cx="40" cy="24"/>
              </a:xfrm>
              <a:custGeom>
                <a:avLst/>
                <a:gdLst>
                  <a:gd name="T0" fmla="*/ 17 w 17"/>
                  <a:gd name="T1" fmla="*/ 0 h 10"/>
                  <a:gd name="T2" fmla="*/ 0 w 17"/>
                  <a:gd name="T3" fmla="*/ 0 h 10"/>
                  <a:gd name="T4" fmla="*/ 0 w 17"/>
                  <a:gd name="T5" fmla="*/ 10 h 10"/>
                  <a:gd name="T6" fmla="*/ 17 w 17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10">
                    <a:moveTo>
                      <a:pt x="1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6" y="7"/>
                      <a:pt x="11" y="3"/>
                      <a:pt x="17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96" name="Freeform 504"/>
              <p:cNvSpPr>
                <a:spLocks/>
              </p:cNvSpPr>
              <p:nvPr/>
            </p:nvSpPr>
            <p:spPr bwMode="auto">
              <a:xfrm>
                <a:off x="4527" y="2178"/>
                <a:ext cx="71" cy="117"/>
              </a:xfrm>
              <a:custGeom>
                <a:avLst/>
                <a:gdLst>
                  <a:gd name="T0" fmla="*/ 30 w 30"/>
                  <a:gd name="T1" fmla="*/ 0 h 49"/>
                  <a:gd name="T2" fmla="*/ 17 w 30"/>
                  <a:gd name="T3" fmla="*/ 0 h 49"/>
                  <a:gd name="T4" fmla="*/ 0 w 30"/>
                  <a:gd name="T5" fmla="*/ 10 h 49"/>
                  <a:gd name="T6" fmla="*/ 0 w 30"/>
                  <a:gd name="T7" fmla="*/ 49 h 49"/>
                  <a:gd name="T8" fmla="*/ 0 w 30"/>
                  <a:gd name="T9" fmla="*/ 49 h 49"/>
                  <a:gd name="T10" fmla="*/ 0 w 30"/>
                  <a:gd name="T11" fmla="*/ 30 h 49"/>
                  <a:gd name="T12" fmla="*/ 30 w 30"/>
                  <a:gd name="T13" fmla="*/ 30 h 49"/>
                  <a:gd name="T14" fmla="*/ 30 w 30"/>
                  <a:gd name="T1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49">
                    <a:moveTo>
                      <a:pt x="30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11" y="3"/>
                      <a:pt x="6" y="7"/>
                      <a:pt x="0" y="1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97" name="Freeform 505"/>
              <p:cNvSpPr>
                <a:spLocks/>
              </p:cNvSpPr>
              <p:nvPr/>
            </p:nvSpPr>
            <p:spPr bwMode="auto">
              <a:xfrm>
                <a:off x="4527" y="2249"/>
                <a:ext cx="71" cy="46"/>
              </a:xfrm>
              <a:custGeom>
                <a:avLst/>
                <a:gdLst>
                  <a:gd name="T0" fmla="*/ 30 w 30"/>
                  <a:gd name="T1" fmla="*/ 0 h 19"/>
                  <a:gd name="T2" fmla="*/ 0 w 30"/>
                  <a:gd name="T3" fmla="*/ 0 h 19"/>
                  <a:gd name="T4" fmla="*/ 0 w 30"/>
                  <a:gd name="T5" fmla="*/ 19 h 19"/>
                  <a:gd name="T6" fmla="*/ 0 w 30"/>
                  <a:gd name="T7" fmla="*/ 19 h 19"/>
                  <a:gd name="T8" fmla="*/ 0 w 30"/>
                  <a:gd name="T9" fmla="*/ 16 h 19"/>
                  <a:gd name="T10" fmla="*/ 12 w 30"/>
                  <a:gd name="T11" fmla="*/ 16 h 19"/>
                  <a:gd name="T12" fmla="*/ 30 w 30"/>
                  <a:gd name="T13" fmla="*/ 10 h 19"/>
                  <a:gd name="T14" fmla="*/ 30 w 30"/>
                  <a:gd name="T1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19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8" y="14"/>
                      <a:pt x="24" y="12"/>
                      <a:pt x="30" y="10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98" name="Freeform 506"/>
              <p:cNvSpPr>
                <a:spLocks/>
              </p:cNvSpPr>
              <p:nvPr/>
            </p:nvSpPr>
            <p:spPr bwMode="auto">
              <a:xfrm>
                <a:off x="4527" y="2287"/>
                <a:ext cx="28" cy="8"/>
              </a:xfrm>
              <a:custGeom>
                <a:avLst/>
                <a:gdLst>
                  <a:gd name="T0" fmla="*/ 12 w 12"/>
                  <a:gd name="T1" fmla="*/ 0 h 3"/>
                  <a:gd name="T2" fmla="*/ 0 w 12"/>
                  <a:gd name="T3" fmla="*/ 0 h 3"/>
                  <a:gd name="T4" fmla="*/ 0 w 12"/>
                  <a:gd name="T5" fmla="*/ 3 h 3"/>
                  <a:gd name="T6" fmla="*/ 12 w 1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4" y="2"/>
                      <a:pt x="8" y="1"/>
                      <a:pt x="12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99" name="Freeform 507"/>
              <p:cNvSpPr>
                <a:spLocks/>
              </p:cNvSpPr>
              <p:nvPr/>
            </p:nvSpPr>
            <p:spPr bwMode="auto">
              <a:xfrm>
                <a:off x="4598" y="2178"/>
                <a:ext cx="90" cy="71"/>
              </a:xfrm>
              <a:custGeom>
                <a:avLst/>
                <a:gdLst>
                  <a:gd name="T0" fmla="*/ 38 w 38"/>
                  <a:gd name="T1" fmla="*/ 0 h 30"/>
                  <a:gd name="T2" fmla="*/ 0 w 38"/>
                  <a:gd name="T3" fmla="*/ 0 h 30"/>
                  <a:gd name="T4" fmla="*/ 0 w 38"/>
                  <a:gd name="T5" fmla="*/ 30 h 30"/>
                  <a:gd name="T6" fmla="*/ 21 w 38"/>
                  <a:gd name="T7" fmla="*/ 30 h 30"/>
                  <a:gd name="T8" fmla="*/ 38 w 38"/>
                  <a:gd name="T9" fmla="*/ 19 h 30"/>
                  <a:gd name="T10" fmla="*/ 38 w 3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30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7" y="27"/>
                      <a:pt x="33" y="23"/>
                      <a:pt x="38" y="19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00" name="Freeform 508"/>
              <p:cNvSpPr>
                <a:spLocks/>
              </p:cNvSpPr>
              <p:nvPr/>
            </p:nvSpPr>
            <p:spPr bwMode="auto">
              <a:xfrm>
                <a:off x="4598" y="2249"/>
                <a:ext cx="50" cy="24"/>
              </a:xfrm>
              <a:custGeom>
                <a:avLst/>
                <a:gdLst>
                  <a:gd name="T0" fmla="*/ 21 w 21"/>
                  <a:gd name="T1" fmla="*/ 0 h 10"/>
                  <a:gd name="T2" fmla="*/ 0 w 21"/>
                  <a:gd name="T3" fmla="*/ 0 h 10"/>
                  <a:gd name="T4" fmla="*/ 0 w 21"/>
                  <a:gd name="T5" fmla="*/ 10 h 10"/>
                  <a:gd name="T6" fmla="*/ 21 w 21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10">
                    <a:moveTo>
                      <a:pt x="2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8" y="7"/>
                      <a:pt x="14" y="4"/>
                      <a:pt x="21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01" name="Freeform 509"/>
              <p:cNvSpPr>
                <a:spLocks/>
              </p:cNvSpPr>
              <p:nvPr/>
            </p:nvSpPr>
            <p:spPr bwMode="auto">
              <a:xfrm>
                <a:off x="4688" y="2178"/>
                <a:ext cx="28" cy="45"/>
              </a:xfrm>
              <a:custGeom>
                <a:avLst/>
                <a:gdLst>
                  <a:gd name="T0" fmla="*/ 12 w 12"/>
                  <a:gd name="T1" fmla="*/ 0 h 19"/>
                  <a:gd name="T2" fmla="*/ 0 w 12"/>
                  <a:gd name="T3" fmla="*/ 0 h 19"/>
                  <a:gd name="T4" fmla="*/ 0 w 12"/>
                  <a:gd name="T5" fmla="*/ 19 h 19"/>
                  <a:gd name="T6" fmla="*/ 12 w 12"/>
                  <a:gd name="T7" fmla="*/ 9 h 19"/>
                  <a:gd name="T8" fmla="*/ 12 w 12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9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4" y="16"/>
                      <a:pt x="8" y="12"/>
                      <a:pt x="12" y="9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02" name="Freeform 510"/>
              <p:cNvSpPr>
                <a:spLocks noEditPoints="1"/>
              </p:cNvSpPr>
              <p:nvPr/>
            </p:nvSpPr>
            <p:spPr bwMode="auto">
              <a:xfrm>
                <a:off x="968" y="1894"/>
                <a:ext cx="151" cy="284"/>
              </a:xfrm>
              <a:custGeom>
                <a:avLst/>
                <a:gdLst>
                  <a:gd name="T0" fmla="*/ 151 w 151"/>
                  <a:gd name="T1" fmla="*/ 156 h 284"/>
                  <a:gd name="T2" fmla="*/ 57 w 151"/>
                  <a:gd name="T3" fmla="*/ 156 h 284"/>
                  <a:gd name="T4" fmla="*/ 57 w 151"/>
                  <a:gd name="T5" fmla="*/ 284 h 284"/>
                  <a:gd name="T6" fmla="*/ 28 w 151"/>
                  <a:gd name="T7" fmla="*/ 284 h 284"/>
                  <a:gd name="T8" fmla="*/ 28 w 151"/>
                  <a:gd name="T9" fmla="*/ 156 h 284"/>
                  <a:gd name="T10" fmla="*/ 28 w 151"/>
                  <a:gd name="T11" fmla="*/ 284 h 284"/>
                  <a:gd name="T12" fmla="*/ 0 w 151"/>
                  <a:gd name="T13" fmla="*/ 284 h 284"/>
                  <a:gd name="T14" fmla="*/ 0 w 151"/>
                  <a:gd name="T15" fmla="*/ 284 h 284"/>
                  <a:gd name="T16" fmla="*/ 151 w 151"/>
                  <a:gd name="T17" fmla="*/ 284 h 284"/>
                  <a:gd name="T18" fmla="*/ 151 w 151"/>
                  <a:gd name="T19" fmla="*/ 156 h 284"/>
                  <a:gd name="T20" fmla="*/ 151 w 151"/>
                  <a:gd name="T21" fmla="*/ 0 h 284"/>
                  <a:gd name="T22" fmla="*/ 57 w 151"/>
                  <a:gd name="T23" fmla="*/ 0 h 284"/>
                  <a:gd name="T24" fmla="*/ 57 w 151"/>
                  <a:gd name="T25" fmla="*/ 71 h 284"/>
                  <a:gd name="T26" fmla="*/ 151 w 151"/>
                  <a:gd name="T27" fmla="*/ 71 h 284"/>
                  <a:gd name="T28" fmla="*/ 151 w 151"/>
                  <a:gd name="T29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1" h="284">
                    <a:moveTo>
                      <a:pt x="151" y="156"/>
                    </a:moveTo>
                    <a:lnTo>
                      <a:pt x="57" y="156"/>
                    </a:lnTo>
                    <a:lnTo>
                      <a:pt x="57" y="284"/>
                    </a:lnTo>
                    <a:lnTo>
                      <a:pt x="28" y="284"/>
                    </a:lnTo>
                    <a:lnTo>
                      <a:pt x="28" y="156"/>
                    </a:lnTo>
                    <a:lnTo>
                      <a:pt x="28" y="284"/>
                    </a:lnTo>
                    <a:lnTo>
                      <a:pt x="0" y="284"/>
                    </a:lnTo>
                    <a:lnTo>
                      <a:pt x="0" y="284"/>
                    </a:lnTo>
                    <a:lnTo>
                      <a:pt x="151" y="284"/>
                    </a:lnTo>
                    <a:lnTo>
                      <a:pt x="151" y="156"/>
                    </a:lnTo>
                    <a:close/>
                    <a:moveTo>
                      <a:pt x="151" y="0"/>
                    </a:moveTo>
                    <a:lnTo>
                      <a:pt x="57" y="0"/>
                    </a:lnTo>
                    <a:lnTo>
                      <a:pt x="57" y="71"/>
                    </a:lnTo>
                    <a:lnTo>
                      <a:pt x="151" y="71"/>
                    </a:lnTo>
                    <a:lnTo>
                      <a:pt x="151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03" name="Freeform 511"/>
              <p:cNvSpPr>
                <a:spLocks noEditPoints="1"/>
              </p:cNvSpPr>
              <p:nvPr/>
            </p:nvSpPr>
            <p:spPr bwMode="auto">
              <a:xfrm>
                <a:off x="968" y="1894"/>
                <a:ext cx="151" cy="284"/>
              </a:xfrm>
              <a:custGeom>
                <a:avLst/>
                <a:gdLst>
                  <a:gd name="T0" fmla="*/ 151 w 151"/>
                  <a:gd name="T1" fmla="*/ 156 h 284"/>
                  <a:gd name="T2" fmla="*/ 57 w 151"/>
                  <a:gd name="T3" fmla="*/ 156 h 284"/>
                  <a:gd name="T4" fmla="*/ 57 w 151"/>
                  <a:gd name="T5" fmla="*/ 284 h 284"/>
                  <a:gd name="T6" fmla="*/ 28 w 151"/>
                  <a:gd name="T7" fmla="*/ 284 h 284"/>
                  <a:gd name="T8" fmla="*/ 28 w 151"/>
                  <a:gd name="T9" fmla="*/ 156 h 284"/>
                  <a:gd name="T10" fmla="*/ 28 w 151"/>
                  <a:gd name="T11" fmla="*/ 284 h 284"/>
                  <a:gd name="T12" fmla="*/ 0 w 151"/>
                  <a:gd name="T13" fmla="*/ 284 h 284"/>
                  <a:gd name="T14" fmla="*/ 0 w 151"/>
                  <a:gd name="T15" fmla="*/ 284 h 284"/>
                  <a:gd name="T16" fmla="*/ 151 w 151"/>
                  <a:gd name="T17" fmla="*/ 284 h 284"/>
                  <a:gd name="T18" fmla="*/ 151 w 151"/>
                  <a:gd name="T19" fmla="*/ 156 h 284"/>
                  <a:gd name="T20" fmla="*/ 151 w 151"/>
                  <a:gd name="T21" fmla="*/ 0 h 284"/>
                  <a:gd name="T22" fmla="*/ 57 w 151"/>
                  <a:gd name="T23" fmla="*/ 0 h 284"/>
                  <a:gd name="T24" fmla="*/ 57 w 151"/>
                  <a:gd name="T25" fmla="*/ 71 h 284"/>
                  <a:gd name="T26" fmla="*/ 151 w 151"/>
                  <a:gd name="T27" fmla="*/ 71 h 284"/>
                  <a:gd name="T28" fmla="*/ 151 w 151"/>
                  <a:gd name="T29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1" h="284">
                    <a:moveTo>
                      <a:pt x="151" y="156"/>
                    </a:moveTo>
                    <a:lnTo>
                      <a:pt x="57" y="156"/>
                    </a:lnTo>
                    <a:lnTo>
                      <a:pt x="57" y="284"/>
                    </a:lnTo>
                    <a:lnTo>
                      <a:pt x="28" y="284"/>
                    </a:lnTo>
                    <a:lnTo>
                      <a:pt x="28" y="156"/>
                    </a:lnTo>
                    <a:lnTo>
                      <a:pt x="28" y="284"/>
                    </a:lnTo>
                    <a:lnTo>
                      <a:pt x="0" y="284"/>
                    </a:lnTo>
                    <a:lnTo>
                      <a:pt x="0" y="284"/>
                    </a:lnTo>
                    <a:lnTo>
                      <a:pt x="151" y="284"/>
                    </a:lnTo>
                    <a:lnTo>
                      <a:pt x="151" y="156"/>
                    </a:lnTo>
                    <a:moveTo>
                      <a:pt x="151" y="0"/>
                    </a:moveTo>
                    <a:lnTo>
                      <a:pt x="57" y="0"/>
                    </a:lnTo>
                    <a:lnTo>
                      <a:pt x="57" y="71"/>
                    </a:lnTo>
                    <a:lnTo>
                      <a:pt x="151" y="71"/>
                    </a:lnTo>
                    <a:lnTo>
                      <a:pt x="15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04" name="Rectangle 512"/>
              <p:cNvSpPr>
                <a:spLocks noChangeArrowheads="1"/>
              </p:cNvSpPr>
              <p:nvPr/>
            </p:nvSpPr>
            <p:spPr bwMode="auto">
              <a:xfrm>
                <a:off x="1025" y="1965"/>
                <a:ext cx="94" cy="38"/>
              </a:xfrm>
              <a:prstGeom prst="rect">
                <a:avLst/>
              </a:pr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05" name="Rectangle 513"/>
              <p:cNvSpPr>
                <a:spLocks noChangeArrowheads="1"/>
              </p:cNvSpPr>
              <p:nvPr/>
            </p:nvSpPr>
            <p:spPr bwMode="auto">
              <a:xfrm>
                <a:off x="1025" y="1965"/>
                <a:ext cx="94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06" name="Rectangle 514"/>
              <p:cNvSpPr>
                <a:spLocks noChangeArrowheads="1"/>
              </p:cNvSpPr>
              <p:nvPr/>
            </p:nvSpPr>
            <p:spPr bwMode="auto">
              <a:xfrm>
                <a:off x="1025" y="2003"/>
                <a:ext cx="94" cy="19"/>
              </a:xfrm>
              <a:prstGeom prst="rect">
                <a:avLst/>
              </a:pr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07" name="Rectangle 515"/>
              <p:cNvSpPr>
                <a:spLocks noChangeArrowheads="1"/>
              </p:cNvSpPr>
              <p:nvPr/>
            </p:nvSpPr>
            <p:spPr bwMode="auto">
              <a:xfrm>
                <a:off x="1025" y="2003"/>
                <a:ext cx="94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08" name="Rectangle 516"/>
              <p:cNvSpPr>
                <a:spLocks noChangeArrowheads="1"/>
              </p:cNvSpPr>
              <p:nvPr/>
            </p:nvSpPr>
            <p:spPr bwMode="auto">
              <a:xfrm>
                <a:off x="1025" y="2022"/>
                <a:ext cx="94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09" name="Rectangle 517"/>
              <p:cNvSpPr>
                <a:spLocks noChangeArrowheads="1"/>
              </p:cNvSpPr>
              <p:nvPr/>
            </p:nvSpPr>
            <p:spPr bwMode="auto">
              <a:xfrm>
                <a:off x="1025" y="2022"/>
                <a:ext cx="94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10" name="Freeform 518"/>
              <p:cNvSpPr>
                <a:spLocks/>
              </p:cNvSpPr>
              <p:nvPr/>
            </p:nvSpPr>
            <p:spPr bwMode="auto">
              <a:xfrm>
                <a:off x="930" y="1894"/>
                <a:ext cx="66" cy="71"/>
              </a:xfrm>
              <a:custGeom>
                <a:avLst/>
                <a:gdLst>
                  <a:gd name="T0" fmla="*/ 28 w 28"/>
                  <a:gd name="T1" fmla="*/ 0 h 30"/>
                  <a:gd name="T2" fmla="*/ 0 w 28"/>
                  <a:gd name="T3" fmla="*/ 0 h 30"/>
                  <a:gd name="T4" fmla="*/ 3 w 28"/>
                  <a:gd name="T5" fmla="*/ 30 h 30"/>
                  <a:gd name="T6" fmla="*/ 28 w 28"/>
                  <a:gd name="T7" fmla="*/ 30 h 30"/>
                  <a:gd name="T8" fmla="*/ 28 w 28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30">
                    <a:moveTo>
                      <a:pt x="2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0"/>
                      <a:pt x="2" y="20"/>
                      <a:pt x="3" y="30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8" y="0"/>
                      <a:pt x="28" y="0"/>
                      <a:pt x="2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11" name="Freeform 519"/>
              <p:cNvSpPr>
                <a:spLocks/>
              </p:cNvSpPr>
              <p:nvPr/>
            </p:nvSpPr>
            <p:spPr bwMode="auto">
              <a:xfrm>
                <a:off x="937" y="1965"/>
                <a:ext cx="59" cy="38"/>
              </a:xfrm>
              <a:custGeom>
                <a:avLst/>
                <a:gdLst>
                  <a:gd name="T0" fmla="*/ 25 w 25"/>
                  <a:gd name="T1" fmla="*/ 0 h 16"/>
                  <a:gd name="T2" fmla="*/ 0 w 25"/>
                  <a:gd name="T3" fmla="*/ 0 h 16"/>
                  <a:gd name="T4" fmla="*/ 3 w 25"/>
                  <a:gd name="T5" fmla="*/ 16 h 16"/>
                  <a:gd name="T6" fmla="*/ 25 w 25"/>
                  <a:gd name="T7" fmla="*/ 16 h 16"/>
                  <a:gd name="T8" fmla="*/ 25 w 25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16">
                    <a:moveTo>
                      <a:pt x="2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5"/>
                      <a:pt x="2" y="11"/>
                      <a:pt x="3" y="16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0"/>
                      <a:pt x="25" y="0"/>
                      <a:pt x="25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12" name="Freeform 520"/>
              <p:cNvSpPr>
                <a:spLocks/>
              </p:cNvSpPr>
              <p:nvPr/>
            </p:nvSpPr>
            <p:spPr bwMode="auto">
              <a:xfrm>
                <a:off x="944" y="2003"/>
                <a:ext cx="52" cy="19"/>
              </a:xfrm>
              <a:custGeom>
                <a:avLst/>
                <a:gdLst>
                  <a:gd name="T0" fmla="*/ 22 w 22"/>
                  <a:gd name="T1" fmla="*/ 0 h 8"/>
                  <a:gd name="T2" fmla="*/ 0 w 22"/>
                  <a:gd name="T3" fmla="*/ 0 h 8"/>
                  <a:gd name="T4" fmla="*/ 1 w 22"/>
                  <a:gd name="T5" fmla="*/ 8 h 8"/>
                  <a:gd name="T6" fmla="*/ 22 w 22"/>
                  <a:gd name="T7" fmla="*/ 8 h 8"/>
                  <a:gd name="T8" fmla="*/ 22 w 22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8">
                    <a:moveTo>
                      <a:pt x="2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6"/>
                      <a:pt x="1" y="8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2" y="0"/>
                      <a:pt x="22" y="0"/>
                      <a:pt x="22" y="0"/>
                    </a:cubicBezTo>
                  </a:path>
                </a:pathLst>
              </a:cu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13" name="Freeform 521"/>
              <p:cNvSpPr>
                <a:spLocks/>
              </p:cNvSpPr>
              <p:nvPr/>
            </p:nvSpPr>
            <p:spPr bwMode="auto">
              <a:xfrm>
                <a:off x="949" y="2050"/>
                <a:ext cx="47" cy="128"/>
              </a:xfrm>
              <a:custGeom>
                <a:avLst/>
                <a:gdLst>
                  <a:gd name="T0" fmla="*/ 20 w 20"/>
                  <a:gd name="T1" fmla="*/ 0 h 54"/>
                  <a:gd name="T2" fmla="*/ 0 w 20"/>
                  <a:gd name="T3" fmla="*/ 0 h 54"/>
                  <a:gd name="T4" fmla="*/ 8 w 20"/>
                  <a:gd name="T5" fmla="*/ 54 h 54"/>
                  <a:gd name="T6" fmla="*/ 20 w 20"/>
                  <a:gd name="T7" fmla="*/ 54 h 54"/>
                  <a:gd name="T8" fmla="*/ 20 w 20"/>
                  <a:gd name="T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54">
                    <a:moveTo>
                      <a:pt x="2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3" y="19"/>
                      <a:pt x="6" y="37"/>
                      <a:pt x="8" y="54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0" y="0"/>
                      <a:pt x="20" y="0"/>
                      <a:pt x="20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14" name="Freeform 522"/>
              <p:cNvSpPr>
                <a:spLocks/>
              </p:cNvSpPr>
              <p:nvPr/>
            </p:nvSpPr>
            <p:spPr bwMode="auto">
              <a:xfrm>
                <a:off x="947" y="2022"/>
                <a:ext cx="49" cy="28"/>
              </a:xfrm>
              <a:custGeom>
                <a:avLst/>
                <a:gdLst>
                  <a:gd name="T0" fmla="*/ 21 w 21"/>
                  <a:gd name="T1" fmla="*/ 0 h 12"/>
                  <a:gd name="T2" fmla="*/ 0 w 21"/>
                  <a:gd name="T3" fmla="*/ 0 h 12"/>
                  <a:gd name="T4" fmla="*/ 1 w 21"/>
                  <a:gd name="T5" fmla="*/ 12 h 12"/>
                  <a:gd name="T6" fmla="*/ 21 w 21"/>
                  <a:gd name="T7" fmla="*/ 12 h 12"/>
                  <a:gd name="T8" fmla="*/ 21 w 21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12">
                    <a:moveTo>
                      <a:pt x="2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1" y="8"/>
                      <a:pt x="1" y="12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1" y="0"/>
                      <a:pt x="21" y="0"/>
                      <a:pt x="21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15" name="Rectangle 523"/>
              <p:cNvSpPr>
                <a:spLocks noChangeArrowheads="1"/>
              </p:cNvSpPr>
              <p:nvPr/>
            </p:nvSpPr>
            <p:spPr bwMode="auto">
              <a:xfrm>
                <a:off x="996" y="1894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16" name="Rectangle 524"/>
              <p:cNvSpPr>
                <a:spLocks noChangeArrowheads="1"/>
              </p:cNvSpPr>
              <p:nvPr/>
            </p:nvSpPr>
            <p:spPr bwMode="auto">
              <a:xfrm>
                <a:off x="996" y="1894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17" name="Rectangle 525"/>
              <p:cNvSpPr>
                <a:spLocks noChangeArrowheads="1"/>
              </p:cNvSpPr>
              <p:nvPr/>
            </p:nvSpPr>
            <p:spPr bwMode="auto">
              <a:xfrm>
                <a:off x="996" y="1965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18" name="Rectangle 526"/>
              <p:cNvSpPr>
                <a:spLocks noChangeArrowheads="1"/>
              </p:cNvSpPr>
              <p:nvPr/>
            </p:nvSpPr>
            <p:spPr bwMode="auto">
              <a:xfrm>
                <a:off x="996" y="1965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19" name="Rectangle 527"/>
              <p:cNvSpPr>
                <a:spLocks noChangeArrowheads="1"/>
              </p:cNvSpPr>
              <p:nvPr/>
            </p:nvSpPr>
            <p:spPr bwMode="auto">
              <a:xfrm>
                <a:off x="996" y="2003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20" name="Rectangle 528"/>
              <p:cNvSpPr>
                <a:spLocks noChangeArrowheads="1"/>
              </p:cNvSpPr>
              <p:nvPr/>
            </p:nvSpPr>
            <p:spPr bwMode="auto">
              <a:xfrm>
                <a:off x="996" y="2003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21" name="Rectangle 529"/>
              <p:cNvSpPr>
                <a:spLocks noChangeArrowheads="1"/>
              </p:cNvSpPr>
              <p:nvPr/>
            </p:nvSpPr>
            <p:spPr bwMode="auto">
              <a:xfrm>
                <a:off x="996" y="2050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22" name="Rectangle 530"/>
              <p:cNvSpPr>
                <a:spLocks noChangeArrowheads="1"/>
              </p:cNvSpPr>
              <p:nvPr/>
            </p:nvSpPr>
            <p:spPr bwMode="auto">
              <a:xfrm>
                <a:off x="996" y="2050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23" name="Rectangle 531"/>
              <p:cNvSpPr>
                <a:spLocks noChangeArrowheads="1"/>
              </p:cNvSpPr>
              <p:nvPr/>
            </p:nvSpPr>
            <p:spPr bwMode="auto">
              <a:xfrm>
                <a:off x="996" y="2022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24" name="Rectangle 532"/>
              <p:cNvSpPr>
                <a:spLocks noChangeArrowheads="1"/>
              </p:cNvSpPr>
              <p:nvPr/>
            </p:nvSpPr>
            <p:spPr bwMode="auto">
              <a:xfrm>
                <a:off x="996" y="2022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25" name="Freeform 533"/>
              <p:cNvSpPr>
                <a:spLocks noEditPoints="1"/>
              </p:cNvSpPr>
              <p:nvPr/>
            </p:nvSpPr>
            <p:spPr bwMode="auto">
              <a:xfrm>
                <a:off x="1119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26" name="Freeform 534"/>
              <p:cNvSpPr>
                <a:spLocks noEditPoints="1"/>
              </p:cNvSpPr>
              <p:nvPr/>
            </p:nvSpPr>
            <p:spPr bwMode="auto">
              <a:xfrm>
                <a:off x="1119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27" name="Freeform 535"/>
              <p:cNvSpPr>
                <a:spLocks noEditPoints="1"/>
              </p:cNvSpPr>
              <p:nvPr/>
            </p:nvSpPr>
            <p:spPr bwMode="auto">
              <a:xfrm>
                <a:off x="1119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28" name="Freeform 536"/>
              <p:cNvSpPr>
                <a:spLocks noEditPoints="1"/>
              </p:cNvSpPr>
              <p:nvPr/>
            </p:nvSpPr>
            <p:spPr bwMode="auto">
              <a:xfrm>
                <a:off x="1119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29" name="Freeform 537"/>
              <p:cNvSpPr>
                <a:spLocks noEditPoints="1"/>
              </p:cNvSpPr>
              <p:nvPr/>
            </p:nvSpPr>
            <p:spPr bwMode="auto">
              <a:xfrm>
                <a:off x="1119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30" name="Freeform 538"/>
              <p:cNvSpPr>
                <a:spLocks noEditPoints="1"/>
              </p:cNvSpPr>
              <p:nvPr/>
            </p:nvSpPr>
            <p:spPr bwMode="auto">
              <a:xfrm>
                <a:off x="1119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31" name="Freeform 539"/>
              <p:cNvSpPr>
                <a:spLocks noEditPoints="1"/>
              </p:cNvSpPr>
              <p:nvPr/>
            </p:nvSpPr>
            <p:spPr bwMode="auto">
              <a:xfrm>
                <a:off x="1119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32" name="Freeform 540"/>
              <p:cNvSpPr>
                <a:spLocks noEditPoints="1"/>
              </p:cNvSpPr>
              <p:nvPr/>
            </p:nvSpPr>
            <p:spPr bwMode="auto">
              <a:xfrm>
                <a:off x="1119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33" name="Rectangle 541"/>
              <p:cNvSpPr>
                <a:spLocks noChangeArrowheads="1"/>
              </p:cNvSpPr>
              <p:nvPr/>
            </p:nvSpPr>
            <p:spPr bwMode="auto">
              <a:xfrm>
                <a:off x="1190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34" name="Rectangle 542"/>
              <p:cNvSpPr>
                <a:spLocks noChangeArrowheads="1"/>
              </p:cNvSpPr>
              <p:nvPr/>
            </p:nvSpPr>
            <p:spPr bwMode="auto">
              <a:xfrm>
                <a:off x="1190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35" name="Rectangle 543"/>
              <p:cNvSpPr>
                <a:spLocks noChangeArrowheads="1"/>
              </p:cNvSpPr>
              <p:nvPr/>
            </p:nvSpPr>
            <p:spPr bwMode="auto">
              <a:xfrm>
                <a:off x="1190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36" name="Rectangle 544"/>
              <p:cNvSpPr>
                <a:spLocks noChangeArrowheads="1"/>
              </p:cNvSpPr>
              <p:nvPr/>
            </p:nvSpPr>
            <p:spPr bwMode="auto">
              <a:xfrm>
                <a:off x="1190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37" name="Rectangle 545"/>
              <p:cNvSpPr>
                <a:spLocks noChangeArrowheads="1"/>
              </p:cNvSpPr>
              <p:nvPr/>
            </p:nvSpPr>
            <p:spPr bwMode="auto">
              <a:xfrm>
                <a:off x="1190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38" name="Rectangle 546"/>
              <p:cNvSpPr>
                <a:spLocks noChangeArrowheads="1"/>
              </p:cNvSpPr>
              <p:nvPr/>
            </p:nvSpPr>
            <p:spPr bwMode="auto">
              <a:xfrm>
                <a:off x="1190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39" name="Rectangle 547"/>
              <p:cNvSpPr>
                <a:spLocks noChangeArrowheads="1"/>
              </p:cNvSpPr>
              <p:nvPr/>
            </p:nvSpPr>
            <p:spPr bwMode="auto">
              <a:xfrm>
                <a:off x="1190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40" name="Rectangle 548"/>
              <p:cNvSpPr>
                <a:spLocks noChangeArrowheads="1"/>
              </p:cNvSpPr>
              <p:nvPr/>
            </p:nvSpPr>
            <p:spPr bwMode="auto">
              <a:xfrm>
                <a:off x="1190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41" name="Rectangle 549"/>
              <p:cNvSpPr>
                <a:spLocks noChangeArrowheads="1"/>
              </p:cNvSpPr>
              <p:nvPr/>
            </p:nvSpPr>
            <p:spPr bwMode="auto">
              <a:xfrm>
                <a:off x="1190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42" name="Rectangle 550"/>
              <p:cNvSpPr>
                <a:spLocks noChangeArrowheads="1"/>
              </p:cNvSpPr>
              <p:nvPr/>
            </p:nvSpPr>
            <p:spPr bwMode="auto">
              <a:xfrm>
                <a:off x="1190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43" name="Rectangle 551"/>
              <p:cNvSpPr>
                <a:spLocks noChangeArrowheads="1"/>
              </p:cNvSpPr>
              <p:nvPr/>
            </p:nvSpPr>
            <p:spPr bwMode="auto">
              <a:xfrm>
                <a:off x="1280" y="1894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44" name="Rectangle 552"/>
              <p:cNvSpPr>
                <a:spLocks noChangeArrowheads="1"/>
              </p:cNvSpPr>
              <p:nvPr/>
            </p:nvSpPr>
            <p:spPr bwMode="auto">
              <a:xfrm>
                <a:off x="1280" y="1894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45" name="Rectangle 553"/>
              <p:cNvSpPr>
                <a:spLocks noChangeArrowheads="1"/>
              </p:cNvSpPr>
              <p:nvPr/>
            </p:nvSpPr>
            <p:spPr bwMode="auto">
              <a:xfrm>
                <a:off x="1280" y="1965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46" name="Rectangle 554"/>
              <p:cNvSpPr>
                <a:spLocks noChangeArrowheads="1"/>
              </p:cNvSpPr>
              <p:nvPr/>
            </p:nvSpPr>
            <p:spPr bwMode="auto">
              <a:xfrm>
                <a:off x="1280" y="1965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47" name="Rectangle 555"/>
              <p:cNvSpPr>
                <a:spLocks noChangeArrowheads="1"/>
              </p:cNvSpPr>
              <p:nvPr/>
            </p:nvSpPr>
            <p:spPr bwMode="auto">
              <a:xfrm>
                <a:off x="1280" y="2003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48" name="Rectangle 556"/>
              <p:cNvSpPr>
                <a:spLocks noChangeArrowheads="1"/>
              </p:cNvSpPr>
              <p:nvPr/>
            </p:nvSpPr>
            <p:spPr bwMode="auto">
              <a:xfrm>
                <a:off x="1280" y="2003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49" name="Rectangle 557"/>
              <p:cNvSpPr>
                <a:spLocks noChangeArrowheads="1"/>
              </p:cNvSpPr>
              <p:nvPr/>
            </p:nvSpPr>
            <p:spPr bwMode="auto">
              <a:xfrm>
                <a:off x="1280" y="2050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50" name="Rectangle 558"/>
              <p:cNvSpPr>
                <a:spLocks noChangeArrowheads="1"/>
              </p:cNvSpPr>
              <p:nvPr/>
            </p:nvSpPr>
            <p:spPr bwMode="auto">
              <a:xfrm>
                <a:off x="1280" y="2050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51" name="Rectangle 559"/>
              <p:cNvSpPr>
                <a:spLocks noChangeArrowheads="1"/>
              </p:cNvSpPr>
              <p:nvPr/>
            </p:nvSpPr>
            <p:spPr bwMode="auto">
              <a:xfrm>
                <a:off x="1280" y="2022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52" name="Rectangle 560"/>
              <p:cNvSpPr>
                <a:spLocks noChangeArrowheads="1"/>
              </p:cNvSpPr>
              <p:nvPr/>
            </p:nvSpPr>
            <p:spPr bwMode="auto">
              <a:xfrm>
                <a:off x="1280" y="2022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53" name="Freeform 561"/>
              <p:cNvSpPr>
                <a:spLocks noEditPoints="1"/>
              </p:cNvSpPr>
              <p:nvPr/>
            </p:nvSpPr>
            <p:spPr bwMode="auto">
              <a:xfrm>
                <a:off x="1403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54" name="Freeform 562"/>
              <p:cNvSpPr>
                <a:spLocks noEditPoints="1"/>
              </p:cNvSpPr>
              <p:nvPr/>
            </p:nvSpPr>
            <p:spPr bwMode="auto">
              <a:xfrm>
                <a:off x="1403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55" name="Freeform 563"/>
              <p:cNvSpPr>
                <a:spLocks noEditPoints="1"/>
              </p:cNvSpPr>
              <p:nvPr/>
            </p:nvSpPr>
            <p:spPr bwMode="auto">
              <a:xfrm>
                <a:off x="1403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56" name="Freeform 564"/>
              <p:cNvSpPr>
                <a:spLocks noEditPoints="1"/>
              </p:cNvSpPr>
              <p:nvPr/>
            </p:nvSpPr>
            <p:spPr bwMode="auto">
              <a:xfrm>
                <a:off x="1403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57" name="Freeform 565"/>
              <p:cNvSpPr>
                <a:spLocks noEditPoints="1"/>
              </p:cNvSpPr>
              <p:nvPr/>
            </p:nvSpPr>
            <p:spPr bwMode="auto">
              <a:xfrm>
                <a:off x="1403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58" name="Freeform 566"/>
              <p:cNvSpPr>
                <a:spLocks noEditPoints="1"/>
              </p:cNvSpPr>
              <p:nvPr/>
            </p:nvSpPr>
            <p:spPr bwMode="auto">
              <a:xfrm>
                <a:off x="1403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59" name="Freeform 567"/>
              <p:cNvSpPr>
                <a:spLocks noEditPoints="1"/>
              </p:cNvSpPr>
              <p:nvPr/>
            </p:nvSpPr>
            <p:spPr bwMode="auto">
              <a:xfrm>
                <a:off x="1403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60" name="Freeform 568"/>
              <p:cNvSpPr>
                <a:spLocks noEditPoints="1"/>
              </p:cNvSpPr>
              <p:nvPr/>
            </p:nvSpPr>
            <p:spPr bwMode="auto">
              <a:xfrm>
                <a:off x="1403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61" name="Rectangle 569"/>
              <p:cNvSpPr>
                <a:spLocks noChangeArrowheads="1"/>
              </p:cNvSpPr>
              <p:nvPr/>
            </p:nvSpPr>
            <p:spPr bwMode="auto">
              <a:xfrm>
                <a:off x="1474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62" name="Rectangle 570"/>
              <p:cNvSpPr>
                <a:spLocks noChangeArrowheads="1"/>
              </p:cNvSpPr>
              <p:nvPr/>
            </p:nvSpPr>
            <p:spPr bwMode="auto">
              <a:xfrm>
                <a:off x="1474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63" name="Rectangle 571"/>
              <p:cNvSpPr>
                <a:spLocks noChangeArrowheads="1"/>
              </p:cNvSpPr>
              <p:nvPr/>
            </p:nvSpPr>
            <p:spPr bwMode="auto">
              <a:xfrm>
                <a:off x="1474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64" name="Rectangle 572"/>
              <p:cNvSpPr>
                <a:spLocks noChangeArrowheads="1"/>
              </p:cNvSpPr>
              <p:nvPr/>
            </p:nvSpPr>
            <p:spPr bwMode="auto">
              <a:xfrm>
                <a:off x="1474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65" name="Rectangle 573"/>
              <p:cNvSpPr>
                <a:spLocks noChangeArrowheads="1"/>
              </p:cNvSpPr>
              <p:nvPr/>
            </p:nvSpPr>
            <p:spPr bwMode="auto">
              <a:xfrm>
                <a:off x="1474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66" name="Rectangle 574"/>
              <p:cNvSpPr>
                <a:spLocks noChangeArrowheads="1"/>
              </p:cNvSpPr>
              <p:nvPr/>
            </p:nvSpPr>
            <p:spPr bwMode="auto">
              <a:xfrm>
                <a:off x="1474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67" name="Rectangle 575"/>
              <p:cNvSpPr>
                <a:spLocks noChangeArrowheads="1"/>
              </p:cNvSpPr>
              <p:nvPr/>
            </p:nvSpPr>
            <p:spPr bwMode="auto">
              <a:xfrm>
                <a:off x="1474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68" name="Rectangle 576"/>
              <p:cNvSpPr>
                <a:spLocks noChangeArrowheads="1"/>
              </p:cNvSpPr>
              <p:nvPr/>
            </p:nvSpPr>
            <p:spPr bwMode="auto">
              <a:xfrm>
                <a:off x="1474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69" name="Rectangle 577"/>
              <p:cNvSpPr>
                <a:spLocks noChangeArrowheads="1"/>
              </p:cNvSpPr>
              <p:nvPr/>
            </p:nvSpPr>
            <p:spPr bwMode="auto">
              <a:xfrm>
                <a:off x="1474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70" name="Rectangle 578"/>
              <p:cNvSpPr>
                <a:spLocks noChangeArrowheads="1"/>
              </p:cNvSpPr>
              <p:nvPr/>
            </p:nvSpPr>
            <p:spPr bwMode="auto">
              <a:xfrm>
                <a:off x="1474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71" name="Rectangle 579"/>
              <p:cNvSpPr>
                <a:spLocks noChangeArrowheads="1"/>
              </p:cNvSpPr>
              <p:nvPr/>
            </p:nvSpPr>
            <p:spPr bwMode="auto">
              <a:xfrm>
                <a:off x="1564" y="1894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72" name="Rectangle 580"/>
              <p:cNvSpPr>
                <a:spLocks noChangeArrowheads="1"/>
              </p:cNvSpPr>
              <p:nvPr/>
            </p:nvSpPr>
            <p:spPr bwMode="auto">
              <a:xfrm>
                <a:off x="1564" y="1894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73" name="Rectangle 581"/>
              <p:cNvSpPr>
                <a:spLocks noChangeArrowheads="1"/>
              </p:cNvSpPr>
              <p:nvPr/>
            </p:nvSpPr>
            <p:spPr bwMode="auto">
              <a:xfrm>
                <a:off x="1564" y="1965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74" name="Rectangle 582"/>
              <p:cNvSpPr>
                <a:spLocks noChangeArrowheads="1"/>
              </p:cNvSpPr>
              <p:nvPr/>
            </p:nvSpPr>
            <p:spPr bwMode="auto">
              <a:xfrm>
                <a:off x="1564" y="1965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75" name="Rectangle 583"/>
              <p:cNvSpPr>
                <a:spLocks noChangeArrowheads="1"/>
              </p:cNvSpPr>
              <p:nvPr/>
            </p:nvSpPr>
            <p:spPr bwMode="auto">
              <a:xfrm>
                <a:off x="1564" y="2003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76" name="Rectangle 584"/>
              <p:cNvSpPr>
                <a:spLocks noChangeArrowheads="1"/>
              </p:cNvSpPr>
              <p:nvPr/>
            </p:nvSpPr>
            <p:spPr bwMode="auto">
              <a:xfrm>
                <a:off x="1564" y="2003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77" name="Rectangle 585"/>
              <p:cNvSpPr>
                <a:spLocks noChangeArrowheads="1"/>
              </p:cNvSpPr>
              <p:nvPr/>
            </p:nvSpPr>
            <p:spPr bwMode="auto">
              <a:xfrm>
                <a:off x="1564" y="2050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78" name="Rectangle 586"/>
              <p:cNvSpPr>
                <a:spLocks noChangeArrowheads="1"/>
              </p:cNvSpPr>
              <p:nvPr/>
            </p:nvSpPr>
            <p:spPr bwMode="auto">
              <a:xfrm>
                <a:off x="1564" y="2050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79" name="Rectangle 587"/>
              <p:cNvSpPr>
                <a:spLocks noChangeArrowheads="1"/>
              </p:cNvSpPr>
              <p:nvPr/>
            </p:nvSpPr>
            <p:spPr bwMode="auto">
              <a:xfrm>
                <a:off x="1564" y="2022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80" name="Rectangle 588"/>
              <p:cNvSpPr>
                <a:spLocks noChangeArrowheads="1"/>
              </p:cNvSpPr>
              <p:nvPr/>
            </p:nvSpPr>
            <p:spPr bwMode="auto">
              <a:xfrm>
                <a:off x="1564" y="2022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81" name="Freeform 589"/>
              <p:cNvSpPr>
                <a:spLocks noEditPoints="1"/>
              </p:cNvSpPr>
              <p:nvPr/>
            </p:nvSpPr>
            <p:spPr bwMode="auto">
              <a:xfrm>
                <a:off x="1687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82" name="Freeform 590"/>
              <p:cNvSpPr>
                <a:spLocks noEditPoints="1"/>
              </p:cNvSpPr>
              <p:nvPr/>
            </p:nvSpPr>
            <p:spPr bwMode="auto">
              <a:xfrm>
                <a:off x="1687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83" name="Freeform 591"/>
              <p:cNvSpPr>
                <a:spLocks noEditPoints="1"/>
              </p:cNvSpPr>
              <p:nvPr/>
            </p:nvSpPr>
            <p:spPr bwMode="auto">
              <a:xfrm>
                <a:off x="1687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84" name="Freeform 592"/>
              <p:cNvSpPr>
                <a:spLocks noEditPoints="1"/>
              </p:cNvSpPr>
              <p:nvPr/>
            </p:nvSpPr>
            <p:spPr bwMode="auto">
              <a:xfrm>
                <a:off x="1687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85" name="Freeform 593"/>
              <p:cNvSpPr>
                <a:spLocks noEditPoints="1"/>
              </p:cNvSpPr>
              <p:nvPr/>
            </p:nvSpPr>
            <p:spPr bwMode="auto">
              <a:xfrm>
                <a:off x="1687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86" name="Freeform 594"/>
              <p:cNvSpPr>
                <a:spLocks noEditPoints="1"/>
              </p:cNvSpPr>
              <p:nvPr/>
            </p:nvSpPr>
            <p:spPr bwMode="auto">
              <a:xfrm>
                <a:off x="1687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87" name="Freeform 595"/>
              <p:cNvSpPr>
                <a:spLocks noEditPoints="1"/>
              </p:cNvSpPr>
              <p:nvPr/>
            </p:nvSpPr>
            <p:spPr bwMode="auto">
              <a:xfrm>
                <a:off x="1687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88" name="Freeform 596"/>
              <p:cNvSpPr>
                <a:spLocks noEditPoints="1"/>
              </p:cNvSpPr>
              <p:nvPr/>
            </p:nvSpPr>
            <p:spPr bwMode="auto">
              <a:xfrm>
                <a:off x="1687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89" name="Rectangle 597"/>
              <p:cNvSpPr>
                <a:spLocks noChangeArrowheads="1"/>
              </p:cNvSpPr>
              <p:nvPr/>
            </p:nvSpPr>
            <p:spPr bwMode="auto">
              <a:xfrm>
                <a:off x="1758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90" name="Rectangle 598"/>
              <p:cNvSpPr>
                <a:spLocks noChangeArrowheads="1"/>
              </p:cNvSpPr>
              <p:nvPr/>
            </p:nvSpPr>
            <p:spPr bwMode="auto">
              <a:xfrm>
                <a:off x="1758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91" name="Rectangle 599"/>
              <p:cNvSpPr>
                <a:spLocks noChangeArrowheads="1"/>
              </p:cNvSpPr>
              <p:nvPr/>
            </p:nvSpPr>
            <p:spPr bwMode="auto">
              <a:xfrm>
                <a:off x="1758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92" name="Rectangle 600"/>
              <p:cNvSpPr>
                <a:spLocks noChangeArrowheads="1"/>
              </p:cNvSpPr>
              <p:nvPr/>
            </p:nvSpPr>
            <p:spPr bwMode="auto">
              <a:xfrm>
                <a:off x="1758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93" name="Rectangle 601"/>
              <p:cNvSpPr>
                <a:spLocks noChangeArrowheads="1"/>
              </p:cNvSpPr>
              <p:nvPr/>
            </p:nvSpPr>
            <p:spPr bwMode="auto">
              <a:xfrm>
                <a:off x="1758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94" name="Rectangle 602"/>
              <p:cNvSpPr>
                <a:spLocks noChangeArrowheads="1"/>
              </p:cNvSpPr>
              <p:nvPr/>
            </p:nvSpPr>
            <p:spPr bwMode="auto">
              <a:xfrm>
                <a:off x="1758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95" name="Rectangle 603"/>
              <p:cNvSpPr>
                <a:spLocks noChangeArrowheads="1"/>
              </p:cNvSpPr>
              <p:nvPr/>
            </p:nvSpPr>
            <p:spPr bwMode="auto">
              <a:xfrm>
                <a:off x="1758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96" name="Rectangle 604"/>
              <p:cNvSpPr>
                <a:spLocks noChangeArrowheads="1"/>
              </p:cNvSpPr>
              <p:nvPr/>
            </p:nvSpPr>
            <p:spPr bwMode="auto">
              <a:xfrm>
                <a:off x="1758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97" name="Rectangle 605"/>
              <p:cNvSpPr>
                <a:spLocks noChangeArrowheads="1"/>
              </p:cNvSpPr>
              <p:nvPr/>
            </p:nvSpPr>
            <p:spPr bwMode="auto">
              <a:xfrm>
                <a:off x="1758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98" name="Rectangle 606"/>
              <p:cNvSpPr>
                <a:spLocks noChangeArrowheads="1"/>
              </p:cNvSpPr>
              <p:nvPr/>
            </p:nvSpPr>
            <p:spPr bwMode="auto">
              <a:xfrm>
                <a:off x="1758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oup 808"/>
            <p:cNvGrpSpPr>
              <a:grpSpLocks/>
            </p:cNvGrpSpPr>
            <p:nvPr/>
          </p:nvGrpSpPr>
          <p:grpSpPr bwMode="auto">
            <a:xfrm>
              <a:off x="2933700" y="3006725"/>
              <a:ext cx="3351213" cy="450850"/>
              <a:chOff x="1848" y="1894"/>
              <a:chExt cx="2111" cy="284"/>
            </a:xfrm>
          </p:grpSpPr>
          <p:sp>
            <p:nvSpPr>
              <p:cNvPr id="1699" name="Rectangle 608"/>
              <p:cNvSpPr>
                <a:spLocks noChangeArrowheads="1"/>
              </p:cNvSpPr>
              <p:nvPr/>
            </p:nvSpPr>
            <p:spPr bwMode="auto">
              <a:xfrm>
                <a:off x="1848" y="1894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00" name="Rectangle 609"/>
              <p:cNvSpPr>
                <a:spLocks noChangeArrowheads="1"/>
              </p:cNvSpPr>
              <p:nvPr/>
            </p:nvSpPr>
            <p:spPr bwMode="auto">
              <a:xfrm>
                <a:off x="1848" y="1894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01" name="Rectangle 610"/>
              <p:cNvSpPr>
                <a:spLocks noChangeArrowheads="1"/>
              </p:cNvSpPr>
              <p:nvPr/>
            </p:nvSpPr>
            <p:spPr bwMode="auto">
              <a:xfrm>
                <a:off x="1848" y="1965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02" name="Rectangle 611"/>
              <p:cNvSpPr>
                <a:spLocks noChangeArrowheads="1"/>
              </p:cNvSpPr>
              <p:nvPr/>
            </p:nvSpPr>
            <p:spPr bwMode="auto">
              <a:xfrm>
                <a:off x="1848" y="1965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03" name="Rectangle 612"/>
              <p:cNvSpPr>
                <a:spLocks noChangeArrowheads="1"/>
              </p:cNvSpPr>
              <p:nvPr/>
            </p:nvSpPr>
            <p:spPr bwMode="auto">
              <a:xfrm>
                <a:off x="1848" y="2003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04" name="Rectangle 613"/>
              <p:cNvSpPr>
                <a:spLocks noChangeArrowheads="1"/>
              </p:cNvSpPr>
              <p:nvPr/>
            </p:nvSpPr>
            <p:spPr bwMode="auto">
              <a:xfrm>
                <a:off x="1848" y="2003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05" name="Rectangle 614"/>
              <p:cNvSpPr>
                <a:spLocks noChangeArrowheads="1"/>
              </p:cNvSpPr>
              <p:nvPr/>
            </p:nvSpPr>
            <p:spPr bwMode="auto">
              <a:xfrm>
                <a:off x="1848" y="2050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06" name="Rectangle 615"/>
              <p:cNvSpPr>
                <a:spLocks noChangeArrowheads="1"/>
              </p:cNvSpPr>
              <p:nvPr/>
            </p:nvSpPr>
            <p:spPr bwMode="auto">
              <a:xfrm>
                <a:off x="1848" y="2050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07" name="Rectangle 616"/>
              <p:cNvSpPr>
                <a:spLocks noChangeArrowheads="1"/>
              </p:cNvSpPr>
              <p:nvPr/>
            </p:nvSpPr>
            <p:spPr bwMode="auto">
              <a:xfrm>
                <a:off x="1848" y="2022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08" name="Rectangle 617"/>
              <p:cNvSpPr>
                <a:spLocks noChangeArrowheads="1"/>
              </p:cNvSpPr>
              <p:nvPr/>
            </p:nvSpPr>
            <p:spPr bwMode="auto">
              <a:xfrm>
                <a:off x="1848" y="2022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09" name="Freeform 618"/>
              <p:cNvSpPr>
                <a:spLocks noEditPoints="1"/>
              </p:cNvSpPr>
              <p:nvPr/>
            </p:nvSpPr>
            <p:spPr bwMode="auto">
              <a:xfrm>
                <a:off x="1971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10" name="Freeform 619"/>
              <p:cNvSpPr>
                <a:spLocks noEditPoints="1"/>
              </p:cNvSpPr>
              <p:nvPr/>
            </p:nvSpPr>
            <p:spPr bwMode="auto">
              <a:xfrm>
                <a:off x="1971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11" name="Freeform 620"/>
              <p:cNvSpPr>
                <a:spLocks noEditPoints="1"/>
              </p:cNvSpPr>
              <p:nvPr/>
            </p:nvSpPr>
            <p:spPr bwMode="auto">
              <a:xfrm>
                <a:off x="1971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12" name="Freeform 621"/>
              <p:cNvSpPr>
                <a:spLocks noEditPoints="1"/>
              </p:cNvSpPr>
              <p:nvPr/>
            </p:nvSpPr>
            <p:spPr bwMode="auto">
              <a:xfrm>
                <a:off x="1971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13" name="Freeform 622"/>
              <p:cNvSpPr>
                <a:spLocks noEditPoints="1"/>
              </p:cNvSpPr>
              <p:nvPr/>
            </p:nvSpPr>
            <p:spPr bwMode="auto">
              <a:xfrm>
                <a:off x="1971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14" name="Freeform 623"/>
              <p:cNvSpPr>
                <a:spLocks noEditPoints="1"/>
              </p:cNvSpPr>
              <p:nvPr/>
            </p:nvSpPr>
            <p:spPr bwMode="auto">
              <a:xfrm>
                <a:off x="1971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15" name="Freeform 624"/>
              <p:cNvSpPr>
                <a:spLocks noEditPoints="1"/>
              </p:cNvSpPr>
              <p:nvPr/>
            </p:nvSpPr>
            <p:spPr bwMode="auto">
              <a:xfrm>
                <a:off x="1971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16" name="Freeform 625"/>
              <p:cNvSpPr>
                <a:spLocks noEditPoints="1"/>
              </p:cNvSpPr>
              <p:nvPr/>
            </p:nvSpPr>
            <p:spPr bwMode="auto">
              <a:xfrm>
                <a:off x="1971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17" name="Rectangle 626"/>
              <p:cNvSpPr>
                <a:spLocks noChangeArrowheads="1"/>
              </p:cNvSpPr>
              <p:nvPr/>
            </p:nvSpPr>
            <p:spPr bwMode="auto">
              <a:xfrm>
                <a:off x="2042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18" name="Rectangle 627"/>
              <p:cNvSpPr>
                <a:spLocks noChangeArrowheads="1"/>
              </p:cNvSpPr>
              <p:nvPr/>
            </p:nvSpPr>
            <p:spPr bwMode="auto">
              <a:xfrm>
                <a:off x="2042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19" name="Rectangle 628"/>
              <p:cNvSpPr>
                <a:spLocks noChangeArrowheads="1"/>
              </p:cNvSpPr>
              <p:nvPr/>
            </p:nvSpPr>
            <p:spPr bwMode="auto">
              <a:xfrm>
                <a:off x="2042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20" name="Rectangle 629"/>
              <p:cNvSpPr>
                <a:spLocks noChangeArrowheads="1"/>
              </p:cNvSpPr>
              <p:nvPr/>
            </p:nvSpPr>
            <p:spPr bwMode="auto">
              <a:xfrm>
                <a:off x="2042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21" name="Rectangle 630"/>
              <p:cNvSpPr>
                <a:spLocks noChangeArrowheads="1"/>
              </p:cNvSpPr>
              <p:nvPr/>
            </p:nvSpPr>
            <p:spPr bwMode="auto">
              <a:xfrm>
                <a:off x="2042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22" name="Rectangle 631"/>
              <p:cNvSpPr>
                <a:spLocks noChangeArrowheads="1"/>
              </p:cNvSpPr>
              <p:nvPr/>
            </p:nvSpPr>
            <p:spPr bwMode="auto">
              <a:xfrm>
                <a:off x="2042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23" name="Rectangle 632"/>
              <p:cNvSpPr>
                <a:spLocks noChangeArrowheads="1"/>
              </p:cNvSpPr>
              <p:nvPr/>
            </p:nvSpPr>
            <p:spPr bwMode="auto">
              <a:xfrm>
                <a:off x="2042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24" name="Rectangle 633"/>
              <p:cNvSpPr>
                <a:spLocks noChangeArrowheads="1"/>
              </p:cNvSpPr>
              <p:nvPr/>
            </p:nvSpPr>
            <p:spPr bwMode="auto">
              <a:xfrm>
                <a:off x="2042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25" name="Rectangle 634"/>
              <p:cNvSpPr>
                <a:spLocks noChangeArrowheads="1"/>
              </p:cNvSpPr>
              <p:nvPr/>
            </p:nvSpPr>
            <p:spPr bwMode="auto">
              <a:xfrm>
                <a:off x="2042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26" name="Rectangle 635"/>
              <p:cNvSpPr>
                <a:spLocks noChangeArrowheads="1"/>
              </p:cNvSpPr>
              <p:nvPr/>
            </p:nvSpPr>
            <p:spPr bwMode="auto">
              <a:xfrm>
                <a:off x="2042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27" name="Rectangle 636"/>
              <p:cNvSpPr>
                <a:spLocks noChangeArrowheads="1"/>
              </p:cNvSpPr>
              <p:nvPr/>
            </p:nvSpPr>
            <p:spPr bwMode="auto">
              <a:xfrm>
                <a:off x="2132" y="1894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28" name="Rectangle 637"/>
              <p:cNvSpPr>
                <a:spLocks noChangeArrowheads="1"/>
              </p:cNvSpPr>
              <p:nvPr/>
            </p:nvSpPr>
            <p:spPr bwMode="auto">
              <a:xfrm>
                <a:off x="2132" y="1894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29" name="Rectangle 638"/>
              <p:cNvSpPr>
                <a:spLocks noChangeArrowheads="1"/>
              </p:cNvSpPr>
              <p:nvPr/>
            </p:nvSpPr>
            <p:spPr bwMode="auto">
              <a:xfrm>
                <a:off x="2132" y="1965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30" name="Rectangle 639"/>
              <p:cNvSpPr>
                <a:spLocks noChangeArrowheads="1"/>
              </p:cNvSpPr>
              <p:nvPr/>
            </p:nvSpPr>
            <p:spPr bwMode="auto">
              <a:xfrm>
                <a:off x="2132" y="1965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31" name="Rectangle 640"/>
              <p:cNvSpPr>
                <a:spLocks noChangeArrowheads="1"/>
              </p:cNvSpPr>
              <p:nvPr/>
            </p:nvSpPr>
            <p:spPr bwMode="auto">
              <a:xfrm>
                <a:off x="2132" y="2003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32" name="Rectangle 641"/>
              <p:cNvSpPr>
                <a:spLocks noChangeArrowheads="1"/>
              </p:cNvSpPr>
              <p:nvPr/>
            </p:nvSpPr>
            <p:spPr bwMode="auto">
              <a:xfrm>
                <a:off x="2132" y="2003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33" name="Rectangle 642"/>
              <p:cNvSpPr>
                <a:spLocks noChangeArrowheads="1"/>
              </p:cNvSpPr>
              <p:nvPr/>
            </p:nvSpPr>
            <p:spPr bwMode="auto">
              <a:xfrm>
                <a:off x="2132" y="2050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34" name="Rectangle 643"/>
              <p:cNvSpPr>
                <a:spLocks noChangeArrowheads="1"/>
              </p:cNvSpPr>
              <p:nvPr/>
            </p:nvSpPr>
            <p:spPr bwMode="auto">
              <a:xfrm>
                <a:off x="2132" y="2050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35" name="Rectangle 644"/>
              <p:cNvSpPr>
                <a:spLocks noChangeArrowheads="1"/>
              </p:cNvSpPr>
              <p:nvPr/>
            </p:nvSpPr>
            <p:spPr bwMode="auto">
              <a:xfrm>
                <a:off x="2132" y="2022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36" name="Rectangle 645"/>
              <p:cNvSpPr>
                <a:spLocks noChangeArrowheads="1"/>
              </p:cNvSpPr>
              <p:nvPr/>
            </p:nvSpPr>
            <p:spPr bwMode="auto">
              <a:xfrm>
                <a:off x="2132" y="2022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37" name="Freeform 646"/>
              <p:cNvSpPr>
                <a:spLocks noEditPoints="1"/>
              </p:cNvSpPr>
              <p:nvPr/>
            </p:nvSpPr>
            <p:spPr bwMode="auto">
              <a:xfrm>
                <a:off x="2255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38" name="Freeform 647"/>
              <p:cNvSpPr>
                <a:spLocks noEditPoints="1"/>
              </p:cNvSpPr>
              <p:nvPr/>
            </p:nvSpPr>
            <p:spPr bwMode="auto">
              <a:xfrm>
                <a:off x="2255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39" name="Freeform 648"/>
              <p:cNvSpPr>
                <a:spLocks noEditPoints="1"/>
              </p:cNvSpPr>
              <p:nvPr/>
            </p:nvSpPr>
            <p:spPr bwMode="auto">
              <a:xfrm>
                <a:off x="2255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40" name="Freeform 649"/>
              <p:cNvSpPr>
                <a:spLocks noEditPoints="1"/>
              </p:cNvSpPr>
              <p:nvPr/>
            </p:nvSpPr>
            <p:spPr bwMode="auto">
              <a:xfrm>
                <a:off x="2255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41" name="Freeform 650"/>
              <p:cNvSpPr>
                <a:spLocks noEditPoints="1"/>
              </p:cNvSpPr>
              <p:nvPr/>
            </p:nvSpPr>
            <p:spPr bwMode="auto">
              <a:xfrm>
                <a:off x="2255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42" name="Freeform 651"/>
              <p:cNvSpPr>
                <a:spLocks noEditPoints="1"/>
              </p:cNvSpPr>
              <p:nvPr/>
            </p:nvSpPr>
            <p:spPr bwMode="auto">
              <a:xfrm>
                <a:off x="2255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43" name="Freeform 652"/>
              <p:cNvSpPr>
                <a:spLocks noEditPoints="1"/>
              </p:cNvSpPr>
              <p:nvPr/>
            </p:nvSpPr>
            <p:spPr bwMode="auto">
              <a:xfrm>
                <a:off x="2255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44" name="Freeform 653"/>
              <p:cNvSpPr>
                <a:spLocks noEditPoints="1"/>
              </p:cNvSpPr>
              <p:nvPr/>
            </p:nvSpPr>
            <p:spPr bwMode="auto">
              <a:xfrm>
                <a:off x="2255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45" name="Rectangle 654"/>
              <p:cNvSpPr>
                <a:spLocks noChangeArrowheads="1"/>
              </p:cNvSpPr>
              <p:nvPr/>
            </p:nvSpPr>
            <p:spPr bwMode="auto">
              <a:xfrm>
                <a:off x="2326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46" name="Rectangle 655"/>
              <p:cNvSpPr>
                <a:spLocks noChangeArrowheads="1"/>
              </p:cNvSpPr>
              <p:nvPr/>
            </p:nvSpPr>
            <p:spPr bwMode="auto">
              <a:xfrm>
                <a:off x="2326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47" name="Rectangle 656"/>
              <p:cNvSpPr>
                <a:spLocks noChangeArrowheads="1"/>
              </p:cNvSpPr>
              <p:nvPr/>
            </p:nvSpPr>
            <p:spPr bwMode="auto">
              <a:xfrm>
                <a:off x="2326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48" name="Rectangle 657"/>
              <p:cNvSpPr>
                <a:spLocks noChangeArrowheads="1"/>
              </p:cNvSpPr>
              <p:nvPr/>
            </p:nvSpPr>
            <p:spPr bwMode="auto">
              <a:xfrm>
                <a:off x="2326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49" name="Rectangle 658"/>
              <p:cNvSpPr>
                <a:spLocks noChangeArrowheads="1"/>
              </p:cNvSpPr>
              <p:nvPr/>
            </p:nvSpPr>
            <p:spPr bwMode="auto">
              <a:xfrm>
                <a:off x="2326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50" name="Rectangle 659"/>
              <p:cNvSpPr>
                <a:spLocks noChangeArrowheads="1"/>
              </p:cNvSpPr>
              <p:nvPr/>
            </p:nvSpPr>
            <p:spPr bwMode="auto">
              <a:xfrm>
                <a:off x="2326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51" name="Rectangle 660"/>
              <p:cNvSpPr>
                <a:spLocks noChangeArrowheads="1"/>
              </p:cNvSpPr>
              <p:nvPr/>
            </p:nvSpPr>
            <p:spPr bwMode="auto">
              <a:xfrm>
                <a:off x="2326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52" name="Rectangle 661"/>
              <p:cNvSpPr>
                <a:spLocks noChangeArrowheads="1"/>
              </p:cNvSpPr>
              <p:nvPr/>
            </p:nvSpPr>
            <p:spPr bwMode="auto">
              <a:xfrm>
                <a:off x="2326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53" name="Rectangle 662"/>
              <p:cNvSpPr>
                <a:spLocks noChangeArrowheads="1"/>
              </p:cNvSpPr>
              <p:nvPr/>
            </p:nvSpPr>
            <p:spPr bwMode="auto">
              <a:xfrm>
                <a:off x="2326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54" name="Rectangle 663"/>
              <p:cNvSpPr>
                <a:spLocks noChangeArrowheads="1"/>
              </p:cNvSpPr>
              <p:nvPr/>
            </p:nvSpPr>
            <p:spPr bwMode="auto">
              <a:xfrm>
                <a:off x="2326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55" name="Rectangle 664"/>
              <p:cNvSpPr>
                <a:spLocks noChangeArrowheads="1"/>
              </p:cNvSpPr>
              <p:nvPr/>
            </p:nvSpPr>
            <p:spPr bwMode="auto">
              <a:xfrm>
                <a:off x="2416" y="1894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56" name="Rectangle 665"/>
              <p:cNvSpPr>
                <a:spLocks noChangeArrowheads="1"/>
              </p:cNvSpPr>
              <p:nvPr/>
            </p:nvSpPr>
            <p:spPr bwMode="auto">
              <a:xfrm>
                <a:off x="2416" y="1894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57" name="Rectangle 666"/>
              <p:cNvSpPr>
                <a:spLocks noChangeArrowheads="1"/>
              </p:cNvSpPr>
              <p:nvPr/>
            </p:nvSpPr>
            <p:spPr bwMode="auto">
              <a:xfrm>
                <a:off x="2416" y="1965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58" name="Rectangle 667"/>
              <p:cNvSpPr>
                <a:spLocks noChangeArrowheads="1"/>
              </p:cNvSpPr>
              <p:nvPr/>
            </p:nvSpPr>
            <p:spPr bwMode="auto">
              <a:xfrm>
                <a:off x="2416" y="1965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59" name="Rectangle 668"/>
              <p:cNvSpPr>
                <a:spLocks noChangeArrowheads="1"/>
              </p:cNvSpPr>
              <p:nvPr/>
            </p:nvSpPr>
            <p:spPr bwMode="auto">
              <a:xfrm>
                <a:off x="2416" y="2003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60" name="Rectangle 669"/>
              <p:cNvSpPr>
                <a:spLocks noChangeArrowheads="1"/>
              </p:cNvSpPr>
              <p:nvPr/>
            </p:nvSpPr>
            <p:spPr bwMode="auto">
              <a:xfrm>
                <a:off x="2416" y="2003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61" name="Rectangle 670"/>
              <p:cNvSpPr>
                <a:spLocks noChangeArrowheads="1"/>
              </p:cNvSpPr>
              <p:nvPr/>
            </p:nvSpPr>
            <p:spPr bwMode="auto">
              <a:xfrm>
                <a:off x="2416" y="2050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62" name="Rectangle 671"/>
              <p:cNvSpPr>
                <a:spLocks noChangeArrowheads="1"/>
              </p:cNvSpPr>
              <p:nvPr/>
            </p:nvSpPr>
            <p:spPr bwMode="auto">
              <a:xfrm>
                <a:off x="2416" y="2050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63" name="Rectangle 672"/>
              <p:cNvSpPr>
                <a:spLocks noChangeArrowheads="1"/>
              </p:cNvSpPr>
              <p:nvPr/>
            </p:nvSpPr>
            <p:spPr bwMode="auto">
              <a:xfrm>
                <a:off x="2416" y="2022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64" name="Rectangle 673"/>
              <p:cNvSpPr>
                <a:spLocks noChangeArrowheads="1"/>
              </p:cNvSpPr>
              <p:nvPr/>
            </p:nvSpPr>
            <p:spPr bwMode="auto">
              <a:xfrm>
                <a:off x="2416" y="2022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65" name="Freeform 674"/>
              <p:cNvSpPr>
                <a:spLocks noEditPoints="1"/>
              </p:cNvSpPr>
              <p:nvPr/>
            </p:nvSpPr>
            <p:spPr bwMode="auto">
              <a:xfrm>
                <a:off x="2539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66" name="Freeform 675"/>
              <p:cNvSpPr>
                <a:spLocks noEditPoints="1"/>
              </p:cNvSpPr>
              <p:nvPr/>
            </p:nvSpPr>
            <p:spPr bwMode="auto">
              <a:xfrm>
                <a:off x="2539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67" name="Freeform 676"/>
              <p:cNvSpPr>
                <a:spLocks noEditPoints="1"/>
              </p:cNvSpPr>
              <p:nvPr/>
            </p:nvSpPr>
            <p:spPr bwMode="auto">
              <a:xfrm>
                <a:off x="2539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68" name="Freeform 677"/>
              <p:cNvSpPr>
                <a:spLocks noEditPoints="1"/>
              </p:cNvSpPr>
              <p:nvPr/>
            </p:nvSpPr>
            <p:spPr bwMode="auto">
              <a:xfrm>
                <a:off x="2539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69" name="Freeform 678"/>
              <p:cNvSpPr>
                <a:spLocks noEditPoints="1"/>
              </p:cNvSpPr>
              <p:nvPr/>
            </p:nvSpPr>
            <p:spPr bwMode="auto">
              <a:xfrm>
                <a:off x="2539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70" name="Freeform 679"/>
              <p:cNvSpPr>
                <a:spLocks noEditPoints="1"/>
              </p:cNvSpPr>
              <p:nvPr/>
            </p:nvSpPr>
            <p:spPr bwMode="auto">
              <a:xfrm>
                <a:off x="2539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71" name="Freeform 680"/>
              <p:cNvSpPr>
                <a:spLocks noEditPoints="1"/>
              </p:cNvSpPr>
              <p:nvPr/>
            </p:nvSpPr>
            <p:spPr bwMode="auto">
              <a:xfrm>
                <a:off x="2539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72" name="Freeform 681"/>
              <p:cNvSpPr>
                <a:spLocks noEditPoints="1"/>
              </p:cNvSpPr>
              <p:nvPr/>
            </p:nvSpPr>
            <p:spPr bwMode="auto">
              <a:xfrm>
                <a:off x="2539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73" name="Rectangle 682"/>
              <p:cNvSpPr>
                <a:spLocks noChangeArrowheads="1"/>
              </p:cNvSpPr>
              <p:nvPr/>
            </p:nvSpPr>
            <p:spPr bwMode="auto">
              <a:xfrm>
                <a:off x="2610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74" name="Rectangle 683"/>
              <p:cNvSpPr>
                <a:spLocks noChangeArrowheads="1"/>
              </p:cNvSpPr>
              <p:nvPr/>
            </p:nvSpPr>
            <p:spPr bwMode="auto">
              <a:xfrm>
                <a:off x="2610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75" name="Rectangle 684"/>
              <p:cNvSpPr>
                <a:spLocks noChangeArrowheads="1"/>
              </p:cNvSpPr>
              <p:nvPr/>
            </p:nvSpPr>
            <p:spPr bwMode="auto">
              <a:xfrm>
                <a:off x="2610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76" name="Rectangle 685"/>
              <p:cNvSpPr>
                <a:spLocks noChangeArrowheads="1"/>
              </p:cNvSpPr>
              <p:nvPr/>
            </p:nvSpPr>
            <p:spPr bwMode="auto">
              <a:xfrm>
                <a:off x="2610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77" name="Rectangle 686"/>
              <p:cNvSpPr>
                <a:spLocks noChangeArrowheads="1"/>
              </p:cNvSpPr>
              <p:nvPr/>
            </p:nvSpPr>
            <p:spPr bwMode="auto">
              <a:xfrm>
                <a:off x="2610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78" name="Rectangle 687"/>
              <p:cNvSpPr>
                <a:spLocks noChangeArrowheads="1"/>
              </p:cNvSpPr>
              <p:nvPr/>
            </p:nvSpPr>
            <p:spPr bwMode="auto">
              <a:xfrm>
                <a:off x="2610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79" name="Rectangle 688"/>
              <p:cNvSpPr>
                <a:spLocks noChangeArrowheads="1"/>
              </p:cNvSpPr>
              <p:nvPr/>
            </p:nvSpPr>
            <p:spPr bwMode="auto">
              <a:xfrm>
                <a:off x="2610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80" name="Rectangle 689"/>
              <p:cNvSpPr>
                <a:spLocks noChangeArrowheads="1"/>
              </p:cNvSpPr>
              <p:nvPr/>
            </p:nvSpPr>
            <p:spPr bwMode="auto">
              <a:xfrm>
                <a:off x="2610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81" name="Rectangle 690"/>
              <p:cNvSpPr>
                <a:spLocks noChangeArrowheads="1"/>
              </p:cNvSpPr>
              <p:nvPr/>
            </p:nvSpPr>
            <p:spPr bwMode="auto">
              <a:xfrm>
                <a:off x="2610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82" name="Rectangle 691"/>
              <p:cNvSpPr>
                <a:spLocks noChangeArrowheads="1"/>
              </p:cNvSpPr>
              <p:nvPr/>
            </p:nvSpPr>
            <p:spPr bwMode="auto">
              <a:xfrm>
                <a:off x="2610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83" name="Rectangle 692"/>
              <p:cNvSpPr>
                <a:spLocks noChangeArrowheads="1"/>
              </p:cNvSpPr>
              <p:nvPr/>
            </p:nvSpPr>
            <p:spPr bwMode="auto">
              <a:xfrm>
                <a:off x="2700" y="1894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84" name="Rectangle 693"/>
              <p:cNvSpPr>
                <a:spLocks noChangeArrowheads="1"/>
              </p:cNvSpPr>
              <p:nvPr/>
            </p:nvSpPr>
            <p:spPr bwMode="auto">
              <a:xfrm>
                <a:off x="2700" y="1894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85" name="Rectangle 694"/>
              <p:cNvSpPr>
                <a:spLocks noChangeArrowheads="1"/>
              </p:cNvSpPr>
              <p:nvPr/>
            </p:nvSpPr>
            <p:spPr bwMode="auto">
              <a:xfrm>
                <a:off x="2700" y="1965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86" name="Rectangle 695"/>
              <p:cNvSpPr>
                <a:spLocks noChangeArrowheads="1"/>
              </p:cNvSpPr>
              <p:nvPr/>
            </p:nvSpPr>
            <p:spPr bwMode="auto">
              <a:xfrm>
                <a:off x="2700" y="1965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87" name="Rectangle 696"/>
              <p:cNvSpPr>
                <a:spLocks noChangeArrowheads="1"/>
              </p:cNvSpPr>
              <p:nvPr/>
            </p:nvSpPr>
            <p:spPr bwMode="auto">
              <a:xfrm>
                <a:off x="2700" y="2003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88" name="Rectangle 697"/>
              <p:cNvSpPr>
                <a:spLocks noChangeArrowheads="1"/>
              </p:cNvSpPr>
              <p:nvPr/>
            </p:nvSpPr>
            <p:spPr bwMode="auto">
              <a:xfrm>
                <a:off x="2700" y="2003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89" name="Rectangle 698"/>
              <p:cNvSpPr>
                <a:spLocks noChangeArrowheads="1"/>
              </p:cNvSpPr>
              <p:nvPr/>
            </p:nvSpPr>
            <p:spPr bwMode="auto">
              <a:xfrm>
                <a:off x="2700" y="2050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90" name="Rectangle 699"/>
              <p:cNvSpPr>
                <a:spLocks noChangeArrowheads="1"/>
              </p:cNvSpPr>
              <p:nvPr/>
            </p:nvSpPr>
            <p:spPr bwMode="auto">
              <a:xfrm>
                <a:off x="2700" y="2050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91" name="Rectangle 700"/>
              <p:cNvSpPr>
                <a:spLocks noChangeArrowheads="1"/>
              </p:cNvSpPr>
              <p:nvPr/>
            </p:nvSpPr>
            <p:spPr bwMode="auto">
              <a:xfrm>
                <a:off x="2700" y="2022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92" name="Rectangle 701"/>
              <p:cNvSpPr>
                <a:spLocks noChangeArrowheads="1"/>
              </p:cNvSpPr>
              <p:nvPr/>
            </p:nvSpPr>
            <p:spPr bwMode="auto">
              <a:xfrm>
                <a:off x="2700" y="2022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93" name="Freeform 702"/>
              <p:cNvSpPr>
                <a:spLocks noEditPoints="1"/>
              </p:cNvSpPr>
              <p:nvPr/>
            </p:nvSpPr>
            <p:spPr bwMode="auto">
              <a:xfrm>
                <a:off x="2823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94" name="Freeform 703"/>
              <p:cNvSpPr>
                <a:spLocks noEditPoints="1"/>
              </p:cNvSpPr>
              <p:nvPr/>
            </p:nvSpPr>
            <p:spPr bwMode="auto">
              <a:xfrm>
                <a:off x="2823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95" name="Freeform 704"/>
              <p:cNvSpPr>
                <a:spLocks noEditPoints="1"/>
              </p:cNvSpPr>
              <p:nvPr/>
            </p:nvSpPr>
            <p:spPr bwMode="auto">
              <a:xfrm>
                <a:off x="2823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96" name="Freeform 705"/>
              <p:cNvSpPr>
                <a:spLocks noEditPoints="1"/>
              </p:cNvSpPr>
              <p:nvPr/>
            </p:nvSpPr>
            <p:spPr bwMode="auto">
              <a:xfrm>
                <a:off x="2823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97" name="Freeform 706"/>
              <p:cNvSpPr>
                <a:spLocks noEditPoints="1"/>
              </p:cNvSpPr>
              <p:nvPr/>
            </p:nvSpPr>
            <p:spPr bwMode="auto">
              <a:xfrm>
                <a:off x="2823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98" name="Freeform 707"/>
              <p:cNvSpPr>
                <a:spLocks noEditPoints="1"/>
              </p:cNvSpPr>
              <p:nvPr/>
            </p:nvSpPr>
            <p:spPr bwMode="auto">
              <a:xfrm>
                <a:off x="2823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99" name="Freeform 708"/>
              <p:cNvSpPr>
                <a:spLocks noEditPoints="1"/>
              </p:cNvSpPr>
              <p:nvPr/>
            </p:nvSpPr>
            <p:spPr bwMode="auto">
              <a:xfrm>
                <a:off x="2823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00" name="Freeform 709"/>
              <p:cNvSpPr>
                <a:spLocks noEditPoints="1"/>
              </p:cNvSpPr>
              <p:nvPr/>
            </p:nvSpPr>
            <p:spPr bwMode="auto">
              <a:xfrm>
                <a:off x="2823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01" name="Rectangle 710"/>
              <p:cNvSpPr>
                <a:spLocks noChangeArrowheads="1"/>
              </p:cNvSpPr>
              <p:nvPr/>
            </p:nvSpPr>
            <p:spPr bwMode="auto">
              <a:xfrm>
                <a:off x="2894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02" name="Rectangle 711"/>
              <p:cNvSpPr>
                <a:spLocks noChangeArrowheads="1"/>
              </p:cNvSpPr>
              <p:nvPr/>
            </p:nvSpPr>
            <p:spPr bwMode="auto">
              <a:xfrm>
                <a:off x="2894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03" name="Rectangle 712"/>
              <p:cNvSpPr>
                <a:spLocks noChangeArrowheads="1"/>
              </p:cNvSpPr>
              <p:nvPr/>
            </p:nvSpPr>
            <p:spPr bwMode="auto">
              <a:xfrm>
                <a:off x="2894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04" name="Rectangle 713"/>
              <p:cNvSpPr>
                <a:spLocks noChangeArrowheads="1"/>
              </p:cNvSpPr>
              <p:nvPr/>
            </p:nvSpPr>
            <p:spPr bwMode="auto">
              <a:xfrm>
                <a:off x="2894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05" name="Rectangle 714"/>
              <p:cNvSpPr>
                <a:spLocks noChangeArrowheads="1"/>
              </p:cNvSpPr>
              <p:nvPr/>
            </p:nvSpPr>
            <p:spPr bwMode="auto">
              <a:xfrm>
                <a:off x="2894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06" name="Rectangle 715"/>
              <p:cNvSpPr>
                <a:spLocks noChangeArrowheads="1"/>
              </p:cNvSpPr>
              <p:nvPr/>
            </p:nvSpPr>
            <p:spPr bwMode="auto">
              <a:xfrm>
                <a:off x="2894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07" name="Rectangle 716"/>
              <p:cNvSpPr>
                <a:spLocks noChangeArrowheads="1"/>
              </p:cNvSpPr>
              <p:nvPr/>
            </p:nvSpPr>
            <p:spPr bwMode="auto">
              <a:xfrm>
                <a:off x="2894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08" name="Rectangle 717"/>
              <p:cNvSpPr>
                <a:spLocks noChangeArrowheads="1"/>
              </p:cNvSpPr>
              <p:nvPr/>
            </p:nvSpPr>
            <p:spPr bwMode="auto">
              <a:xfrm>
                <a:off x="2894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09" name="Rectangle 718"/>
              <p:cNvSpPr>
                <a:spLocks noChangeArrowheads="1"/>
              </p:cNvSpPr>
              <p:nvPr/>
            </p:nvSpPr>
            <p:spPr bwMode="auto">
              <a:xfrm>
                <a:off x="2894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10" name="Rectangle 719"/>
              <p:cNvSpPr>
                <a:spLocks noChangeArrowheads="1"/>
              </p:cNvSpPr>
              <p:nvPr/>
            </p:nvSpPr>
            <p:spPr bwMode="auto">
              <a:xfrm>
                <a:off x="2894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11" name="Rectangle 720"/>
              <p:cNvSpPr>
                <a:spLocks noChangeArrowheads="1"/>
              </p:cNvSpPr>
              <p:nvPr/>
            </p:nvSpPr>
            <p:spPr bwMode="auto">
              <a:xfrm>
                <a:off x="2984" y="1894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12" name="Rectangle 721"/>
              <p:cNvSpPr>
                <a:spLocks noChangeArrowheads="1"/>
              </p:cNvSpPr>
              <p:nvPr/>
            </p:nvSpPr>
            <p:spPr bwMode="auto">
              <a:xfrm>
                <a:off x="2984" y="1894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13" name="Rectangle 722"/>
              <p:cNvSpPr>
                <a:spLocks noChangeArrowheads="1"/>
              </p:cNvSpPr>
              <p:nvPr/>
            </p:nvSpPr>
            <p:spPr bwMode="auto">
              <a:xfrm>
                <a:off x="2984" y="1965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14" name="Rectangle 723"/>
              <p:cNvSpPr>
                <a:spLocks noChangeArrowheads="1"/>
              </p:cNvSpPr>
              <p:nvPr/>
            </p:nvSpPr>
            <p:spPr bwMode="auto">
              <a:xfrm>
                <a:off x="2984" y="1965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15" name="Rectangle 724"/>
              <p:cNvSpPr>
                <a:spLocks noChangeArrowheads="1"/>
              </p:cNvSpPr>
              <p:nvPr/>
            </p:nvSpPr>
            <p:spPr bwMode="auto">
              <a:xfrm>
                <a:off x="2984" y="2003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16" name="Rectangle 725"/>
              <p:cNvSpPr>
                <a:spLocks noChangeArrowheads="1"/>
              </p:cNvSpPr>
              <p:nvPr/>
            </p:nvSpPr>
            <p:spPr bwMode="auto">
              <a:xfrm>
                <a:off x="2984" y="2003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17" name="Rectangle 726"/>
              <p:cNvSpPr>
                <a:spLocks noChangeArrowheads="1"/>
              </p:cNvSpPr>
              <p:nvPr/>
            </p:nvSpPr>
            <p:spPr bwMode="auto">
              <a:xfrm>
                <a:off x="2984" y="2050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18" name="Rectangle 727"/>
              <p:cNvSpPr>
                <a:spLocks noChangeArrowheads="1"/>
              </p:cNvSpPr>
              <p:nvPr/>
            </p:nvSpPr>
            <p:spPr bwMode="auto">
              <a:xfrm>
                <a:off x="2984" y="2050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19" name="Rectangle 728"/>
              <p:cNvSpPr>
                <a:spLocks noChangeArrowheads="1"/>
              </p:cNvSpPr>
              <p:nvPr/>
            </p:nvSpPr>
            <p:spPr bwMode="auto">
              <a:xfrm>
                <a:off x="2984" y="2022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20" name="Rectangle 729"/>
              <p:cNvSpPr>
                <a:spLocks noChangeArrowheads="1"/>
              </p:cNvSpPr>
              <p:nvPr/>
            </p:nvSpPr>
            <p:spPr bwMode="auto">
              <a:xfrm>
                <a:off x="2984" y="2022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21" name="Freeform 730"/>
              <p:cNvSpPr>
                <a:spLocks noEditPoints="1"/>
              </p:cNvSpPr>
              <p:nvPr/>
            </p:nvSpPr>
            <p:spPr bwMode="auto">
              <a:xfrm>
                <a:off x="3107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22" name="Freeform 731"/>
              <p:cNvSpPr>
                <a:spLocks noEditPoints="1"/>
              </p:cNvSpPr>
              <p:nvPr/>
            </p:nvSpPr>
            <p:spPr bwMode="auto">
              <a:xfrm>
                <a:off x="3107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23" name="Freeform 732"/>
              <p:cNvSpPr>
                <a:spLocks noEditPoints="1"/>
              </p:cNvSpPr>
              <p:nvPr/>
            </p:nvSpPr>
            <p:spPr bwMode="auto">
              <a:xfrm>
                <a:off x="3107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24" name="Freeform 733"/>
              <p:cNvSpPr>
                <a:spLocks noEditPoints="1"/>
              </p:cNvSpPr>
              <p:nvPr/>
            </p:nvSpPr>
            <p:spPr bwMode="auto">
              <a:xfrm>
                <a:off x="3107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25" name="Freeform 734"/>
              <p:cNvSpPr>
                <a:spLocks noEditPoints="1"/>
              </p:cNvSpPr>
              <p:nvPr/>
            </p:nvSpPr>
            <p:spPr bwMode="auto">
              <a:xfrm>
                <a:off x="3107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26" name="Freeform 735"/>
              <p:cNvSpPr>
                <a:spLocks noEditPoints="1"/>
              </p:cNvSpPr>
              <p:nvPr/>
            </p:nvSpPr>
            <p:spPr bwMode="auto">
              <a:xfrm>
                <a:off x="3107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27" name="Freeform 736"/>
              <p:cNvSpPr>
                <a:spLocks noEditPoints="1"/>
              </p:cNvSpPr>
              <p:nvPr/>
            </p:nvSpPr>
            <p:spPr bwMode="auto">
              <a:xfrm>
                <a:off x="3107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28" name="Freeform 737"/>
              <p:cNvSpPr>
                <a:spLocks noEditPoints="1"/>
              </p:cNvSpPr>
              <p:nvPr/>
            </p:nvSpPr>
            <p:spPr bwMode="auto">
              <a:xfrm>
                <a:off x="3107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29" name="Rectangle 738"/>
              <p:cNvSpPr>
                <a:spLocks noChangeArrowheads="1"/>
              </p:cNvSpPr>
              <p:nvPr/>
            </p:nvSpPr>
            <p:spPr bwMode="auto">
              <a:xfrm>
                <a:off x="3178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30" name="Rectangle 739"/>
              <p:cNvSpPr>
                <a:spLocks noChangeArrowheads="1"/>
              </p:cNvSpPr>
              <p:nvPr/>
            </p:nvSpPr>
            <p:spPr bwMode="auto">
              <a:xfrm>
                <a:off x="3178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31" name="Rectangle 740"/>
              <p:cNvSpPr>
                <a:spLocks noChangeArrowheads="1"/>
              </p:cNvSpPr>
              <p:nvPr/>
            </p:nvSpPr>
            <p:spPr bwMode="auto">
              <a:xfrm>
                <a:off x="3178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32" name="Rectangle 741"/>
              <p:cNvSpPr>
                <a:spLocks noChangeArrowheads="1"/>
              </p:cNvSpPr>
              <p:nvPr/>
            </p:nvSpPr>
            <p:spPr bwMode="auto">
              <a:xfrm>
                <a:off x="3178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33" name="Rectangle 742"/>
              <p:cNvSpPr>
                <a:spLocks noChangeArrowheads="1"/>
              </p:cNvSpPr>
              <p:nvPr/>
            </p:nvSpPr>
            <p:spPr bwMode="auto">
              <a:xfrm>
                <a:off x="3178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34" name="Rectangle 743"/>
              <p:cNvSpPr>
                <a:spLocks noChangeArrowheads="1"/>
              </p:cNvSpPr>
              <p:nvPr/>
            </p:nvSpPr>
            <p:spPr bwMode="auto">
              <a:xfrm>
                <a:off x="3178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35" name="Rectangle 744"/>
              <p:cNvSpPr>
                <a:spLocks noChangeArrowheads="1"/>
              </p:cNvSpPr>
              <p:nvPr/>
            </p:nvSpPr>
            <p:spPr bwMode="auto">
              <a:xfrm>
                <a:off x="3178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36" name="Rectangle 745"/>
              <p:cNvSpPr>
                <a:spLocks noChangeArrowheads="1"/>
              </p:cNvSpPr>
              <p:nvPr/>
            </p:nvSpPr>
            <p:spPr bwMode="auto">
              <a:xfrm>
                <a:off x="3178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37" name="Rectangle 746"/>
              <p:cNvSpPr>
                <a:spLocks noChangeArrowheads="1"/>
              </p:cNvSpPr>
              <p:nvPr/>
            </p:nvSpPr>
            <p:spPr bwMode="auto">
              <a:xfrm>
                <a:off x="3178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38" name="Rectangle 747"/>
              <p:cNvSpPr>
                <a:spLocks noChangeArrowheads="1"/>
              </p:cNvSpPr>
              <p:nvPr/>
            </p:nvSpPr>
            <p:spPr bwMode="auto">
              <a:xfrm>
                <a:off x="3178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39" name="Rectangle 748"/>
              <p:cNvSpPr>
                <a:spLocks noChangeArrowheads="1"/>
              </p:cNvSpPr>
              <p:nvPr/>
            </p:nvSpPr>
            <p:spPr bwMode="auto">
              <a:xfrm>
                <a:off x="3268" y="1894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40" name="Rectangle 749"/>
              <p:cNvSpPr>
                <a:spLocks noChangeArrowheads="1"/>
              </p:cNvSpPr>
              <p:nvPr/>
            </p:nvSpPr>
            <p:spPr bwMode="auto">
              <a:xfrm>
                <a:off x="3268" y="1894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41" name="Rectangle 750"/>
              <p:cNvSpPr>
                <a:spLocks noChangeArrowheads="1"/>
              </p:cNvSpPr>
              <p:nvPr/>
            </p:nvSpPr>
            <p:spPr bwMode="auto">
              <a:xfrm>
                <a:off x="3268" y="1965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42" name="Rectangle 751"/>
              <p:cNvSpPr>
                <a:spLocks noChangeArrowheads="1"/>
              </p:cNvSpPr>
              <p:nvPr/>
            </p:nvSpPr>
            <p:spPr bwMode="auto">
              <a:xfrm>
                <a:off x="3268" y="1965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43" name="Rectangle 752"/>
              <p:cNvSpPr>
                <a:spLocks noChangeArrowheads="1"/>
              </p:cNvSpPr>
              <p:nvPr/>
            </p:nvSpPr>
            <p:spPr bwMode="auto">
              <a:xfrm>
                <a:off x="3268" y="2003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44" name="Rectangle 753"/>
              <p:cNvSpPr>
                <a:spLocks noChangeArrowheads="1"/>
              </p:cNvSpPr>
              <p:nvPr/>
            </p:nvSpPr>
            <p:spPr bwMode="auto">
              <a:xfrm>
                <a:off x="3268" y="2003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45" name="Rectangle 754"/>
              <p:cNvSpPr>
                <a:spLocks noChangeArrowheads="1"/>
              </p:cNvSpPr>
              <p:nvPr/>
            </p:nvSpPr>
            <p:spPr bwMode="auto">
              <a:xfrm>
                <a:off x="3268" y="2050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46" name="Rectangle 755"/>
              <p:cNvSpPr>
                <a:spLocks noChangeArrowheads="1"/>
              </p:cNvSpPr>
              <p:nvPr/>
            </p:nvSpPr>
            <p:spPr bwMode="auto">
              <a:xfrm>
                <a:off x="3268" y="2050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47" name="Rectangle 756"/>
              <p:cNvSpPr>
                <a:spLocks noChangeArrowheads="1"/>
              </p:cNvSpPr>
              <p:nvPr/>
            </p:nvSpPr>
            <p:spPr bwMode="auto">
              <a:xfrm>
                <a:off x="3268" y="2022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48" name="Rectangle 757"/>
              <p:cNvSpPr>
                <a:spLocks noChangeArrowheads="1"/>
              </p:cNvSpPr>
              <p:nvPr/>
            </p:nvSpPr>
            <p:spPr bwMode="auto">
              <a:xfrm>
                <a:off x="3268" y="2022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49" name="Freeform 758"/>
              <p:cNvSpPr>
                <a:spLocks noEditPoints="1"/>
              </p:cNvSpPr>
              <p:nvPr/>
            </p:nvSpPr>
            <p:spPr bwMode="auto">
              <a:xfrm>
                <a:off x="3391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50" name="Freeform 759"/>
              <p:cNvSpPr>
                <a:spLocks noEditPoints="1"/>
              </p:cNvSpPr>
              <p:nvPr/>
            </p:nvSpPr>
            <p:spPr bwMode="auto">
              <a:xfrm>
                <a:off x="3391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51" name="Freeform 760"/>
              <p:cNvSpPr>
                <a:spLocks noEditPoints="1"/>
              </p:cNvSpPr>
              <p:nvPr/>
            </p:nvSpPr>
            <p:spPr bwMode="auto">
              <a:xfrm>
                <a:off x="3391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52" name="Freeform 761"/>
              <p:cNvSpPr>
                <a:spLocks noEditPoints="1"/>
              </p:cNvSpPr>
              <p:nvPr/>
            </p:nvSpPr>
            <p:spPr bwMode="auto">
              <a:xfrm>
                <a:off x="3391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53" name="Freeform 762"/>
              <p:cNvSpPr>
                <a:spLocks noEditPoints="1"/>
              </p:cNvSpPr>
              <p:nvPr/>
            </p:nvSpPr>
            <p:spPr bwMode="auto">
              <a:xfrm>
                <a:off x="3391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54" name="Freeform 763"/>
              <p:cNvSpPr>
                <a:spLocks noEditPoints="1"/>
              </p:cNvSpPr>
              <p:nvPr/>
            </p:nvSpPr>
            <p:spPr bwMode="auto">
              <a:xfrm>
                <a:off x="3391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55" name="Freeform 764"/>
              <p:cNvSpPr>
                <a:spLocks noEditPoints="1"/>
              </p:cNvSpPr>
              <p:nvPr/>
            </p:nvSpPr>
            <p:spPr bwMode="auto">
              <a:xfrm>
                <a:off x="3391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56" name="Freeform 765"/>
              <p:cNvSpPr>
                <a:spLocks noEditPoints="1"/>
              </p:cNvSpPr>
              <p:nvPr/>
            </p:nvSpPr>
            <p:spPr bwMode="auto">
              <a:xfrm>
                <a:off x="3391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57" name="Rectangle 766"/>
              <p:cNvSpPr>
                <a:spLocks noChangeArrowheads="1"/>
              </p:cNvSpPr>
              <p:nvPr/>
            </p:nvSpPr>
            <p:spPr bwMode="auto">
              <a:xfrm>
                <a:off x="3462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58" name="Rectangle 767"/>
              <p:cNvSpPr>
                <a:spLocks noChangeArrowheads="1"/>
              </p:cNvSpPr>
              <p:nvPr/>
            </p:nvSpPr>
            <p:spPr bwMode="auto">
              <a:xfrm>
                <a:off x="3462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59" name="Rectangle 768"/>
              <p:cNvSpPr>
                <a:spLocks noChangeArrowheads="1"/>
              </p:cNvSpPr>
              <p:nvPr/>
            </p:nvSpPr>
            <p:spPr bwMode="auto">
              <a:xfrm>
                <a:off x="3462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60" name="Rectangle 769"/>
              <p:cNvSpPr>
                <a:spLocks noChangeArrowheads="1"/>
              </p:cNvSpPr>
              <p:nvPr/>
            </p:nvSpPr>
            <p:spPr bwMode="auto">
              <a:xfrm>
                <a:off x="3462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61" name="Rectangle 770"/>
              <p:cNvSpPr>
                <a:spLocks noChangeArrowheads="1"/>
              </p:cNvSpPr>
              <p:nvPr/>
            </p:nvSpPr>
            <p:spPr bwMode="auto">
              <a:xfrm>
                <a:off x="3462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62" name="Rectangle 771"/>
              <p:cNvSpPr>
                <a:spLocks noChangeArrowheads="1"/>
              </p:cNvSpPr>
              <p:nvPr/>
            </p:nvSpPr>
            <p:spPr bwMode="auto">
              <a:xfrm>
                <a:off x="3462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63" name="Rectangle 772"/>
              <p:cNvSpPr>
                <a:spLocks noChangeArrowheads="1"/>
              </p:cNvSpPr>
              <p:nvPr/>
            </p:nvSpPr>
            <p:spPr bwMode="auto">
              <a:xfrm>
                <a:off x="3462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64" name="Rectangle 773"/>
              <p:cNvSpPr>
                <a:spLocks noChangeArrowheads="1"/>
              </p:cNvSpPr>
              <p:nvPr/>
            </p:nvSpPr>
            <p:spPr bwMode="auto">
              <a:xfrm>
                <a:off x="3462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65" name="Rectangle 774"/>
              <p:cNvSpPr>
                <a:spLocks noChangeArrowheads="1"/>
              </p:cNvSpPr>
              <p:nvPr/>
            </p:nvSpPr>
            <p:spPr bwMode="auto">
              <a:xfrm>
                <a:off x="3462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66" name="Rectangle 775"/>
              <p:cNvSpPr>
                <a:spLocks noChangeArrowheads="1"/>
              </p:cNvSpPr>
              <p:nvPr/>
            </p:nvSpPr>
            <p:spPr bwMode="auto">
              <a:xfrm>
                <a:off x="3462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67" name="Rectangle 776"/>
              <p:cNvSpPr>
                <a:spLocks noChangeArrowheads="1"/>
              </p:cNvSpPr>
              <p:nvPr/>
            </p:nvSpPr>
            <p:spPr bwMode="auto">
              <a:xfrm>
                <a:off x="3552" y="1894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68" name="Rectangle 777"/>
              <p:cNvSpPr>
                <a:spLocks noChangeArrowheads="1"/>
              </p:cNvSpPr>
              <p:nvPr/>
            </p:nvSpPr>
            <p:spPr bwMode="auto">
              <a:xfrm>
                <a:off x="3552" y="1894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69" name="Rectangle 778"/>
              <p:cNvSpPr>
                <a:spLocks noChangeArrowheads="1"/>
              </p:cNvSpPr>
              <p:nvPr/>
            </p:nvSpPr>
            <p:spPr bwMode="auto">
              <a:xfrm>
                <a:off x="3552" y="1965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70" name="Rectangle 779"/>
              <p:cNvSpPr>
                <a:spLocks noChangeArrowheads="1"/>
              </p:cNvSpPr>
              <p:nvPr/>
            </p:nvSpPr>
            <p:spPr bwMode="auto">
              <a:xfrm>
                <a:off x="3552" y="1965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71" name="Rectangle 780"/>
              <p:cNvSpPr>
                <a:spLocks noChangeArrowheads="1"/>
              </p:cNvSpPr>
              <p:nvPr/>
            </p:nvSpPr>
            <p:spPr bwMode="auto">
              <a:xfrm>
                <a:off x="3552" y="2003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72" name="Rectangle 781"/>
              <p:cNvSpPr>
                <a:spLocks noChangeArrowheads="1"/>
              </p:cNvSpPr>
              <p:nvPr/>
            </p:nvSpPr>
            <p:spPr bwMode="auto">
              <a:xfrm>
                <a:off x="3552" y="2003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73" name="Rectangle 782"/>
              <p:cNvSpPr>
                <a:spLocks noChangeArrowheads="1"/>
              </p:cNvSpPr>
              <p:nvPr/>
            </p:nvSpPr>
            <p:spPr bwMode="auto">
              <a:xfrm>
                <a:off x="3552" y="2050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74" name="Rectangle 783"/>
              <p:cNvSpPr>
                <a:spLocks noChangeArrowheads="1"/>
              </p:cNvSpPr>
              <p:nvPr/>
            </p:nvSpPr>
            <p:spPr bwMode="auto">
              <a:xfrm>
                <a:off x="3552" y="2050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75" name="Rectangle 784"/>
              <p:cNvSpPr>
                <a:spLocks noChangeArrowheads="1"/>
              </p:cNvSpPr>
              <p:nvPr/>
            </p:nvSpPr>
            <p:spPr bwMode="auto">
              <a:xfrm>
                <a:off x="3552" y="2022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76" name="Rectangle 785"/>
              <p:cNvSpPr>
                <a:spLocks noChangeArrowheads="1"/>
              </p:cNvSpPr>
              <p:nvPr/>
            </p:nvSpPr>
            <p:spPr bwMode="auto">
              <a:xfrm>
                <a:off x="3552" y="2022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77" name="Freeform 786"/>
              <p:cNvSpPr>
                <a:spLocks noEditPoints="1"/>
              </p:cNvSpPr>
              <p:nvPr/>
            </p:nvSpPr>
            <p:spPr bwMode="auto">
              <a:xfrm>
                <a:off x="3675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78" name="Freeform 787"/>
              <p:cNvSpPr>
                <a:spLocks noEditPoints="1"/>
              </p:cNvSpPr>
              <p:nvPr/>
            </p:nvSpPr>
            <p:spPr bwMode="auto">
              <a:xfrm>
                <a:off x="3675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79" name="Freeform 788"/>
              <p:cNvSpPr>
                <a:spLocks noEditPoints="1"/>
              </p:cNvSpPr>
              <p:nvPr/>
            </p:nvSpPr>
            <p:spPr bwMode="auto">
              <a:xfrm>
                <a:off x="3675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80" name="Freeform 789"/>
              <p:cNvSpPr>
                <a:spLocks noEditPoints="1"/>
              </p:cNvSpPr>
              <p:nvPr/>
            </p:nvSpPr>
            <p:spPr bwMode="auto">
              <a:xfrm>
                <a:off x="3675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81" name="Freeform 790"/>
              <p:cNvSpPr>
                <a:spLocks noEditPoints="1"/>
              </p:cNvSpPr>
              <p:nvPr/>
            </p:nvSpPr>
            <p:spPr bwMode="auto">
              <a:xfrm>
                <a:off x="3675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82" name="Freeform 791"/>
              <p:cNvSpPr>
                <a:spLocks noEditPoints="1"/>
              </p:cNvSpPr>
              <p:nvPr/>
            </p:nvSpPr>
            <p:spPr bwMode="auto">
              <a:xfrm>
                <a:off x="3675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83" name="Freeform 792"/>
              <p:cNvSpPr>
                <a:spLocks noEditPoints="1"/>
              </p:cNvSpPr>
              <p:nvPr/>
            </p:nvSpPr>
            <p:spPr bwMode="auto">
              <a:xfrm>
                <a:off x="3675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84" name="Freeform 793"/>
              <p:cNvSpPr>
                <a:spLocks noEditPoints="1"/>
              </p:cNvSpPr>
              <p:nvPr/>
            </p:nvSpPr>
            <p:spPr bwMode="auto">
              <a:xfrm>
                <a:off x="3675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85" name="Rectangle 794"/>
              <p:cNvSpPr>
                <a:spLocks noChangeArrowheads="1"/>
              </p:cNvSpPr>
              <p:nvPr/>
            </p:nvSpPr>
            <p:spPr bwMode="auto">
              <a:xfrm>
                <a:off x="3746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86" name="Rectangle 795"/>
              <p:cNvSpPr>
                <a:spLocks noChangeArrowheads="1"/>
              </p:cNvSpPr>
              <p:nvPr/>
            </p:nvSpPr>
            <p:spPr bwMode="auto">
              <a:xfrm>
                <a:off x="3746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87" name="Rectangle 796"/>
              <p:cNvSpPr>
                <a:spLocks noChangeArrowheads="1"/>
              </p:cNvSpPr>
              <p:nvPr/>
            </p:nvSpPr>
            <p:spPr bwMode="auto">
              <a:xfrm>
                <a:off x="3746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88" name="Rectangle 797"/>
              <p:cNvSpPr>
                <a:spLocks noChangeArrowheads="1"/>
              </p:cNvSpPr>
              <p:nvPr/>
            </p:nvSpPr>
            <p:spPr bwMode="auto">
              <a:xfrm>
                <a:off x="3746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89" name="Rectangle 798"/>
              <p:cNvSpPr>
                <a:spLocks noChangeArrowheads="1"/>
              </p:cNvSpPr>
              <p:nvPr/>
            </p:nvSpPr>
            <p:spPr bwMode="auto">
              <a:xfrm>
                <a:off x="3746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90" name="Rectangle 799"/>
              <p:cNvSpPr>
                <a:spLocks noChangeArrowheads="1"/>
              </p:cNvSpPr>
              <p:nvPr/>
            </p:nvSpPr>
            <p:spPr bwMode="auto">
              <a:xfrm>
                <a:off x="3746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91" name="Rectangle 800"/>
              <p:cNvSpPr>
                <a:spLocks noChangeArrowheads="1"/>
              </p:cNvSpPr>
              <p:nvPr/>
            </p:nvSpPr>
            <p:spPr bwMode="auto">
              <a:xfrm>
                <a:off x="3746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92" name="Rectangle 801"/>
              <p:cNvSpPr>
                <a:spLocks noChangeArrowheads="1"/>
              </p:cNvSpPr>
              <p:nvPr/>
            </p:nvSpPr>
            <p:spPr bwMode="auto">
              <a:xfrm>
                <a:off x="3746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93" name="Rectangle 802"/>
              <p:cNvSpPr>
                <a:spLocks noChangeArrowheads="1"/>
              </p:cNvSpPr>
              <p:nvPr/>
            </p:nvSpPr>
            <p:spPr bwMode="auto">
              <a:xfrm>
                <a:off x="3746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94" name="Rectangle 803"/>
              <p:cNvSpPr>
                <a:spLocks noChangeArrowheads="1"/>
              </p:cNvSpPr>
              <p:nvPr/>
            </p:nvSpPr>
            <p:spPr bwMode="auto">
              <a:xfrm>
                <a:off x="3746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95" name="Rectangle 804"/>
              <p:cNvSpPr>
                <a:spLocks noChangeArrowheads="1"/>
              </p:cNvSpPr>
              <p:nvPr/>
            </p:nvSpPr>
            <p:spPr bwMode="auto">
              <a:xfrm>
                <a:off x="3836" y="1894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96" name="Rectangle 805"/>
              <p:cNvSpPr>
                <a:spLocks noChangeArrowheads="1"/>
              </p:cNvSpPr>
              <p:nvPr/>
            </p:nvSpPr>
            <p:spPr bwMode="auto">
              <a:xfrm>
                <a:off x="3836" y="1894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97" name="Rectangle 806"/>
              <p:cNvSpPr>
                <a:spLocks noChangeArrowheads="1"/>
              </p:cNvSpPr>
              <p:nvPr/>
            </p:nvSpPr>
            <p:spPr bwMode="auto">
              <a:xfrm>
                <a:off x="3836" y="1965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98" name="Rectangle 807"/>
              <p:cNvSpPr>
                <a:spLocks noChangeArrowheads="1"/>
              </p:cNvSpPr>
              <p:nvPr/>
            </p:nvSpPr>
            <p:spPr bwMode="auto">
              <a:xfrm>
                <a:off x="3836" y="1965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1009"/>
            <p:cNvGrpSpPr>
              <a:grpSpLocks/>
            </p:cNvGrpSpPr>
            <p:nvPr/>
          </p:nvGrpSpPr>
          <p:grpSpPr bwMode="auto">
            <a:xfrm>
              <a:off x="1423988" y="2554288"/>
              <a:ext cx="6251575" cy="903288"/>
              <a:chOff x="897" y="1609"/>
              <a:chExt cx="3938" cy="569"/>
            </a:xfrm>
          </p:grpSpPr>
          <p:sp>
            <p:nvSpPr>
              <p:cNvPr id="1499" name="Rectangle 809"/>
              <p:cNvSpPr>
                <a:spLocks noChangeArrowheads="1"/>
              </p:cNvSpPr>
              <p:nvPr/>
            </p:nvSpPr>
            <p:spPr bwMode="auto">
              <a:xfrm>
                <a:off x="3836" y="2003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00" name="Rectangle 810"/>
              <p:cNvSpPr>
                <a:spLocks noChangeArrowheads="1"/>
              </p:cNvSpPr>
              <p:nvPr/>
            </p:nvSpPr>
            <p:spPr bwMode="auto">
              <a:xfrm>
                <a:off x="3836" y="2003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01" name="Rectangle 811"/>
              <p:cNvSpPr>
                <a:spLocks noChangeArrowheads="1"/>
              </p:cNvSpPr>
              <p:nvPr/>
            </p:nvSpPr>
            <p:spPr bwMode="auto">
              <a:xfrm>
                <a:off x="3836" y="2050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02" name="Rectangle 812"/>
              <p:cNvSpPr>
                <a:spLocks noChangeArrowheads="1"/>
              </p:cNvSpPr>
              <p:nvPr/>
            </p:nvSpPr>
            <p:spPr bwMode="auto">
              <a:xfrm>
                <a:off x="3836" y="2050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03" name="Rectangle 813"/>
              <p:cNvSpPr>
                <a:spLocks noChangeArrowheads="1"/>
              </p:cNvSpPr>
              <p:nvPr/>
            </p:nvSpPr>
            <p:spPr bwMode="auto">
              <a:xfrm>
                <a:off x="3836" y="2022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04" name="Rectangle 814"/>
              <p:cNvSpPr>
                <a:spLocks noChangeArrowheads="1"/>
              </p:cNvSpPr>
              <p:nvPr/>
            </p:nvSpPr>
            <p:spPr bwMode="auto">
              <a:xfrm>
                <a:off x="3836" y="2022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05" name="Freeform 815"/>
              <p:cNvSpPr>
                <a:spLocks noEditPoints="1"/>
              </p:cNvSpPr>
              <p:nvPr/>
            </p:nvSpPr>
            <p:spPr bwMode="auto">
              <a:xfrm>
                <a:off x="3959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06" name="Freeform 816"/>
              <p:cNvSpPr>
                <a:spLocks noEditPoints="1"/>
              </p:cNvSpPr>
              <p:nvPr/>
            </p:nvSpPr>
            <p:spPr bwMode="auto">
              <a:xfrm>
                <a:off x="3959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07" name="Freeform 817"/>
              <p:cNvSpPr>
                <a:spLocks noEditPoints="1"/>
              </p:cNvSpPr>
              <p:nvPr/>
            </p:nvSpPr>
            <p:spPr bwMode="auto">
              <a:xfrm>
                <a:off x="3959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08" name="Freeform 818"/>
              <p:cNvSpPr>
                <a:spLocks noEditPoints="1"/>
              </p:cNvSpPr>
              <p:nvPr/>
            </p:nvSpPr>
            <p:spPr bwMode="auto">
              <a:xfrm>
                <a:off x="3959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09" name="Freeform 819"/>
              <p:cNvSpPr>
                <a:spLocks noEditPoints="1"/>
              </p:cNvSpPr>
              <p:nvPr/>
            </p:nvSpPr>
            <p:spPr bwMode="auto">
              <a:xfrm>
                <a:off x="3959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10" name="Freeform 820"/>
              <p:cNvSpPr>
                <a:spLocks noEditPoints="1"/>
              </p:cNvSpPr>
              <p:nvPr/>
            </p:nvSpPr>
            <p:spPr bwMode="auto">
              <a:xfrm>
                <a:off x="3959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11" name="Freeform 821"/>
              <p:cNvSpPr>
                <a:spLocks noEditPoints="1"/>
              </p:cNvSpPr>
              <p:nvPr/>
            </p:nvSpPr>
            <p:spPr bwMode="auto">
              <a:xfrm>
                <a:off x="3959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12" name="Freeform 822"/>
              <p:cNvSpPr>
                <a:spLocks noEditPoints="1"/>
              </p:cNvSpPr>
              <p:nvPr/>
            </p:nvSpPr>
            <p:spPr bwMode="auto">
              <a:xfrm>
                <a:off x="3959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13" name="Rectangle 823"/>
              <p:cNvSpPr>
                <a:spLocks noChangeArrowheads="1"/>
              </p:cNvSpPr>
              <p:nvPr/>
            </p:nvSpPr>
            <p:spPr bwMode="auto">
              <a:xfrm>
                <a:off x="4030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14" name="Rectangle 824"/>
              <p:cNvSpPr>
                <a:spLocks noChangeArrowheads="1"/>
              </p:cNvSpPr>
              <p:nvPr/>
            </p:nvSpPr>
            <p:spPr bwMode="auto">
              <a:xfrm>
                <a:off x="4030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15" name="Rectangle 825"/>
              <p:cNvSpPr>
                <a:spLocks noChangeArrowheads="1"/>
              </p:cNvSpPr>
              <p:nvPr/>
            </p:nvSpPr>
            <p:spPr bwMode="auto">
              <a:xfrm>
                <a:off x="4030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16" name="Rectangle 826"/>
              <p:cNvSpPr>
                <a:spLocks noChangeArrowheads="1"/>
              </p:cNvSpPr>
              <p:nvPr/>
            </p:nvSpPr>
            <p:spPr bwMode="auto">
              <a:xfrm>
                <a:off x="4030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17" name="Rectangle 827"/>
              <p:cNvSpPr>
                <a:spLocks noChangeArrowheads="1"/>
              </p:cNvSpPr>
              <p:nvPr/>
            </p:nvSpPr>
            <p:spPr bwMode="auto">
              <a:xfrm>
                <a:off x="4030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18" name="Rectangle 828"/>
              <p:cNvSpPr>
                <a:spLocks noChangeArrowheads="1"/>
              </p:cNvSpPr>
              <p:nvPr/>
            </p:nvSpPr>
            <p:spPr bwMode="auto">
              <a:xfrm>
                <a:off x="4030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19" name="Rectangle 829"/>
              <p:cNvSpPr>
                <a:spLocks noChangeArrowheads="1"/>
              </p:cNvSpPr>
              <p:nvPr/>
            </p:nvSpPr>
            <p:spPr bwMode="auto">
              <a:xfrm>
                <a:off x="4030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20" name="Rectangle 830"/>
              <p:cNvSpPr>
                <a:spLocks noChangeArrowheads="1"/>
              </p:cNvSpPr>
              <p:nvPr/>
            </p:nvSpPr>
            <p:spPr bwMode="auto">
              <a:xfrm>
                <a:off x="4030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21" name="Rectangle 831"/>
              <p:cNvSpPr>
                <a:spLocks noChangeArrowheads="1"/>
              </p:cNvSpPr>
              <p:nvPr/>
            </p:nvSpPr>
            <p:spPr bwMode="auto">
              <a:xfrm>
                <a:off x="4030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22" name="Rectangle 832"/>
              <p:cNvSpPr>
                <a:spLocks noChangeArrowheads="1"/>
              </p:cNvSpPr>
              <p:nvPr/>
            </p:nvSpPr>
            <p:spPr bwMode="auto">
              <a:xfrm>
                <a:off x="4030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23" name="Rectangle 833"/>
              <p:cNvSpPr>
                <a:spLocks noChangeArrowheads="1"/>
              </p:cNvSpPr>
              <p:nvPr/>
            </p:nvSpPr>
            <p:spPr bwMode="auto">
              <a:xfrm>
                <a:off x="4120" y="1894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24" name="Rectangle 834"/>
              <p:cNvSpPr>
                <a:spLocks noChangeArrowheads="1"/>
              </p:cNvSpPr>
              <p:nvPr/>
            </p:nvSpPr>
            <p:spPr bwMode="auto">
              <a:xfrm>
                <a:off x="4120" y="1894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25" name="Rectangle 835"/>
              <p:cNvSpPr>
                <a:spLocks noChangeArrowheads="1"/>
              </p:cNvSpPr>
              <p:nvPr/>
            </p:nvSpPr>
            <p:spPr bwMode="auto">
              <a:xfrm>
                <a:off x="4120" y="1965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26" name="Rectangle 836"/>
              <p:cNvSpPr>
                <a:spLocks noChangeArrowheads="1"/>
              </p:cNvSpPr>
              <p:nvPr/>
            </p:nvSpPr>
            <p:spPr bwMode="auto">
              <a:xfrm>
                <a:off x="4120" y="1965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27" name="Rectangle 837"/>
              <p:cNvSpPr>
                <a:spLocks noChangeArrowheads="1"/>
              </p:cNvSpPr>
              <p:nvPr/>
            </p:nvSpPr>
            <p:spPr bwMode="auto">
              <a:xfrm>
                <a:off x="4120" y="2003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28" name="Rectangle 838"/>
              <p:cNvSpPr>
                <a:spLocks noChangeArrowheads="1"/>
              </p:cNvSpPr>
              <p:nvPr/>
            </p:nvSpPr>
            <p:spPr bwMode="auto">
              <a:xfrm>
                <a:off x="4120" y="2003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29" name="Rectangle 839"/>
              <p:cNvSpPr>
                <a:spLocks noChangeArrowheads="1"/>
              </p:cNvSpPr>
              <p:nvPr/>
            </p:nvSpPr>
            <p:spPr bwMode="auto">
              <a:xfrm>
                <a:off x="4120" y="2050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30" name="Rectangle 840"/>
              <p:cNvSpPr>
                <a:spLocks noChangeArrowheads="1"/>
              </p:cNvSpPr>
              <p:nvPr/>
            </p:nvSpPr>
            <p:spPr bwMode="auto">
              <a:xfrm>
                <a:off x="4120" y="2050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31" name="Rectangle 841"/>
              <p:cNvSpPr>
                <a:spLocks noChangeArrowheads="1"/>
              </p:cNvSpPr>
              <p:nvPr/>
            </p:nvSpPr>
            <p:spPr bwMode="auto">
              <a:xfrm>
                <a:off x="4120" y="2022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32" name="Rectangle 842"/>
              <p:cNvSpPr>
                <a:spLocks noChangeArrowheads="1"/>
              </p:cNvSpPr>
              <p:nvPr/>
            </p:nvSpPr>
            <p:spPr bwMode="auto">
              <a:xfrm>
                <a:off x="4120" y="2022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33" name="Freeform 843"/>
              <p:cNvSpPr>
                <a:spLocks noEditPoints="1"/>
              </p:cNvSpPr>
              <p:nvPr/>
            </p:nvSpPr>
            <p:spPr bwMode="auto">
              <a:xfrm>
                <a:off x="4243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34" name="Freeform 844"/>
              <p:cNvSpPr>
                <a:spLocks noEditPoints="1"/>
              </p:cNvSpPr>
              <p:nvPr/>
            </p:nvSpPr>
            <p:spPr bwMode="auto">
              <a:xfrm>
                <a:off x="4243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35" name="Freeform 845"/>
              <p:cNvSpPr>
                <a:spLocks noEditPoints="1"/>
              </p:cNvSpPr>
              <p:nvPr/>
            </p:nvSpPr>
            <p:spPr bwMode="auto">
              <a:xfrm>
                <a:off x="4243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36" name="Freeform 846"/>
              <p:cNvSpPr>
                <a:spLocks noEditPoints="1"/>
              </p:cNvSpPr>
              <p:nvPr/>
            </p:nvSpPr>
            <p:spPr bwMode="auto">
              <a:xfrm>
                <a:off x="4243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37" name="Freeform 847"/>
              <p:cNvSpPr>
                <a:spLocks noEditPoints="1"/>
              </p:cNvSpPr>
              <p:nvPr/>
            </p:nvSpPr>
            <p:spPr bwMode="auto">
              <a:xfrm>
                <a:off x="4243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38" name="Freeform 848"/>
              <p:cNvSpPr>
                <a:spLocks noEditPoints="1"/>
              </p:cNvSpPr>
              <p:nvPr/>
            </p:nvSpPr>
            <p:spPr bwMode="auto">
              <a:xfrm>
                <a:off x="4243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39" name="Freeform 849"/>
              <p:cNvSpPr>
                <a:spLocks noEditPoints="1"/>
              </p:cNvSpPr>
              <p:nvPr/>
            </p:nvSpPr>
            <p:spPr bwMode="auto">
              <a:xfrm>
                <a:off x="4243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40" name="Freeform 850"/>
              <p:cNvSpPr>
                <a:spLocks noEditPoints="1"/>
              </p:cNvSpPr>
              <p:nvPr/>
            </p:nvSpPr>
            <p:spPr bwMode="auto">
              <a:xfrm>
                <a:off x="4243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41" name="Rectangle 851"/>
              <p:cNvSpPr>
                <a:spLocks noChangeArrowheads="1"/>
              </p:cNvSpPr>
              <p:nvPr/>
            </p:nvSpPr>
            <p:spPr bwMode="auto">
              <a:xfrm>
                <a:off x="4314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42" name="Rectangle 852"/>
              <p:cNvSpPr>
                <a:spLocks noChangeArrowheads="1"/>
              </p:cNvSpPr>
              <p:nvPr/>
            </p:nvSpPr>
            <p:spPr bwMode="auto">
              <a:xfrm>
                <a:off x="4314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43" name="Rectangle 853"/>
              <p:cNvSpPr>
                <a:spLocks noChangeArrowheads="1"/>
              </p:cNvSpPr>
              <p:nvPr/>
            </p:nvSpPr>
            <p:spPr bwMode="auto">
              <a:xfrm>
                <a:off x="4314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44" name="Rectangle 854"/>
              <p:cNvSpPr>
                <a:spLocks noChangeArrowheads="1"/>
              </p:cNvSpPr>
              <p:nvPr/>
            </p:nvSpPr>
            <p:spPr bwMode="auto">
              <a:xfrm>
                <a:off x="4314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45" name="Rectangle 855"/>
              <p:cNvSpPr>
                <a:spLocks noChangeArrowheads="1"/>
              </p:cNvSpPr>
              <p:nvPr/>
            </p:nvSpPr>
            <p:spPr bwMode="auto">
              <a:xfrm>
                <a:off x="4314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46" name="Rectangle 856"/>
              <p:cNvSpPr>
                <a:spLocks noChangeArrowheads="1"/>
              </p:cNvSpPr>
              <p:nvPr/>
            </p:nvSpPr>
            <p:spPr bwMode="auto">
              <a:xfrm>
                <a:off x="4314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47" name="Rectangle 857"/>
              <p:cNvSpPr>
                <a:spLocks noChangeArrowheads="1"/>
              </p:cNvSpPr>
              <p:nvPr/>
            </p:nvSpPr>
            <p:spPr bwMode="auto">
              <a:xfrm>
                <a:off x="4314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48" name="Rectangle 858"/>
              <p:cNvSpPr>
                <a:spLocks noChangeArrowheads="1"/>
              </p:cNvSpPr>
              <p:nvPr/>
            </p:nvSpPr>
            <p:spPr bwMode="auto">
              <a:xfrm>
                <a:off x="4314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49" name="Rectangle 859"/>
              <p:cNvSpPr>
                <a:spLocks noChangeArrowheads="1"/>
              </p:cNvSpPr>
              <p:nvPr/>
            </p:nvSpPr>
            <p:spPr bwMode="auto">
              <a:xfrm>
                <a:off x="4314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50" name="Rectangle 860"/>
              <p:cNvSpPr>
                <a:spLocks noChangeArrowheads="1"/>
              </p:cNvSpPr>
              <p:nvPr/>
            </p:nvSpPr>
            <p:spPr bwMode="auto">
              <a:xfrm>
                <a:off x="4314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51" name="Rectangle 861"/>
              <p:cNvSpPr>
                <a:spLocks noChangeArrowheads="1"/>
              </p:cNvSpPr>
              <p:nvPr/>
            </p:nvSpPr>
            <p:spPr bwMode="auto">
              <a:xfrm>
                <a:off x="4404" y="1894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52" name="Rectangle 862"/>
              <p:cNvSpPr>
                <a:spLocks noChangeArrowheads="1"/>
              </p:cNvSpPr>
              <p:nvPr/>
            </p:nvSpPr>
            <p:spPr bwMode="auto">
              <a:xfrm>
                <a:off x="4404" y="1894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53" name="Rectangle 863"/>
              <p:cNvSpPr>
                <a:spLocks noChangeArrowheads="1"/>
              </p:cNvSpPr>
              <p:nvPr/>
            </p:nvSpPr>
            <p:spPr bwMode="auto">
              <a:xfrm>
                <a:off x="4404" y="1965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54" name="Rectangle 864"/>
              <p:cNvSpPr>
                <a:spLocks noChangeArrowheads="1"/>
              </p:cNvSpPr>
              <p:nvPr/>
            </p:nvSpPr>
            <p:spPr bwMode="auto">
              <a:xfrm>
                <a:off x="4404" y="1965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55" name="Rectangle 865"/>
              <p:cNvSpPr>
                <a:spLocks noChangeArrowheads="1"/>
              </p:cNvSpPr>
              <p:nvPr/>
            </p:nvSpPr>
            <p:spPr bwMode="auto">
              <a:xfrm>
                <a:off x="4404" y="2003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56" name="Rectangle 866"/>
              <p:cNvSpPr>
                <a:spLocks noChangeArrowheads="1"/>
              </p:cNvSpPr>
              <p:nvPr/>
            </p:nvSpPr>
            <p:spPr bwMode="auto">
              <a:xfrm>
                <a:off x="4404" y="2003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57" name="Rectangle 867"/>
              <p:cNvSpPr>
                <a:spLocks noChangeArrowheads="1"/>
              </p:cNvSpPr>
              <p:nvPr/>
            </p:nvSpPr>
            <p:spPr bwMode="auto">
              <a:xfrm>
                <a:off x="4404" y="2050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58" name="Rectangle 868"/>
              <p:cNvSpPr>
                <a:spLocks noChangeArrowheads="1"/>
              </p:cNvSpPr>
              <p:nvPr/>
            </p:nvSpPr>
            <p:spPr bwMode="auto">
              <a:xfrm>
                <a:off x="4404" y="2050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59" name="Rectangle 869"/>
              <p:cNvSpPr>
                <a:spLocks noChangeArrowheads="1"/>
              </p:cNvSpPr>
              <p:nvPr/>
            </p:nvSpPr>
            <p:spPr bwMode="auto">
              <a:xfrm>
                <a:off x="4404" y="2022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60" name="Rectangle 870"/>
              <p:cNvSpPr>
                <a:spLocks noChangeArrowheads="1"/>
              </p:cNvSpPr>
              <p:nvPr/>
            </p:nvSpPr>
            <p:spPr bwMode="auto">
              <a:xfrm>
                <a:off x="4404" y="2022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61" name="Freeform 871"/>
              <p:cNvSpPr>
                <a:spLocks/>
              </p:cNvSpPr>
              <p:nvPr/>
            </p:nvSpPr>
            <p:spPr bwMode="auto">
              <a:xfrm>
                <a:off x="4716" y="1894"/>
                <a:ext cx="14" cy="71"/>
              </a:xfrm>
              <a:custGeom>
                <a:avLst/>
                <a:gdLst>
                  <a:gd name="T0" fmla="*/ 6 w 6"/>
                  <a:gd name="T1" fmla="*/ 0 h 30"/>
                  <a:gd name="T2" fmla="*/ 0 w 6"/>
                  <a:gd name="T3" fmla="*/ 0 h 30"/>
                  <a:gd name="T4" fmla="*/ 0 w 6"/>
                  <a:gd name="T5" fmla="*/ 30 h 30"/>
                  <a:gd name="T6" fmla="*/ 1 w 6"/>
                  <a:gd name="T7" fmla="*/ 30 h 30"/>
                  <a:gd name="T8" fmla="*/ 6 w 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3" y="21"/>
                      <a:pt x="5" y="11"/>
                      <a:pt x="6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62" name="Freeform 872"/>
              <p:cNvSpPr>
                <a:spLocks/>
              </p:cNvSpPr>
              <p:nvPr/>
            </p:nvSpPr>
            <p:spPr bwMode="auto">
              <a:xfrm>
                <a:off x="4719" y="1894"/>
                <a:ext cx="92" cy="71"/>
              </a:xfrm>
              <a:custGeom>
                <a:avLst/>
                <a:gdLst>
                  <a:gd name="T0" fmla="*/ 39 w 39"/>
                  <a:gd name="T1" fmla="*/ 0 h 30"/>
                  <a:gd name="T2" fmla="*/ 5 w 39"/>
                  <a:gd name="T3" fmla="*/ 0 h 30"/>
                  <a:gd name="T4" fmla="*/ 0 w 39"/>
                  <a:gd name="T5" fmla="*/ 30 h 30"/>
                  <a:gd name="T6" fmla="*/ 39 w 39"/>
                  <a:gd name="T7" fmla="*/ 30 h 30"/>
                  <a:gd name="T8" fmla="*/ 39 w 39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30">
                    <a:moveTo>
                      <a:pt x="39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4" y="11"/>
                      <a:pt x="2" y="21"/>
                      <a:pt x="0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0"/>
                      <a:pt x="39" y="0"/>
                      <a:pt x="39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63" name="Freeform 873"/>
              <p:cNvSpPr>
                <a:spLocks/>
              </p:cNvSpPr>
              <p:nvPr/>
            </p:nvSpPr>
            <p:spPr bwMode="auto">
              <a:xfrm>
                <a:off x="4527" y="1894"/>
                <a:ext cx="71" cy="284"/>
              </a:xfrm>
              <a:custGeom>
                <a:avLst/>
                <a:gdLst>
                  <a:gd name="T0" fmla="*/ 30 w 30"/>
                  <a:gd name="T1" fmla="*/ 0 h 120"/>
                  <a:gd name="T2" fmla="*/ 0 w 30"/>
                  <a:gd name="T3" fmla="*/ 0 h 120"/>
                  <a:gd name="T4" fmla="*/ 0 w 30"/>
                  <a:gd name="T5" fmla="*/ 120 h 120"/>
                  <a:gd name="T6" fmla="*/ 17 w 30"/>
                  <a:gd name="T7" fmla="*/ 120 h 120"/>
                  <a:gd name="T8" fmla="*/ 30 w 30"/>
                  <a:gd name="T9" fmla="*/ 110 h 120"/>
                  <a:gd name="T10" fmla="*/ 30 w 30"/>
                  <a:gd name="T11" fmla="*/ 66 h 120"/>
                  <a:gd name="T12" fmla="*/ 0 w 30"/>
                  <a:gd name="T13" fmla="*/ 66 h 120"/>
                  <a:gd name="T14" fmla="*/ 0 w 30"/>
                  <a:gd name="T15" fmla="*/ 58 h 120"/>
                  <a:gd name="T16" fmla="*/ 0 w 30"/>
                  <a:gd name="T17" fmla="*/ 56 h 120"/>
                  <a:gd name="T18" fmla="*/ 0 w 30"/>
                  <a:gd name="T19" fmla="*/ 30 h 120"/>
                  <a:gd name="T20" fmla="*/ 30 w 30"/>
                  <a:gd name="T21" fmla="*/ 30 h 120"/>
                  <a:gd name="T22" fmla="*/ 30 w 30"/>
                  <a:gd name="T23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" h="12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17" y="120"/>
                      <a:pt x="17" y="120"/>
                      <a:pt x="17" y="120"/>
                    </a:cubicBezTo>
                    <a:cubicBezTo>
                      <a:pt x="21" y="117"/>
                      <a:pt x="26" y="114"/>
                      <a:pt x="30" y="110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64" name="Freeform 874"/>
              <p:cNvSpPr>
                <a:spLocks/>
              </p:cNvSpPr>
              <p:nvPr/>
            </p:nvSpPr>
            <p:spPr bwMode="auto">
              <a:xfrm>
                <a:off x="4567" y="2050"/>
                <a:ext cx="244" cy="128"/>
              </a:xfrm>
              <a:custGeom>
                <a:avLst/>
                <a:gdLst>
                  <a:gd name="T0" fmla="*/ 103 w 103"/>
                  <a:gd name="T1" fmla="*/ 0 h 54"/>
                  <a:gd name="T2" fmla="*/ 63 w 103"/>
                  <a:gd name="T3" fmla="*/ 0 h 54"/>
                  <a:gd name="T4" fmla="*/ 63 w 103"/>
                  <a:gd name="T5" fmla="*/ 54 h 54"/>
                  <a:gd name="T6" fmla="*/ 51 w 103"/>
                  <a:gd name="T7" fmla="*/ 54 h 54"/>
                  <a:gd name="T8" fmla="*/ 51 w 103"/>
                  <a:gd name="T9" fmla="*/ 0 h 54"/>
                  <a:gd name="T10" fmla="*/ 51 w 103"/>
                  <a:gd name="T11" fmla="*/ 54 h 54"/>
                  <a:gd name="T12" fmla="*/ 13 w 103"/>
                  <a:gd name="T13" fmla="*/ 54 h 54"/>
                  <a:gd name="T14" fmla="*/ 13 w 103"/>
                  <a:gd name="T15" fmla="*/ 44 h 54"/>
                  <a:gd name="T16" fmla="*/ 0 w 103"/>
                  <a:gd name="T17" fmla="*/ 54 h 54"/>
                  <a:gd name="T18" fmla="*/ 72 w 103"/>
                  <a:gd name="T19" fmla="*/ 54 h 54"/>
                  <a:gd name="T20" fmla="*/ 103 w 103"/>
                  <a:gd name="T21" fmla="*/ 3 h 54"/>
                  <a:gd name="T22" fmla="*/ 103 w 103"/>
                  <a:gd name="T2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3" h="54">
                    <a:moveTo>
                      <a:pt x="103" y="0"/>
                    </a:moveTo>
                    <a:cubicBezTo>
                      <a:pt x="63" y="0"/>
                      <a:pt x="63" y="0"/>
                      <a:pt x="63" y="0"/>
                    </a:cubicBezTo>
                    <a:cubicBezTo>
                      <a:pt x="63" y="54"/>
                      <a:pt x="63" y="54"/>
                      <a:pt x="63" y="54"/>
                    </a:cubicBezTo>
                    <a:cubicBezTo>
                      <a:pt x="51" y="54"/>
                      <a:pt x="51" y="54"/>
                      <a:pt x="51" y="54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1" y="54"/>
                      <a:pt x="51" y="54"/>
                      <a:pt x="51" y="54"/>
                    </a:cubicBezTo>
                    <a:cubicBezTo>
                      <a:pt x="13" y="54"/>
                      <a:pt x="13" y="54"/>
                      <a:pt x="13" y="54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9" y="48"/>
                      <a:pt x="4" y="51"/>
                      <a:pt x="0" y="54"/>
                    </a:cubicBezTo>
                    <a:cubicBezTo>
                      <a:pt x="72" y="54"/>
                      <a:pt x="72" y="54"/>
                      <a:pt x="72" y="54"/>
                    </a:cubicBezTo>
                    <a:cubicBezTo>
                      <a:pt x="87" y="37"/>
                      <a:pt x="97" y="19"/>
                      <a:pt x="103" y="3"/>
                    </a:cubicBezTo>
                    <a:cubicBezTo>
                      <a:pt x="103" y="0"/>
                      <a:pt x="103" y="0"/>
                      <a:pt x="103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65" name="Freeform 875"/>
              <p:cNvSpPr>
                <a:spLocks/>
              </p:cNvSpPr>
              <p:nvPr/>
            </p:nvSpPr>
            <p:spPr bwMode="auto">
              <a:xfrm>
                <a:off x="4716" y="1965"/>
                <a:ext cx="3" cy="5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0 h 2"/>
                  <a:gd name="T4" fmla="*/ 0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1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66" name="Freeform 876"/>
              <p:cNvSpPr>
                <a:spLocks/>
              </p:cNvSpPr>
              <p:nvPr/>
            </p:nvSpPr>
            <p:spPr bwMode="auto">
              <a:xfrm>
                <a:off x="4716" y="1965"/>
                <a:ext cx="95" cy="38"/>
              </a:xfrm>
              <a:custGeom>
                <a:avLst/>
                <a:gdLst>
                  <a:gd name="T0" fmla="*/ 40 w 40"/>
                  <a:gd name="T1" fmla="*/ 0 h 16"/>
                  <a:gd name="T2" fmla="*/ 1 w 40"/>
                  <a:gd name="T3" fmla="*/ 0 h 16"/>
                  <a:gd name="T4" fmla="*/ 0 w 40"/>
                  <a:gd name="T5" fmla="*/ 2 h 16"/>
                  <a:gd name="T6" fmla="*/ 0 w 40"/>
                  <a:gd name="T7" fmla="*/ 16 h 16"/>
                  <a:gd name="T8" fmla="*/ 40 w 40"/>
                  <a:gd name="T9" fmla="*/ 16 h 16"/>
                  <a:gd name="T10" fmla="*/ 40 w 40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16">
                    <a:moveTo>
                      <a:pt x="4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40" y="16"/>
                      <a:pt x="40" y="16"/>
                      <a:pt x="40" y="16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67" name="Freeform 877"/>
              <p:cNvSpPr>
                <a:spLocks/>
              </p:cNvSpPr>
              <p:nvPr/>
            </p:nvSpPr>
            <p:spPr bwMode="auto">
              <a:xfrm>
                <a:off x="4527" y="1965"/>
                <a:ext cx="71" cy="62"/>
              </a:xfrm>
              <a:custGeom>
                <a:avLst/>
                <a:gdLst>
                  <a:gd name="T0" fmla="*/ 71 w 71"/>
                  <a:gd name="T1" fmla="*/ 0 h 62"/>
                  <a:gd name="T2" fmla="*/ 0 w 71"/>
                  <a:gd name="T3" fmla="*/ 0 h 62"/>
                  <a:gd name="T4" fmla="*/ 0 w 71"/>
                  <a:gd name="T5" fmla="*/ 62 h 62"/>
                  <a:gd name="T6" fmla="*/ 0 w 71"/>
                  <a:gd name="T7" fmla="*/ 38 h 62"/>
                  <a:gd name="T8" fmla="*/ 71 w 71"/>
                  <a:gd name="T9" fmla="*/ 38 h 62"/>
                  <a:gd name="T10" fmla="*/ 71 w 71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68" name="Freeform 878"/>
              <p:cNvSpPr>
                <a:spLocks/>
              </p:cNvSpPr>
              <p:nvPr/>
            </p:nvSpPr>
            <p:spPr bwMode="auto">
              <a:xfrm>
                <a:off x="4527" y="1965"/>
                <a:ext cx="71" cy="62"/>
              </a:xfrm>
              <a:custGeom>
                <a:avLst/>
                <a:gdLst>
                  <a:gd name="T0" fmla="*/ 71 w 71"/>
                  <a:gd name="T1" fmla="*/ 0 h 62"/>
                  <a:gd name="T2" fmla="*/ 0 w 71"/>
                  <a:gd name="T3" fmla="*/ 0 h 62"/>
                  <a:gd name="T4" fmla="*/ 0 w 71"/>
                  <a:gd name="T5" fmla="*/ 62 h 62"/>
                  <a:gd name="T6" fmla="*/ 0 w 71"/>
                  <a:gd name="T7" fmla="*/ 38 h 62"/>
                  <a:gd name="T8" fmla="*/ 71 w 71"/>
                  <a:gd name="T9" fmla="*/ 38 h 62"/>
                  <a:gd name="T10" fmla="*/ 71 w 71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69" name="Rectangle 879"/>
              <p:cNvSpPr>
                <a:spLocks noChangeArrowheads="1"/>
              </p:cNvSpPr>
              <p:nvPr/>
            </p:nvSpPr>
            <p:spPr bwMode="auto">
              <a:xfrm>
                <a:off x="4716" y="2003"/>
                <a:ext cx="95" cy="19"/>
              </a:xfrm>
              <a:prstGeom prst="rect">
                <a:avLst/>
              </a:pr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70" name="Rectangle 880"/>
              <p:cNvSpPr>
                <a:spLocks noChangeArrowheads="1"/>
              </p:cNvSpPr>
              <p:nvPr/>
            </p:nvSpPr>
            <p:spPr bwMode="auto">
              <a:xfrm>
                <a:off x="4716" y="2003"/>
                <a:ext cx="95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71" name="Freeform 881"/>
              <p:cNvSpPr>
                <a:spLocks/>
              </p:cNvSpPr>
              <p:nvPr/>
            </p:nvSpPr>
            <p:spPr bwMode="auto">
              <a:xfrm>
                <a:off x="4527" y="2003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72" name="Freeform 882"/>
              <p:cNvSpPr>
                <a:spLocks/>
              </p:cNvSpPr>
              <p:nvPr/>
            </p:nvSpPr>
            <p:spPr bwMode="auto">
              <a:xfrm>
                <a:off x="4527" y="2003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73" name="Rectangle 883"/>
              <p:cNvSpPr>
                <a:spLocks noChangeArrowheads="1"/>
              </p:cNvSpPr>
              <p:nvPr/>
            </p:nvSpPr>
            <p:spPr bwMode="auto">
              <a:xfrm>
                <a:off x="4716" y="2022"/>
                <a:ext cx="95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74" name="Rectangle 884"/>
              <p:cNvSpPr>
                <a:spLocks noChangeArrowheads="1"/>
              </p:cNvSpPr>
              <p:nvPr/>
            </p:nvSpPr>
            <p:spPr bwMode="auto">
              <a:xfrm>
                <a:off x="4716" y="2022"/>
                <a:ext cx="95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75" name="Freeform 885"/>
              <p:cNvSpPr>
                <a:spLocks/>
              </p:cNvSpPr>
              <p:nvPr/>
            </p:nvSpPr>
            <p:spPr bwMode="auto">
              <a:xfrm>
                <a:off x="4527" y="2022"/>
                <a:ext cx="71" cy="28"/>
              </a:xfrm>
              <a:custGeom>
                <a:avLst/>
                <a:gdLst>
                  <a:gd name="T0" fmla="*/ 71 w 71"/>
                  <a:gd name="T1" fmla="*/ 0 h 28"/>
                  <a:gd name="T2" fmla="*/ 0 w 71"/>
                  <a:gd name="T3" fmla="*/ 0 h 28"/>
                  <a:gd name="T4" fmla="*/ 0 w 71"/>
                  <a:gd name="T5" fmla="*/ 5 h 28"/>
                  <a:gd name="T6" fmla="*/ 0 w 71"/>
                  <a:gd name="T7" fmla="*/ 9 h 28"/>
                  <a:gd name="T8" fmla="*/ 0 w 71"/>
                  <a:gd name="T9" fmla="*/ 28 h 28"/>
                  <a:gd name="T10" fmla="*/ 71 w 71"/>
                  <a:gd name="T11" fmla="*/ 28 h 28"/>
                  <a:gd name="T12" fmla="*/ 71 w 71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76" name="Freeform 886"/>
              <p:cNvSpPr>
                <a:spLocks/>
              </p:cNvSpPr>
              <p:nvPr/>
            </p:nvSpPr>
            <p:spPr bwMode="auto">
              <a:xfrm>
                <a:off x="4527" y="2022"/>
                <a:ext cx="71" cy="28"/>
              </a:xfrm>
              <a:custGeom>
                <a:avLst/>
                <a:gdLst>
                  <a:gd name="T0" fmla="*/ 71 w 71"/>
                  <a:gd name="T1" fmla="*/ 0 h 28"/>
                  <a:gd name="T2" fmla="*/ 0 w 71"/>
                  <a:gd name="T3" fmla="*/ 0 h 28"/>
                  <a:gd name="T4" fmla="*/ 0 w 71"/>
                  <a:gd name="T5" fmla="*/ 5 h 28"/>
                  <a:gd name="T6" fmla="*/ 0 w 71"/>
                  <a:gd name="T7" fmla="*/ 9 h 28"/>
                  <a:gd name="T8" fmla="*/ 0 w 71"/>
                  <a:gd name="T9" fmla="*/ 28 h 28"/>
                  <a:gd name="T10" fmla="*/ 71 w 71"/>
                  <a:gd name="T11" fmla="*/ 28 h 28"/>
                  <a:gd name="T12" fmla="*/ 71 w 71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77" name="Rectangle 887"/>
              <p:cNvSpPr>
                <a:spLocks noChangeArrowheads="1"/>
              </p:cNvSpPr>
              <p:nvPr/>
            </p:nvSpPr>
            <p:spPr bwMode="auto">
              <a:xfrm>
                <a:off x="4598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78" name="Rectangle 888"/>
              <p:cNvSpPr>
                <a:spLocks noChangeArrowheads="1"/>
              </p:cNvSpPr>
              <p:nvPr/>
            </p:nvSpPr>
            <p:spPr bwMode="auto">
              <a:xfrm>
                <a:off x="4598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79" name="Rectangle 889"/>
              <p:cNvSpPr>
                <a:spLocks noChangeArrowheads="1"/>
              </p:cNvSpPr>
              <p:nvPr/>
            </p:nvSpPr>
            <p:spPr bwMode="auto">
              <a:xfrm>
                <a:off x="4598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80" name="Rectangle 890"/>
              <p:cNvSpPr>
                <a:spLocks noChangeArrowheads="1"/>
              </p:cNvSpPr>
              <p:nvPr/>
            </p:nvSpPr>
            <p:spPr bwMode="auto">
              <a:xfrm>
                <a:off x="4598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81" name="Rectangle 891"/>
              <p:cNvSpPr>
                <a:spLocks noChangeArrowheads="1"/>
              </p:cNvSpPr>
              <p:nvPr/>
            </p:nvSpPr>
            <p:spPr bwMode="auto">
              <a:xfrm>
                <a:off x="4598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82" name="Rectangle 892"/>
              <p:cNvSpPr>
                <a:spLocks noChangeArrowheads="1"/>
              </p:cNvSpPr>
              <p:nvPr/>
            </p:nvSpPr>
            <p:spPr bwMode="auto">
              <a:xfrm>
                <a:off x="4598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83" name="Freeform 893"/>
              <p:cNvSpPr>
                <a:spLocks/>
              </p:cNvSpPr>
              <p:nvPr/>
            </p:nvSpPr>
            <p:spPr bwMode="auto">
              <a:xfrm>
                <a:off x="4598" y="2050"/>
                <a:ext cx="88" cy="105"/>
              </a:xfrm>
              <a:custGeom>
                <a:avLst/>
                <a:gdLst>
                  <a:gd name="T0" fmla="*/ 37 w 37"/>
                  <a:gd name="T1" fmla="*/ 0 h 44"/>
                  <a:gd name="T2" fmla="*/ 0 w 37"/>
                  <a:gd name="T3" fmla="*/ 0 h 44"/>
                  <a:gd name="T4" fmla="*/ 0 w 37"/>
                  <a:gd name="T5" fmla="*/ 44 h 44"/>
                  <a:gd name="T6" fmla="*/ 37 w 37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44">
                    <a:moveTo>
                      <a:pt x="3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15" y="32"/>
                      <a:pt x="28" y="18"/>
                      <a:pt x="37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84" name="Freeform 894"/>
              <p:cNvSpPr>
                <a:spLocks/>
              </p:cNvSpPr>
              <p:nvPr/>
            </p:nvSpPr>
            <p:spPr bwMode="auto">
              <a:xfrm>
                <a:off x="4598" y="2050"/>
                <a:ext cx="90" cy="128"/>
              </a:xfrm>
              <a:custGeom>
                <a:avLst/>
                <a:gdLst>
                  <a:gd name="T0" fmla="*/ 38 w 38"/>
                  <a:gd name="T1" fmla="*/ 0 h 54"/>
                  <a:gd name="T2" fmla="*/ 37 w 38"/>
                  <a:gd name="T3" fmla="*/ 0 h 54"/>
                  <a:gd name="T4" fmla="*/ 0 w 38"/>
                  <a:gd name="T5" fmla="*/ 44 h 54"/>
                  <a:gd name="T6" fmla="*/ 0 w 38"/>
                  <a:gd name="T7" fmla="*/ 54 h 54"/>
                  <a:gd name="T8" fmla="*/ 38 w 38"/>
                  <a:gd name="T9" fmla="*/ 54 h 54"/>
                  <a:gd name="T10" fmla="*/ 38 w 38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54">
                    <a:moveTo>
                      <a:pt x="38" y="0"/>
                    </a:moveTo>
                    <a:cubicBezTo>
                      <a:pt x="37" y="0"/>
                      <a:pt x="37" y="0"/>
                      <a:pt x="37" y="0"/>
                    </a:cubicBezTo>
                    <a:cubicBezTo>
                      <a:pt x="28" y="18"/>
                      <a:pt x="15" y="32"/>
                      <a:pt x="0" y="44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85" name="Freeform 895"/>
              <p:cNvSpPr>
                <a:spLocks/>
              </p:cNvSpPr>
              <p:nvPr/>
            </p:nvSpPr>
            <p:spPr bwMode="auto">
              <a:xfrm>
                <a:off x="4598" y="2022"/>
                <a:ext cx="90" cy="28"/>
              </a:xfrm>
              <a:custGeom>
                <a:avLst/>
                <a:gdLst>
                  <a:gd name="T0" fmla="*/ 38 w 38"/>
                  <a:gd name="T1" fmla="*/ 0 h 12"/>
                  <a:gd name="T2" fmla="*/ 0 w 38"/>
                  <a:gd name="T3" fmla="*/ 0 h 12"/>
                  <a:gd name="T4" fmla="*/ 0 w 38"/>
                  <a:gd name="T5" fmla="*/ 12 h 12"/>
                  <a:gd name="T6" fmla="*/ 37 w 38"/>
                  <a:gd name="T7" fmla="*/ 12 h 12"/>
                  <a:gd name="T8" fmla="*/ 38 w 38"/>
                  <a:gd name="T9" fmla="*/ 10 h 12"/>
                  <a:gd name="T10" fmla="*/ 38 w 3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2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7" y="12"/>
                      <a:pt x="37" y="12"/>
                      <a:pt x="37" y="12"/>
                    </a:cubicBezTo>
                    <a:cubicBezTo>
                      <a:pt x="37" y="11"/>
                      <a:pt x="38" y="10"/>
                      <a:pt x="38" y="10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86" name="Freeform 896"/>
              <p:cNvSpPr>
                <a:spLocks/>
              </p:cNvSpPr>
              <p:nvPr/>
            </p:nvSpPr>
            <p:spPr bwMode="auto">
              <a:xfrm>
                <a:off x="4686" y="2046"/>
                <a:ext cx="2" cy="4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87" name="Rectangle 897"/>
              <p:cNvSpPr>
                <a:spLocks noChangeArrowheads="1"/>
              </p:cNvSpPr>
              <p:nvPr/>
            </p:nvSpPr>
            <p:spPr bwMode="auto">
              <a:xfrm>
                <a:off x="4688" y="1894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88" name="Rectangle 898"/>
              <p:cNvSpPr>
                <a:spLocks noChangeArrowheads="1"/>
              </p:cNvSpPr>
              <p:nvPr/>
            </p:nvSpPr>
            <p:spPr bwMode="auto">
              <a:xfrm>
                <a:off x="4688" y="1894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89" name="Freeform 899"/>
              <p:cNvSpPr>
                <a:spLocks/>
              </p:cNvSpPr>
              <p:nvPr/>
            </p:nvSpPr>
            <p:spPr bwMode="auto">
              <a:xfrm>
                <a:off x="4688" y="1965"/>
                <a:ext cx="28" cy="38"/>
              </a:xfrm>
              <a:custGeom>
                <a:avLst/>
                <a:gdLst>
                  <a:gd name="T0" fmla="*/ 12 w 12"/>
                  <a:gd name="T1" fmla="*/ 0 h 16"/>
                  <a:gd name="T2" fmla="*/ 0 w 12"/>
                  <a:gd name="T3" fmla="*/ 0 h 16"/>
                  <a:gd name="T4" fmla="*/ 0 w 12"/>
                  <a:gd name="T5" fmla="*/ 16 h 16"/>
                  <a:gd name="T6" fmla="*/ 8 w 12"/>
                  <a:gd name="T7" fmla="*/ 16 h 16"/>
                  <a:gd name="T8" fmla="*/ 12 w 12"/>
                  <a:gd name="T9" fmla="*/ 2 h 16"/>
                  <a:gd name="T10" fmla="*/ 12 w 12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6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9" y="12"/>
                      <a:pt x="11" y="7"/>
                      <a:pt x="12" y="2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90" name="Freeform 900"/>
              <p:cNvSpPr>
                <a:spLocks/>
              </p:cNvSpPr>
              <p:nvPr/>
            </p:nvSpPr>
            <p:spPr bwMode="auto">
              <a:xfrm>
                <a:off x="4707" y="1970"/>
                <a:ext cx="9" cy="33"/>
              </a:xfrm>
              <a:custGeom>
                <a:avLst/>
                <a:gdLst>
                  <a:gd name="T0" fmla="*/ 4 w 4"/>
                  <a:gd name="T1" fmla="*/ 0 h 14"/>
                  <a:gd name="T2" fmla="*/ 0 w 4"/>
                  <a:gd name="T3" fmla="*/ 14 h 14"/>
                  <a:gd name="T4" fmla="*/ 4 w 4"/>
                  <a:gd name="T5" fmla="*/ 14 h 14"/>
                  <a:gd name="T6" fmla="*/ 4 w 4"/>
                  <a:gd name="T7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4">
                    <a:moveTo>
                      <a:pt x="4" y="0"/>
                    </a:moveTo>
                    <a:cubicBezTo>
                      <a:pt x="3" y="5"/>
                      <a:pt x="1" y="10"/>
                      <a:pt x="0" y="14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91" name="Freeform 901"/>
              <p:cNvSpPr>
                <a:spLocks/>
              </p:cNvSpPr>
              <p:nvPr/>
            </p:nvSpPr>
            <p:spPr bwMode="auto">
              <a:xfrm>
                <a:off x="4688" y="2003"/>
                <a:ext cx="19" cy="19"/>
              </a:xfrm>
              <a:custGeom>
                <a:avLst/>
                <a:gdLst>
                  <a:gd name="T0" fmla="*/ 8 w 8"/>
                  <a:gd name="T1" fmla="*/ 0 h 8"/>
                  <a:gd name="T2" fmla="*/ 0 w 8"/>
                  <a:gd name="T3" fmla="*/ 0 h 8"/>
                  <a:gd name="T4" fmla="*/ 0 w 8"/>
                  <a:gd name="T5" fmla="*/ 8 h 8"/>
                  <a:gd name="T6" fmla="*/ 4 w 8"/>
                  <a:gd name="T7" fmla="*/ 8 h 8"/>
                  <a:gd name="T8" fmla="*/ 8 w 8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6"/>
                      <a:pt x="7" y="3"/>
                      <a:pt x="8" y="0"/>
                    </a:cubicBezTo>
                  </a:path>
                </a:pathLst>
              </a:cu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92" name="Freeform 902"/>
              <p:cNvSpPr>
                <a:spLocks/>
              </p:cNvSpPr>
              <p:nvPr/>
            </p:nvSpPr>
            <p:spPr bwMode="auto">
              <a:xfrm>
                <a:off x="4697" y="2003"/>
                <a:ext cx="19" cy="19"/>
              </a:xfrm>
              <a:custGeom>
                <a:avLst/>
                <a:gdLst>
                  <a:gd name="T0" fmla="*/ 8 w 8"/>
                  <a:gd name="T1" fmla="*/ 0 h 8"/>
                  <a:gd name="T2" fmla="*/ 4 w 8"/>
                  <a:gd name="T3" fmla="*/ 0 h 8"/>
                  <a:gd name="T4" fmla="*/ 0 w 8"/>
                  <a:gd name="T5" fmla="*/ 8 h 8"/>
                  <a:gd name="T6" fmla="*/ 8 w 8"/>
                  <a:gd name="T7" fmla="*/ 8 h 8"/>
                  <a:gd name="T8" fmla="*/ 8 w 8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8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3" y="3"/>
                      <a:pt x="1" y="6"/>
                      <a:pt x="0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0"/>
                      <a:pt x="8" y="0"/>
                      <a:pt x="8" y="0"/>
                    </a:cubicBezTo>
                  </a:path>
                </a:pathLst>
              </a:cu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93" name="Rectangle 903"/>
              <p:cNvSpPr>
                <a:spLocks noChangeArrowheads="1"/>
              </p:cNvSpPr>
              <p:nvPr/>
            </p:nvSpPr>
            <p:spPr bwMode="auto">
              <a:xfrm>
                <a:off x="4688" y="2050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94" name="Rectangle 904"/>
              <p:cNvSpPr>
                <a:spLocks noChangeArrowheads="1"/>
              </p:cNvSpPr>
              <p:nvPr/>
            </p:nvSpPr>
            <p:spPr bwMode="auto">
              <a:xfrm>
                <a:off x="4688" y="2050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95" name="Freeform 905"/>
              <p:cNvSpPr>
                <a:spLocks/>
              </p:cNvSpPr>
              <p:nvPr/>
            </p:nvSpPr>
            <p:spPr bwMode="auto">
              <a:xfrm>
                <a:off x="4688" y="2022"/>
                <a:ext cx="9" cy="24"/>
              </a:xfrm>
              <a:custGeom>
                <a:avLst/>
                <a:gdLst>
                  <a:gd name="T0" fmla="*/ 4 w 4"/>
                  <a:gd name="T1" fmla="*/ 0 h 10"/>
                  <a:gd name="T2" fmla="*/ 0 w 4"/>
                  <a:gd name="T3" fmla="*/ 0 h 10"/>
                  <a:gd name="T4" fmla="*/ 0 w 4"/>
                  <a:gd name="T5" fmla="*/ 10 h 10"/>
                  <a:gd name="T6" fmla="*/ 4 w 4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2" y="7"/>
                      <a:pt x="3" y="3"/>
                      <a:pt x="4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96" name="Freeform 906"/>
              <p:cNvSpPr>
                <a:spLocks/>
              </p:cNvSpPr>
              <p:nvPr/>
            </p:nvSpPr>
            <p:spPr bwMode="auto">
              <a:xfrm>
                <a:off x="4688" y="2022"/>
                <a:ext cx="28" cy="28"/>
              </a:xfrm>
              <a:custGeom>
                <a:avLst/>
                <a:gdLst>
                  <a:gd name="T0" fmla="*/ 12 w 12"/>
                  <a:gd name="T1" fmla="*/ 0 h 12"/>
                  <a:gd name="T2" fmla="*/ 4 w 12"/>
                  <a:gd name="T3" fmla="*/ 0 h 12"/>
                  <a:gd name="T4" fmla="*/ 0 w 12"/>
                  <a:gd name="T5" fmla="*/ 10 h 12"/>
                  <a:gd name="T6" fmla="*/ 0 w 12"/>
                  <a:gd name="T7" fmla="*/ 12 h 12"/>
                  <a:gd name="T8" fmla="*/ 12 w 12"/>
                  <a:gd name="T9" fmla="*/ 12 h 12"/>
                  <a:gd name="T10" fmla="*/ 12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3" y="3"/>
                      <a:pt x="2" y="7"/>
                      <a:pt x="0" y="1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97" name="Freeform 907"/>
              <p:cNvSpPr>
                <a:spLocks/>
              </p:cNvSpPr>
              <p:nvPr/>
            </p:nvSpPr>
            <p:spPr bwMode="auto">
              <a:xfrm>
                <a:off x="4811" y="1894"/>
                <a:ext cx="24" cy="163"/>
              </a:xfrm>
              <a:custGeom>
                <a:avLst/>
                <a:gdLst>
                  <a:gd name="T0" fmla="*/ 9 w 10"/>
                  <a:gd name="T1" fmla="*/ 0 h 69"/>
                  <a:gd name="T2" fmla="*/ 0 w 10"/>
                  <a:gd name="T3" fmla="*/ 0 h 69"/>
                  <a:gd name="T4" fmla="*/ 0 w 10"/>
                  <a:gd name="T5" fmla="*/ 69 h 69"/>
                  <a:gd name="T6" fmla="*/ 1 w 10"/>
                  <a:gd name="T7" fmla="*/ 66 h 69"/>
                  <a:gd name="T8" fmla="*/ 0 w 10"/>
                  <a:gd name="T9" fmla="*/ 66 h 69"/>
                  <a:gd name="T10" fmla="*/ 0 w 10"/>
                  <a:gd name="T11" fmla="*/ 58 h 69"/>
                  <a:gd name="T12" fmla="*/ 0 w 10"/>
                  <a:gd name="T13" fmla="*/ 56 h 69"/>
                  <a:gd name="T14" fmla="*/ 0 w 10"/>
                  <a:gd name="T15" fmla="*/ 30 h 69"/>
                  <a:gd name="T16" fmla="*/ 10 w 10"/>
                  <a:gd name="T17" fmla="*/ 30 h 69"/>
                  <a:gd name="T18" fmla="*/ 10 w 10"/>
                  <a:gd name="T19" fmla="*/ 21 h 69"/>
                  <a:gd name="T20" fmla="*/ 9 w 10"/>
                  <a:gd name="T21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" h="69">
                    <a:moveTo>
                      <a:pt x="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8"/>
                      <a:pt x="1" y="67"/>
                      <a:pt x="1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10" y="25"/>
                      <a:pt x="10" y="21"/>
                      <a:pt x="10" y="21"/>
                    </a:cubicBezTo>
                    <a:cubicBezTo>
                      <a:pt x="10" y="21"/>
                      <a:pt x="10" y="14"/>
                      <a:pt x="9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98" name="Freeform 908"/>
              <p:cNvSpPr>
                <a:spLocks/>
              </p:cNvSpPr>
              <p:nvPr/>
            </p:nvSpPr>
            <p:spPr bwMode="auto">
              <a:xfrm>
                <a:off x="4811" y="1965"/>
                <a:ext cx="24" cy="62"/>
              </a:xfrm>
              <a:custGeom>
                <a:avLst/>
                <a:gdLst>
                  <a:gd name="T0" fmla="*/ 10 w 10"/>
                  <a:gd name="T1" fmla="*/ 0 h 26"/>
                  <a:gd name="T2" fmla="*/ 0 w 10"/>
                  <a:gd name="T3" fmla="*/ 0 h 26"/>
                  <a:gd name="T4" fmla="*/ 0 w 10"/>
                  <a:gd name="T5" fmla="*/ 26 h 26"/>
                  <a:gd name="T6" fmla="*/ 0 w 10"/>
                  <a:gd name="T7" fmla="*/ 16 h 26"/>
                  <a:gd name="T8" fmla="*/ 7 w 10"/>
                  <a:gd name="T9" fmla="*/ 16 h 26"/>
                  <a:gd name="T10" fmla="*/ 10 w 10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26">
                    <a:moveTo>
                      <a:pt x="1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8" y="10"/>
                      <a:pt x="9" y="4"/>
                      <a:pt x="1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99" name="Freeform 909"/>
              <p:cNvSpPr>
                <a:spLocks/>
              </p:cNvSpPr>
              <p:nvPr/>
            </p:nvSpPr>
            <p:spPr bwMode="auto">
              <a:xfrm>
                <a:off x="4811" y="2003"/>
                <a:ext cx="17" cy="24"/>
              </a:xfrm>
              <a:custGeom>
                <a:avLst/>
                <a:gdLst>
                  <a:gd name="T0" fmla="*/ 7 w 7"/>
                  <a:gd name="T1" fmla="*/ 0 h 10"/>
                  <a:gd name="T2" fmla="*/ 0 w 7"/>
                  <a:gd name="T3" fmla="*/ 0 h 10"/>
                  <a:gd name="T4" fmla="*/ 0 w 7"/>
                  <a:gd name="T5" fmla="*/ 10 h 10"/>
                  <a:gd name="T6" fmla="*/ 0 w 7"/>
                  <a:gd name="T7" fmla="*/ 8 h 10"/>
                  <a:gd name="T8" fmla="*/ 5 w 7"/>
                  <a:gd name="T9" fmla="*/ 8 h 10"/>
                  <a:gd name="T10" fmla="*/ 7 w 7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0">
                    <a:moveTo>
                      <a:pt x="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5"/>
                      <a:pt x="6" y="3"/>
                      <a:pt x="7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00" name="Freeform 910"/>
              <p:cNvSpPr>
                <a:spLocks/>
              </p:cNvSpPr>
              <p:nvPr/>
            </p:nvSpPr>
            <p:spPr bwMode="auto">
              <a:xfrm>
                <a:off x="4811" y="2022"/>
                <a:ext cx="12" cy="28"/>
              </a:xfrm>
              <a:custGeom>
                <a:avLst/>
                <a:gdLst>
                  <a:gd name="T0" fmla="*/ 5 w 5"/>
                  <a:gd name="T1" fmla="*/ 0 h 12"/>
                  <a:gd name="T2" fmla="*/ 0 w 5"/>
                  <a:gd name="T3" fmla="*/ 0 h 12"/>
                  <a:gd name="T4" fmla="*/ 0 w 5"/>
                  <a:gd name="T5" fmla="*/ 2 h 12"/>
                  <a:gd name="T6" fmla="*/ 0 w 5"/>
                  <a:gd name="T7" fmla="*/ 4 h 12"/>
                  <a:gd name="T8" fmla="*/ 0 w 5"/>
                  <a:gd name="T9" fmla="*/ 12 h 12"/>
                  <a:gd name="T10" fmla="*/ 1 w 5"/>
                  <a:gd name="T11" fmla="*/ 12 h 12"/>
                  <a:gd name="T12" fmla="*/ 5 w 5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2">
                    <a:moveTo>
                      <a:pt x="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3" y="8"/>
                      <a:pt x="4" y="4"/>
                      <a:pt x="5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01" name="Freeform 911"/>
              <p:cNvSpPr>
                <a:spLocks noEditPoints="1"/>
              </p:cNvSpPr>
              <p:nvPr/>
            </p:nvSpPr>
            <p:spPr bwMode="auto">
              <a:xfrm>
                <a:off x="897" y="1609"/>
                <a:ext cx="222" cy="285"/>
              </a:xfrm>
              <a:custGeom>
                <a:avLst/>
                <a:gdLst>
                  <a:gd name="T0" fmla="*/ 94 w 94"/>
                  <a:gd name="T1" fmla="*/ 66 h 120"/>
                  <a:gd name="T2" fmla="*/ 54 w 94"/>
                  <a:gd name="T3" fmla="*/ 66 h 120"/>
                  <a:gd name="T4" fmla="*/ 54 w 94"/>
                  <a:gd name="T5" fmla="*/ 120 h 120"/>
                  <a:gd name="T6" fmla="*/ 42 w 94"/>
                  <a:gd name="T7" fmla="*/ 120 h 120"/>
                  <a:gd name="T8" fmla="*/ 42 w 94"/>
                  <a:gd name="T9" fmla="*/ 66 h 120"/>
                  <a:gd name="T10" fmla="*/ 42 w 94"/>
                  <a:gd name="T11" fmla="*/ 120 h 120"/>
                  <a:gd name="T12" fmla="*/ 14 w 94"/>
                  <a:gd name="T13" fmla="*/ 120 h 120"/>
                  <a:gd name="T14" fmla="*/ 14 w 94"/>
                  <a:gd name="T15" fmla="*/ 120 h 120"/>
                  <a:gd name="T16" fmla="*/ 94 w 94"/>
                  <a:gd name="T17" fmla="*/ 120 h 120"/>
                  <a:gd name="T18" fmla="*/ 94 w 94"/>
                  <a:gd name="T19" fmla="*/ 66 h 120"/>
                  <a:gd name="T20" fmla="*/ 4 w 94"/>
                  <a:gd name="T21" fmla="*/ 0 h 120"/>
                  <a:gd name="T22" fmla="*/ 0 w 94"/>
                  <a:gd name="T23" fmla="*/ 0 h 120"/>
                  <a:gd name="T24" fmla="*/ 3 w 94"/>
                  <a:gd name="T25" fmla="*/ 30 h 120"/>
                  <a:gd name="T26" fmla="*/ 4 w 94"/>
                  <a:gd name="T27" fmla="*/ 30 h 120"/>
                  <a:gd name="T28" fmla="*/ 4 w 94"/>
                  <a:gd name="T29" fmla="*/ 0 h 120"/>
                  <a:gd name="T30" fmla="*/ 94 w 94"/>
                  <a:gd name="T31" fmla="*/ 0 h 120"/>
                  <a:gd name="T32" fmla="*/ 54 w 94"/>
                  <a:gd name="T33" fmla="*/ 0 h 120"/>
                  <a:gd name="T34" fmla="*/ 54 w 94"/>
                  <a:gd name="T35" fmla="*/ 30 h 120"/>
                  <a:gd name="T36" fmla="*/ 94 w 94"/>
                  <a:gd name="T37" fmla="*/ 30 h 120"/>
                  <a:gd name="T38" fmla="*/ 94 w 94"/>
                  <a:gd name="T39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4" h="120">
                    <a:moveTo>
                      <a:pt x="94" y="66"/>
                    </a:moveTo>
                    <a:cubicBezTo>
                      <a:pt x="54" y="66"/>
                      <a:pt x="54" y="66"/>
                      <a:pt x="54" y="66"/>
                    </a:cubicBezTo>
                    <a:cubicBezTo>
                      <a:pt x="54" y="120"/>
                      <a:pt x="54" y="120"/>
                      <a:pt x="54" y="120"/>
                    </a:cubicBezTo>
                    <a:cubicBezTo>
                      <a:pt x="42" y="120"/>
                      <a:pt x="42" y="120"/>
                      <a:pt x="42" y="120"/>
                    </a:cubicBezTo>
                    <a:cubicBezTo>
                      <a:pt x="42" y="66"/>
                      <a:pt x="42" y="66"/>
                      <a:pt x="42" y="66"/>
                    </a:cubicBezTo>
                    <a:cubicBezTo>
                      <a:pt x="42" y="120"/>
                      <a:pt x="42" y="120"/>
                      <a:pt x="42" y="120"/>
                    </a:cubicBezTo>
                    <a:cubicBezTo>
                      <a:pt x="14" y="120"/>
                      <a:pt x="14" y="120"/>
                      <a:pt x="14" y="120"/>
                    </a:cubicBezTo>
                    <a:cubicBezTo>
                      <a:pt x="14" y="120"/>
                      <a:pt x="14" y="120"/>
                      <a:pt x="14" y="120"/>
                    </a:cubicBezTo>
                    <a:cubicBezTo>
                      <a:pt x="94" y="120"/>
                      <a:pt x="94" y="120"/>
                      <a:pt x="94" y="120"/>
                    </a:cubicBezTo>
                    <a:cubicBezTo>
                      <a:pt x="94" y="66"/>
                      <a:pt x="94" y="66"/>
                      <a:pt x="94" y="66"/>
                    </a:cubicBezTo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0"/>
                      <a:pt x="2" y="20"/>
                      <a:pt x="3" y="30"/>
                    </a:cubicBezTo>
                    <a:cubicBezTo>
                      <a:pt x="4" y="30"/>
                      <a:pt x="4" y="30"/>
                      <a:pt x="4" y="30"/>
                    </a:cubicBezTo>
                    <a:cubicBezTo>
                      <a:pt x="4" y="0"/>
                      <a:pt x="4" y="0"/>
                      <a:pt x="4" y="0"/>
                    </a:cubicBezTo>
                    <a:moveTo>
                      <a:pt x="94" y="0"/>
                    </a:moveTo>
                    <a:cubicBezTo>
                      <a:pt x="54" y="0"/>
                      <a:pt x="54" y="0"/>
                      <a:pt x="54" y="0"/>
                    </a:cubicBezTo>
                    <a:cubicBezTo>
                      <a:pt x="54" y="30"/>
                      <a:pt x="54" y="30"/>
                      <a:pt x="54" y="30"/>
                    </a:cubicBezTo>
                    <a:cubicBezTo>
                      <a:pt x="94" y="30"/>
                      <a:pt x="94" y="30"/>
                      <a:pt x="94" y="30"/>
                    </a:cubicBezTo>
                    <a:cubicBezTo>
                      <a:pt x="94" y="0"/>
                      <a:pt x="94" y="0"/>
                      <a:pt x="94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02" name="Freeform 912"/>
              <p:cNvSpPr>
                <a:spLocks noEditPoints="1"/>
              </p:cNvSpPr>
              <p:nvPr/>
            </p:nvSpPr>
            <p:spPr bwMode="auto">
              <a:xfrm>
                <a:off x="904" y="1681"/>
                <a:ext cx="215" cy="38"/>
              </a:xfrm>
              <a:custGeom>
                <a:avLst/>
                <a:gdLst>
                  <a:gd name="T0" fmla="*/ 1 w 91"/>
                  <a:gd name="T1" fmla="*/ 0 h 16"/>
                  <a:gd name="T2" fmla="*/ 0 w 91"/>
                  <a:gd name="T3" fmla="*/ 0 h 16"/>
                  <a:gd name="T4" fmla="*/ 1 w 91"/>
                  <a:gd name="T5" fmla="*/ 8 h 16"/>
                  <a:gd name="T6" fmla="*/ 1 w 91"/>
                  <a:gd name="T7" fmla="*/ 0 h 16"/>
                  <a:gd name="T8" fmla="*/ 91 w 91"/>
                  <a:gd name="T9" fmla="*/ 0 h 16"/>
                  <a:gd name="T10" fmla="*/ 51 w 91"/>
                  <a:gd name="T11" fmla="*/ 0 h 16"/>
                  <a:gd name="T12" fmla="*/ 51 w 91"/>
                  <a:gd name="T13" fmla="*/ 16 h 16"/>
                  <a:gd name="T14" fmla="*/ 91 w 91"/>
                  <a:gd name="T15" fmla="*/ 16 h 16"/>
                  <a:gd name="T16" fmla="*/ 91 w 91"/>
                  <a:gd name="T1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1" h="16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1" y="5"/>
                      <a:pt x="1" y="8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91" y="0"/>
                    </a:moveTo>
                    <a:cubicBezTo>
                      <a:pt x="51" y="0"/>
                      <a:pt x="51" y="0"/>
                      <a:pt x="51" y="0"/>
                    </a:cubicBezTo>
                    <a:cubicBezTo>
                      <a:pt x="51" y="16"/>
                      <a:pt x="51" y="16"/>
                      <a:pt x="51" y="16"/>
                    </a:cubicBezTo>
                    <a:cubicBezTo>
                      <a:pt x="91" y="16"/>
                      <a:pt x="91" y="16"/>
                      <a:pt x="91" y="16"/>
                    </a:cubicBezTo>
                    <a:cubicBezTo>
                      <a:pt x="91" y="0"/>
                      <a:pt x="91" y="0"/>
                      <a:pt x="91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03" name="Rectangle 913"/>
              <p:cNvSpPr>
                <a:spLocks noChangeArrowheads="1"/>
              </p:cNvSpPr>
              <p:nvPr/>
            </p:nvSpPr>
            <p:spPr bwMode="auto">
              <a:xfrm>
                <a:off x="1025" y="1719"/>
                <a:ext cx="94" cy="18"/>
              </a:xfrm>
              <a:prstGeom prst="rect">
                <a:avLst/>
              </a:pr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04" name="Rectangle 914"/>
              <p:cNvSpPr>
                <a:spLocks noChangeArrowheads="1"/>
              </p:cNvSpPr>
              <p:nvPr/>
            </p:nvSpPr>
            <p:spPr bwMode="auto">
              <a:xfrm>
                <a:off x="1025" y="1719"/>
                <a:ext cx="94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05" name="Rectangle 915"/>
              <p:cNvSpPr>
                <a:spLocks noChangeArrowheads="1"/>
              </p:cNvSpPr>
              <p:nvPr/>
            </p:nvSpPr>
            <p:spPr bwMode="auto">
              <a:xfrm>
                <a:off x="1025" y="1737"/>
                <a:ext cx="94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06" name="Rectangle 916"/>
              <p:cNvSpPr>
                <a:spLocks noChangeArrowheads="1"/>
              </p:cNvSpPr>
              <p:nvPr/>
            </p:nvSpPr>
            <p:spPr bwMode="auto">
              <a:xfrm>
                <a:off x="1025" y="1737"/>
                <a:ext cx="9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07" name="Rectangle 917"/>
              <p:cNvSpPr>
                <a:spLocks noChangeArrowheads="1"/>
              </p:cNvSpPr>
              <p:nvPr/>
            </p:nvSpPr>
            <p:spPr bwMode="auto">
              <a:xfrm>
                <a:off x="906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08" name="Rectangle 918"/>
              <p:cNvSpPr>
                <a:spLocks noChangeArrowheads="1"/>
              </p:cNvSpPr>
              <p:nvPr/>
            </p:nvSpPr>
            <p:spPr bwMode="auto">
              <a:xfrm>
                <a:off x="906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09" name="Freeform 919"/>
              <p:cNvSpPr>
                <a:spLocks/>
              </p:cNvSpPr>
              <p:nvPr/>
            </p:nvSpPr>
            <p:spPr bwMode="auto">
              <a:xfrm>
                <a:off x="906" y="1681"/>
                <a:ext cx="90" cy="38"/>
              </a:xfrm>
              <a:custGeom>
                <a:avLst/>
                <a:gdLst>
                  <a:gd name="T0" fmla="*/ 38 w 38"/>
                  <a:gd name="T1" fmla="*/ 0 h 16"/>
                  <a:gd name="T2" fmla="*/ 0 w 38"/>
                  <a:gd name="T3" fmla="*/ 0 h 16"/>
                  <a:gd name="T4" fmla="*/ 0 w 38"/>
                  <a:gd name="T5" fmla="*/ 8 h 16"/>
                  <a:gd name="T6" fmla="*/ 1 w 38"/>
                  <a:gd name="T7" fmla="*/ 16 h 16"/>
                  <a:gd name="T8" fmla="*/ 38 w 38"/>
                  <a:gd name="T9" fmla="*/ 16 h 16"/>
                  <a:gd name="T10" fmla="*/ 38 w 38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6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10"/>
                      <a:pt x="1" y="13"/>
                      <a:pt x="1" y="16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10" name="Freeform 920"/>
              <p:cNvSpPr>
                <a:spLocks/>
              </p:cNvSpPr>
              <p:nvPr/>
            </p:nvSpPr>
            <p:spPr bwMode="auto">
              <a:xfrm>
                <a:off x="909" y="1719"/>
                <a:ext cx="87" cy="18"/>
              </a:xfrm>
              <a:custGeom>
                <a:avLst/>
                <a:gdLst>
                  <a:gd name="T0" fmla="*/ 37 w 37"/>
                  <a:gd name="T1" fmla="*/ 0 h 8"/>
                  <a:gd name="T2" fmla="*/ 0 w 37"/>
                  <a:gd name="T3" fmla="*/ 0 h 8"/>
                  <a:gd name="T4" fmla="*/ 1 w 37"/>
                  <a:gd name="T5" fmla="*/ 8 h 8"/>
                  <a:gd name="T6" fmla="*/ 37 w 37"/>
                  <a:gd name="T7" fmla="*/ 8 h 8"/>
                  <a:gd name="T8" fmla="*/ 37 w 37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">
                    <a:moveTo>
                      <a:pt x="3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6"/>
                      <a:pt x="1" y="8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0"/>
                      <a:pt x="37" y="0"/>
                      <a:pt x="37" y="0"/>
                    </a:cubicBezTo>
                  </a:path>
                </a:pathLst>
              </a:cu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11" name="Freeform 921"/>
              <p:cNvSpPr>
                <a:spLocks/>
              </p:cNvSpPr>
              <p:nvPr/>
            </p:nvSpPr>
            <p:spPr bwMode="auto">
              <a:xfrm>
                <a:off x="913" y="1766"/>
                <a:ext cx="83" cy="128"/>
              </a:xfrm>
              <a:custGeom>
                <a:avLst/>
                <a:gdLst>
                  <a:gd name="T0" fmla="*/ 35 w 35"/>
                  <a:gd name="T1" fmla="*/ 0 h 54"/>
                  <a:gd name="T2" fmla="*/ 0 w 35"/>
                  <a:gd name="T3" fmla="*/ 0 h 54"/>
                  <a:gd name="T4" fmla="*/ 7 w 35"/>
                  <a:gd name="T5" fmla="*/ 54 h 54"/>
                  <a:gd name="T6" fmla="*/ 35 w 35"/>
                  <a:gd name="T7" fmla="*/ 54 h 54"/>
                  <a:gd name="T8" fmla="*/ 35 w 35"/>
                  <a:gd name="T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54">
                    <a:moveTo>
                      <a:pt x="3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8"/>
                      <a:pt x="4" y="36"/>
                      <a:pt x="7" y="54"/>
                    </a:cubicBezTo>
                    <a:cubicBezTo>
                      <a:pt x="35" y="54"/>
                      <a:pt x="35" y="54"/>
                      <a:pt x="35" y="54"/>
                    </a:cubicBezTo>
                    <a:cubicBezTo>
                      <a:pt x="35" y="0"/>
                      <a:pt x="35" y="0"/>
                      <a:pt x="35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12" name="Freeform 922"/>
              <p:cNvSpPr>
                <a:spLocks/>
              </p:cNvSpPr>
              <p:nvPr/>
            </p:nvSpPr>
            <p:spPr bwMode="auto">
              <a:xfrm>
                <a:off x="911" y="1737"/>
                <a:ext cx="85" cy="29"/>
              </a:xfrm>
              <a:custGeom>
                <a:avLst/>
                <a:gdLst>
                  <a:gd name="T0" fmla="*/ 36 w 36"/>
                  <a:gd name="T1" fmla="*/ 0 h 12"/>
                  <a:gd name="T2" fmla="*/ 0 w 36"/>
                  <a:gd name="T3" fmla="*/ 0 h 12"/>
                  <a:gd name="T4" fmla="*/ 1 w 36"/>
                  <a:gd name="T5" fmla="*/ 12 h 12"/>
                  <a:gd name="T6" fmla="*/ 36 w 36"/>
                  <a:gd name="T7" fmla="*/ 12 h 12"/>
                  <a:gd name="T8" fmla="*/ 36 w 3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2">
                    <a:moveTo>
                      <a:pt x="3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1" y="8"/>
                      <a:pt x="1" y="12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36" y="0"/>
                      <a:pt x="36" y="0"/>
                      <a:pt x="36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13" name="Rectangle 923"/>
              <p:cNvSpPr>
                <a:spLocks noChangeArrowheads="1"/>
              </p:cNvSpPr>
              <p:nvPr/>
            </p:nvSpPr>
            <p:spPr bwMode="auto">
              <a:xfrm>
                <a:off x="996" y="1609"/>
                <a:ext cx="29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14" name="Rectangle 924"/>
              <p:cNvSpPr>
                <a:spLocks noChangeArrowheads="1"/>
              </p:cNvSpPr>
              <p:nvPr/>
            </p:nvSpPr>
            <p:spPr bwMode="auto">
              <a:xfrm>
                <a:off x="996" y="1609"/>
                <a:ext cx="2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15" name="Rectangle 925"/>
              <p:cNvSpPr>
                <a:spLocks noChangeArrowheads="1"/>
              </p:cNvSpPr>
              <p:nvPr/>
            </p:nvSpPr>
            <p:spPr bwMode="auto">
              <a:xfrm>
                <a:off x="996" y="1681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16" name="Rectangle 926"/>
              <p:cNvSpPr>
                <a:spLocks noChangeArrowheads="1"/>
              </p:cNvSpPr>
              <p:nvPr/>
            </p:nvSpPr>
            <p:spPr bwMode="auto">
              <a:xfrm>
                <a:off x="996" y="1681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17" name="Rectangle 927"/>
              <p:cNvSpPr>
                <a:spLocks noChangeArrowheads="1"/>
              </p:cNvSpPr>
              <p:nvPr/>
            </p:nvSpPr>
            <p:spPr bwMode="auto">
              <a:xfrm>
                <a:off x="996" y="1719"/>
                <a:ext cx="29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18" name="Rectangle 928"/>
              <p:cNvSpPr>
                <a:spLocks noChangeArrowheads="1"/>
              </p:cNvSpPr>
              <p:nvPr/>
            </p:nvSpPr>
            <p:spPr bwMode="auto">
              <a:xfrm>
                <a:off x="996" y="1719"/>
                <a:ext cx="29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19" name="Rectangle 929"/>
              <p:cNvSpPr>
                <a:spLocks noChangeArrowheads="1"/>
              </p:cNvSpPr>
              <p:nvPr/>
            </p:nvSpPr>
            <p:spPr bwMode="auto">
              <a:xfrm>
                <a:off x="996" y="1766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20" name="Rectangle 930"/>
              <p:cNvSpPr>
                <a:spLocks noChangeArrowheads="1"/>
              </p:cNvSpPr>
              <p:nvPr/>
            </p:nvSpPr>
            <p:spPr bwMode="auto">
              <a:xfrm>
                <a:off x="996" y="1766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21" name="Rectangle 931"/>
              <p:cNvSpPr>
                <a:spLocks noChangeArrowheads="1"/>
              </p:cNvSpPr>
              <p:nvPr/>
            </p:nvSpPr>
            <p:spPr bwMode="auto">
              <a:xfrm>
                <a:off x="996" y="1737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22" name="Rectangle 932"/>
              <p:cNvSpPr>
                <a:spLocks noChangeArrowheads="1"/>
              </p:cNvSpPr>
              <p:nvPr/>
            </p:nvSpPr>
            <p:spPr bwMode="auto">
              <a:xfrm>
                <a:off x="996" y="1737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23" name="Freeform 933"/>
              <p:cNvSpPr>
                <a:spLocks noEditPoints="1"/>
              </p:cNvSpPr>
              <p:nvPr/>
            </p:nvSpPr>
            <p:spPr bwMode="auto">
              <a:xfrm>
                <a:off x="1119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24" name="Freeform 934"/>
              <p:cNvSpPr>
                <a:spLocks noEditPoints="1"/>
              </p:cNvSpPr>
              <p:nvPr/>
            </p:nvSpPr>
            <p:spPr bwMode="auto">
              <a:xfrm>
                <a:off x="1119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25" name="Freeform 935"/>
              <p:cNvSpPr>
                <a:spLocks noEditPoints="1"/>
              </p:cNvSpPr>
              <p:nvPr/>
            </p:nvSpPr>
            <p:spPr bwMode="auto">
              <a:xfrm>
                <a:off x="1119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26" name="Freeform 936"/>
              <p:cNvSpPr>
                <a:spLocks noEditPoints="1"/>
              </p:cNvSpPr>
              <p:nvPr/>
            </p:nvSpPr>
            <p:spPr bwMode="auto">
              <a:xfrm>
                <a:off x="1119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27" name="Freeform 937"/>
              <p:cNvSpPr>
                <a:spLocks noEditPoints="1"/>
              </p:cNvSpPr>
              <p:nvPr/>
            </p:nvSpPr>
            <p:spPr bwMode="auto">
              <a:xfrm>
                <a:off x="1119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28" name="Freeform 938"/>
              <p:cNvSpPr>
                <a:spLocks noEditPoints="1"/>
              </p:cNvSpPr>
              <p:nvPr/>
            </p:nvSpPr>
            <p:spPr bwMode="auto">
              <a:xfrm>
                <a:off x="1119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29" name="Freeform 939"/>
              <p:cNvSpPr>
                <a:spLocks noEditPoints="1"/>
              </p:cNvSpPr>
              <p:nvPr/>
            </p:nvSpPr>
            <p:spPr bwMode="auto">
              <a:xfrm>
                <a:off x="1119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30" name="Freeform 940"/>
              <p:cNvSpPr>
                <a:spLocks noEditPoints="1"/>
              </p:cNvSpPr>
              <p:nvPr/>
            </p:nvSpPr>
            <p:spPr bwMode="auto">
              <a:xfrm>
                <a:off x="1119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31" name="Rectangle 941"/>
              <p:cNvSpPr>
                <a:spLocks noChangeArrowheads="1"/>
              </p:cNvSpPr>
              <p:nvPr/>
            </p:nvSpPr>
            <p:spPr bwMode="auto">
              <a:xfrm>
                <a:off x="1190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32" name="Rectangle 942"/>
              <p:cNvSpPr>
                <a:spLocks noChangeArrowheads="1"/>
              </p:cNvSpPr>
              <p:nvPr/>
            </p:nvSpPr>
            <p:spPr bwMode="auto">
              <a:xfrm>
                <a:off x="1190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33" name="Rectangle 943"/>
              <p:cNvSpPr>
                <a:spLocks noChangeArrowheads="1"/>
              </p:cNvSpPr>
              <p:nvPr/>
            </p:nvSpPr>
            <p:spPr bwMode="auto">
              <a:xfrm>
                <a:off x="1190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34" name="Rectangle 944"/>
              <p:cNvSpPr>
                <a:spLocks noChangeArrowheads="1"/>
              </p:cNvSpPr>
              <p:nvPr/>
            </p:nvSpPr>
            <p:spPr bwMode="auto">
              <a:xfrm>
                <a:off x="1190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35" name="Rectangle 945"/>
              <p:cNvSpPr>
                <a:spLocks noChangeArrowheads="1"/>
              </p:cNvSpPr>
              <p:nvPr/>
            </p:nvSpPr>
            <p:spPr bwMode="auto">
              <a:xfrm>
                <a:off x="1190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36" name="Rectangle 946"/>
              <p:cNvSpPr>
                <a:spLocks noChangeArrowheads="1"/>
              </p:cNvSpPr>
              <p:nvPr/>
            </p:nvSpPr>
            <p:spPr bwMode="auto">
              <a:xfrm>
                <a:off x="1190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37" name="Rectangle 947"/>
              <p:cNvSpPr>
                <a:spLocks noChangeArrowheads="1"/>
              </p:cNvSpPr>
              <p:nvPr/>
            </p:nvSpPr>
            <p:spPr bwMode="auto">
              <a:xfrm>
                <a:off x="1190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38" name="Rectangle 948"/>
              <p:cNvSpPr>
                <a:spLocks noChangeArrowheads="1"/>
              </p:cNvSpPr>
              <p:nvPr/>
            </p:nvSpPr>
            <p:spPr bwMode="auto">
              <a:xfrm>
                <a:off x="1190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39" name="Rectangle 949"/>
              <p:cNvSpPr>
                <a:spLocks noChangeArrowheads="1"/>
              </p:cNvSpPr>
              <p:nvPr/>
            </p:nvSpPr>
            <p:spPr bwMode="auto">
              <a:xfrm>
                <a:off x="1190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40" name="Rectangle 950"/>
              <p:cNvSpPr>
                <a:spLocks noChangeArrowheads="1"/>
              </p:cNvSpPr>
              <p:nvPr/>
            </p:nvSpPr>
            <p:spPr bwMode="auto">
              <a:xfrm>
                <a:off x="1190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41" name="Rectangle 951"/>
              <p:cNvSpPr>
                <a:spLocks noChangeArrowheads="1"/>
              </p:cNvSpPr>
              <p:nvPr/>
            </p:nvSpPr>
            <p:spPr bwMode="auto">
              <a:xfrm>
                <a:off x="1280" y="1609"/>
                <a:ext cx="29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42" name="Rectangle 952"/>
              <p:cNvSpPr>
                <a:spLocks noChangeArrowheads="1"/>
              </p:cNvSpPr>
              <p:nvPr/>
            </p:nvSpPr>
            <p:spPr bwMode="auto">
              <a:xfrm>
                <a:off x="1280" y="1609"/>
                <a:ext cx="2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43" name="Rectangle 953"/>
              <p:cNvSpPr>
                <a:spLocks noChangeArrowheads="1"/>
              </p:cNvSpPr>
              <p:nvPr/>
            </p:nvSpPr>
            <p:spPr bwMode="auto">
              <a:xfrm>
                <a:off x="1280" y="1681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44" name="Rectangle 954"/>
              <p:cNvSpPr>
                <a:spLocks noChangeArrowheads="1"/>
              </p:cNvSpPr>
              <p:nvPr/>
            </p:nvSpPr>
            <p:spPr bwMode="auto">
              <a:xfrm>
                <a:off x="1280" y="1681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45" name="Rectangle 955"/>
              <p:cNvSpPr>
                <a:spLocks noChangeArrowheads="1"/>
              </p:cNvSpPr>
              <p:nvPr/>
            </p:nvSpPr>
            <p:spPr bwMode="auto">
              <a:xfrm>
                <a:off x="1280" y="1719"/>
                <a:ext cx="29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46" name="Rectangle 956"/>
              <p:cNvSpPr>
                <a:spLocks noChangeArrowheads="1"/>
              </p:cNvSpPr>
              <p:nvPr/>
            </p:nvSpPr>
            <p:spPr bwMode="auto">
              <a:xfrm>
                <a:off x="1280" y="1719"/>
                <a:ext cx="29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47" name="Rectangle 957"/>
              <p:cNvSpPr>
                <a:spLocks noChangeArrowheads="1"/>
              </p:cNvSpPr>
              <p:nvPr/>
            </p:nvSpPr>
            <p:spPr bwMode="auto">
              <a:xfrm>
                <a:off x="1280" y="1766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48" name="Rectangle 958"/>
              <p:cNvSpPr>
                <a:spLocks noChangeArrowheads="1"/>
              </p:cNvSpPr>
              <p:nvPr/>
            </p:nvSpPr>
            <p:spPr bwMode="auto">
              <a:xfrm>
                <a:off x="1280" y="1766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49" name="Rectangle 959"/>
              <p:cNvSpPr>
                <a:spLocks noChangeArrowheads="1"/>
              </p:cNvSpPr>
              <p:nvPr/>
            </p:nvSpPr>
            <p:spPr bwMode="auto">
              <a:xfrm>
                <a:off x="1280" y="1737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50" name="Rectangle 960"/>
              <p:cNvSpPr>
                <a:spLocks noChangeArrowheads="1"/>
              </p:cNvSpPr>
              <p:nvPr/>
            </p:nvSpPr>
            <p:spPr bwMode="auto">
              <a:xfrm>
                <a:off x="1280" y="1737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51" name="Freeform 961"/>
              <p:cNvSpPr>
                <a:spLocks noEditPoints="1"/>
              </p:cNvSpPr>
              <p:nvPr/>
            </p:nvSpPr>
            <p:spPr bwMode="auto">
              <a:xfrm>
                <a:off x="1403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52" name="Freeform 962"/>
              <p:cNvSpPr>
                <a:spLocks noEditPoints="1"/>
              </p:cNvSpPr>
              <p:nvPr/>
            </p:nvSpPr>
            <p:spPr bwMode="auto">
              <a:xfrm>
                <a:off x="1403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53" name="Freeform 963"/>
              <p:cNvSpPr>
                <a:spLocks noEditPoints="1"/>
              </p:cNvSpPr>
              <p:nvPr/>
            </p:nvSpPr>
            <p:spPr bwMode="auto">
              <a:xfrm>
                <a:off x="1403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54" name="Freeform 964"/>
              <p:cNvSpPr>
                <a:spLocks noEditPoints="1"/>
              </p:cNvSpPr>
              <p:nvPr/>
            </p:nvSpPr>
            <p:spPr bwMode="auto">
              <a:xfrm>
                <a:off x="1403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55" name="Freeform 965"/>
              <p:cNvSpPr>
                <a:spLocks noEditPoints="1"/>
              </p:cNvSpPr>
              <p:nvPr/>
            </p:nvSpPr>
            <p:spPr bwMode="auto">
              <a:xfrm>
                <a:off x="1403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56" name="Freeform 966"/>
              <p:cNvSpPr>
                <a:spLocks noEditPoints="1"/>
              </p:cNvSpPr>
              <p:nvPr/>
            </p:nvSpPr>
            <p:spPr bwMode="auto">
              <a:xfrm>
                <a:off x="1403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57" name="Freeform 967"/>
              <p:cNvSpPr>
                <a:spLocks noEditPoints="1"/>
              </p:cNvSpPr>
              <p:nvPr/>
            </p:nvSpPr>
            <p:spPr bwMode="auto">
              <a:xfrm>
                <a:off x="1403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58" name="Freeform 968"/>
              <p:cNvSpPr>
                <a:spLocks noEditPoints="1"/>
              </p:cNvSpPr>
              <p:nvPr/>
            </p:nvSpPr>
            <p:spPr bwMode="auto">
              <a:xfrm>
                <a:off x="1403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59" name="Rectangle 969"/>
              <p:cNvSpPr>
                <a:spLocks noChangeArrowheads="1"/>
              </p:cNvSpPr>
              <p:nvPr/>
            </p:nvSpPr>
            <p:spPr bwMode="auto">
              <a:xfrm>
                <a:off x="1474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60" name="Rectangle 970"/>
              <p:cNvSpPr>
                <a:spLocks noChangeArrowheads="1"/>
              </p:cNvSpPr>
              <p:nvPr/>
            </p:nvSpPr>
            <p:spPr bwMode="auto">
              <a:xfrm>
                <a:off x="1474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61" name="Rectangle 971"/>
              <p:cNvSpPr>
                <a:spLocks noChangeArrowheads="1"/>
              </p:cNvSpPr>
              <p:nvPr/>
            </p:nvSpPr>
            <p:spPr bwMode="auto">
              <a:xfrm>
                <a:off x="1474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62" name="Rectangle 972"/>
              <p:cNvSpPr>
                <a:spLocks noChangeArrowheads="1"/>
              </p:cNvSpPr>
              <p:nvPr/>
            </p:nvSpPr>
            <p:spPr bwMode="auto">
              <a:xfrm>
                <a:off x="1474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63" name="Rectangle 973"/>
              <p:cNvSpPr>
                <a:spLocks noChangeArrowheads="1"/>
              </p:cNvSpPr>
              <p:nvPr/>
            </p:nvSpPr>
            <p:spPr bwMode="auto">
              <a:xfrm>
                <a:off x="1474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64" name="Rectangle 974"/>
              <p:cNvSpPr>
                <a:spLocks noChangeArrowheads="1"/>
              </p:cNvSpPr>
              <p:nvPr/>
            </p:nvSpPr>
            <p:spPr bwMode="auto">
              <a:xfrm>
                <a:off x="1474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65" name="Rectangle 975"/>
              <p:cNvSpPr>
                <a:spLocks noChangeArrowheads="1"/>
              </p:cNvSpPr>
              <p:nvPr/>
            </p:nvSpPr>
            <p:spPr bwMode="auto">
              <a:xfrm>
                <a:off x="1474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66" name="Rectangle 976"/>
              <p:cNvSpPr>
                <a:spLocks noChangeArrowheads="1"/>
              </p:cNvSpPr>
              <p:nvPr/>
            </p:nvSpPr>
            <p:spPr bwMode="auto">
              <a:xfrm>
                <a:off x="1474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67" name="Rectangle 977"/>
              <p:cNvSpPr>
                <a:spLocks noChangeArrowheads="1"/>
              </p:cNvSpPr>
              <p:nvPr/>
            </p:nvSpPr>
            <p:spPr bwMode="auto">
              <a:xfrm>
                <a:off x="1474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68" name="Rectangle 978"/>
              <p:cNvSpPr>
                <a:spLocks noChangeArrowheads="1"/>
              </p:cNvSpPr>
              <p:nvPr/>
            </p:nvSpPr>
            <p:spPr bwMode="auto">
              <a:xfrm>
                <a:off x="1474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69" name="Rectangle 979"/>
              <p:cNvSpPr>
                <a:spLocks noChangeArrowheads="1"/>
              </p:cNvSpPr>
              <p:nvPr/>
            </p:nvSpPr>
            <p:spPr bwMode="auto">
              <a:xfrm>
                <a:off x="1564" y="1609"/>
                <a:ext cx="29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70" name="Rectangle 980"/>
              <p:cNvSpPr>
                <a:spLocks noChangeArrowheads="1"/>
              </p:cNvSpPr>
              <p:nvPr/>
            </p:nvSpPr>
            <p:spPr bwMode="auto">
              <a:xfrm>
                <a:off x="1564" y="1609"/>
                <a:ext cx="2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71" name="Rectangle 981"/>
              <p:cNvSpPr>
                <a:spLocks noChangeArrowheads="1"/>
              </p:cNvSpPr>
              <p:nvPr/>
            </p:nvSpPr>
            <p:spPr bwMode="auto">
              <a:xfrm>
                <a:off x="1564" y="1681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72" name="Rectangle 982"/>
              <p:cNvSpPr>
                <a:spLocks noChangeArrowheads="1"/>
              </p:cNvSpPr>
              <p:nvPr/>
            </p:nvSpPr>
            <p:spPr bwMode="auto">
              <a:xfrm>
                <a:off x="1564" y="1681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73" name="Rectangle 983"/>
              <p:cNvSpPr>
                <a:spLocks noChangeArrowheads="1"/>
              </p:cNvSpPr>
              <p:nvPr/>
            </p:nvSpPr>
            <p:spPr bwMode="auto">
              <a:xfrm>
                <a:off x="1564" y="1719"/>
                <a:ext cx="29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74" name="Rectangle 984"/>
              <p:cNvSpPr>
                <a:spLocks noChangeArrowheads="1"/>
              </p:cNvSpPr>
              <p:nvPr/>
            </p:nvSpPr>
            <p:spPr bwMode="auto">
              <a:xfrm>
                <a:off x="1564" y="1719"/>
                <a:ext cx="29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75" name="Rectangle 985"/>
              <p:cNvSpPr>
                <a:spLocks noChangeArrowheads="1"/>
              </p:cNvSpPr>
              <p:nvPr/>
            </p:nvSpPr>
            <p:spPr bwMode="auto">
              <a:xfrm>
                <a:off x="1564" y="1766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76" name="Rectangle 986"/>
              <p:cNvSpPr>
                <a:spLocks noChangeArrowheads="1"/>
              </p:cNvSpPr>
              <p:nvPr/>
            </p:nvSpPr>
            <p:spPr bwMode="auto">
              <a:xfrm>
                <a:off x="1564" y="1766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77" name="Rectangle 987"/>
              <p:cNvSpPr>
                <a:spLocks noChangeArrowheads="1"/>
              </p:cNvSpPr>
              <p:nvPr/>
            </p:nvSpPr>
            <p:spPr bwMode="auto">
              <a:xfrm>
                <a:off x="1564" y="1737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78" name="Rectangle 988"/>
              <p:cNvSpPr>
                <a:spLocks noChangeArrowheads="1"/>
              </p:cNvSpPr>
              <p:nvPr/>
            </p:nvSpPr>
            <p:spPr bwMode="auto">
              <a:xfrm>
                <a:off x="1564" y="1737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79" name="Freeform 989"/>
              <p:cNvSpPr>
                <a:spLocks noEditPoints="1"/>
              </p:cNvSpPr>
              <p:nvPr/>
            </p:nvSpPr>
            <p:spPr bwMode="auto">
              <a:xfrm>
                <a:off x="1687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80" name="Freeform 990"/>
              <p:cNvSpPr>
                <a:spLocks noEditPoints="1"/>
              </p:cNvSpPr>
              <p:nvPr/>
            </p:nvSpPr>
            <p:spPr bwMode="auto">
              <a:xfrm>
                <a:off x="1687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81" name="Freeform 991"/>
              <p:cNvSpPr>
                <a:spLocks noEditPoints="1"/>
              </p:cNvSpPr>
              <p:nvPr/>
            </p:nvSpPr>
            <p:spPr bwMode="auto">
              <a:xfrm>
                <a:off x="1687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82" name="Freeform 992"/>
              <p:cNvSpPr>
                <a:spLocks noEditPoints="1"/>
              </p:cNvSpPr>
              <p:nvPr/>
            </p:nvSpPr>
            <p:spPr bwMode="auto">
              <a:xfrm>
                <a:off x="1687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83" name="Freeform 993"/>
              <p:cNvSpPr>
                <a:spLocks noEditPoints="1"/>
              </p:cNvSpPr>
              <p:nvPr/>
            </p:nvSpPr>
            <p:spPr bwMode="auto">
              <a:xfrm>
                <a:off x="1687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84" name="Freeform 994"/>
              <p:cNvSpPr>
                <a:spLocks noEditPoints="1"/>
              </p:cNvSpPr>
              <p:nvPr/>
            </p:nvSpPr>
            <p:spPr bwMode="auto">
              <a:xfrm>
                <a:off x="1687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85" name="Freeform 995"/>
              <p:cNvSpPr>
                <a:spLocks noEditPoints="1"/>
              </p:cNvSpPr>
              <p:nvPr/>
            </p:nvSpPr>
            <p:spPr bwMode="auto">
              <a:xfrm>
                <a:off x="1687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86" name="Freeform 996"/>
              <p:cNvSpPr>
                <a:spLocks noEditPoints="1"/>
              </p:cNvSpPr>
              <p:nvPr/>
            </p:nvSpPr>
            <p:spPr bwMode="auto">
              <a:xfrm>
                <a:off x="1687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87" name="Rectangle 997"/>
              <p:cNvSpPr>
                <a:spLocks noChangeArrowheads="1"/>
              </p:cNvSpPr>
              <p:nvPr/>
            </p:nvSpPr>
            <p:spPr bwMode="auto">
              <a:xfrm>
                <a:off x="1758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88" name="Rectangle 998"/>
              <p:cNvSpPr>
                <a:spLocks noChangeArrowheads="1"/>
              </p:cNvSpPr>
              <p:nvPr/>
            </p:nvSpPr>
            <p:spPr bwMode="auto">
              <a:xfrm>
                <a:off x="1758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89" name="Rectangle 999"/>
              <p:cNvSpPr>
                <a:spLocks noChangeArrowheads="1"/>
              </p:cNvSpPr>
              <p:nvPr/>
            </p:nvSpPr>
            <p:spPr bwMode="auto">
              <a:xfrm>
                <a:off x="1758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90" name="Rectangle 1000"/>
              <p:cNvSpPr>
                <a:spLocks noChangeArrowheads="1"/>
              </p:cNvSpPr>
              <p:nvPr/>
            </p:nvSpPr>
            <p:spPr bwMode="auto">
              <a:xfrm>
                <a:off x="1758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91" name="Rectangle 1001"/>
              <p:cNvSpPr>
                <a:spLocks noChangeArrowheads="1"/>
              </p:cNvSpPr>
              <p:nvPr/>
            </p:nvSpPr>
            <p:spPr bwMode="auto">
              <a:xfrm>
                <a:off x="1758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92" name="Rectangle 1002"/>
              <p:cNvSpPr>
                <a:spLocks noChangeArrowheads="1"/>
              </p:cNvSpPr>
              <p:nvPr/>
            </p:nvSpPr>
            <p:spPr bwMode="auto">
              <a:xfrm>
                <a:off x="1758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93" name="Rectangle 1003"/>
              <p:cNvSpPr>
                <a:spLocks noChangeArrowheads="1"/>
              </p:cNvSpPr>
              <p:nvPr/>
            </p:nvSpPr>
            <p:spPr bwMode="auto">
              <a:xfrm>
                <a:off x="1758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94" name="Rectangle 1004"/>
              <p:cNvSpPr>
                <a:spLocks noChangeArrowheads="1"/>
              </p:cNvSpPr>
              <p:nvPr/>
            </p:nvSpPr>
            <p:spPr bwMode="auto">
              <a:xfrm>
                <a:off x="1758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95" name="Rectangle 1005"/>
              <p:cNvSpPr>
                <a:spLocks noChangeArrowheads="1"/>
              </p:cNvSpPr>
              <p:nvPr/>
            </p:nvSpPr>
            <p:spPr bwMode="auto">
              <a:xfrm>
                <a:off x="1758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96" name="Rectangle 1006"/>
              <p:cNvSpPr>
                <a:spLocks noChangeArrowheads="1"/>
              </p:cNvSpPr>
              <p:nvPr/>
            </p:nvSpPr>
            <p:spPr bwMode="auto">
              <a:xfrm>
                <a:off x="1758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97" name="Rectangle 1007"/>
              <p:cNvSpPr>
                <a:spLocks noChangeArrowheads="1"/>
              </p:cNvSpPr>
              <p:nvPr/>
            </p:nvSpPr>
            <p:spPr bwMode="auto">
              <a:xfrm>
                <a:off x="1848" y="1609"/>
                <a:ext cx="29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98" name="Rectangle 1008"/>
              <p:cNvSpPr>
                <a:spLocks noChangeArrowheads="1"/>
              </p:cNvSpPr>
              <p:nvPr/>
            </p:nvSpPr>
            <p:spPr bwMode="auto">
              <a:xfrm>
                <a:off x="1848" y="1609"/>
                <a:ext cx="2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1210"/>
            <p:cNvGrpSpPr>
              <a:grpSpLocks/>
            </p:cNvGrpSpPr>
            <p:nvPr/>
          </p:nvGrpSpPr>
          <p:grpSpPr bwMode="auto">
            <a:xfrm>
              <a:off x="2933700" y="2554288"/>
              <a:ext cx="3351213" cy="452438"/>
              <a:chOff x="1848" y="1609"/>
              <a:chExt cx="2111" cy="285"/>
            </a:xfrm>
          </p:grpSpPr>
          <p:sp>
            <p:nvSpPr>
              <p:cNvPr id="1299" name="Rectangle 1010"/>
              <p:cNvSpPr>
                <a:spLocks noChangeArrowheads="1"/>
              </p:cNvSpPr>
              <p:nvPr/>
            </p:nvSpPr>
            <p:spPr bwMode="auto">
              <a:xfrm>
                <a:off x="1848" y="1681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00" name="Rectangle 1011"/>
              <p:cNvSpPr>
                <a:spLocks noChangeArrowheads="1"/>
              </p:cNvSpPr>
              <p:nvPr/>
            </p:nvSpPr>
            <p:spPr bwMode="auto">
              <a:xfrm>
                <a:off x="1848" y="1681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01" name="Rectangle 1012"/>
              <p:cNvSpPr>
                <a:spLocks noChangeArrowheads="1"/>
              </p:cNvSpPr>
              <p:nvPr/>
            </p:nvSpPr>
            <p:spPr bwMode="auto">
              <a:xfrm>
                <a:off x="1848" y="1719"/>
                <a:ext cx="29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02" name="Rectangle 1013"/>
              <p:cNvSpPr>
                <a:spLocks noChangeArrowheads="1"/>
              </p:cNvSpPr>
              <p:nvPr/>
            </p:nvSpPr>
            <p:spPr bwMode="auto">
              <a:xfrm>
                <a:off x="1848" y="1719"/>
                <a:ext cx="29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03" name="Rectangle 1014"/>
              <p:cNvSpPr>
                <a:spLocks noChangeArrowheads="1"/>
              </p:cNvSpPr>
              <p:nvPr/>
            </p:nvSpPr>
            <p:spPr bwMode="auto">
              <a:xfrm>
                <a:off x="1848" y="1766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04" name="Rectangle 1015"/>
              <p:cNvSpPr>
                <a:spLocks noChangeArrowheads="1"/>
              </p:cNvSpPr>
              <p:nvPr/>
            </p:nvSpPr>
            <p:spPr bwMode="auto">
              <a:xfrm>
                <a:off x="1848" y="1766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05" name="Rectangle 1016"/>
              <p:cNvSpPr>
                <a:spLocks noChangeArrowheads="1"/>
              </p:cNvSpPr>
              <p:nvPr/>
            </p:nvSpPr>
            <p:spPr bwMode="auto">
              <a:xfrm>
                <a:off x="1848" y="1737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06" name="Rectangle 1017"/>
              <p:cNvSpPr>
                <a:spLocks noChangeArrowheads="1"/>
              </p:cNvSpPr>
              <p:nvPr/>
            </p:nvSpPr>
            <p:spPr bwMode="auto">
              <a:xfrm>
                <a:off x="1848" y="1737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07" name="Freeform 1018"/>
              <p:cNvSpPr>
                <a:spLocks noEditPoints="1"/>
              </p:cNvSpPr>
              <p:nvPr/>
            </p:nvSpPr>
            <p:spPr bwMode="auto">
              <a:xfrm>
                <a:off x="1971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08" name="Freeform 1019"/>
              <p:cNvSpPr>
                <a:spLocks noEditPoints="1"/>
              </p:cNvSpPr>
              <p:nvPr/>
            </p:nvSpPr>
            <p:spPr bwMode="auto">
              <a:xfrm>
                <a:off x="1971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09" name="Freeform 1020"/>
              <p:cNvSpPr>
                <a:spLocks noEditPoints="1"/>
              </p:cNvSpPr>
              <p:nvPr/>
            </p:nvSpPr>
            <p:spPr bwMode="auto">
              <a:xfrm>
                <a:off x="1971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10" name="Freeform 1021"/>
              <p:cNvSpPr>
                <a:spLocks noEditPoints="1"/>
              </p:cNvSpPr>
              <p:nvPr/>
            </p:nvSpPr>
            <p:spPr bwMode="auto">
              <a:xfrm>
                <a:off x="1971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11" name="Freeform 1022"/>
              <p:cNvSpPr>
                <a:spLocks noEditPoints="1"/>
              </p:cNvSpPr>
              <p:nvPr/>
            </p:nvSpPr>
            <p:spPr bwMode="auto">
              <a:xfrm>
                <a:off x="1971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12" name="Freeform 1023"/>
              <p:cNvSpPr>
                <a:spLocks noEditPoints="1"/>
              </p:cNvSpPr>
              <p:nvPr/>
            </p:nvSpPr>
            <p:spPr bwMode="auto">
              <a:xfrm>
                <a:off x="1971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13" name="Freeform 1024"/>
              <p:cNvSpPr>
                <a:spLocks noEditPoints="1"/>
              </p:cNvSpPr>
              <p:nvPr/>
            </p:nvSpPr>
            <p:spPr bwMode="auto">
              <a:xfrm>
                <a:off x="1971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14" name="Freeform 1025"/>
              <p:cNvSpPr>
                <a:spLocks noEditPoints="1"/>
              </p:cNvSpPr>
              <p:nvPr/>
            </p:nvSpPr>
            <p:spPr bwMode="auto">
              <a:xfrm>
                <a:off x="1971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15" name="Rectangle 1026"/>
              <p:cNvSpPr>
                <a:spLocks noChangeArrowheads="1"/>
              </p:cNvSpPr>
              <p:nvPr/>
            </p:nvSpPr>
            <p:spPr bwMode="auto">
              <a:xfrm>
                <a:off x="2042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16" name="Rectangle 1027"/>
              <p:cNvSpPr>
                <a:spLocks noChangeArrowheads="1"/>
              </p:cNvSpPr>
              <p:nvPr/>
            </p:nvSpPr>
            <p:spPr bwMode="auto">
              <a:xfrm>
                <a:off x="2042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17" name="Rectangle 1028"/>
              <p:cNvSpPr>
                <a:spLocks noChangeArrowheads="1"/>
              </p:cNvSpPr>
              <p:nvPr/>
            </p:nvSpPr>
            <p:spPr bwMode="auto">
              <a:xfrm>
                <a:off x="2042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18" name="Rectangle 1029"/>
              <p:cNvSpPr>
                <a:spLocks noChangeArrowheads="1"/>
              </p:cNvSpPr>
              <p:nvPr/>
            </p:nvSpPr>
            <p:spPr bwMode="auto">
              <a:xfrm>
                <a:off x="2042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19" name="Rectangle 1030"/>
              <p:cNvSpPr>
                <a:spLocks noChangeArrowheads="1"/>
              </p:cNvSpPr>
              <p:nvPr/>
            </p:nvSpPr>
            <p:spPr bwMode="auto">
              <a:xfrm>
                <a:off x="2042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20" name="Rectangle 1031"/>
              <p:cNvSpPr>
                <a:spLocks noChangeArrowheads="1"/>
              </p:cNvSpPr>
              <p:nvPr/>
            </p:nvSpPr>
            <p:spPr bwMode="auto">
              <a:xfrm>
                <a:off x="2042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21" name="Rectangle 1032"/>
              <p:cNvSpPr>
                <a:spLocks noChangeArrowheads="1"/>
              </p:cNvSpPr>
              <p:nvPr/>
            </p:nvSpPr>
            <p:spPr bwMode="auto">
              <a:xfrm>
                <a:off x="2042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22" name="Rectangle 1033"/>
              <p:cNvSpPr>
                <a:spLocks noChangeArrowheads="1"/>
              </p:cNvSpPr>
              <p:nvPr/>
            </p:nvSpPr>
            <p:spPr bwMode="auto">
              <a:xfrm>
                <a:off x="2042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23" name="Rectangle 1034"/>
              <p:cNvSpPr>
                <a:spLocks noChangeArrowheads="1"/>
              </p:cNvSpPr>
              <p:nvPr/>
            </p:nvSpPr>
            <p:spPr bwMode="auto">
              <a:xfrm>
                <a:off x="2042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24" name="Rectangle 1035"/>
              <p:cNvSpPr>
                <a:spLocks noChangeArrowheads="1"/>
              </p:cNvSpPr>
              <p:nvPr/>
            </p:nvSpPr>
            <p:spPr bwMode="auto">
              <a:xfrm>
                <a:off x="2042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25" name="Rectangle 1036"/>
              <p:cNvSpPr>
                <a:spLocks noChangeArrowheads="1"/>
              </p:cNvSpPr>
              <p:nvPr/>
            </p:nvSpPr>
            <p:spPr bwMode="auto">
              <a:xfrm>
                <a:off x="2132" y="1609"/>
                <a:ext cx="29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26" name="Rectangle 1037"/>
              <p:cNvSpPr>
                <a:spLocks noChangeArrowheads="1"/>
              </p:cNvSpPr>
              <p:nvPr/>
            </p:nvSpPr>
            <p:spPr bwMode="auto">
              <a:xfrm>
                <a:off x="2132" y="1609"/>
                <a:ext cx="2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27" name="Rectangle 1038"/>
              <p:cNvSpPr>
                <a:spLocks noChangeArrowheads="1"/>
              </p:cNvSpPr>
              <p:nvPr/>
            </p:nvSpPr>
            <p:spPr bwMode="auto">
              <a:xfrm>
                <a:off x="2132" y="1681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28" name="Rectangle 1039"/>
              <p:cNvSpPr>
                <a:spLocks noChangeArrowheads="1"/>
              </p:cNvSpPr>
              <p:nvPr/>
            </p:nvSpPr>
            <p:spPr bwMode="auto">
              <a:xfrm>
                <a:off x="2132" y="1681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29" name="Rectangle 1040"/>
              <p:cNvSpPr>
                <a:spLocks noChangeArrowheads="1"/>
              </p:cNvSpPr>
              <p:nvPr/>
            </p:nvSpPr>
            <p:spPr bwMode="auto">
              <a:xfrm>
                <a:off x="2132" y="1719"/>
                <a:ext cx="29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30" name="Rectangle 1041"/>
              <p:cNvSpPr>
                <a:spLocks noChangeArrowheads="1"/>
              </p:cNvSpPr>
              <p:nvPr/>
            </p:nvSpPr>
            <p:spPr bwMode="auto">
              <a:xfrm>
                <a:off x="2132" y="1719"/>
                <a:ext cx="29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31" name="Rectangle 1042"/>
              <p:cNvSpPr>
                <a:spLocks noChangeArrowheads="1"/>
              </p:cNvSpPr>
              <p:nvPr/>
            </p:nvSpPr>
            <p:spPr bwMode="auto">
              <a:xfrm>
                <a:off x="2132" y="1766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32" name="Rectangle 1043"/>
              <p:cNvSpPr>
                <a:spLocks noChangeArrowheads="1"/>
              </p:cNvSpPr>
              <p:nvPr/>
            </p:nvSpPr>
            <p:spPr bwMode="auto">
              <a:xfrm>
                <a:off x="2132" y="1766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33" name="Rectangle 1044"/>
              <p:cNvSpPr>
                <a:spLocks noChangeArrowheads="1"/>
              </p:cNvSpPr>
              <p:nvPr/>
            </p:nvSpPr>
            <p:spPr bwMode="auto">
              <a:xfrm>
                <a:off x="2132" y="1737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34" name="Rectangle 1045"/>
              <p:cNvSpPr>
                <a:spLocks noChangeArrowheads="1"/>
              </p:cNvSpPr>
              <p:nvPr/>
            </p:nvSpPr>
            <p:spPr bwMode="auto">
              <a:xfrm>
                <a:off x="2132" y="1737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35" name="Freeform 1046"/>
              <p:cNvSpPr>
                <a:spLocks noEditPoints="1"/>
              </p:cNvSpPr>
              <p:nvPr/>
            </p:nvSpPr>
            <p:spPr bwMode="auto">
              <a:xfrm>
                <a:off x="2255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36" name="Freeform 1047"/>
              <p:cNvSpPr>
                <a:spLocks noEditPoints="1"/>
              </p:cNvSpPr>
              <p:nvPr/>
            </p:nvSpPr>
            <p:spPr bwMode="auto">
              <a:xfrm>
                <a:off x="2255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37" name="Freeform 1048"/>
              <p:cNvSpPr>
                <a:spLocks noEditPoints="1"/>
              </p:cNvSpPr>
              <p:nvPr/>
            </p:nvSpPr>
            <p:spPr bwMode="auto">
              <a:xfrm>
                <a:off x="2255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38" name="Freeform 1049"/>
              <p:cNvSpPr>
                <a:spLocks noEditPoints="1"/>
              </p:cNvSpPr>
              <p:nvPr/>
            </p:nvSpPr>
            <p:spPr bwMode="auto">
              <a:xfrm>
                <a:off x="2255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39" name="Freeform 1050"/>
              <p:cNvSpPr>
                <a:spLocks noEditPoints="1"/>
              </p:cNvSpPr>
              <p:nvPr/>
            </p:nvSpPr>
            <p:spPr bwMode="auto">
              <a:xfrm>
                <a:off x="2255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40" name="Freeform 1051"/>
              <p:cNvSpPr>
                <a:spLocks noEditPoints="1"/>
              </p:cNvSpPr>
              <p:nvPr/>
            </p:nvSpPr>
            <p:spPr bwMode="auto">
              <a:xfrm>
                <a:off x="2255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41" name="Freeform 1052"/>
              <p:cNvSpPr>
                <a:spLocks noEditPoints="1"/>
              </p:cNvSpPr>
              <p:nvPr/>
            </p:nvSpPr>
            <p:spPr bwMode="auto">
              <a:xfrm>
                <a:off x="2255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42" name="Freeform 1053"/>
              <p:cNvSpPr>
                <a:spLocks noEditPoints="1"/>
              </p:cNvSpPr>
              <p:nvPr/>
            </p:nvSpPr>
            <p:spPr bwMode="auto">
              <a:xfrm>
                <a:off x="2255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43" name="Rectangle 1054"/>
              <p:cNvSpPr>
                <a:spLocks noChangeArrowheads="1"/>
              </p:cNvSpPr>
              <p:nvPr/>
            </p:nvSpPr>
            <p:spPr bwMode="auto">
              <a:xfrm>
                <a:off x="2326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44" name="Rectangle 1055"/>
              <p:cNvSpPr>
                <a:spLocks noChangeArrowheads="1"/>
              </p:cNvSpPr>
              <p:nvPr/>
            </p:nvSpPr>
            <p:spPr bwMode="auto">
              <a:xfrm>
                <a:off x="2326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45" name="Rectangle 1056"/>
              <p:cNvSpPr>
                <a:spLocks noChangeArrowheads="1"/>
              </p:cNvSpPr>
              <p:nvPr/>
            </p:nvSpPr>
            <p:spPr bwMode="auto">
              <a:xfrm>
                <a:off x="2326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46" name="Rectangle 1057"/>
              <p:cNvSpPr>
                <a:spLocks noChangeArrowheads="1"/>
              </p:cNvSpPr>
              <p:nvPr/>
            </p:nvSpPr>
            <p:spPr bwMode="auto">
              <a:xfrm>
                <a:off x="2326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47" name="Rectangle 1058"/>
              <p:cNvSpPr>
                <a:spLocks noChangeArrowheads="1"/>
              </p:cNvSpPr>
              <p:nvPr/>
            </p:nvSpPr>
            <p:spPr bwMode="auto">
              <a:xfrm>
                <a:off x="2326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48" name="Rectangle 1059"/>
              <p:cNvSpPr>
                <a:spLocks noChangeArrowheads="1"/>
              </p:cNvSpPr>
              <p:nvPr/>
            </p:nvSpPr>
            <p:spPr bwMode="auto">
              <a:xfrm>
                <a:off x="2326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49" name="Rectangle 1060"/>
              <p:cNvSpPr>
                <a:spLocks noChangeArrowheads="1"/>
              </p:cNvSpPr>
              <p:nvPr/>
            </p:nvSpPr>
            <p:spPr bwMode="auto">
              <a:xfrm>
                <a:off x="2326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50" name="Rectangle 1061"/>
              <p:cNvSpPr>
                <a:spLocks noChangeArrowheads="1"/>
              </p:cNvSpPr>
              <p:nvPr/>
            </p:nvSpPr>
            <p:spPr bwMode="auto">
              <a:xfrm>
                <a:off x="2326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51" name="Rectangle 1062"/>
              <p:cNvSpPr>
                <a:spLocks noChangeArrowheads="1"/>
              </p:cNvSpPr>
              <p:nvPr/>
            </p:nvSpPr>
            <p:spPr bwMode="auto">
              <a:xfrm>
                <a:off x="2326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52" name="Rectangle 1063"/>
              <p:cNvSpPr>
                <a:spLocks noChangeArrowheads="1"/>
              </p:cNvSpPr>
              <p:nvPr/>
            </p:nvSpPr>
            <p:spPr bwMode="auto">
              <a:xfrm>
                <a:off x="2326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53" name="Rectangle 1064"/>
              <p:cNvSpPr>
                <a:spLocks noChangeArrowheads="1"/>
              </p:cNvSpPr>
              <p:nvPr/>
            </p:nvSpPr>
            <p:spPr bwMode="auto">
              <a:xfrm>
                <a:off x="2416" y="1609"/>
                <a:ext cx="29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54" name="Rectangle 1065"/>
              <p:cNvSpPr>
                <a:spLocks noChangeArrowheads="1"/>
              </p:cNvSpPr>
              <p:nvPr/>
            </p:nvSpPr>
            <p:spPr bwMode="auto">
              <a:xfrm>
                <a:off x="2416" y="1609"/>
                <a:ext cx="2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55" name="Rectangle 1066"/>
              <p:cNvSpPr>
                <a:spLocks noChangeArrowheads="1"/>
              </p:cNvSpPr>
              <p:nvPr/>
            </p:nvSpPr>
            <p:spPr bwMode="auto">
              <a:xfrm>
                <a:off x="2416" y="1681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56" name="Rectangle 1067"/>
              <p:cNvSpPr>
                <a:spLocks noChangeArrowheads="1"/>
              </p:cNvSpPr>
              <p:nvPr/>
            </p:nvSpPr>
            <p:spPr bwMode="auto">
              <a:xfrm>
                <a:off x="2416" y="1681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57" name="Rectangle 1068"/>
              <p:cNvSpPr>
                <a:spLocks noChangeArrowheads="1"/>
              </p:cNvSpPr>
              <p:nvPr/>
            </p:nvSpPr>
            <p:spPr bwMode="auto">
              <a:xfrm>
                <a:off x="2416" y="1719"/>
                <a:ext cx="29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58" name="Rectangle 1069"/>
              <p:cNvSpPr>
                <a:spLocks noChangeArrowheads="1"/>
              </p:cNvSpPr>
              <p:nvPr/>
            </p:nvSpPr>
            <p:spPr bwMode="auto">
              <a:xfrm>
                <a:off x="2416" y="1719"/>
                <a:ext cx="29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59" name="Rectangle 1070"/>
              <p:cNvSpPr>
                <a:spLocks noChangeArrowheads="1"/>
              </p:cNvSpPr>
              <p:nvPr/>
            </p:nvSpPr>
            <p:spPr bwMode="auto">
              <a:xfrm>
                <a:off x="2416" y="1766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60" name="Rectangle 1071"/>
              <p:cNvSpPr>
                <a:spLocks noChangeArrowheads="1"/>
              </p:cNvSpPr>
              <p:nvPr/>
            </p:nvSpPr>
            <p:spPr bwMode="auto">
              <a:xfrm>
                <a:off x="2416" y="1766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61" name="Rectangle 1072"/>
              <p:cNvSpPr>
                <a:spLocks noChangeArrowheads="1"/>
              </p:cNvSpPr>
              <p:nvPr/>
            </p:nvSpPr>
            <p:spPr bwMode="auto">
              <a:xfrm>
                <a:off x="2416" y="1737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62" name="Rectangle 1073"/>
              <p:cNvSpPr>
                <a:spLocks noChangeArrowheads="1"/>
              </p:cNvSpPr>
              <p:nvPr/>
            </p:nvSpPr>
            <p:spPr bwMode="auto">
              <a:xfrm>
                <a:off x="2416" y="1737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63" name="Freeform 1074"/>
              <p:cNvSpPr>
                <a:spLocks noEditPoints="1"/>
              </p:cNvSpPr>
              <p:nvPr/>
            </p:nvSpPr>
            <p:spPr bwMode="auto">
              <a:xfrm>
                <a:off x="2539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64" name="Freeform 1075"/>
              <p:cNvSpPr>
                <a:spLocks noEditPoints="1"/>
              </p:cNvSpPr>
              <p:nvPr/>
            </p:nvSpPr>
            <p:spPr bwMode="auto">
              <a:xfrm>
                <a:off x="2539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65" name="Freeform 1076"/>
              <p:cNvSpPr>
                <a:spLocks noEditPoints="1"/>
              </p:cNvSpPr>
              <p:nvPr/>
            </p:nvSpPr>
            <p:spPr bwMode="auto">
              <a:xfrm>
                <a:off x="2539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66" name="Freeform 1077"/>
              <p:cNvSpPr>
                <a:spLocks noEditPoints="1"/>
              </p:cNvSpPr>
              <p:nvPr/>
            </p:nvSpPr>
            <p:spPr bwMode="auto">
              <a:xfrm>
                <a:off x="2539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67" name="Freeform 1078"/>
              <p:cNvSpPr>
                <a:spLocks noEditPoints="1"/>
              </p:cNvSpPr>
              <p:nvPr/>
            </p:nvSpPr>
            <p:spPr bwMode="auto">
              <a:xfrm>
                <a:off x="2539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68" name="Freeform 1079"/>
              <p:cNvSpPr>
                <a:spLocks noEditPoints="1"/>
              </p:cNvSpPr>
              <p:nvPr/>
            </p:nvSpPr>
            <p:spPr bwMode="auto">
              <a:xfrm>
                <a:off x="2539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69" name="Freeform 1080"/>
              <p:cNvSpPr>
                <a:spLocks noEditPoints="1"/>
              </p:cNvSpPr>
              <p:nvPr/>
            </p:nvSpPr>
            <p:spPr bwMode="auto">
              <a:xfrm>
                <a:off x="2539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70" name="Freeform 1081"/>
              <p:cNvSpPr>
                <a:spLocks noEditPoints="1"/>
              </p:cNvSpPr>
              <p:nvPr/>
            </p:nvSpPr>
            <p:spPr bwMode="auto">
              <a:xfrm>
                <a:off x="2539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71" name="Rectangle 1082"/>
              <p:cNvSpPr>
                <a:spLocks noChangeArrowheads="1"/>
              </p:cNvSpPr>
              <p:nvPr/>
            </p:nvSpPr>
            <p:spPr bwMode="auto">
              <a:xfrm>
                <a:off x="2610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72" name="Rectangle 1083"/>
              <p:cNvSpPr>
                <a:spLocks noChangeArrowheads="1"/>
              </p:cNvSpPr>
              <p:nvPr/>
            </p:nvSpPr>
            <p:spPr bwMode="auto">
              <a:xfrm>
                <a:off x="2610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73" name="Rectangle 1084"/>
              <p:cNvSpPr>
                <a:spLocks noChangeArrowheads="1"/>
              </p:cNvSpPr>
              <p:nvPr/>
            </p:nvSpPr>
            <p:spPr bwMode="auto">
              <a:xfrm>
                <a:off x="2610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74" name="Rectangle 1085"/>
              <p:cNvSpPr>
                <a:spLocks noChangeArrowheads="1"/>
              </p:cNvSpPr>
              <p:nvPr/>
            </p:nvSpPr>
            <p:spPr bwMode="auto">
              <a:xfrm>
                <a:off x="2610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75" name="Rectangle 1086"/>
              <p:cNvSpPr>
                <a:spLocks noChangeArrowheads="1"/>
              </p:cNvSpPr>
              <p:nvPr/>
            </p:nvSpPr>
            <p:spPr bwMode="auto">
              <a:xfrm>
                <a:off x="2610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76" name="Rectangle 1087"/>
              <p:cNvSpPr>
                <a:spLocks noChangeArrowheads="1"/>
              </p:cNvSpPr>
              <p:nvPr/>
            </p:nvSpPr>
            <p:spPr bwMode="auto">
              <a:xfrm>
                <a:off x="2610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77" name="Rectangle 1088"/>
              <p:cNvSpPr>
                <a:spLocks noChangeArrowheads="1"/>
              </p:cNvSpPr>
              <p:nvPr/>
            </p:nvSpPr>
            <p:spPr bwMode="auto">
              <a:xfrm>
                <a:off x="2610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78" name="Rectangle 1089"/>
              <p:cNvSpPr>
                <a:spLocks noChangeArrowheads="1"/>
              </p:cNvSpPr>
              <p:nvPr/>
            </p:nvSpPr>
            <p:spPr bwMode="auto">
              <a:xfrm>
                <a:off x="2610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79" name="Rectangle 1090"/>
              <p:cNvSpPr>
                <a:spLocks noChangeArrowheads="1"/>
              </p:cNvSpPr>
              <p:nvPr/>
            </p:nvSpPr>
            <p:spPr bwMode="auto">
              <a:xfrm>
                <a:off x="2610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80" name="Rectangle 1091"/>
              <p:cNvSpPr>
                <a:spLocks noChangeArrowheads="1"/>
              </p:cNvSpPr>
              <p:nvPr/>
            </p:nvSpPr>
            <p:spPr bwMode="auto">
              <a:xfrm>
                <a:off x="2610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81" name="Rectangle 1092"/>
              <p:cNvSpPr>
                <a:spLocks noChangeArrowheads="1"/>
              </p:cNvSpPr>
              <p:nvPr/>
            </p:nvSpPr>
            <p:spPr bwMode="auto">
              <a:xfrm>
                <a:off x="2700" y="1609"/>
                <a:ext cx="28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82" name="Rectangle 1093"/>
              <p:cNvSpPr>
                <a:spLocks noChangeArrowheads="1"/>
              </p:cNvSpPr>
              <p:nvPr/>
            </p:nvSpPr>
            <p:spPr bwMode="auto">
              <a:xfrm>
                <a:off x="2700" y="1609"/>
                <a:ext cx="28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83" name="Rectangle 1094"/>
              <p:cNvSpPr>
                <a:spLocks noChangeArrowheads="1"/>
              </p:cNvSpPr>
              <p:nvPr/>
            </p:nvSpPr>
            <p:spPr bwMode="auto">
              <a:xfrm>
                <a:off x="2700" y="1681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84" name="Rectangle 1095"/>
              <p:cNvSpPr>
                <a:spLocks noChangeArrowheads="1"/>
              </p:cNvSpPr>
              <p:nvPr/>
            </p:nvSpPr>
            <p:spPr bwMode="auto">
              <a:xfrm>
                <a:off x="2700" y="1681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85" name="Rectangle 1096"/>
              <p:cNvSpPr>
                <a:spLocks noChangeArrowheads="1"/>
              </p:cNvSpPr>
              <p:nvPr/>
            </p:nvSpPr>
            <p:spPr bwMode="auto">
              <a:xfrm>
                <a:off x="2700" y="1719"/>
                <a:ext cx="28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86" name="Rectangle 1097"/>
              <p:cNvSpPr>
                <a:spLocks noChangeArrowheads="1"/>
              </p:cNvSpPr>
              <p:nvPr/>
            </p:nvSpPr>
            <p:spPr bwMode="auto">
              <a:xfrm>
                <a:off x="2700" y="1719"/>
                <a:ext cx="28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87" name="Rectangle 1098"/>
              <p:cNvSpPr>
                <a:spLocks noChangeArrowheads="1"/>
              </p:cNvSpPr>
              <p:nvPr/>
            </p:nvSpPr>
            <p:spPr bwMode="auto">
              <a:xfrm>
                <a:off x="2700" y="1766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88" name="Rectangle 1099"/>
              <p:cNvSpPr>
                <a:spLocks noChangeArrowheads="1"/>
              </p:cNvSpPr>
              <p:nvPr/>
            </p:nvSpPr>
            <p:spPr bwMode="auto">
              <a:xfrm>
                <a:off x="2700" y="1766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89" name="Rectangle 1100"/>
              <p:cNvSpPr>
                <a:spLocks noChangeArrowheads="1"/>
              </p:cNvSpPr>
              <p:nvPr/>
            </p:nvSpPr>
            <p:spPr bwMode="auto">
              <a:xfrm>
                <a:off x="2700" y="1737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90" name="Rectangle 1101"/>
              <p:cNvSpPr>
                <a:spLocks noChangeArrowheads="1"/>
              </p:cNvSpPr>
              <p:nvPr/>
            </p:nvSpPr>
            <p:spPr bwMode="auto">
              <a:xfrm>
                <a:off x="2700" y="173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91" name="Freeform 1102"/>
              <p:cNvSpPr>
                <a:spLocks noEditPoints="1"/>
              </p:cNvSpPr>
              <p:nvPr/>
            </p:nvSpPr>
            <p:spPr bwMode="auto">
              <a:xfrm>
                <a:off x="2823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92" name="Freeform 1103"/>
              <p:cNvSpPr>
                <a:spLocks noEditPoints="1"/>
              </p:cNvSpPr>
              <p:nvPr/>
            </p:nvSpPr>
            <p:spPr bwMode="auto">
              <a:xfrm>
                <a:off x="2823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93" name="Freeform 1104"/>
              <p:cNvSpPr>
                <a:spLocks noEditPoints="1"/>
              </p:cNvSpPr>
              <p:nvPr/>
            </p:nvSpPr>
            <p:spPr bwMode="auto">
              <a:xfrm>
                <a:off x="2823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94" name="Freeform 1105"/>
              <p:cNvSpPr>
                <a:spLocks noEditPoints="1"/>
              </p:cNvSpPr>
              <p:nvPr/>
            </p:nvSpPr>
            <p:spPr bwMode="auto">
              <a:xfrm>
                <a:off x="2823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95" name="Freeform 1106"/>
              <p:cNvSpPr>
                <a:spLocks noEditPoints="1"/>
              </p:cNvSpPr>
              <p:nvPr/>
            </p:nvSpPr>
            <p:spPr bwMode="auto">
              <a:xfrm>
                <a:off x="2823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96" name="Freeform 1107"/>
              <p:cNvSpPr>
                <a:spLocks noEditPoints="1"/>
              </p:cNvSpPr>
              <p:nvPr/>
            </p:nvSpPr>
            <p:spPr bwMode="auto">
              <a:xfrm>
                <a:off x="2823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97" name="Freeform 1108"/>
              <p:cNvSpPr>
                <a:spLocks noEditPoints="1"/>
              </p:cNvSpPr>
              <p:nvPr/>
            </p:nvSpPr>
            <p:spPr bwMode="auto">
              <a:xfrm>
                <a:off x="2823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98" name="Freeform 1109"/>
              <p:cNvSpPr>
                <a:spLocks noEditPoints="1"/>
              </p:cNvSpPr>
              <p:nvPr/>
            </p:nvSpPr>
            <p:spPr bwMode="auto">
              <a:xfrm>
                <a:off x="2823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99" name="Rectangle 1110"/>
              <p:cNvSpPr>
                <a:spLocks noChangeArrowheads="1"/>
              </p:cNvSpPr>
              <p:nvPr/>
            </p:nvSpPr>
            <p:spPr bwMode="auto">
              <a:xfrm>
                <a:off x="2894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00" name="Rectangle 1111"/>
              <p:cNvSpPr>
                <a:spLocks noChangeArrowheads="1"/>
              </p:cNvSpPr>
              <p:nvPr/>
            </p:nvSpPr>
            <p:spPr bwMode="auto">
              <a:xfrm>
                <a:off x="2894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01" name="Rectangle 1112"/>
              <p:cNvSpPr>
                <a:spLocks noChangeArrowheads="1"/>
              </p:cNvSpPr>
              <p:nvPr/>
            </p:nvSpPr>
            <p:spPr bwMode="auto">
              <a:xfrm>
                <a:off x="2894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02" name="Rectangle 1113"/>
              <p:cNvSpPr>
                <a:spLocks noChangeArrowheads="1"/>
              </p:cNvSpPr>
              <p:nvPr/>
            </p:nvSpPr>
            <p:spPr bwMode="auto">
              <a:xfrm>
                <a:off x="2894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03" name="Rectangle 1114"/>
              <p:cNvSpPr>
                <a:spLocks noChangeArrowheads="1"/>
              </p:cNvSpPr>
              <p:nvPr/>
            </p:nvSpPr>
            <p:spPr bwMode="auto">
              <a:xfrm>
                <a:off x="2894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04" name="Rectangle 1115"/>
              <p:cNvSpPr>
                <a:spLocks noChangeArrowheads="1"/>
              </p:cNvSpPr>
              <p:nvPr/>
            </p:nvSpPr>
            <p:spPr bwMode="auto">
              <a:xfrm>
                <a:off x="2894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05" name="Rectangle 1116"/>
              <p:cNvSpPr>
                <a:spLocks noChangeArrowheads="1"/>
              </p:cNvSpPr>
              <p:nvPr/>
            </p:nvSpPr>
            <p:spPr bwMode="auto">
              <a:xfrm>
                <a:off x="2894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06" name="Rectangle 1117"/>
              <p:cNvSpPr>
                <a:spLocks noChangeArrowheads="1"/>
              </p:cNvSpPr>
              <p:nvPr/>
            </p:nvSpPr>
            <p:spPr bwMode="auto">
              <a:xfrm>
                <a:off x="2894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07" name="Rectangle 1118"/>
              <p:cNvSpPr>
                <a:spLocks noChangeArrowheads="1"/>
              </p:cNvSpPr>
              <p:nvPr/>
            </p:nvSpPr>
            <p:spPr bwMode="auto">
              <a:xfrm>
                <a:off x="2894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08" name="Rectangle 1119"/>
              <p:cNvSpPr>
                <a:spLocks noChangeArrowheads="1"/>
              </p:cNvSpPr>
              <p:nvPr/>
            </p:nvSpPr>
            <p:spPr bwMode="auto">
              <a:xfrm>
                <a:off x="2894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09" name="Rectangle 1120"/>
              <p:cNvSpPr>
                <a:spLocks noChangeArrowheads="1"/>
              </p:cNvSpPr>
              <p:nvPr/>
            </p:nvSpPr>
            <p:spPr bwMode="auto">
              <a:xfrm>
                <a:off x="2984" y="1609"/>
                <a:ext cx="28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10" name="Rectangle 1121"/>
              <p:cNvSpPr>
                <a:spLocks noChangeArrowheads="1"/>
              </p:cNvSpPr>
              <p:nvPr/>
            </p:nvSpPr>
            <p:spPr bwMode="auto">
              <a:xfrm>
                <a:off x="2984" y="1609"/>
                <a:ext cx="28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11" name="Rectangle 1122"/>
              <p:cNvSpPr>
                <a:spLocks noChangeArrowheads="1"/>
              </p:cNvSpPr>
              <p:nvPr/>
            </p:nvSpPr>
            <p:spPr bwMode="auto">
              <a:xfrm>
                <a:off x="2984" y="1681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12" name="Rectangle 1123"/>
              <p:cNvSpPr>
                <a:spLocks noChangeArrowheads="1"/>
              </p:cNvSpPr>
              <p:nvPr/>
            </p:nvSpPr>
            <p:spPr bwMode="auto">
              <a:xfrm>
                <a:off x="2984" y="1681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13" name="Rectangle 1124"/>
              <p:cNvSpPr>
                <a:spLocks noChangeArrowheads="1"/>
              </p:cNvSpPr>
              <p:nvPr/>
            </p:nvSpPr>
            <p:spPr bwMode="auto">
              <a:xfrm>
                <a:off x="2984" y="1719"/>
                <a:ext cx="28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14" name="Rectangle 1125"/>
              <p:cNvSpPr>
                <a:spLocks noChangeArrowheads="1"/>
              </p:cNvSpPr>
              <p:nvPr/>
            </p:nvSpPr>
            <p:spPr bwMode="auto">
              <a:xfrm>
                <a:off x="2984" y="1719"/>
                <a:ext cx="28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15" name="Rectangle 1126"/>
              <p:cNvSpPr>
                <a:spLocks noChangeArrowheads="1"/>
              </p:cNvSpPr>
              <p:nvPr/>
            </p:nvSpPr>
            <p:spPr bwMode="auto">
              <a:xfrm>
                <a:off x="2984" y="1766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16" name="Rectangle 1127"/>
              <p:cNvSpPr>
                <a:spLocks noChangeArrowheads="1"/>
              </p:cNvSpPr>
              <p:nvPr/>
            </p:nvSpPr>
            <p:spPr bwMode="auto">
              <a:xfrm>
                <a:off x="2984" y="1766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17" name="Rectangle 1128"/>
              <p:cNvSpPr>
                <a:spLocks noChangeArrowheads="1"/>
              </p:cNvSpPr>
              <p:nvPr/>
            </p:nvSpPr>
            <p:spPr bwMode="auto">
              <a:xfrm>
                <a:off x="2984" y="1737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18" name="Rectangle 1129"/>
              <p:cNvSpPr>
                <a:spLocks noChangeArrowheads="1"/>
              </p:cNvSpPr>
              <p:nvPr/>
            </p:nvSpPr>
            <p:spPr bwMode="auto">
              <a:xfrm>
                <a:off x="2984" y="173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19" name="Freeform 1130"/>
              <p:cNvSpPr>
                <a:spLocks noEditPoints="1"/>
              </p:cNvSpPr>
              <p:nvPr/>
            </p:nvSpPr>
            <p:spPr bwMode="auto">
              <a:xfrm>
                <a:off x="3107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20" name="Freeform 1131"/>
              <p:cNvSpPr>
                <a:spLocks noEditPoints="1"/>
              </p:cNvSpPr>
              <p:nvPr/>
            </p:nvSpPr>
            <p:spPr bwMode="auto">
              <a:xfrm>
                <a:off x="3107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21" name="Freeform 1132"/>
              <p:cNvSpPr>
                <a:spLocks noEditPoints="1"/>
              </p:cNvSpPr>
              <p:nvPr/>
            </p:nvSpPr>
            <p:spPr bwMode="auto">
              <a:xfrm>
                <a:off x="3107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22" name="Freeform 1133"/>
              <p:cNvSpPr>
                <a:spLocks noEditPoints="1"/>
              </p:cNvSpPr>
              <p:nvPr/>
            </p:nvSpPr>
            <p:spPr bwMode="auto">
              <a:xfrm>
                <a:off x="3107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23" name="Freeform 1134"/>
              <p:cNvSpPr>
                <a:spLocks noEditPoints="1"/>
              </p:cNvSpPr>
              <p:nvPr/>
            </p:nvSpPr>
            <p:spPr bwMode="auto">
              <a:xfrm>
                <a:off x="3107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24" name="Freeform 1135"/>
              <p:cNvSpPr>
                <a:spLocks noEditPoints="1"/>
              </p:cNvSpPr>
              <p:nvPr/>
            </p:nvSpPr>
            <p:spPr bwMode="auto">
              <a:xfrm>
                <a:off x="3107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25" name="Freeform 1136"/>
              <p:cNvSpPr>
                <a:spLocks noEditPoints="1"/>
              </p:cNvSpPr>
              <p:nvPr/>
            </p:nvSpPr>
            <p:spPr bwMode="auto">
              <a:xfrm>
                <a:off x="3107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26" name="Freeform 1137"/>
              <p:cNvSpPr>
                <a:spLocks noEditPoints="1"/>
              </p:cNvSpPr>
              <p:nvPr/>
            </p:nvSpPr>
            <p:spPr bwMode="auto">
              <a:xfrm>
                <a:off x="3107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27" name="Rectangle 1138"/>
              <p:cNvSpPr>
                <a:spLocks noChangeArrowheads="1"/>
              </p:cNvSpPr>
              <p:nvPr/>
            </p:nvSpPr>
            <p:spPr bwMode="auto">
              <a:xfrm>
                <a:off x="3178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28" name="Rectangle 1139"/>
              <p:cNvSpPr>
                <a:spLocks noChangeArrowheads="1"/>
              </p:cNvSpPr>
              <p:nvPr/>
            </p:nvSpPr>
            <p:spPr bwMode="auto">
              <a:xfrm>
                <a:off x="3178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29" name="Rectangle 1140"/>
              <p:cNvSpPr>
                <a:spLocks noChangeArrowheads="1"/>
              </p:cNvSpPr>
              <p:nvPr/>
            </p:nvSpPr>
            <p:spPr bwMode="auto">
              <a:xfrm>
                <a:off x="3178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30" name="Rectangle 1141"/>
              <p:cNvSpPr>
                <a:spLocks noChangeArrowheads="1"/>
              </p:cNvSpPr>
              <p:nvPr/>
            </p:nvSpPr>
            <p:spPr bwMode="auto">
              <a:xfrm>
                <a:off x="3178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31" name="Rectangle 1142"/>
              <p:cNvSpPr>
                <a:spLocks noChangeArrowheads="1"/>
              </p:cNvSpPr>
              <p:nvPr/>
            </p:nvSpPr>
            <p:spPr bwMode="auto">
              <a:xfrm>
                <a:off x="3178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32" name="Rectangle 1143"/>
              <p:cNvSpPr>
                <a:spLocks noChangeArrowheads="1"/>
              </p:cNvSpPr>
              <p:nvPr/>
            </p:nvSpPr>
            <p:spPr bwMode="auto">
              <a:xfrm>
                <a:off x="3178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33" name="Rectangle 1144"/>
              <p:cNvSpPr>
                <a:spLocks noChangeArrowheads="1"/>
              </p:cNvSpPr>
              <p:nvPr/>
            </p:nvSpPr>
            <p:spPr bwMode="auto">
              <a:xfrm>
                <a:off x="3178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34" name="Rectangle 1145"/>
              <p:cNvSpPr>
                <a:spLocks noChangeArrowheads="1"/>
              </p:cNvSpPr>
              <p:nvPr/>
            </p:nvSpPr>
            <p:spPr bwMode="auto">
              <a:xfrm>
                <a:off x="3178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35" name="Rectangle 1146"/>
              <p:cNvSpPr>
                <a:spLocks noChangeArrowheads="1"/>
              </p:cNvSpPr>
              <p:nvPr/>
            </p:nvSpPr>
            <p:spPr bwMode="auto">
              <a:xfrm>
                <a:off x="3178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36" name="Rectangle 1147"/>
              <p:cNvSpPr>
                <a:spLocks noChangeArrowheads="1"/>
              </p:cNvSpPr>
              <p:nvPr/>
            </p:nvSpPr>
            <p:spPr bwMode="auto">
              <a:xfrm>
                <a:off x="3178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37" name="Rectangle 1148"/>
              <p:cNvSpPr>
                <a:spLocks noChangeArrowheads="1"/>
              </p:cNvSpPr>
              <p:nvPr/>
            </p:nvSpPr>
            <p:spPr bwMode="auto">
              <a:xfrm>
                <a:off x="3268" y="1609"/>
                <a:ext cx="28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38" name="Rectangle 1149"/>
              <p:cNvSpPr>
                <a:spLocks noChangeArrowheads="1"/>
              </p:cNvSpPr>
              <p:nvPr/>
            </p:nvSpPr>
            <p:spPr bwMode="auto">
              <a:xfrm>
                <a:off x="3268" y="1609"/>
                <a:ext cx="28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39" name="Rectangle 1150"/>
              <p:cNvSpPr>
                <a:spLocks noChangeArrowheads="1"/>
              </p:cNvSpPr>
              <p:nvPr/>
            </p:nvSpPr>
            <p:spPr bwMode="auto">
              <a:xfrm>
                <a:off x="3268" y="1681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40" name="Rectangle 1151"/>
              <p:cNvSpPr>
                <a:spLocks noChangeArrowheads="1"/>
              </p:cNvSpPr>
              <p:nvPr/>
            </p:nvSpPr>
            <p:spPr bwMode="auto">
              <a:xfrm>
                <a:off x="3268" y="1681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41" name="Rectangle 1152"/>
              <p:cNvSpPr>
                <a:spLocks noChangeArrowheads="1"/>
              </p:cNvSpPr>
              <p:nvPr/>
            </p:nvSpPr>
            <p:spPr bwMode="auto">
              <a:xfrm>
                <a:off x="3268" y="1719"/>
                <a:ext cx="28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42" name="Rectangle 1153"/>
              <p:cNvSpPr>
                <a:spLocks noChangeArrowheads="1"/>
              </p:cNvSpPr>
              <p:nvPr/>
            </p:nvSpPr>
            <p:spPr bwMode="auto">
              <a:xfrm>
                <a:off x="3268" y="1719"/>
                <a:ext cx="28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43" name="Rectangle 1154"/>
              <p:cNvSpPr>
                <a:spLocks noChangeArrowheads="1"/>
              </p:cNvSpPr>
              <p:nvPr/>
            </p:nvSpPr>
            <p:spPr bwMode="auto">
              <a:xfrm>
                <a:off x="3268" y="1766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44" name="Rectangle 1155"/>
              <p:cNvSpPr>
                <a:spLocks noChangeArrowheads="1"/>
              </p:cNvSpPr>
              <p:nvPr/>
            </p:nvSpPr>
            <p:spPr bwMode="auto">
              <a:xfrm>
                <a:off x="3268" y="1766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45" name="Rectangle 1156"/>
              <p:cNvSpPr>
                <a:spLocks noChangeArrowheads="1"/>
              </p:cNvSpPr>
              <p:nvPr/>
            </p:nvSpPr>
            <p:spPr bwMode="auto">
              <a:xfrm>
                <a:off x="3268" y="1737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46" name="Rectangle 1157"/>
              <p:cNvSpPr>
                <a:spLocks noChangeArrowheads="1"/>
              </p:cNvSpPr>
              <p:nvPr/>
            </p:nvSpPr>
            <p:spPr bwMode="auto">
              <a:xfrm>
                <a:off x="3268" y="173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47" name="Freeform 1158"/>
              <p:cNvSpPr>
                <a:spLocks noEditPoints="1"/>
              </p:cNvSpPr>
              <p:nvPr/>
            </p:nvSpPr>
            <p:spPr bwMode="auto">
              <a:xfrm>
                <a:off x="3391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48" name="Freeform 1159"/>
              <p:cNvSpPr>
                <a:spLocks noEditPoints="1"/>
              </p:cNvSpPr>
              <p:nvPr/>
            </p:nvSpPr>
            <p:spPr bwMode="auto">
              <a:xfrm>
                <a:off x="3391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49" name="Freeform 1160"/>
              <p:cNvSpPr>
                <a:spLocks noEditPoints="1"/>
              </p:cNvSpPr>
              <p:nvPr/>
            </p:nvSpPr>
            <p:spPr bwMode="auto">
              <a:xfrm>
                <a:off x="3391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50" name="Freeform 1161"/>
              <p:cNvSpPr>
                <a:spLocks noEditPoints="1"/>
              </p:cNvSpPr>
              <p:nvPr/>
            </p:nvSpPr>
            <p:spPr bwMode="auto">
              <a:xfrm>
                <a:off x="3391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51" name="Freeform 1162"/>
              <p:cNvSpPr>
                <a:spLocks noEditPoints="1"/>
              </p:cNvSpPr>
              <p:nvPr/>
            </p:nvSpPr>
            <p:spPr bwMode="auto">
              <a:xfrm>
                <a:off x="3391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52" name="Freeform 1163"/>
              <p:cNvSpPr>
                <a:spLocks noEditPoints="1"/>
              </p:cNvSpPr>
              <p:nvPr/>
            </p:nvSpPr>
            <p:spPr bwMode="auto">
              <a:xfrm>
                <a:off x="3391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53" name="Freeform 1164"/>
              <p:cNvSpPr>
                <a:spLocks noEditPoints="1"/>
              </p:cNvSpPr>
              <p:nvPr/>
            </p:nvSpPr>
            <p:spPr bwMode="auto">
              <a:xfrm>
                <a:off x="3391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54" name="Freeform 1165"/>
              <p:cNvSpPr>
                <a:spLocks noEditPoints="1"/>
              </p:cNvSpPr>
              <p:nvPr/>
            </p:nvSpPr>
            <p:spPr bwMode="auto">
              <a:xfrm>
                <a:off x="3391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55" name="Rectangle 1166"/>
              <p:cNvSpPr>
                <a:spLocks noChangeArrowheads="1"/>
              </p:cNvSpPr>
              <p:nvPr/>
            </p:nvSpPr>
            <p:spPr bwMode="auto">
              <a:xfrm>
                <a:off x="3462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56" name="Rectangle 1167"/>
              <p:cNvSpPr>
                <a:spLocks noChangeArrowheads="1"/>
              </p:cNvSpPr>
              <p:nvPr/>
            </p:nvSpPr>
            <p:spPr bwMode="auto">
              <a:xfrm>
                <a:off x="3462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57" name="Rectangle 1168"/>
              <p:cNvSpPr>
                <a:spLocks noChangeArrowheads="1"/>
              </p:cNvSpPr>
              <p:nvPr/>
            </p:nvSpPr>
            <p:spPr bwMode="auto">
              <a:xfrm>
                <a:off x="3462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58" name="Rectangle 1169"/>
              <p:cNvSpPr>
                <a:spLocks noChangeArrowheads="1"/>
              </p:cNvSpPr>
              <p:nvPr/>
            </p:nvSpPr>
            <p:spPr bwMode="auto">
              <a:xfrm>
                <a:off x="3462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59" name="Rectangle 1170"/>
              <p:cNvSpPr>
                <a:spLocks noChangeArrowheads="1"/>
              </p:cNvSpPr>
              <p:nvPr/>
            </p:nvSpPr>
            <p:spPr bwMode="auto">
              <a:xfrm>
                <a:off x="3462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60" name="Rectangle 1171"/>
              <p:cNvSpPr>
                <a:spLocks noChangeArrowheads="1"/>
              </p:cNvSpPr>
              <p:nvPr/>
            </p:nvSpPr>
            <p:spPr bwMode="auto">
              <a:xfrm>
                <a:off x="3462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61" name="Rectangle 1172"/>
              <p:cNvSpPr>
                <a:spLocks noChangeArrowheads="1"/>
              </p:cNvSpPr>
              <p:nvPr/>
            </p:nvSpPr>
            <p:spPr bwMode="auto">
              <a:xfrm>
                <a:off x="3462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62" name="Rectangle 1173"/>
              <p:cNvSpPr>
                <a:spLocks noChangeArrowheads="1"/>
              </p:cNvSpPr>
              <p:nvPr/>
            </p:nvSpPr>
            <p:spPr bwMode="auto">
              <a:xfrm>
                <a:off x="3462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63" name="Rectangle 1174"/>
              <p:cNvSpPr>
                <a:spLocks noChangeArrowheads="1"/>
              </p:cNvSpPr>
              <p:nvPr/>
            </p:nvSpPr>
            <p:spPr bwMode="auto">
              <a:xfrm>
                <a:off x="3462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64" name="Rectangle 1175"/>
              <p:cNvSpPr>
                <a:spLocks noChangeArrowheads="1"/>
              </p:cNvSpPr>
              <p:nvPr/>
            </p:nvSpPr>
            <p:spPr bwMode="auto">
              <a:xfrm>
                <a:off x="3462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65" name="Rectangle 1176"/>
              <p:cNvSpPr>
                <a:spLocks noChangeArrowheads="1"/>
              </p:cNvSpPr>
              <p:nvPr/>
            </p:nvSpPr>
            <p:spPr bwMode="auto">
              <a:xfrm>
                <a:off x="3552" y="1609"/>
                <a:ext cx="28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66" name="Rectangle 1177"/>
              <p:cNvSpPr>
                <a:spLocks noChangeArrowheads="1"/>
              </p:cNvSpPr>
              <p:nvPr/>
            </p:nvSpPr>
            <p:spPr bwMode="auto">
              <a:xfrm>
                <a:off x="3552" y="1609"/>
                <a:ext cx="28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67" name="Rectangle 1178"/>
              <p:cNvSpPr>
                <a:spLocks noChangeArrowheads="1"/>
              </p:cNvSpPr>
              <p:nvPr/>
            </p:nvSpPr>
            <p:spPr bwMode="auto">
              <a:xfrm>
                <a:off x="3552" y="1681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68" name="Rectangle 1179"/>
              <p:cNvSpPr>
                <a:spLocks noChangeArrowheads="1"/>
              </p:cNvSpPr>
              <p:nvPr/>
            </p:nvSpPr>
            <p:spPr bwMode="auto">
              <a:xfrm>
                <a:off x="3552" y="1681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69" name="Rectangle 1180"/>
              <p:cNvSpPr>
                <a:spLocks noChangeArrowheads="1"/>
              </p:cNvSpPr>
              <p:nvPr/>
            </p:nvSpPr>
            <p:spPr bwMode="auto">
              <a:xfrm>
                <a:off x="3552" y="1719"/>
                <a:ext cx="28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70" name="Rectangle 1181"/>
              <p:cNvSpPr>
                <a:spLocks noChangeArrowheads="1"/>
              </p:cNvSpPr>
              <p:nvPr/>
            </p:nvSpPr>
            <p:spPr bwMode="auto">
              <a:xfrm>
                <a:off x="3552" y="1719"/>
                <a:ext cx="28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71" name="Rectangle 1182"/>
              <p:cNvSpPr>
                <a:spLocks noChangeArrowheads="1"/>
              </p:cNvSpPr>
              <p:nvPr/>
            </p:nvSpPr>
            <p:spPr bwMode="auto">
              <a:xfrm>
                <a:off x="3552" y="1766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72" name="Rectangle 1183"/>
              <p:cNvSpPr>
                <a:spLocks noChangeArrowheads="1"/>
              </p:cNvSpPr>
              <p:nvPr/>
            </p:nvSpPr>
            <p:spPr bwMode="auto">
              <a:xfrm>
                <a:off x="3552" y="1766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73" name="Rectangle 1184"/>
              <p:cNvSpPr>
                <a:spLocks noChangeArrowheads="1"/>
              </p:cNvSpPr>
              <p:nvPr/>
            </p:nvSpPr>
            <p:spPr bwMode="auto">
              <a:xfrm>
                <a:off x="3552" y="1737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74" name="Rectangle 1185"/>
              <p:cNvSpPr>
                <a:spLocks noChangeArrowheads="1"/>
              </p:cNvSpPr>
              <p:nvPr/>
            </p:nvSpPr>
            <p:spPr bwMode="auto">
              <a:xfrm>
                <a:off x="3552" y="173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75" name="Freeform 1186"/>
              <p:cNvSpPr>
                <a:spLocks noEditPoints="1"/>
              </p:cNvSpPr>
              <p:nvPr/>
            </p:nvSpPr>
            <p:spPr bwMode="auto">
              <a:xfrm>
                <a:off x="3675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76" name="Freeform 1187"/>
              <p:cNvSpPr>
                <a:spLocks noEditPoints="1"/>
              </p:cNvSpPr>
              <p:nvPr/>
            </p:nvSpPr>
            <p:spPr bwMode="auto">
              <a:xfrm>
                <a:off x="3675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77" name="Freeform 1188"/>
              <p:cNvSpPr>
                <a:spLocks noEditPoints="1"/>
              </p:cNvSpPr>
              <p:nvPr/>
            </p:nvSpPr>
            <p:spPr bwMode="auto">
              <a:xfrm>
                <a:off x="3675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78" name="Freeform 1189"/>
              <p:cNvSpPr>
                <a:spLocks noEditPoints="1"/>
              </p:cNvSpPr>
              <p:nvPr/>
            </p:nvSpPr>
            <p:spPr bwMode="auto">
              <a:xfrm>
                <a:off x="3675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79" name="Freeform 1190"/>
              <p:cNvSpPr>
                <a:spLocks noEditPoints="1"/>
              </p:cNvSpPr>
              <p:nvPr/>
            </p:nvSpPr>
            <p:spPr bwMode="auto">
              <a:xfrm>
                <a:off x="3675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80" name="Freeform 1191"/>
              <p:cNvSpPr>
                <a:spLocks noEditPoints="1"/>
              </p:cNvSpPr>
              <p:nvPr/>
            </p:nvSpPr>
            <p:spPr bwMode="auto">
              <a:xfrm>
                <a:off x="3675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81" name="Freeform 1192"/>
              <p:cNvSpPr>
                <a:spLocks noEditPoints="1"/>
              </p:cNvSpPr>
              <p:nvPr/>
            </p:nvSpPr>
            <p:spPr bwMode="auto">
              <a:xfrm>
                <a:off x="3675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82" name="Freeform 1193"/>
              <p:cNvSpPr>
                <a:spLocks noEditPoints="1"/>
              </p:cNvSpPr>
              <p:nvPr/>
            </p:nvSpPr>
            <p:spPr bwMode="auto">
              <a:xfrm>
                <a:off x="3675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83" name="Rectangle 1194"/>
              <p:cNvSpPr>
                <a:spLocks noChangeArrowheads="1"/>
              </p:cNvSpPr>
              <p:nvPr/>
            </p:nvSpPr>
            <p:spPr bwMode="auto">
              <a:xfrm>
                <a:off x="3746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84" name="Rectangle 1195"/>
              <p:cNvSpPr>
                <a:spLocks noChangeArrowheads="1"/>
              </p:cNvSpPr>
              <p:nvPr/>
            </p:nvSpPr>
            <p:spPr bwMode="auto">
              <a:xfrm>
                <a:off x="3746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85" name="Rectangle 1196"/>
              <p:cNvSpPr>
                <a:spLocks noChangeArrowheads="1"/>
              </p:cNvSpPr>
              <p:nvPr/>
            </p:nvSpPr>
            <p:spPr bwMode="auto">
              <a:xfrm>
                <a:off x="3746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86" name="Rectangle 1197"/>
              <p:cNvSpPr>
                <a:spLocks noChangeArrowheads="1"/>
              </p:cNvSpPr>
              <p:nvPr/>
            </p:nvSpPr>
            <p:spPr bwMode="auto">
              <a:xfrm>
                <a:off x="3746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87" name="Rectangle 1198"/>
              <p:cNvSpPr>
                <a:spLocks noChangeArrowheads="1"/>
              </p:cNvSpPr>
              <p:nvPr/>
            </p:nvSpPr>
            <p:spPr bwMode="auto">
              <a:xfrm>
                <a:off x="3746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88" name="Rectangle 1199"/>
              <p:cNvSpPr>
                <a:spLocks noChangeArrowheads="1"/>
              </p:cNvSpPr>
              <p:nvPr/>
            </p:nvSpPr>
            <p:spPr bwMode="auto">
              <a:xfrm>
                <a:off x="3746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89" name="Rectangle 1200"/>
              <p:cNvSpPr>
                <a:spLocks noChangeArrowheads="1"/>
              </p:cNvSpPr>
              <p:nvPr/>
            </p:nvSpPr>
            <p:spPr bwMode="auto">
              <a:xfrm>
                <a:off x="3746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90" name="Rectangle 1201"/>
              <p:cNvSpPr>
                <a:spLocks noChangeArrowheads="1"/>
              </p:cNvSpPr>
              <p:nvPr/>
            </p:nvSpPr>
            <p:spPr bwMode="auto">
              <a:xfrm>
                <a:off x="3746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91" name="Rectangle 1202"/>
              <p:cNvSpPr>
                <a:spLocks noChangeArrowheads="1"/>
              </p:cNvSpPr>
              <p:nvPr/>
            </p:nvSpPr>
            <p:spPr bwMode="auto">
              <a:xfrm>
                <a:off x="3746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92" name="Rectangle 1203"/>
              <p:cNvSpPr>
                <a:spLocks noChangeArrowheads="1"/>
              </p:cNvSpPr>
              <p:nvPr/>
            </p:nvSpPr>
            <p:spPr bwMode="auto">
              <a:xfrm>
                <a:off x="3746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93" name="Rectangle 1204"/>
              <p:cNvSpPr>
                <a:spLocks noChangeArrowheads="1"/>
              </p:cNvSpPr>
              <p:nvPr/>
            </p:nvSpPr>
            <p:spPr bwMode="auto">
              <a:xfrm>
                <a:off x="3836" y="1609"/>
                <a:ext cx="28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94" name="Rectangle 1205"/>
              <p:cNvSpPr>
                <a:spLocks noChangeArrowheads="1"/>
              </p:cNvSpPr>
              <p:nvPr/>
            </p:nvSpPr>
            <p:spPr bwMode="auto">
              <a:xfrm>
                <a:off x="3836" y="1609"/>
                <a:ext cx="28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95" name="Rectangle 1206"/>
              <p:cNvSpPr>
                <a:spLocks noChangeArrowheads="1"/>
              </p:cNvSpPr>
              <p:nvPr/>
            </p:nvSpPr>
            <p:spPr bwMode="auto">
              <a:xfrm>
                <a:off x="3836" y="1681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96" name="Rectangle 1207"/>
              <p:cNvSpPr>
                <a:spLocks noChangeArrowheads="1"/>
              </p:cNvSpPr>
              <p:nvPr/>
            </p:nvSpPr>
            <p:spPr bwMode="auto">
              <a:xfrm>
                <a:off x="3836" y="1681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97" name="Rectangle 1208"/>
              <p:cNvSpPr>
                <a:spLocks noChangeArrowheads="1"/>
              </p:cNvSpPr>
              <p:nvPr/>
            </p:nvSpPr>
            <p:spPr bwMode="auto">
              <a:xfrm>
                <a:off x="3836" y="1719"/>
                <a:ext cx="28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98" name="Rectangle 1209"/>
              <p:cNvSpPr>
                <a:spLocks noChangeArrowheads="1"/>
              </p:cNvSpPr>
              <p:nvPr/>
            </p:nvSpPr>
            <p:spPr bwMode="auto">
              <a:xfrm>
                <a:off x="3836" y="1719"/>
                <a:ext cx="28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oup 1411"/>
            <p:cNvGrpSpPr>
              <a:grpSpLocks/>
            </p:cNvGrpSpPr>
            <p:nvPr/>
          </p:nvGrpSpPr>
          <p:grpSpPr bwMode="auto">
            <a:xfrm>
              <a:off x="1404938" y="2103438"/>
              <a:ext cx="6265863" cy="903288"/>
              <a:chOff x="885" y="1325"/>
              <a:chExt cx="3947" cy="569"/>
            </a:xfrm>
          </p:grpSpPr>
          <p:sp>
            <p:nvSpPr>
              <p:cNvPr id="1099" name="Rectangle 1211"/>
              <p:cNvSpPr>
                <a:spLocks noChangeArrowheads="1"/>
              </p:cNvSpPr>
              <p:nvPr/>
            </p:nvSpPr>
            <p:spPr bwMode="auto">
              <a:xfrm>
                <a:off x="3836" y="1766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00" name="Rectangle 1212"/>
              <p:cNvSpPr>
                <a:spLocks noChangeArrowheads="1"/>
              </p:cNvSpPr>
              <p:nvPr/>
            </p:nvSpPr>
            <p:spPr bwMode="auto">
              <a:xfrm>
                <a:off x="3836" y="1766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01" name="Rectangle 1213"/>
              <p:cNvSpPr>
                <a:spLocks noChangeArrowheads="1"/>
              </p:cNvSpPr>
              <p:nvPr/>
            </p:nvSpPr>
            <p:spPr bwMode="auto">
              <a:xfrm>
                <a:off x="3836" y="1737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02" name="Rectangle 1214"/>
              <p:cNvSpPr>
                <a:spLocks noChangeArrowheads="1"/>
              </p:cNvSpPr>
              <p:nvPr/>
            </p:nvSpPr>
            <p:spPr bwMode="auto">
              <a:xfrm>
                <a:off x="3836" y="173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03" name="Freeform 1215"/>
              <p:cNvSpPr>
                <a:spLocks noEditPoints="1"/>
              </p:cNvSpPr>
              <p:nvPr/>
            </p:nvSpPr>
            <p:spPr bwMode="auto">
              <a:xfrm>
                <a:off x="3959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04" name="Freeform 1216"/>
              <p:cNvSpPr>
                <a:spLocks noEditPoints="1"/>
              </p:cNvSpPr>
              <p:nvPr/>
            </p:nvSpPr>
            <p:spPr bwMode="auto">
              <a:xfrm>
                <a:off x="3959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05" name="Freeform 1217"/>
              <p:cNvSpPr>
                <a:spLocks noEditPoints="1"/>
              </p:cNvSpPr>
              <p:nvPr/>
            </p:nvSpPr>
            <p:spPr bwMode="auto">
              <a:xfrm>
                <a:off x="3959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06" name="Freeform 1218"/>
              <p:cNvSpPr>
                <a:spLocks noEditPoints="1"/>
              </p:cNvSpPr>
              <p:nvPr/>
            </p:nvSpPr>
            <p:spPr bwMode="auto">
              <a:xfrm>
                <a:off x="3959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07" name="Freeform 1219"/>
              <p:cNvSpPr>
                <a:spLocks noEditPoints="1"/>
              </p:cNvSpPr>
              <p:nvPr/>
            </p:nvSpPr>
            <p:spPr bwMode="auto">
              <a:xfrm>
                <a:off x="3959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08" name="Freeform 1220"/>
              <p:cNvSpPr>
                <a:spLocks noEditPoints="1"/>
              </p:cNvSpPr>
              <p:nvPr/>
            </p:nvSpPr>
            <p:spPr bwMode="auto">
              <a:xfrm>
                <a:off x="3959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09" name="Freeform 1221"/>
              <p:cNvSpPr>
                <a:spLocks noEditPoints="1"/>
              </p:cNvSpPr>
              <p:nvPr/>
            </p:nvSpPr>
            <p:spPr bwMode="auto">
              <a:xfrm>
                <a:off x="3959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10" name="Freeform 1222"/>
              <p:cNvSpPr>
                <a:spLocks noEditPoints="1"/>
              </p:cNvSpPr>
              <p:nvPr/>
            </p:nvSpPr>
            <p:spPr bwMode="auto">
              <a:xfrm>
                <a:off x="3959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11" name="Rectangle 1223"/>
              <p:cNvSpPr>
                <a:spLocks noChangeArrowheads="1"/>
              </p:cNvSpPr>
              <p:nvPr/>
            </p:nvSpPr>
            <p:spPr bwMode="auto">
              <a:xfrm>
                <a:off x="4030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12" name="Rectangle 1224"/>
              <p:cNvSpPr>
                <a:spLocks noChangeArrowheads="1"/>
              </p:cNvSpPr>
              <p:nvPr/>
            </p:nvSpPr>
            <p:spPr bwMode="auto">
              <a:xfrm>
                <a:off x="4030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13" name="Rectangle 1225"/>
              <p:cNvSpPr>
                <a:spLocks noChangeArrowheads="1"/>
              </p:cNvSpPr>
              <p:nvPr/>
            </p:nvSpPr>
            <p:spPr bwMode="auto">
              <a:xfrm>
                <a:off x="4030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14" name="Rectangle 1226"/>
              <p:cNvSpPr>
                <a:spLocks noChangeArrowheads="1"/>
              </p:cNvSpPr>
              <p:nvPr/>
            </p:nvSpPr>
            <p:spPr bwMode="auto">
              <a:xfrm>
                <a:off x="4030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15" name="Rectangle 1227"/>
              <p:cNvSpPr>
                <a:spLocks noChangeArrowheads="1"/>
              </p:cNvSpPr>
              <p:nvPr/>
            </p:nvSpPr>
            <p:spPr bwMode="auto">
              <a:xfrm>
                <a:off x="4030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16" name="Rectangle 1228"/>
              <p:cNvSpPr>
                <a:spLocks noChangeArrowheads="1"/>
              </p:cNvSpPr>
              <p:nvPr/>
            </p:nvSpPr>
            <p:spPr bwMode="auto">
              <a:xfrm>
                <a:off x="4030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17" name="Rectangle 1229"/>
              <p:cNvSpPr>
                <a:spLocks noChangeArrowheads="1"/>
              </p:cNvSpPr>
              <p:nvPr/>
            </p:nvSpPr>
            <p:spPr bwMode="auto">
              <a:xfrm>
                <a:off x="4030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18" name="Rectangle 1230"/>
              <p:cNvSpPr>
                <a:spLocks noChangeArrowheads="1"/>
              </p:cNvSpPr>
              <p:nvPr/>
            </p:nvSpPr>
            <p:spPr bwMode="auto">
              <a:xfrm>
                <a:off x="4030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19" name="Rectangle 1231"/>
              <p:cNvSpPr>
                <a:spLocks noChangeArrowheads="1"/>
              </p:cNvSpPr>
              <p:nvPr/>
            </p:nvSpPr>
            <p:spPr bwMode="auto">
              <a:xfrm>
                <a:off x="4030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20" name="Rectangle 1232"/>
              <p:cNvSpPr>
                <a:spLocks noChangeArrowheads="1"/>
              </p:cNvSpPr>
              <p:nvPr/>
            </p:nvSpPr>
            <p:spPr bwMode="auto">
              <a:xfrm>
                <a:off x="4030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21" name="Rectangle 1233"/>
              <p:cNvSpPr>
                <a:spLocks noChangeArrowheads="1"/>
              </p:cNvSpPr>
              <p:nvPr/>
            </p:nvSpPr>
            <p:spPr bwMode="auto">
              <a:xfrm>
                <a:off x="4120" y="1609"/>
                <a:ext cx="28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22" name="Rectangle 1234"/>
              <p:cNvSpPr>
                <a:spLocks noChangeArrowheads="1"/>
              </p:cNvSpPr>
              <p:nvPr/>
            </p:nvSpPr>
            <p:spPr bwMode="auto">
              <a:xfrm>
                <a:off x="4120" y="1609"/>
                <a:ext cx="28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23" name="Rectangle 1235"/>
              <p:cNvSpPr>
                <a:spLocks noChangeArrowheads="1"/>
              </p:cNvSpPr>
              <p:nvPr/>
            </p:nvSpPr>
            <p:spPr bwMode="auto">
              <a:xfrm>
                <a:off x="4120" y="1681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24" name="Rectangle 1236"/>
              <p:cNvSpPr>
                <a:spLocks noChangeArrowheads="1"/>
              </p:cNvSpPr>
              <p:nvPr/>
            </p:nvSpPr>
            <p:spPr bwMode="auto">
              <a:xfrm>
                <a:off x="4120" y="1681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25" name="Rectangle 1237"/>
              <p:cNvSpPr>
                <a:spLocks noChangeArrowheads="1"/>
              </p:cNvSpPr>
              <p:nvPr/>
            </p:nvSpPr>
            <p:spPr bwMode="auto">
              <a:xfrm>
                <a:off x="4120" y="1719"/>
                <a:ext cx="28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26" name="Rectangle 1238"/>
              <p:cNvSpPr>
                <a:spLocks noChangeArrowheads="1"/>
              </p:cNvSpPr>
              <p:nvPr/>
            </p:nvSpPr>
            <p:spPr bwMode="auto">
              <a:xfrm>
                <a:off x="4120" y="1719"/>
                <a:ext cx="28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27" name="Rectangle 1239"/>
              <p:cNvSpPr>
                <a:spLocks noChangeArrowheads="1"/>
              </p:cNvSpPr>
              <p:nvPr/>
            </p:nvSpPr>
            <p:spPr bwMode="auto">
              <a:xfrm>
                <a:off x="4120" y="1766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28" name="Rectangle 1240"/>
              <p:cNvSpPr>
                <a:spLocks noChangeArrowheads="1"/>
              </p:cNvSpPr>
              <p:nvPr/>
            </p:nvSpPr>
            <p:spPr bwMode="auto">
              <a:xfrm>
                <a:off x="4120" y="1766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29" name="Rectangle 1241"/>
              <p:cNvSpPr>
                <a:spLocks noChangeArrowheads="1"/>
              </p:cNvSpPr>
              <p:nvPr/>
            </p:nvSpPr>
            <p:spPr bwMode="auto">
              <a:xfrm>
                <a:off x="4120" y="1737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30" name="Rectangle 1242"/>
              <p:cNvSpPr>
                <a:spLocks noChangeArrowheads="1"/>
              </p:cNvSpPr>
              <p:nvPr/>
            </p:nvSpPr>
            <p:spPr bwMode="auto">
              <a:xfrm>
                <a:off x="4120" y="173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31" name="Freeform 1243"/>
              <p:cNvSpPr>
                <a:spLocks noEditPoints="1"/>
              </p:cNvSpPr>
              <p:nvPr/>
            </p:nvSpPr>
            <p:spPr bwMode="auto">
              <a:xfrm>
                <a:off x="4243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32" name="Freeform 1244"/>
              <p:cNvSpPr>
                <a:spLocks noEditPoints="1"/>
              </p:cNvSpPr>
              <p:nvPr/>
            </p:nvSpPr>
            <p:spPr bwMode="auto">
              <a:xfrm>
                <a:off x="4243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33" name="Freeform 1245"/>
              <p:cNvSpPr>
                <a:spLocks noEditPoints="1"/>
              </p:cNvSpPr>
              <p:nvPr/>
            </p:nvSpPr>
            <p:spPr bwMode="auto">
              <a:xfrm>
                <a:off x="4243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34" name="Freeform 1246"/>
              <p:cNvSpPr>
                <a:spLocks noEditPoints="1"/>
              </p:cNvSpPr>
              <p:nvPr/>
            </p:nvSpPr>
            <p:spPr bwMode="auto">
              <a:xfrm>
                <a:off x="4243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35" name="Freeform 1247"/>
              <p:cNvSpPr>
                <a:spLocks noEditPoints="1"/>
              </p:cNvSpPr>
              <p:nvPr/>
            </p:nvSpPr>
            <p:spPr bwMode="auto">
              <a:xfrm>
                <a:off x="4243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36" name="Freeform 1248"/>
              <p:cNvSpPr>
                <a:spLocks noEditPoints="1"/>
              </p:cNvSpPr>
              <p:nvPr/>
            </p:nvSpPr>
            <p:spPr bwMode="auto">
              <a:xfrm>
                <a:off x="4243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37" name="Freeform 1249"/>
              <p:cNvSpPr>
                <a:spLocks noEditPoints="1"/>
              </p:cNvSpPr>
              <p:nvPr/>
            </p:nvSpPr>
            <p:spPr bwMode="auto">
              <a:xfrm>
                <a:off x="4243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38" name="Freeform 1250"/>
              <p:cNvSpPr>
                <a:spLocks noEditPoints="1"/>
              </p:cNvSpPr>
              <p:nvPr/>
            </p:nvSpPr>
            <p:spPr bwMode="auto">
              <a:xfrm>
                <a:off x="4243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39" name="Rectangle 1251"/>
              <p:cNvSpPr>
                <a:spLocks noChangeArrowheads="1"/>
              </p:cNvSpPr>
              <p:nvPr/>
            </p:nvSpPr>
            <p:spPr bwMode="auto">
              <a:xfrm>
                <a:off x="4314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40" name="Rectangle 1252"/>
              <p:cNvSpPr>
                <a:spLocks noChangeArrowheads="1"/>
              </p:cNvSpPr>
              <p:nvPr/>
            </p:nvSpPr>
            <p:spPr bwMode="auto">
              <a:xfrm>
                <a:off x="4314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41" name="Rectangle 1253"/>
              <p:cNvSpPr>
                <a:spLocks noChangeArrowheads="1"/>
              </p:cNvSpPr>
              <p:nvPr/>
            </p:nvSpPr>
            <p:spPr bwMode="auto">
              <a:xfrm>
                <a:off x="4314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42" name="Rectangle 1254"/>
              <p:cNvSpPr>
                <a:spLocks noChangeArrowheads="1"/>
              </p:cNvSpPr>
              <p:nvPr/>
            </p:nvSpPr>
            <p:spPr bwMode="auto">
              <a:xfrm>
                <a:off x="4314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43" name="Rectangle 1255"/>
              <p:cNvSpPr>
                <a:spLocks noChangeArrowheads="1"/>
              </p:cNvSpPr>
              <p:nvPr/>
            </p:nvSpPr>
            <p:spPr bwMode="auto">
              <a:xfrm>
                <a:off x="4314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44" name="Rectangle 1256"/>
              <p:cNvSpPr>
                <a:spLocks noChangeArrowheads="1"/>
              </p:cNvSpPr>
              <p:nvPr/>
            </p:nvSpPr>
            <p:spPr bwMode="auto">
              <a:xfrm>
                <a:off x="4314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45" name="Rectangle 1257"/>
              <p:cNvSpPr>
                <a:spLocks noChangeArrowheads="1"/>
              </p:cNvSpPr>
              <p:nvPr/>
            </p:nvSpPr>
            <p:spPr bwMode="auto">
              <a:xfrm>
                <a:off x="4314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46" name="Rectangle 1258"/>
              <p:cNvSpPr>
                <a:spLocks noChangeArrowheads="1"/>
              </p:cNvSpPr>
              <p:nvPr/>
            </p:nvSpPr>
            <p:spPr bwMode="auto">
              <a:xfrm>
                <a:off x="4314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47" name="Rectangle 1259"/>
              <p:cNvSpPr>
                <a:spLocks noChangeArrowheads="1"/>
              </p:cNvSpPr>
              <p:nvPr/>
            </p:nvSpPr>
            <p:spPr bwMode="auto">
              <a:xfrm>
                <a:off x="4314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48" name="Rectangle 1260"/>
              <p:cNvSpPr>
                <a:spLocks noChangeArrowheads="1"/>
              </p:cNvSpPr>
              <p:nvPr/>
            </p:nvSpPr>
            <p:spPr bwMode="auto">
              <a:xfrm>
                <a:off x="4314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49" name="Rectangle 1261"/>
              <p:cNvSpPr>
                <a:spLocks noChangeArrowheads="1"/>
              </p:cNvSpPr>
              <p:nvPr/>
            </p:nvSpPr>
            <p:spPr bwMode="auto">
              <a:xfrm>
                <a:off x="4404" y="1609"/>
                <a:ext cx="28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50" name="Rectangle 1262"/>
              <p:cNvSpPr>
                <a:spLocks noChangeArrowheads="1"/>
              </p:cNvSpPr>
              <p:nvPr/>
            </p:nvSpPr>
            <p:spPr bwMode="auto">
              <a:xfrm>
                <a:off x="4404" y="1609"/>
                <a:ext cx="28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51" name="Rectangle 1263"/>
              <p:cNvSpPr>
                <a:spLocks noChangeArrowheads="1"/>
              </p:cNvSpPr>
              <p:nvPr/>
            </p:nvSpPr>
            <p:spPr bwMode="auto">
              <a:xfrm>
                <a:off x="4404" y="1681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52" name="Rectangle 1264"/>
              <p:cNvSpPr>
                <a:spLocks noChangeArrowheads="1"/>
              </p:cNvSpPr>
              <p:nvPr/>
            </p:nvSpPr>
            <p:spPr bwMode="auto">
              <a:xfrm>
                <a:off x="4404" y="1681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53" name="Rectangle 1265"/>
              <p:cNvSpPr>
                <a:spLocks noChangeArrowheads="1"/>
              </p:cNvSpPr>
              <p:nvPr/>
            </p:nvSpPr>
            <p:spPr bwMode="auto">
              <a:xfrm>
                <a:off x="4404" y="1719"/>
                <a:ext cx="28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54" name="Rectangle 1266"/>
              <p:cNvSpPr>
                <a:spLocks noChangeArrowheads="1"/>
              </p:cNvSpPr>
              <p:nvPr/>
            </p:nvSpPr>
            <p:spPr bwMode="auto">
              <a:xfrm>
                <a:off x="4404" y="1719"/>
                <a:ext cx="28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55" name="Rectangle 1267"/>
              <p:cNvSpPr>
                <a:spLocks noChangeArrowheads="1"/>
              </p:cNvSpPr>
              <p:nvPr/>
            </p:nvSpPr>
            <p:spPr bwMode="auto">
              <a:xfrm>
                <a:off x="4404" y="1766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56" name="Rectangle 1268"/>
              <p:cNvSpPr>
                <a:spLocks noChangeArrowheads="1"/>
              </p:cNvSpPr>
              <p:nvPr/>
            </p:nvSpPr>
            <p:spPr bwMode="auto">
              <a:xfrm>
                <a:off x="4404" y="1766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57" name="Rectangle 1269"/>
              <p:cNvSpPr>
                <a:spLocks noChangeArrowheads="1"/>
              </p:cNvSpPr>
              <p:nvPr/>
            </p:nvSpPr>
            <p:spPr bwMode="auto">
              <a:xfrm>
                <a:off x="4404" y="1737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58" name="Rectangle 1270"/>
              <p:cNvSpPr>
                <a:spLocks noChangeArrowheads="1"/>
              </p:cNvSpPr>
              <p:nvPr/>
            </p:nvSpPr>
            <p:spPr bwMode="auto">
              <a:xfrm>
                <a:off x="4404" y="173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59" name="Freeform 1271"/>
              <p:cNvSpPr>
                <a:spLocks/>
              </p:cNvSpPr>
              <p:nvPr/>
            </p:nvSpPr>
            <p:spPr bwMode="auto">
              <a:xfrm>
                <a:off x="4716" y="1609"/>
                <a:ext cx="41" cy="72"/>
              </a:xfrm>
              <a:custGeom>
                <a:avLst/>
                <a:gdLst>
                  <a:gd name="T0" fmla="*/ 17 w 17"/>
                  <a:gd name="T1" fmla="*/ 0 h 30"/>
                  <a:gd name="T2" fmla="*/ 0 w 17"/>
                  <a:gd name="T3" fmla="*/ 0 h 30"/>
                  <a:gd name="T4" fmla="*/ 0 w 17"/>
                  <a:gd name="T5" fmla="*/ 30 h 30"/>
                  <a:gd name="T6" fmla="*/ 15 w 17"/>
                  <a:gd name="T7" fmla="*/ 30 h 30"/>
                  <a:gd name="T8" fmla="*/ 17 w 17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30">
                    <a:moveTo>
                      <a:pt x="1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6" y="20"/>
                      <a:pt x="17" y="10"/>
                      <a:pt x="17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60" name="Freeform 1272"/>
              <p:cNvSpPr>
                <a:spLocks/>
              </p:cNvSpPr>
              <p:nvPr/>
            </p:nvSpPr>
            <p:spPr bwMode="auto">
              <a:xfrm>
                <a:off x="4752" y="1609"/>
                <a:ext cx="59" cy="72"/>
              </a:xfrm>
              <a:custGeom>
                <a:avLst/>
                <a:gdLst>
                  <a:gd name="T0" fmla="*/ 24 w 25"/>
                  <a:gd name="T1" fmla="*/ 0 h 30"/>
                  <a:gd name="T2" fmla="*/ 2 w 25"/>
                  <a:gd name="T3" fmla="*/ 0 h 30"/>
                  <a:gd name="T4" fmla="*/ 0 w 25"/>
                  <a:gd name="T5" fmla="*/ 30 h 30"/>
                  <a:gd name="T6" fmla="*/ 25 w 25"/>
                  <a:gd name="T7" fmla="*/ 30 h 30"/>
                  <a:gd name="T8" fmla="*/ 25 w 25"/>
                  <a:gd name="T9" fmla="*/ 12 h 30"/>
                  <a:gd name="T10" fmla="*/ 24 w 25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" h="30">
                    <a:moveTo>
                      <a:pt x="2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1" y="20"/>
                      <a:pt x="0" y="30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5" y="8"/>
                      <a:pt x="24" y="4"/>
                      <a:pt x="24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61" name="Freeform 1273"/>
              <p:cNvSpPr>
                <a:spLocks/>
              </p:cNvSpPr>
              <p:nvPr/>
            </p:nvSpPr>
            <p:spPr bwMode="auto">
              <a:xfrm>
                <a:off x="4527" y="1609"/>
                <a:ext cx="218" cy="285"/>
              </a:xfrm>
              <a:custGeom>
                <a:avLst/>
                <a:gdLst>
                  <a:gd name="T0" fmla="*/ 30 w 92"/>
                  <a:gd name="T1" fmla="*/ 0 h 120"/>
                  <a:gd name="T2" fmla="*/ 0 w 92"/>
                  <a:gd name="T3" fmla="*/ 0 h 120"/>
                  <a:gd name="T4" fmla="*/ 0 w 92"/>
                  <a:gd name="T5" fmla="*/ 120 h 120"/>
                  <a:gd name="T6" fmla="*/ 86 w 92"/>
                  <a:gd name="T7" fmla="*/ 120 h 120"/>
                  <a:gd name="T8" fmla="*/ 87 w 92"/>
                  <a:gd name="T9" fmla="*/ 118 h 120"/>
                  <a:gd name="T10" fmla="*/ 92 w 92"/>
                  <a:gd name="T11" fmla="*/ 66 h 120"/>
                  <a:gd name="T12" fmla="*/ 80 w 92"/>
                  <a:gd name="T13" fmla="*/ 66 h 120"/>
                  <a:gd name="T14" fmla="*/ 80 w 92"/>
                  <a:gd name="T15" fmla="*/ 120 h 120"/>
                  <a:gd name="T16" fmla="*/ 68 w 92"/>
                  <a:gd name="T17" fmla="*/ 120 h 120"/>
                  <a:gd name="T18" fmla="*/ 68 w 92"/>
                  <a:gd name="T19" fmla="*/ 66 h 120"/>
                  <a:gd name="T20" fmla="*/ 68 w 92"/>
                  <a:gd name="T21" fmla="*/ 120 h 120"/>
                  <a:gd name="T22" fmla="*/ 30 w 92"/>
                  <a:gd name="T23" fmla="*/ 120 h 120"/>
                  <a:gd name="T24" fmla="*/ 30 w 92"/>
                  <a:gd name="T25" fmla="*/ 66 h 120"/>
                  <a:gd name="T26" fmla="*/ 0 w 92"/>
                  <a:gd name="T27" fmla="*/ 66 h 120"/>
                  <a:gd name="T28" fmla="*/ 0 w 92"/>
                  <a:gd name="T29" fmla="*/ 58 h 120"/>
                  <a:gd name="T30" fmla="*/ 0 w 92"/>
                  <a:gd name="T31" fmla="*/ 56 h 120"/>
                  <a:gd name="T32" fmla="*/ 0 w 92"/>
                  <a:gd name="T33" fmla="*/ 30 h 120"/>
                  <a:gd name="T34" fmla="*/ 30 w 92"/>
                  <a:gd name="T35" fmla="*/ 30 h 120"/>
                  <a:gd name="T36" fmla="*/ 30 w 92"/>
                  <a:gd name="T37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" h="12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86" y="120"/>
                      <a:pt x="86" y="120"/>
                      <a:pt x="86" y="120"/>
                    </a:cubicBezTo>
                    <a:cubicBezTo>
                      <a:pt x="87" y="119"/>
                      <a:pt x="87" y="119"/>
                      <a:pt x="87" y="118"/>
                    </a:cubicBezTo>
                    <a:cubicBezTo>
                      <a:pt x="89" y="100"/>
                      <a:pt x="91" y="83"/>
                      <a:pt x="92" y="66"/>
                    </a:cubicBezTo>
                    <a:cubicBezTo>
                      <a:pt x="80" y="66"/>
                      <a:pt x="80" y="66"/>
                      <a:pt x="80" y="66"/>
                    </a:cubicBezTo>
                    <a:cubicBezTo>
                      <a:pt x="80" y="120"/>
                      <a:pt x="80" y="120"/>
                      <a:pt x="80" y="120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68" y="66"/>
                      <a:pt x="68" y="66"/>
                      <a:pt x="68" y="66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30" y="120"/>
                      <a:pt x="30" y="120"/>
                      <a:pt x="30" y="120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62" name="Freeform 1274"/>
              <p:cNvSpPr>
                <a:spLocks/>
              </p:cNvSpPr>
              <p:nvPr/>
            </p:nvSpPr>
            <p:spPr bwMode="auto">
              <a:xfrm>
                <a:off x="4730" y="1766"/>
                <a:ext cx="81" cy="128"/>
              </a:xfrm>
              <a:custGeom>
                <a:avLst/>
                <a:gdLst>
                  <a:gd name="T0" fmla="*/ 34 w 34"/>
                  <a:gd name="T1" fmla="*/ 0 h 54"/>
                  <a:gd name="T2" fmla="*/ 6 w 34"/>
                  <a:gd name="T3" fmla="*/ 0 h 54"/>
                  <a:gd name="T4" fmla="*/ 1 w 34"/>
                  <a:gd name="T5" fmla="*/ 52 h 54"/>
                  <a:gd name="T6" fmla="*/ 0 w 34"/>
                  <a:gd name="T7" fmla="*/ 54 h 54"/>
                  <a:gd name="T8" fmla="*/ 34 w 34"/>
                  <a:gd name="T9" fmla="*/ 54 h 54"/>
                  <a:gd name="T10" fmla="*/ 34 w 34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54">
                    <a:moveTo>
                      <a:pt x="34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5" y="17"/>
                      <a:pt x="3" y="34"/>
                      <a:pt x="1" y="52"/>
                    </a:cubicBezTo>
                    <a:cubicBezTo>
                      <a:pt x="1" y="53"/>
                      <a:pt x="1" y="53"/>
                      <a:pt x="0" y="54"/>
                    </a:cubicBezTo>
                    <a:cubicBezTo>
                      <a:pt x="34" y="54"/>
                      <a:pt x="34" y="54"/>
                      <a:pt x="34" y="54"/>
                    </a:cubicBezTo>
                    <a:cubicBezTo>
                      <a:pt x="34" y="0"/>
                      <a:pt x="34" y="0"/>
                      <a:pt x="34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63" name="Freeform 1275"/>
              <p:cNvSpPr>
                <a:spLocks/>
              </p:cNvSpPr>
              <p:nvPr/>
            </p:nvSpPr>
            <p:spPr bwMode="auto">
              <a:xfrm>
                <a:off x="4716" y="1681"/>
                <a:ext cx="36" cy="38"/>
              </a:xfrm>
              <a:custGeom>
                <a:avLst/>
                <a:gdLst>
                  <a:gd name="T0" fmla="*/ 15 w 15"/>
                  <a:gd name="T1" fmla="*/ 0 h 16"/>
                  <a:gd name="T2" fmla="*/ 0 w 15"/>
                  <a:gd name="T3" fmla="*/ 0 h 16"/>
                  <a:gd name="T4" fmla="*/ 0 w 15"/>
                  <a:gd name="T5" fmla="*/ 16 h 16"/>
                  <a:gd name="T6" fmla="*/ 14 w 15"/>
                  <a:gd name="T7" fmla="*/ 16 h 16"/>
                  <a:gd name="T8" fmla="*/ 15 w 15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6">
                    <a:moveTo>
                      <a:pt x="1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4" y="11"/>
                      <a:pt x="15" y="5"/>
                      <a:pt x="15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64" name="Freeform 1276"/>
              <p:cNvSpPr>
                <a:spLocks/>
              </p:cNvSpPr>
              <p:nvPr/>
            </p:nvSpPr>
            <p:spPr bwMode="auto">
              <a:xfrm>
                <a:off x="4749" y="1681"/>
                <a:ext cx="62" cy="38"/>
              </a:xfrm>
              <a:custGeom>
                <a:avLst/>
                <a:gdLst>
                  <a:gd name="T0" fmla="*/ 26 w 26"/>
                  <a:gd name="T1" fmla="*/ 0 h 16"/>
                  <a:gd name="T2" fmla="*/ 1 w 26"/>
                  <a:gd name="T3" fmla="*/ 0 h 16"/>
                  <a:gd name="T4" fmla="*/ 0 w 26"/>
                  <a:gd name="T5" fmla="*/ 16 h 16"/>
                  <a:gd name="T6" fmla="*/ 26 w 26"/>
                  <a:gd name="T7" fmla="*/ 16 h 16"/>
                  <a:gd name="T8" fmla="*/ 26 w 26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6">
                    <a:moveTo>
                      <a:pt x="2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5"/>
                      <a:pt x="0" y="11"/>
                      <a:pt x="0" y="16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0"/>
                      <a:pt x="26" y="0"/>
                      <a:pt x="26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65" name="Freeform 1277"/>
              <p:cNvSpPr>
                <a:spLocks/>
              </p:cNvSpPr>
              <p:nvPr/>
            </p:nvSpPr>
            <p:spPr bwMode="auto">
              <a:xfrm>
                <a:off x="4527" y="1681"/>
                <a:ext cx="71" cy="61"/>
              </a:xfrm>
              <a:custGeom>
                <a:avLst/>
                <a:gdLst>
                  <a:gd name="T0" fmla="*/ 71 w 71"/>
                  <a:gd name="T1" fmla="*/ 0 h 61"/>
                  <a:gd name="T2" fmla="*/ 0 w 71"/>
                  <a:gd name="T3" fmla="*/ 0 h 61"/>
                  <a:gd name="T4" fmla="*/ 0 w 71"/>
                  <a:gd name="T5" fmla="*/ 61 h 61"/>
                  <a:gd name="T6" fmla="*/ 0 w 71"/>
                  <a:gd name="T7" fmla="*/ 38 h 61"/>
                  <a:gd name="T8" fmla="*/ 71 w 71"/>
                  <a:gd name="T9" fmla="*/ 38 h 61"/>
                  <a:gd name="T10" fmla="*/ 71 w 71"/>
                  <a:gd name="T1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66" name="Freeform 1278"/>
              <p:cNvSpPr>
                <a:spLocks/>
              </p:cNvSpPr>
              <p:nvPr/>
            </p:nvSpPr>
            <p:spPr bwMode="auto">
              <a:xfrm>
                <a:off x="4527" y="1681"/>
                <a:ext cx="71" cy="61"/>
              </a:xfrm>
              <a:custGeom>
                <a:avLst/>
                <a:gdLst>
                  <a:gd name="T0" fmla="*/ 71 w 71"/>
                  <a:gd name="T1" fmla="*/ 0 h 61"/>
                  <a:gd name="T2" fmla="*/ 0 w 71"/>
                  <a:gd name="T3" fmla="*/ 0 h 61"/>
                  <a:gd name="T4" fmla="*/ 0 w 71"/>
                  <a:gd name="T5" fmla="*/ 61 h 61"/>
                  <a:gd name="T6" fmla="*/ 0 w 71"/>
                  <a:gd name="T7" fmla="*/ 38 h 61"/>
                  <a:gd name="T8" fmla="*/ 71 w 71"/>
                  <a:gd name="T9" fmla="*/ 38 h 61"/>
                  <a:gd name="T10" fmla="*/ 71 w 71"/>
                  <a:gd name="T1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67" name="Freeform 1279"/>
              <p:cNvSpPr>
                <a:spLocks/>
              </p:cNvSpPr>
              <p:nvPr/>
            </p:nvSpPr>
            <p:spPr bwMode="auto">
              <a:xfrm>
                <a:off x="4716" y="1719"/>
                <a:ext cx="33" cy="18"/>
              </a:xfrm>
              <a:custGeom>
                <a:avLst/>
                <a:gdLst>
                  <a:gd name="T0" fmla="*/ 14 w 14"/>
                  <a:gd name="T1" fmla="*/ 0 h 8"/>
                  <a:gd name="T2" fmla="*/ 0 w 14"/>
                  <a:gd name="T3" fmla="*/ 0 h 8"/>
                  <a:gd name="T4" fmla="*/ 0 w 14"/>
                  <a:gd name="T5" fmla="*/ 8 h 8"/>
                  <a:gd name="T6" fmla="*/ 13 w 14"/>
                  <a:gd name="T7" fmla="*/ 8 h 8"/>
                  <a:gd name="T8" fmla="*/ 14 w 14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8">
                    <a:moveTo>
                      <a:pt x="1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4" y="6"/>
                      <a:pt x="14" y="3"/>
                      <a:pt x="14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68" name="Freeform 1280"/>
              <p:cNvSpPr>
                <a:spLocks/>
              </p:cNvSpPr>
              <p:nvPr/>
            </p:nvSpPr>
            <p:spPr bwMode="auto">
              <a:xfrm>
                <a:off x="4747" y="1719"/>
                <a:ext cx="64" cy="18"/>
              </a:xfrm>
              <a:custGeom>
                <a:avLst/>
                <a:gdLst>
                  <a:gd name="T0" fmla="*/ 27 w 27"/>
                  <a:gd name="T1" fmla="*/ 0 h 8"/>
                  <a:gd name="T2" fmla="*/ 1 w 27"/>
                  <a:gd name="T3" fmla="*/ 0 h 8"/>
                  <a:gd name="T4" fmla="*/ 0 w 27"/>
                  <a:gd name="T5" fmla="*/ 8 h 8"/>
                  <a:gd name="T6" fmla="*/ 27 w 27"/>
                  <a:gd name="T7" fmla="*/ 8 h 8"/>
                  <a:gd name="T8" fmla="*/ 27 w 27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8">
                    <a:moveTo>
                      <a:pt x="27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3"/>
                      <a:pt x="1" y="6"/>
                      <a:pt x="0" y="8"/>
                    </a:cubicBezTo>
                    <a:cubicBezTo>
                      <a:pt x="27" y="8"/>
                      <a:pt x="27" y="8"/>
                      <a:pt x="27" y="8"/>
                    </a:cubicBezTo>
                    <a:cubicBezTo>
                      <a:pt x="27" y="0"/>
                      <a:pt x="27" y="0"/>
                      <a:pt x="27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69" name="Freeform 1281"/>
              <p:cNvSpPr>
                <a:spLocks/>
              </p:cNvSpPr>
              <p:nvPr/>
            </p:nvSpPr>
            <p:spPr bwMode="auto">
              <a:xfrm>
                <a:off x="4527" y="1719"/>
                <a:ext cx="71" cy="23"/>
              </a:xfrm>
              <a:custGeom>
                <a:avLst/>
                <a:gdLst>
                  <a:gd name="T0" fmla="*/ 71 w 71"/>
                  <a:gd name="T1" fmla="*/ 0 h 23"/>
                  <a:gd name="T2" fmla="*/ 0 w 71"/>
                  <a:gd name="T3" fmla="*/ 0 h 23"/>
                  <a:gd name="T4" fmla="*/ 0 w 71"/>
                  <a:gd name="T5" fmla="*/ 23 h 23"/>
                  <a:gd name="T6" fmla="*/ 0 w 71"/>
                  <a:gd name="T7" fmla="*/ 18 h 23"/>
                  <a:gd name="T8" fmla="*/ 71 w 71"/>
                  <a:gd name="T9" fmla="*/ 18 h 23"/>
                  <a:gd name="T10" fmla="*/ 71 w 71"/>
                  <a:gd name="T1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70" name="Freeform 1282"/>
              <p:cNvSpPr>
                <a:spLocks/>
              </p:cNvSpPr>
              <p:nvPr/>
            </p:nvSpPr>
            <p:spPr bwMode="auto">
              <a:xfrm>
                <a:off x="4527" y="1719"/>
                <a:ext cx="71" cy="23"/>
              </a:xfrm>
              <a:custGeom>
                <a:avLst/>
                <a:gdLst>
                  <a:gd name="T0" fmla="*/ 71 w 71"/>
                  <a:gd name="T1" fmla="*/ 0 h 23"/>
                  <a:gd name="T2" fmla="*/ 0 w 71"/>
                  <a:gd name="T3" fmla="*/ 0 h 23"/>
                  <a:gd name="T4" fmla="*/ 0 w 71"/>
                  <a:gd name="T5" fmla="*/ 23 h 23"/>
                  <a:gd name="T6" fmla="*/ 0 w 71"/>
                  <a:gd name="T7" fmla="*/ 18 h 23"/>
                  <a:gd name="T8" fmla="*/ 71 w 71"/>
                  <a:gd name="T9" fmla="*/ 18 h 23"/>
                  <a:gd name="T10" fmla="*/ 71 w 71"/>
                  <a:gd name="T1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71" name="Freeform 1283"/>
              <p:cNvSpPr>
                <a:spLocks/>
              </p:cNvSpPr>
              <p:nvPr/>
            </p:nvSpPr>
            <p:spPr bwMode="auto">
              <a:xfrm>
                <a:off x="4716" y="1737"/>
                <a:ext cx="31" cy="29"/>
              </a:xfrm>
              <a:custGeom>
                <a:avLst/>
                <a:gdLst>
                  <a:gd name="T0" fmla="*/ 13 w 13"/>
                  <a:gd name="T1" fmla="*/ 0 h 12"/>
                  <a:gd name="T2" fmla="*/ 0 w 13"/>
                  <a:gd name="T3" fmla="*/ 0 h 12"/>
                  <a:gd name="T4" fmla="*/ 0 w 13"/>
                  <a:gd name="T5" fmla="*/ 12 h 12"/>
                  <a:gd name="T6" fmla="*/ 12 w 13"/>
                  <a:gd name="T7" fmla="*/ 12 h 12"/>
                  <a:gd name="T8" fmla="*/ 13 w 13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2">
                    <a:moveTo>
                      <a:pt x="1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3" y="8"/>
                      <a:pt x="13" y="4"/>
                      <a:pt x="13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72" name="Freeform 1284"/>
              <p:cNvSpPr>
                <a:spLocks/>
              </p:cNvSpPr>
              <p:nvPr/>
            </p:nvSpPr>
            <p:spPr bwMode="auto">
              <a:xfrm>
                <a:off x="4745" y="1737"/>
                <a:ext cx="66" cy="29"/>
              </a:xfrm>
              <a:custGeom>
                <a:avLst/>
                <a:gdLst>
                  <a:gd name="T0" fmla="*/ 28 w 28"/>
                  <a:gd name="T1" fmla="*/ 0 h 12"/>
                  <a:gd name="T2" fmla="*/ 1 w 28"/>
                  <a:gd name="T3" fmla="*/ 0 h 12"/>
                  <a:gd name="T4" fmla="*/ 0 w 28"/>
                  <a:gd name="T5" fmla="*/ 12 h 12"/>
                  <a:gd name="T6" fmla="*/ 28 w 28"/>
                  <a:gd name="T7" fmla="*/ 12 h 12"/>
                  <a:gd name="T8" fmla="*/ 28 w 2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12">
                    <a:moveTo>
                      <a:pt x="28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4"/>
                      <a:pt x="1" y="8"/>
                      <a:pt x="0" y="12"/>
                    </a:cubicBezTo>
                    <a:cubicBezTo>
                      <a:pt x="28" y="12"/>
                      <a:pt x="28" y="12"/>
                      <a:pt x="28" y="12"/>
                    </a:cubicBezTo>
                    <a:cubicBezTo>
                      <a:pt x="28" y="0"/>
                      <a:pt x="28" y="0"/>
                      <a:pt x="28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73" name="Freeform 1285"/>
              <p:cNvSpPr>
                <a:spLocks/>
              </p:cNvSpPr>
              <p:nvPr/>
            </p:nvSpPr>
            <p:spPr bwMode="auto">
              <a:xfrm>
                <a:off x="4527" y="1737"/>
                <a:ext cx="71" cy="29"/>
              </a:xfrm>
              <a:custGeom>
                <a:avLst/>
                <a:gdLst>
                  <a:gd name="T0" fmla="*/ 71 w 71"/>
                  <a:gd name="T1" fmla="*/ 0 h 29"/>
                  <a:gd name="T2" fmla="*/ 0 w 71"/>
                  <a:gd name="T3" fmla="*/ 0 h 29"/>
                  <a:gd name="T4" fmla="*/ 0 w 71"/>
                  <a:gd name="T5" fmla="*/ 5 h 29"/>
                  <a:gd name="T6" fmla="*/ 0 w 71"/>
                  <a:gd name="T7" fmla="*/ 10 h 29"/>
                  <a:gd name="T8" fmla="*/ 0 w 71"/>
                  <a:gd name="T9" fmla="*/ 29 h 29"/>
                  <a:gd name="T10" fmla="*/ 71 w 71"/>
                  <a:gd name="T11" fmla="*/ 29 h 29"/>
                  <a:gd name="T12" fmla="*/ 71 w 71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74" name="Freeform 1286"/>
              <p:cNvSpPr>
                <a:spLocks/>
              </p:cNvSpPr>
              <p:nvPr/>
            </p:nvSpPr>
            <p:spPr bwMode="auto">
              <a:xfrm>
                <a:off x="4527" y="1737"/>
                <a:ext cx="71" cy="29"/>
              </a:xfrm>
              <a:custGeom>
                <a:avLst/>
                <a:gdLst>
                  <a:gd name="T0" fmla="*/ 71 w 71"/>
                  <a:gd name="T1" fmla="*/ 0 h 29"/>
                  <a:gd name="T2" fmla="*/ 0 w 71"/>
                  <a:gd name="T3" fmla="*/ 0 h 29"/>
                  <a:gd name="T4" fmla="*/ 0 w 71"/>
                  <a:gd name="T5" fmla="*/ 5 h 29"/>
                  <a:gd name="T6" fmla="*/ 0 w 71"/>
                  <a:gd name="T7" fmla="*/ 10 h 29"/>
                  <a:gd name="T8" fmla="*/ 0 w 71"/>
                  <a:gd name="T9" fmla="*/ 29 h 29"/>
                  <a:gd name="T10" fmla="*/ 71 w 71"/>
                  <a:gd name="T11" fmla="*/ 29 h 29"/>
                  <a:gd name="T12" fmla="*/ 71 w 71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75" name="Rectangle 1287"/>
              <p:cNvSpPr>
                <a:spLocks noChangeArrowheads="1"/>
              </p:cNvSpPr>
              <p:nvPr/>
            </p:nvSpPr>
            <p:spPr bwMode="auto">
              <a:xfrm>
                <a:off x="4598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76" name="Rectangle 1288"/>
              <p:cNvSpPr>
                <a:spLocks noChangeArrowheads="1"/>
              </p:cNvSpPr>
              <p:nvPr/>
            </p:nvSpPr>
            <p:spPr bwMode="auto">
              <a:xfrm>
                <a:off x="4598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77" name="Rectangle 1289"/>
              <p:cNvSpPr>
                <a:spLocks noChangeArrowheads="1"/>
              </p:cNvSpPr>
              <p:nvPr/>
            </p:nvSpPr>
            <p:spPr bwMode="auto">
              <a:xfrm>
                <a:off x="4598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78" name="Rectangle 1290"/>
              <p:cNvSpPr>
                <a:spLocks noChangeArrowheads="1"/>
              </p:cNvSpPr>
              <p:nvPr/>
            </p:nvSpPr>
            <p:spPr bwMode="auto">
              <a:xfrm>
                <a:off x="4598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79" name="Rectangle 1291"/>
              <p:cNvSpPr>
                <a:spLocks noChangeArrowheads="1"/>
              </p:cNvSpPr>
              <p:nvPr/>
            </p:nvSpPr>
            <p:spPr bwMode="auto">
              <a:xfrm>
                <a:off x="4598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80" name="Rectangle 1292"/>
              <p:cNvSpPr>
                <a:spLocks noChangeArrowheads="1"/>
              </p:cNvSpPr>
              <p:nvPr/>
            </p:nvSpPr>
            <p:spPr bwMode="auto">
              <a:xfrm>
                <a:off x="4598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81" name="Rectangle 1293"/>
              <p:cNvSpPr>
                <a:spLocks noChangeArrowheads="1"/>
              </p:cNvSpPr>
              <p:nvPr/>
            </p:nvSpPr>
            <p:spPr bwMode="auto">
              <a:xfrm>
                <a:off x="4598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82" name="Rectangle 1294"/>
              <p:cNvSpPr>
                <a:spLocks noChangeArrowheads="1"/>
              </p:cNvSpPr>
              <p:nvPr/>
            </p:nvSpPr>
            <p:spPr bwMode="auto">
              <a:xfrm>
                <a:off x="4598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83" name="Rectangle 1295"/>
              <p:cNvSpPr>
                <a:spLocks noChangeArrowheads="1"/>
              </p:cNvSpPr>
              <p:nvPr/>
            </p:nvSpPr>
            <p:spPr bwMode="auto">
              <a:xfrm>
                <a:off x="4598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84" name="Rectangle 1296"/>
              <p:cNvSpPr>
                <a:spLocks noChangeArrowheads="1"/>
              </p:cNvSpPr>
              <p:nvPr/>
            </p:nvSpPr>
            <p:spPr bwMode="auto">
              <a:xfrm>
                <a:off x="4598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85" name="Rectangle 1297"/>
              <p:cNvSpPr>
                <a:spLocks noChangeArrowheads="1"/>
              </p:cNvSpPr>
              <p:nvPr/>
            </p:nvSpPr>
            <p:spPr bwMode="auto">
              <a:xfrm>
                <a:off x="4688" y="1609"/>
                <a:ext cx="28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86" name="Rectangle 1298"/>
              <p:cNvSpPr>
                <a:spLocks noChangeArrowheads="1"/>
              </p:cNvSpPr>
              <p:nvPr/>
            </p:nvSpPr>
            <p:spPr bwMode="auto">
              <a:xfrm>
                <a:off x="4688" y="1609"/>
                <a:ext cx="28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87" name="Rectangle 1299"/>
              <p:cNvSpPr>
                <a:spLocks noChangeArrowheads="1"/>
              </p:cNvSpPr>
              <p:nvPr/>
            </p:nvSpPr>
            <p:spPr bwMode="auto">
              <a:xfrm>
                <a:off x="4688" y="1681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88" name="Rectangle 1300"/>
              <p:cNvSpPr>
                <a:spLocks noChangeArrowheads="1"/>
              </p:cNvSpPr>
              <p:nvPr/>
            </p:nvSpPr>
            <p:spPr bwMode="auto">
              <a:xfrm>
                <a:off x="4688" y="1681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89" name="Rectangle 1301"/>
              <p:cNvSpPr>
                <a:spLocks noChangeArrowheads="1"/>
              </p:cNvSpPr>
              <p:nvPr/>
            </p:nvSpPr>
            <p:spPr bwMode="auto">
              <a:xfrm>
                <a:off x="4688" y="1719"/>
                <a:ext cx="28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90" name="Rectangle 1302"/>
              <p:cNvSpPr>
                <a:spLocks noChangeArrowheads="1"/>
              </p:cNvSpPr>
              <p:nvPr/>
            </p:nvSpPr>
            <p:spPr bwMode="auto">
              <a:xfrm>
                <a:off x="4688" y="1719"/>
                <a:ext cx="28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91" name="Rectangle 1303"/>
              <p:cNvSpPr>
                <a:spLocks noChangeArrowheads="1"/>
              </p:cNvSpPr>
              <p:nvPr/>
            </p:nvSpPr>
            <p:spPr bwMode="auto">
              <a:xfrm>
                <a:off x="4688" y="1766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92" name="Rectangle 1304"/>
              <p:cNvSpPr>
                <a:spLocks noChangeArrowheads="1"/>
              </p:cNvSpPr>
              <p:nvPr/>
            </p:nvSpPr>
            <p:spPr bwMode="auto">
              <a:xfrm>
                <a:off x="4688" y="1766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93" name="Rectangle 1305"/>
              <p:cNvSpPr>
                <a:spLocks noChangeArrowheads="1"/>
              </p:cNvSpPr>
              <p:nvPr/>
            </p:nvSpPr>
            <p:spPr bwMode="auto">
              <a:xfrm>
                <a:off x="4688" y="1737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94" name="Rectangle 1306"/>
              <p:cNvSpPr>
                <a:spLocks noChangeArrowheads="1"/>
              </p:cNvSpPr>
              <p:nvPr/>
            </p:nvSpPr>
            <p:spPr bwMode="auto">
              <a:xfrm>
                <a:off x="4688" y="173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95" name="Freeform 1307"/>
              <p:cNvSpPr>
                <a:spLocks/>
              </p:cNvSpPr>
              <p:nvPr/>
            </p:nvSpPr>
            <p:spPr bwMode="auto">
              <a:xfrm>
                <a:off x="4811" y="1638"/>
                <a:ext cx="21" cy="256"/>
              </a:xfrm>
              <a:custGeom>
                <a:avLst/>
                <a:gdLst>
                  <a:gd name="T0" fmla="*/ 0 w 9"/>
                  <a:gd name="T1" fmla="*/ 0 h 108"/>
                  <a:gd name="T2" fmla="*/ 0 w 9"/>
                  <a:gd name="T3" fmla="*/ 108 h 108"/>
                  <a:gd name="T4" fmla="*/ 9 w 9"/>
                  <a:gd name="T5" fmla="*/ 108 h 108"/>
                  <a:gd name="T6" fmla="*/ 5 w 9"/>
                  <a:gd name="T7" fmla="*/ 54 h 108"/>
                  <a:gd name="T8" fmla="*/ 0 w 9"/>
                  <a:gd name="T9" fmla="*/ 54 h 108"/>
                  <a:gd name="T10" fmla="*/ 0 w 9"/>
                  <a:gd name="T11" fmla="*/ 46 h 108"/>
                  <a:gd name="T12" fmla="*/ 0 w 9"/>
                  <a:gd name="T13" fmla="*/ 44 h 108"/>
                  <a:gd name="T14" fmla="*/ 0 w 9"/>
                  <a:gd name="T15" fmla="*/ 18 h 108"/>
                  <a:gd name="T16" fmla="*/ 2 w 9"/>
                  <a:gd name="T17" fmla="*/ 18 h 108"/>
                  <a:gd name="T18" fmla="*/ 0 w 9"/>
                  <a:gd name="T19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108">
                    <a:moveTo>
                      <a:pt x="0" y="0"/>
                    </a:moveTo>
                    <a:cubicBezTo>
                      <a:pt x="0" y="108"/>
                      <a:pt x="0" y="108"/>
                      <a:pt x="0" y="108"/>
                    </a:cubicBezTo>
                    <a:cubicBezTo>
                      <a:pt x="9" y="108"/>
                      <a:pt x="9" y="108"/>
                      <a:pt x="9" y="108"/>
                    </a:cubicBezTo>
                    <a:cubicBezTo>
                      <a:pt x="8" y="95"/>
                      <a:pt x="7" y="76"/>
                      <a:pt x="5" y="54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1" y="12"/>
                      <a:pt x="1" y="6"/>
                      <a:pt x="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96" name="Freeform 1308"/>
              <p:cNvSpPr>
                <a:spLocks/>
              </p:cNvSpPr>
              <p:nvPr/>
            </p:nvSpPr>
            <p:spPr bwMode="auto">
              <a:xfrm>
                <a:off x="4811" y="1681"/>
                <a:ext cx="7" cy="61"/>
              </a:xfrm>
              <a:custGeom>
                <a:avLst/>
                <a:gdLst>
                  <a:gd name="T0" fmla="*/ 2 w 3"/>
                  <a:gd name="T1" fmla="*/ 0 h 26"/>
                  <a:gd name="T2" fmla="*/ 0 w 3"/>
                  <a:gd name="T3" fmla="*/ 0 h 26"/>
                  <a:gd name="T4" fmla="*/ 0 w 3"/>
                  <a:gd name="T5" fmla="*/ 26 h 26"/>
                  <a:gd name="T6" fmla="*/ 0 w 3"/>
                  <a:gd name="T7" fmla="*/ 16 h 26"/>
                  <a:gd name="T8" fmla="*/ 3 w 3"/>
                  <a:gd name="T9" fmla="*/ 16 h 26"/>
                  <a:gd name="T10" fmla="*/ 2 w 3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26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1"/>
                      <a:pt x="2" y="6"/>
                      <a:pt x="2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97" name="Freeform 1309"/>
              <p:cNvSpPr>
                <a:spLocks/>
              </p:cNvSpPr>
              <p:nvPr/>
            </p:nvSpPr>
            <p:spPr bwMode="auto">
              <a:xfrm>
                <a:off x="4811" y="1719"/>
                <a:ext cx="9" cy="23"/>
              </a:xfrm>
              <a:custGeom>
                <a:avLst/>
                <a:gdLst>
                  <a:gd name="T0" fmla="*/ 3 w 4"/>
                  <a:gd name="T1" fmla="*/ 0 h 10"/>
                  <a:gd name="T2" fmla="*/ 0 w 4"/>
                  <a:gd name="T3" fmla="*/ 0 h 10"/>
                  <a:gd name="T4" fmla="*/ 0 w 4"/>
                  <a:gd name="T5" fmla="*/ 10 h 10"/>
                  <a:gd name="T6" fmla="*/ 0 w 4"/>
                  <a:gd name="T7" fmla="*/ 8 h 10"/>
                  <a:gd name="T8" fmla="*/ 4 w 4"/>
                  <a:gd name="T9" fmla="*/ 8 h 10"/>
                  <a:gd name="T10" fmla="*/ 3 w 4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0">
                    <a:moveTo>
                      <a:pt x="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6"/>
                      <a:pt x="3" y="3"/>
                      <a:pt x="3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98" name="Freeform 1310"/>
              <p:cNvSpPr>
                <a:spLocks/>
              </p:cNvSpPr>
              <p:nvPr/>
            </p:nvSpPr>
            <p:spPr bwMode="auto">
              <a:xfrm>
                <a:off x="4811" y="1737"/>
                <a:ext cx="12" cy="29"/>
              </a:xfrm>
              <a:custGeom>
                <a:avLst/>
                <a:gdLst>
                  <a:gd name="T0" fmla="*/ 4 w 5"/>
                  <a:gd name="T1" fmla="*/ 0 h 12"/>
                  <a:gd name="T2" fmla="*/ 0 w 5"/>
                  <a:gd name="T3" fmla="*/ 0 h 12"/>
                  <a:gd name="T4" fmla="*/ 0 w 5"/>
                  <a:gd name="T5" fmla="*/ 2 h 12"/>
                  <a:gd name="T6" fmla="*/ 0 w 5"/>
                  <a:gd name="T7" fmla="*/ 4 h 12"/>
                  <a:gd name="T8" fmla="*/ 0 w 5"/>
                  <a:gd name="T9" fmla="*/ 12 h 12"/>
                  <a:gd name="T10" fmla="*/ 5 w 5"/>
                  <a:gd name="T11" fmla="*/ 12 h 12"/>
                  <a:gd name="T12" fmla="*/ 4 w 5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2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4" y="8"/>
                      <a:pt x="4" y="4"/>
                      <a:pt x="4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99" name="Freeform 1311"/>
              <p:cNvSpPr>
                <a:spLocks noEditPoints="1"/>
              </p:cNvSpPr>
              <p:nvPr/>
            </p:nvSpPr>
            <p:spPr bwMode="auto">
              <a:xfrm>
                <a:off x="885" y="1325"/>
                <a:ext cx="234" cy="284"/>
              </a:xfrm>
              <a:custGeom>
                <a:avLst/>
                <a:gdLst>
                  <a:gd name="T0" fmla="*/ 99 w 99"/>
                  <a:gd name="T1" fmla="*/ 66 h 120"/>
                  <a:gd name="T2" fmla="*/ 59 w 99"/>
                  <a:gd name="T3" fmla="*/ 66 h 120"/>
                  <a:gd name="T4" fmla="*/ 59 w 99"/>
                  <a:gd name="T5" fmla="*/ 120 h 120"/>
                  <a:gd name="T6" fmla="*/ 47 w 99"/>
                  <a:gd name="T7" fmla="*/ 120 h 120"/>
                  <a:gd name="T8" fmla="*/ 47 w 99"/>
                  <a:gd name="T9" fmla="*/ 66 h 120"/>
                  <a:gd name="T10" fmla="*/ 47 w 99"/>
                  <a:gd name="T11" fmla="*/ 120 h 120"/>
                  <a:gd name="T12" fmla="*/ 9 w 99"/>
                  <a:gd name="T13" fmla="*/ 120 h 120"/>
                  <a:gd name="T14" fmla="*/ 9 w 99"/>
                  <a:gd name="T15" fmla="*/ 66 h 120"/>
                  <a:gd name="T16" fmla="*/ 1 w 99"/>
                  <a:gd name="T17" fmla="*/ 66 h 120"/>
                  <a:gd name="T18" fmla="*/ 5 w 99"/>
                  <a:gd name="T19" fmla="*/ 120 h 120"/>
                  <a:gd name="T20" fmla="*/ 99 w 99"/>
                  <a:gd name="T21" fmla="*/ 120 h 120"/>
                  <a:gd name="T22" fmla="*/ 99 w 99"/>
                  <a:gd name="T23" fmla="*/ 66 h 120"/>
                  <a:gd name="T24" fmla="*/ 9 w 99"/>
                  <a:gd name="T25" fmla="*/ 0 h 120"/>
                  <a:gd name="T26" fmla="*/ 0 w 99"/>
                  <a:gd name="T27" fmla="*/ 0 h 120"/>
                  <a:gd name="T28" fmla="*/ 0 w 99"/>
                  <a:gd name="T29" fmla="*/ 30 h 120"/>
                  <a:gd name="T30" fmla="*/ 9 w 99"/>
                  <a:gd name="T31" fmla="*/ 30 h 120"/>
                  <a:gd name="T32" fmla="*/ 9 w 99"/>
                  <a:gd name="T33" fmla="*/ 0 h 120"/>
                  <a:gd name="T34" fmla="*/ 99 w 99"/>
                  <a:gd name="T35" fmla="*/ 0 h 120"/>
                  <a:gd name="T36" fmla="*/ 59 w 99"/>
                  <a:gd name="T37" fmla="*/ 0 h 120"/>
                  <a:gd name="T38" fmla="*/ 59 w 99"/>
                  <a:gd name="T39" fmla="*/ 30 h 120"/>
                  <a:gd name="T40" fmla="*/ 99 w 99"/>
                  <a:gd name="T41" fmla="*/ 30 h 120"/>
                  <a:gd name="T42" fmla="*/ 99 w 99"/>
                  <a:gd name="T43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9" h="120">
                    <a:moveTo>
                      <a:pt x="99" y="66"/>
                    </a:moveTo>
                    <a:cubicBezTo>
                      <a:pt x="59" y="66"/>
                      <a:pt x="59" y="66"/>
                      <a:pt x="59" y="66"/>
                    </a:cubicBezTo>
                    <a:cubicBezTo>
                      <a:pt x="59" y="120"/>
                      <a:pt x="59" y="120"/>
                      <a:pt x="59" y="120"/>
                    </a:cubicBezTo>
                    <a:cubicBezTo>
                      <a:pt x="47" y="120"/>
                      <a:pt x="47" y="120"/>
                      <a:pt x="47" y="120"/>
                    </a:cubicBezTo>
                    <a:cubicBezTo>
                      <a:pt x="47" y="66"/>
                      <a:pt x="47" y="66"/>
                      <a:pt x="47" y="66"/>
                    </a:cubicBezTo>
                    <a:cubicBezTo>
                      <a:pt x="47" y="120"/>
                      <a:pt x="47" y="120"/>
                      <a:pt x="47" y="120"/>
                    </a:cubicBezTo>
                    <a:cubicBezTo>
                      <a:pt x="9" y="120"/>
                      <a:pt x="9" y="120"/>
                      <a:pt x="9" y="120"/>
                    </a:cubicBezTo>
                    <a:cubicBezTo>
                      <a:pt x="9" y="66"/>
                      <a:pt x="9" y="66"/>
                      <a:pt x="9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2" y="83"/>
                      <a:pt x="4" y="101"/>
                      <a:pt x="5" y="120"/>
                    </a:cubicBezTo>
                    <a:cubicBezTo>
                      <a:pt x="99" y="120"/>
                      <a:pt x="99" y="120"/>
                      <a:pt x="99" y="120"/>
                    </a:cubicBezTo>
                    <a:cubicBezTo>
                      <a:pt x="99" y="66"/>
                      <a:pt x="99" y="66"/>
                      <a:pt x="99" y="66"/>
                    </a:cubicBezTo>
                    <a:moveTo>
                      <a:pt x="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19"/>
                      <a:pt x="0" y="30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9" y="0"/>
                      <a:pt x="9" y="0"/>
                      <a:pt x="9" y="0"/>
                    </a:cubicBezTo>
                    <a:moveTo>
                      <a:pt x="99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9" y="30"/>
                      <a:pt x="59" y="30"/>
                      <a:pt x="59" y="30"/>
                    </a:cubicBezTo>
                    <a:cubicBezTo>
                      <a:pt x="99" y="30"/>
                      <a:pt x="99" y="30"/>
                      <a:pt x="99" y="30"/>
                    </a:cubicBezTo>
                    <a:cubicBezTo>
                      <a:pt x="99" y="0"/>
                      <a:pt x="99" y="0"/>
                      <a:pt x="99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00" name="Freeform 1312"/>
              <p:cNvSpPr>
                <a:spLocks noEditPoints="1"/>
              </p:cNvSpPr>
              <p:nvPr/>
            </p:nvSpPr>
            <p:spPr bwMode="auto">
              <a:xfrm>
                <a:off x="885" y="1396"/>
                <a:ext cx="234" cy="38"/>
              </a:xfrm>
              <a:custGeom>
                <a:avLst/>
                <a:gdLst>
                  <a:gd name="T0" fmla="*/ 9 w 99"/>
                  <a:gd name="T1" fmla="*/ 0 h 16"/>
                  <a:gd name="T2" fmla="*/ 0 w 99"/>
                  <a:gd name="T3" fmla="*/ 0 h 16"/>
                  <a:gd name="T4" fmla="*/ 1 w 99"/>
                  <a:gd name="T5" fmla="*/ 16 h 16"/>
                  <a:gd name="T6" fmla="*/ 9 w 99"/>
                  <a:gd name="T7" fmla="*/ 16 h 16"/>
                  <a:gd name="T8" fmla="*/ 9 w 99"/>
                  <a:gd name="T9" fmla="*/ 0 h 16"/>
                  <a:gd name="T10" fmla="*/ 99 w 99"/>
                  <a:gd name="T11" fmla="*/ 0 h 16"/>
                  <a:gd name="T12" fmla="*/ 59 w 99"/>
                  <a:gd name="T13" fmla="*/ 0 h 16"/>
                  <a:gd name="T14" fmla="*/ 59 w 99"/>
                  <a:gd name="T15" fmla="*/ 16 h 16"/>
                  <a:gd name="T16" fmla="*/ 99 w 99"/>
                  <a:gd name="T17" fmla="*/ 16 h 16"/>
                  <a:gd name="T18" fmla="*/ 99 w 99"/>
                  <a:gd name="T1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9" h="16">
                    <a:moveTo>
                      <a:pt x="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"/>
                      <a:pt x="0" y="11"/>
                      <a:pt x="1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0"/>
                      <a:pt x="9" y="0"/>
                      <a:pt x="9" y="0"/>
                    </a:cubicBezTo>
                    <a:moveTo>
                      <a:pt x="99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99" y="16"/>
                      <a:pt x="99" y="16"/>
                      <a:pt x="99" y="16"/>
                    </a:cubicBezTo>
                    <a:cubicBezTo>
                      <a:pt x="99" y="0"/>
                      <a:pt x="99" y="0"/>
                      <a:pt x="99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01" name="Freeform 1313"/>
              <p:cNvSpPr>
                <a:spLocks noEditPoints="1"/>
              </p:cNvSpPr>
              <p:nvPr/>
            </p:nvSpPr>
            <p:spPr bwMode="auto">
              <a:xfrm>
                <a:off x="887" y="1434"/>
                <a:ext cx="232" cy="19"/>
              </a:xfrm>
              <a:custGeom>
                <a:avLst/>
                <a:gdLst>
                  <a:gd name="T0" fmla="*/ 8 w 98"/>
                  <a:gd name="T1" fmla="*/ 0 h 8"/>
                  <a:gd name="T2" fmla="*/ 0 w 98"/>
                  <a:gd name="T3" fmla="*/ 0 h 8"/>
                  <a:gd name="T4" fmla="*/ 0 w 98"/>
                  <a:gd name="T5" fmla="*/ 8 h 8"/>
                  <a:gd name="T6" fmla="*/ 8 w 98"/>
                  <a:gd name="T7" fmla="*/ 8 h 8"/>
                  <a:gd name="T8" fmla="*/ 8 w 98"/>
                  <a:gd name="T9" fmla="*/ 0 h 8"/>
                  <a:gd name="T10" fmla="*/ 98 w 98"/>
                  <a:gd name="T11" fmla="*/ 0 h 8"/>
                  <a:gd name="T12" fmla="*/ 58 w 98"/>
                  <a:gd name="T13" fmla="*/ 0 h 8"/>
                  <a:gd name="T14" fmla="*/ 58 w 98"/>
                  <a:gd name="T15" fmla="*/ 8 h 8"/>
                  <a:gd name="T16" fmla="*/ 98 w 98"/>
                  <a:gd name="T17" fmla="*/ 8 h 8"/>
                  <a:gd name="T18" fmla="*/ 98 w 98"/>
                  <a:gd name="T1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8" h="8">
                    <a:moveTo>
                      <a:pt x="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6"/>
                      <a:pt x="0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0"/>
                      <a:pt x="8" y="0"/>
                      <a:pt x="8" y="0"/>
                    </a:cubicBezTo>
                    <a:moveTo>
                      <a:pt x="98" y="0"/>
                    </a:moveTo>
                    <a:cubicBezTo>
                      <a:pt x="58" y="0"/>
                      <a:pt x="58" y="0"/>
                      <a:pt x="58" y="0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98" y="8"/>
                      <a:pt x="98" y="8"/>
                      <a:pt x="98" y="8"/>
                    </a:cubicBezTo>
                    <a:cubicBezTo>
                      <a:pt x="98" y="0"/>
                      <a:pt x="98" y="0"/>
                      <a:pt x="98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02" name="Freeform 1314"/>
              <p:cNvSpPr>
                <a:spLocks noEditPoints="1"/>
              </p:cNvSpPr>
              <p:nvPr/>
            </p:nvSpPr>
            <p:spPr bwMode="auto">
              <a:xfrm>
                <a:off x="887" y="1453"/>
                <a:ext cx="232" cy="28"/>
              </a:xfrm>
              <a:custGeom>
                <a:avLst/>
                <a:gdLst>
                  <a:gd name="T0" fmla="*/ 8 w 98"/>
                  <a:gd name="T1" fmla="*/ 0 h 12"/>
                  <a:gd name="T2" fmla="*/ 0 w 98"/>
                  <a:gd name="T3" fmla="*/ 0 h 12"/>
                  <a:gd name="T4" fmla="*/ 0 w 98"/>
                  <a:gd name="T5" fmla="*/ 12 h 12"/>
                  <a:gd name="T6" fmla="*/ 8 w 98"/>
                  <a:gd name="T7" fmla="*/ 12 h 12"/>
                  <a:gd name="T8" fmla="*/ 8 w 98"/>
                  <a:gd name="T9" fmla="*/ 0 h 12"/>
                  <a:gd name="T10" fmla="*/ 98 w 98"/>
                  <a:gd name="T11" fmla="*/ 0 h 12"/>
                  <a:gd name="T12" fmla="*/ 58 w 98"/>
                  <a:gd name="T13" fmla="*/ 0 h 12"/>
                  <a:gd name="T14" fmla="*/ 58 w 98"/>
                  <a:gd name="T15" fmla="*/ 12 h 12"/>
                  <a:gd name="T16" fmla="*/ 98 w 98"/>
                  <a:gd name="T17" fmla="*/ 12 h 12"/>
                  <a:gd name="T18" fmla="*/ 98 w 98"/>
                  <a:gd name="T1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8" h="12">
                    <a:moveTo>
                      <a:pt x="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8"/>
                      <a:pt x="0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0"/>
                      <a:pt x="8" y="0"/>
                      <a:pt x="8" y="0"/>
                    </a:cubicBezTo>
                    <a:moveTo>
                      <a:pt x="98" y="0"/>
                    </a:moveTo>
                    <a:cubicBezTo>
                      <a:pt x="58" y="0"/>
                      <a:pt x="58" y="0"/>
                      <a:pt x="58" y="0"/>
                    </a:cubicBezTo>
                    <a:cubicBezTo>
                      <a:pt x="58" y="12"/>
                      <a:pt x="58" y="12"/>
                      <a:pt x="58" y="12"/>
                    </a:cubicBezTo>
                    <a:cubicBezTo>
                      <a:pt x="98" y="12"/>
                      <a:pt x="98" y="12"/>
                      <a:pt x="98" y="12"/>
                    </a:cubicBezTo>
                    <a:cubicBezTo>
                      <a:pt x="98" y="0"/>
                      <a:pt x="98" y="0"/>
                      <a:pt x="98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03" name="Rectangle 1315"/>
              <p:cNvSpPr>
                <a:spLocks noChangeArrowheads="1"/>
              </p:cNvSpPr>
              <p:nvPr/>
            </p:nvSpPr>
            <p:spPr bwMode="auto">
              <a:xfrm>
                <a:off x="906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04" name="Rectangle 1316"/>
              <p:cNvSpPr>
                <a:spLocks noChangeArrowheads="1"/>
              </p:cNvSpPr>
              <p:nvPr/>
            </p:nvSpPr>
            <p:spPr bwMode="auto">
              <a:xfrm>
                <a:off x="906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05" name="Rectangle 1317"/>
              <p:cNvSpPr>
                <a:spLocks noChangeArrowheads="1"/>
              </p:cNvSpPr>
              <p:nvPr/>
            </p:nvSpPr>
            <p:spPr bwMode="auto">
              <a:xfrm>
                <a:off x="906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06" name="Rectangle 1318"/>
              <p:cNvSpPr>
                <a:spLocks noChangeArrowheads="1"/>
              </p:cNvSpPr>
              <p:nvPr/>
            </p:nvSpPr>
            <p:spPr bwMode="auto">
              <a:xfrm>
                <a:off x="906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07" name="Rectangle 1319"/>
              <p:cNvSpPr>
                <a:spLocks noChangeArrowheads="1"/>
              </p:cNvSpPr>
              <p:nvPr/>
            </p:nvSpPr>
            <p:spPr bwMode="auto">
              <a:xfrm>
                <a:off x="906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08" name="Rectangle 1320"/>
              <p:cNvSpPr>
                <a:spLocks noChangeArrowheads="1"/>
              </p:cNvSpPr>
              <p:nvPr/>
            </p:nvSpPr>
            <p:spPr bwMode="auto">
              <a:xfrm>
                <a:off x="906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09" name="Rectangle 1321"/>
              <p:cNvSpPr>
                <a:spLocks noChangeArrowheads="1"/>
              </p:cNvSpPr>
              <p:nvPr/>
            </p:nvSpPr>
            <p:spPr bwMode="auto">
              <a:xfrm>
                <a:off x="906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10" name="Rectangle 1322"/>
              <p:cNvSpPr>
                <a:spLocks noChangeArrowheads="1"/>
              </p:cNvSpPr>
              <p:nvPr/>
            </p:nvSpPr>
            <p:spPr bwMode="auto">
              <a:xfrm>
                <a:off x="906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11" name="Rectangle 1323"/>
              <p:cNvSpPr>
                <a:spLocks noChangeArrowheads="1"/>
              </p:cNvSpPr>
              <p:nvPr/>
            </p:nvSpPr>
            <p:spPr bwMode="auto">
              <a:xfrm>
                <a:off x="906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12" name="Rectangle 1324"/>
              <p:cNvSpPr>
                <a:spLocks noChangeArrowheads="1"/>
              </p:cNvSpPr>
              <p:nvPr/>
            </p:nvSpPr>
            <p:spPr bwMode="auto">
              <a:xfrm>
                <a:off x="906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13" name="Rectangle 1325"/>
              <p:cNvSpPr>
                <a:spLocks noChangeArrowheads="1"/>
              </p:cNvSpPr>
              <p:nvPr/>
            </p:nvSpPr>
            <p:spPr bwMode="auto">
              <a:xfrm>
                <a:off x="996" y="1325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14" name="Rectangle 1326"/>
              <p:cNvSpPr>
                <a:spLocks noChangeArrowheads="1"/>
              </p:cNvSpPr>
              <p:nvPr/>
            </p:nvSpPr>
            <p:spPr bwMode="auto">
              <a:xfrm>
                <a:off x="996" y="1325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15" name="Rectangle 1327"/>
              <p:cNvSpPr>
                <a:spLocks noChangeArrowheads="1"/>
              </p:cNvSpPr>
              <p:nvPr/>
            </p:nvSpPr>
            <p:spPr bwMode="auto">
              <a:xfrm>
                <a:off x="996" y="1396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16" name="Rectangle 1328"/>
              <p:cNvSpPr>
                <a:spLocks noChangeArrowheads="1"/>
              </p:cNvSpPr>
              <p:nvPr/>
            </p:nvSpPr>
            <p:spPr bwMode="auto">
              <a:xfrm>
                <a:off x="996" y="1396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17" name="Rectangle 1329"/>
              <p:cNvSpPr>
                <a:spLocks noChangeArrowheads="1"/>
              </p:cNvSpPr>
              <p:nvPr/>
            </p:nvSpPr>
            <p:spPr bwMode="auto">
              <a:xfrm>
                <a:off x="996" y="1434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18" name="Rectangle 1330"/>
              <p:cNvSpPr>
                <a:spLocks noChangeArrowheads="1"/>
              </p:cNvSpPr>
              <p:nvPr/>
            </p:nvSpPr>
            <p:spPr bwMode="auto">
              <a:xfrm>
                <a:off x="996" y="1434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19" name="Rectangle 1331"/>
              <p:cNvSpPr>
                <a:spLocks noChangeArrowheads="1"/>
              </p:cNvSpPr>
              <p:nvPr/>
            </p:nvSpPr>
            <p:spPr bwMode="auto">
              <a:xfrm>
                <a:off x="996" y="1481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20" name="Rectangle 1332"/>
              <p:cNvSpPr>
                <a:spLocks noChangeArrowheads="1"/>
              </p:cNvSpPr>
              <p:nvPr/>
            </p:nvSpPr>
            <p:spPr bwMode="auto">
              <a:xfrm>
                <a:off x="996" y="1481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21" name="Rectangle 1333"/>
              <p:cNvSpPr>
                <a:spLocks noChangeArrowheads="1"/>
              </p:cNvSpPr>
              <p:nvPr/>
            </p:nvSpPr>
            <p:spPr bwMode="auto">
              <a:xfrm>
                <a:off x="996" y="1453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22" name="Rectangle 1334"/>
              <p:cNvSpPr>
                <a:spLocks noChangeArrowheads="1"/>
              </p:cNvSpPr>
              <p:nvPr/>
            </p:nvSpPr>
            <p:spPr bwMode="auto">
              <a:xfrm>
                <a:off x="996" y="1453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23" name="Freeform 1335"/>
              <p:cNvSpPr>
                <a:spLocks noEditPoints="1"/>
              </p:cNvSpPr>
              <p:nvPr/>
            </p:nvSpPr>
            <p:spPr bwMode="auto">
              <a:xfrm>
                <a:off x="1119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24" name="Freeform 1336"/>
              <p:cNvSpPr>
                <a:spLocks noEditPoints="1"/>
              </p:cNvSpPr>
              <p:nvPr/>
            </p:nvSpPr>
            <p:spPr bwMode="auto">
              <a:xfrm>
                <a:off x="1119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25" name="Freeform 1337"/>
              <p:cNvSpPr>
                <a:spLocks noEditPoints="1"/>
              </p:cNvSpPr>
              <p:nvPr/>
            </p:nvSpPr>
            <p:spPr bwMode="auto">
              <a:xfrm>
                <a:off x="1119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26" name="Freeform 1338"/>
              <p:cNvSpPr>
                <a:spLocks noEditPoints="1"/>
              </p:cNvSpPr>
              <p:nvPr/>
            </p:nvSpPr>
            <p:spPr bwMode="auto">
              <a:xfrm>
                <a:off x="1119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27" name="Freeform 1339"/>
              <p:cNvSpPr>
                <a:spLocks noEditPoints="1"/>
              </p:cNvSpPr>
              <p:nvPr/>
            </p:nvSpPr>
            <p:spPr bwMode="auto">
              <a:xfrm>
                <a:off x="1119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28" name="Freeform 1340"/>
              <p:cNvSpPr>
                <a:spLocks noEditPoints="1"/>
              </p:cNvSpPr>
              <p:nvPr/>
            </p:nvSpPr>
            <p:spPr bwMode="auto">
              <a:xfrm>
                <a:off x="1119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29" name="Freeform 1341"/>
              <p:cNvSpPr>
                <a:spLocks noEditPoints="1"/>
              </p:cNvSpPr>
              <p:nvPr/>
            </p:nvSpPr>
            <p:spPr bwMode="auto">
              <a:xfrm>
                <a:off x="1119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30" name="Freeform 1342"/>
              <p:cNvSpPr>
                <a:spLocks noEditPoints="1"/>
              </p:cNvSpPr>
              <p:nvPr/>
            </p:nvSpPr>
            <p:spPr bwMode="auto">
              <a:xfrm>
                <a:off x="1119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31" name="Rectangle 1343"/>
              <p:cNvSpPr>
                <a:spLocks noChangeArrowheads="1"/>
              </p:cNvSpPr>
              <p:nvPr/>
            </p:nvSpPr>
            <p:spPr bwMode="auto">
              <a:xfrm>
                <a:off x="1190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32" name="Rectangle 1344"/>
              <p:cNvSpPr>
                <a:spLocks noChangeArrowheads="1"/>
              </p:cNvSpPr>
              <p:nvPr/>
            </p:nvSpPr>
            <p:spPr bwMode="auto">
              <a:xfrm>
                <a:off x="1190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33" name="Rectangle 1345"/>
              <p:cNvSpPr>
                <a:spLocks noChangeArrowheads="1"/>
              </p:cNvSpPr>
              <p:nvPr/>
            </p:nvSpPr>
            <p:spPr bwMode="auto">
              <a:xfrm>
                <a:off x="1190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34" name="Rectangle 1346"/>
              <p:cNvSpPr>
                <a:spLocks noChangeArrowheads="1"/>
              </p:cNvSpPr>
              <p:nvPr/>
            </p:nvSpPr>
            <p:spPr bwMode="auto">
              <a:xfrm>
                <a:off x="1190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35" name="Rectangle 1347"/>
              <p:cNvSpPr>
                <a:spLocks noChangeArrowheads="1"/>
              </p:cNvSpPr>
              <p:nvPr/>
            </p:nvSpPr>
            <p:spPr bwMode="auto">
              <a:xfrm>
                <a:off x="1190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36" name="Rectangle 1348"/>
              <p:cNvSpPr>
                <a:spLocks noChangeArrowheads="1"/>
              </p:cNvSpPr>
              <p:nvPr/>
            </p:nvSpPr>
            <p:spPr bwMode="auto">
              <a:xfrm>
                <a:off x="1190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37" name="Rectangle 1349"/>
              <p:cNvSpPr>
                <a:spLocks noChangeArrowheads="1"/>
              </p:cNvSpPr>
              <p:nvPr/>
            </p:nvSpPr>
            <p:spPr bwMode="auto">
              <a:xfrm>
                <a:off x="1190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38" name="Rectangle 1350"/>
              <p:cNvSpPr>
                <a:spLocks noChangeArrowheads="1"/>
              </p:cNvSpPr>
              <p:nvPr/>
            </p:nvSpPr>
            <p:spPr bwMode="auto">
              <a:xfrm>
                <a:off x="1190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39" name="Rectangle 1351"/>
              <p:cNvSpPr>
                <a:spLocks noChangeArrowheads="1"/>
              </p:cNvSpPr>
              <p:nvPr/>
            </p:nvSpPr>
            <p:spPr bwMode="auto">
              <a:xfrm>
                <a:off x="1190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40" name="Rectangle 1352"/>
              <p:cNvSpPr>
                <a:spLocks noChangeArrowheads="1"/>
              </p:cNvSpPr>
              <p:nvPr/>
            </p:nvSpPr>
            <p:spPr bwMode="auto">
              <a:xfrm>
                <a:off x="1190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41" name="Rectangle 1353"/>
              <p:cNvSpPr>
                <a:spLocks noChangeArrowheads="1"/>
              </p:cNvSpPr>
              <p:nvPr/>
            </p:nvSpPr>
            <p:spPr bwMode="auto">
              <a:xfrm>
                <a:off x="1280" y="1325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42" name="Rectangle 1354"/>
              <p:cNvSpPr>
                <a:spLocks noChangeArrowheads="1"/>
              </p:cNvSpPr>
              <p:nvPr/>
            </p:nvSpPr>
            <p:spPr bwMode="auto">
              <a:xfrm>
                <a:off x="1280" y="1325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43" name="Rectangle 1355"/>
              <p:cNvSpPr>
                <a:spLocks noChangeArrowheads="1"/>
              </p:cNvSpPr>
              <p:nvPr/>
            </p:nvSpPr>
            <p:spPr bwMode="auto">
              <a:xfrm>
                <a:off x="1280" y="1396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44" name="Rectangle 1356"/>
              <p:cNvSpPr>
                <a:spLocks noChangeArrowheads="1"/>
              </p:cNvSpPr>
              <p:nvPr/>
            </p:nvSpPr>
            <p:spPr bwMode="auto">
              <a:xfrm>
                <a:off x="1280" y="1396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45" name="Rectangle 1357"/>
              <p:cNvSpPr>
                <a:spLocks noChangeArrowheads="1"/>
              </p:cNvSpPr>
              <p:nvPr/>
            </p:nvSpPr>
            <p:spPr bwMode="auto">
              <a:xfrm>
                <a:off x="1280" y="1434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46" name="Rectangle 1358"/>
              <p:cNvSpPr>
                <a:spLocks noChangeArrowheads="1"/>
              </p:cNvSpPr>
              <p:nvPr/>
            </p:nvSpPr>
            <p:spPr bwMode="auto">
              <a:xfrm>
                <a:off x="1280" y="1434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47" name="Rectangle 1359"/>
              <p:cNvSpPr>
                <a:spLocks noChangeArrowheads="1"/>
              </p:cNvSpPr>
              <p:nvPr/>
            </p:nvSpPr>
            <p:spPr bwMode="auto">
              <a:xfrm>
                <a:off x="1280" y="1481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48" name="Rectangle 1360"/>
              <p:cNvSpPr>
                <a:spLocks noChangeArrowheads="1"/>
              </p:cNvSpPr>
              <p:nvPr/>
            </p:nvSpPr>
            <p:spPr bwMode="auto">
              <a:xfrm>
                <a:off x="1280" y="1481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49" name="Rectangle 1361"/>
              <p:cNvSpPr>
                <a:spLocks noChangeArrowheads="1"/>
              </p:cNvSpPr>
              <p:nvPr/>
            </p:nvSpPr>
            <p:spPr bwMode="auto">
              <a:xfrm>
                <a:off x="1280" y="1453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50" name="Rectangle 1362"/>
              <p:cNvSpPr>
                <a:spLocks noChangeArrowheads="1"/>
              </p:cNvSpPr>
              <p:nvPr/>
            </p:nvSpPr>
            <p:spPr bwMode="auto">
              <a:xfrm>
                <a:off x="1280" y="1453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51" name="Freeform 1363"/>
              <p:cNvSpPr>
                <a:spLocks noEditPoints="1"/>
              </p:cNvSpPr>
              <p:nvPr/>
            </p:nvSpPr>
            <p:spPr bwMode="auto">
              <a:xfrm>
                <a:off x="1403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52" name="Freeform 1364"/>
              <p:cNvSpPr>
                <a:spLocks noEditPoints="1"/>
              </p:cNvSpPr>
              <p:nvPr/>
            </p:nvSpPr>
            <p:spPr bwMode="auto">
              <a:xfrm>
                <a:off x="1403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53" name="Freeform 1365"/>
              <p:cNvSpPr>
                <a:spLocks noEditPoints="1"/>
              </p:cNvSpPr>
              <p:nvPr/>
            </p:nvSpPr>
            <p:spPr bwMode="auto">
              <a:xfrm>
                <a:off x="1403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54" name="Freeform 1366"/>
              <p:cNvSpPr>
                <a:spLocks noEditPoints="1"/>
              </p:cNvSpPr>
              <p:nvPr/>
            </p:nvSpPr>
            <p:spPr bwMode="auto">
              <a:xfrm>
                <a:off x="1403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55" name="Freeform 1367"/>
              <p:cNvSpPr>
                <a:spLocks noEditPoints="1"/>
              </p:cNvSpPr>
              <p:nvPr/>
            </p:nvSpPr>
            <p:spPr bwMode="auto">
              <a:xfrm>
                <a:off x="1403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56" name="Freeform 1368"/>
              <p:cNvSpPr>
                <a:spLocks noEditPoints="1"/>
              </p:cNvSpPr>
              <p:nvPr/>
            </p:nvSpPr>
            <p:spPr bwMode="auto">
              <a:xfrm>
                <a:off x="1403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57" name="Freeform 1369"/>
              <p:cNvSpPr>
                <a:spLocks noEditPoints="1"/>
              </p:cNvSpPr>
              <p:nvPr/>
            </p:nvSpPr>
            <p:spPr bwMode="auto">
              <a:xfrm>
                <a:off x="1403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58" name="Freeform 1370"/>
              <p:cNvSpPr>
                <a:spLocks noEditPoints="1"/>
              </p:cNvSpPr>
              <p:nvPr/>
            </p:nvSpPr>
            <p:spPr bwMode="auto">
              <a:xfrm>
                <a:off x="1403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59" name="Rectangle 1371"/>
              <p:cNvSpPr>
                <a:spLocks noChangeArrowheads="1"/>
              </p:cNvSpPr>
              <p:nvPr/>
            </p:nvSpPr>
            <p:spPr bwMode="auto">
              <a:xfrm>
                <a:off x="1474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60" name="Rectangle 1372"/>
              <p:cNvSpPr>
                <a:spLocks noChangeArrowheads="1"/>
              </p:cNvSpPr>
              <p:nvPr/>
            </p:nvSpPr>
            <p:spPr bwMode="auto">
              <a:xfrm>
                <a:off x="1474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61" name="Rectangle 1373"/>
              <p:cNvSpPr>
                <a:spLocks noChangeArrowheads="1"/>
              </p:cNvSpPr>
              <p:nvPr/>
            </p:nvSpPr>
            <p:spPr bwMode="auto">
              <a:xfrm>
                <a:off x="1474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62" name="Rectangle 1374"/>
              <p:cNvSpPr>
                <a:spLocks noChangeArrowheads="1"/>
              </p:cNvSpPr>
              <p:nvPr/>
            </p:nvSpPr>
            <p:spPr bwMode="auto">
              <a:xfrm>
                <a:off x="1474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63" name="Rectangle 1375"/>
              <p:cNvSpPr>
                <a:spLocks noChangeArrowheads="1"/>
              </p:cNvSpPr>
              <p:nvPr/>
            </p:nvSpPr>
            <p:spPr bwMode="auto">
              <a:xfrm>
                <a:off x="1474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64" name="Rectangle 1376"/>
              <p:cNvSpPr>
                <a:spLocks noChangeArrowheads="1"/>
              </p:cNvSpPr>
              <p:nvPr/>
            </p:nvSpPr>
            <p:spPr bwMode="auto">
              <a:xfrm>
                <a:off x="1474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65" name="Rectangle 1377"/>
              <p:cNvSpPr>
                <a:spLocks noChangeArrowheads="1"/>
              </p:cNvSpPr>
              <p:nvPr/>
            </p:nvSpPr>
            <p:spPr bwMode="auto">
              <a:xfrm>
                <a:off x="1474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66" name="Rectangle 1378"/>
              <p:cNvSpPr>
                <a:spLocks noChangeArrowheads="1"/>
              </p:cNvSpPr>
              <p:nvPr/>
            </p:nvSpPr>
            <p:spPr bwMode="auto">
              <a:xfrm>
                <a:off x="1474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67" name="Rectangle 1379"/>
              <p:cNvSpPr>
                <a:spLocks noChangeArrowheads="1"/>
              </p:cNvSpPr>
              <p:nvPr/>
            </p:nvSpPr>
            <p:spPr bwMode="auto">
              <a:xfrm>
                <a:off x="1474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68" name="Rectangle 1380"/>
              <p:cNvSpPr>
                <a:spLocks noChangeArrowheads="1"/>
              </p:cNvSpPr>
              <p:nvPr/>
            </p:nvSpPr>
            <p:spPr bwMode="auto">
              <a:xfrm>
                <a:off x="1474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69" name="Rectangle 1381"/>
              <p:cNvSpPr>
                <a:spLocks noChangeArrowheads="1"/>
              </p:cNvSpPr>
              <p:nvPr/>
            </p:nvSpPr>
            <p:spPr bwMode="auto">
              <a:xfrm>
                <a:off x="1564" y="1325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70" name="Rectangle 1382"/>
              <p:cNvSpPr>
                <a:spLocks noChangeArrowheads="1"/>
              </p:cNvSpPr>
              <p:nvPr/>
            </p:nvSpPr>
            <p:spPr bwMode="auto">
              <a:xfrm>
                <a:off x="1564" y="1325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71" name="Rectangle 1383"/>
              <p:cNvSpPr>
                <a:spLocks noChangeArrowheads="1"/>
              </p:cNvSpPr>
              <p:nvPr/>
            </p:nvSpPr>
            <p:spPr bwMode="auto">
              <a:xfrm>
                <a:off x="1564" y="1396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72" name="Rectangle 1384"/>
              <p:cNvSpPr>
                <a:spLocks noChangeArrowheads="1"/>
              </p:cNvSpPr>
              <p:nvPr/>
            </p:nvSpPr>
            <p:spPr bwMode="auto">
              <a:xfrm>
                <a:off x="1564" y="1396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73" name="Rectangle 1385"/>
              <p:cNvSpPr>
                <a:spLocks noChangeArrowheads="1"/>
              </p:cNvSpPr>
              <p:nvPr/>
            </p:nvSpPr>
            <p:spPr bwMode="auto">
              <a:xfrm>
                <a:off x="1564" y="1434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74" name="Rectangle 1386"/>
              <p:cNvSpPr>
                <a:spLocks noChangeArrowheads="1"/>
              </p:cNvSpPr>
              <p:nvPr/>
            </p:nvSpPr>
            <p:spPr bwMode="auto">
              <a:xfrm>
                <a:off x="1564" y="1434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75" name="Rectangle 1387"/>
              <p:cNvSpPr>
                <a:spLocks noChangeArrowheads="1"/>
              </p:cNvSpPr>
              <p:nvPr/>
            </p:nvSpPr>
            <p:spPr bwMode="auto">
              <a:xfrm>
                <a:off x="1564" y="1481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76" name="Rectangle 1388"/>
              <p:cNvSpPr>
                <a:spLocks noChangeArrowheads="1"/>
              </p:cNvSpPr>
              <p:nvPr/>
            </p:nvSpPr>
            <p:spPr bwMode="auto">
              <a:xfrm>
                <a:off x="1564" y="1481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77" name="Rectangle 1389"/>
              <p:cNvSpPr>
                <a:spLocks noChangeArrowheads="1"/>
              </p:cNvSpPr>
              <p:nvPr/>
            </p:nvSpPr>
            <p:spPr bwMode="auto">
              <a:xfrm>
                <a:off x="1564" y="1453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78" name="Rectangle 1390"/>
              <p:cNvSpPr>
                <a:spLocks noChangeArrowheads="1"/>
              </p:cNvSpPr>
              <p:nvPr/>
            </p:nvSpPr>
            <p:spPr bwMode="auto">
              <a:xfrm>
                <a:off x="1564" y="1453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79" name="Freeform 1391"/>
              <p:cNvSpPr>
                <a:spLocks noEditPoints="1"/>
              </p:cNvSpPr>
              <p:nvPr/>
            </p:nvSpPr>
            <p:spPr bwMode="auto">
              <a:xfrm>
                <a:off x="1687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80" name="Freeform 1392"/>
              <p:cNvSpPr>
                <a:spLocks noEditPoints="1"/>
              </p:cNvSpPr>
              <p:nvPr/>
            </p:nvSpPr>
            <p:spPr bwMode="auto">
              <a:xfrm>
                <a:off x="1687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81" name="Freeform 1393"/>
              <p:cNvSpPr>
                <a:spLocks noEditPoints="1"/>
              </p:cNvSpPr>
              <p:nvPr/>
            </p:nvSpPr>
            <p:spPr bwMode="auto">
              <a:xfrm>
                <a:off x="1687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82" name="Freeform 1394"/>
              <p:cNvSpPr>
                <a:spLocks noEditPoints="1"/>
              </p:cNvSpPr>
              <p:nvPr/>
            </p:nvSpPr>
            <p:spPr bwMode="auto">
              <a:xfrm>
                <a:off x="1687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83" name="Freeform 1395"/>
              <p:cNvSpPr>
                <a:spLocks noEditPoints="1"/>
              </p:cNvSpPr>
              <p:nvPr/>
            </p:nvSpPr>
            <p:spPr bwMode="auto">
              <a:xfrm>
                <a:off x="1687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84" name="Freeform 1396"/>
              <p:cNvSpPr>
                <a:spLocks noEditPoints="1"/>
              </p:cNvSpPr>
              <p:nvPr/>
            </p:nvSpPr>
            <p:spPr bwMode="auto">
              <a:xfrm>
                <a:off x="1687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85" name="Freeform 1397"/>
              <p:cNvSpPr>
                <a:spLocks noEditPoints="1"/>
              </p:cNvSpPr>
              <p:nvPr/>
            </p:nvSpPr>
            <p:spPr bwMode="auto">
              <a:xfrm>
                <a:off x="1687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86" name="Freeform 1398"/>
              <p:cNvSpPr>
                <a:spLocks noEditPoints="1"/>
              </p:cNvSpPr>
              <p:nvPr/>
            </p:nvSpPr>
            <p:spPr bwMode="auto">
              <a:xfrm>
                <a:off x="1687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87" name="Rectangle 1399"/>
              <p:cNvSpPr>
                <a:spLocks noChangeArrowheads="1"/>
              </p:cNvSpPr>
              <p:nvPr/>
            </p:nvSpPr>
            <p:spPr bwMode="auto">
              <a:xfrm>
                <a:off x="1758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88" name="Rectangle 1400"/>
              <p:cNvSpPr>
                <a:spLocks noChangeArrowheads="1"/>
              </p:cNvSpPr>
              <p:nvPr/>
            </p:nvSpPr>
            <p:spPr bwMode="auto">
              <a:xfrm>
                <a:off x="1758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89" name="Rectangle 1401"/>
              <p:cNvSpPr>
                <a:spLocks noChangeArrowheads="1"/>
              </p:cNvSpPr>
              <p:nvPr/>
            </p:nvSpPr>
            <p:spPr bwMode="auto">
              <a:xfrm>
                <a:off x="1758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90" name="Rectangle 1402"/>
              <p:cNvSpPr>
                <a:spLocks noChangeArrowheads="1"/>
              </p:cNvSpPr>
              <p:nvPr/>
            </p:nvSpPr>
            <p:spPr bwMode="auto">
              <a:xfrm>
                <a:off x="1758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91" name="Rectangle 1403"/>
              <p:cNvSpPr>
                <a:spLocks noChangeArrowheads="1"/>
              </p:cNvSpPr>
              <p:nvPr/>
            </p:nvSpPr>
            <p:spPr bwMode="auto">
              <a:xfrm>
                <a:off x="1758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92" name="Rectangle 1404"/>
              <p:cNvSpPr>
                <a:spLocks noChangeArrowheads="1"/>
              </p:cNvSpPr>
              <p:nvPr/>
            </p:nvSpPr>
            <p:spPr bwMode="auto">
              <a:xfrm>
                <a:off x="1758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93" name="Rectangle 1405"/>
              <p:cNvSpPr>
                <a:spLocks noChangeArrowheads="1"/>
              </p:cNvSpPr>
              <p:nvPr/>
            </p:nvSpPr>
            <p:spPr bwMode="auto">
              <a:xfrm>
                <a:off x="1758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94" name="Rectangle 1406"/>
              <p:cNvSpPr>
                <a:spLocks noChangeArrowheads="1"/>
              </p:cNvSpPr>
              <p:nvPr/>
            </p:nvSpPr>
            <p:spPr bwMode="auto">
              <a:xfrm>
                <a:off x="1758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95" name="Rectangle 1407"/>
              <p:cNvSpPr>
                <a:spLocks noChangeArrowheads="1"/>
              </p:cNvSpPr>
              <p:nvPr/>
            </p:nvSpPr>
            <p:spPr bwMode="auto">
              <a:xfrm>
                <a:off x="1758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96" name="Rectangle 1408"/>
              <p:cNvSpPr>
                <a:spLocks noChangeArrowheads="1"/>
              </p:cNvSpPr>
              <p:nvPr/>
            </p:nvSpPr>
            <p:spPr bwMode="auto">
              <a:xfrm>
                <a:off x="1758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97" name="Rectangle 1409"/>
              <p:cNvSpPr>
                <a:spLocks noChangeArrowheads="1"/>
              </p:cNvSpPr>
              <p:nvPr/>
            </p:nvSpPr>
            <p:spPr bwMode="auto">
              <a:xfrm>
                <a:off x="1848" y="1325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98" name="Rectangle 1410"/>
              <p:cNvSpPr>
                <a:spLocks noChangeArrowheads="1"/>
              </p:cNvSpPr>
              <p:nvPr/>
            </p:nvSpPr>
            <p:spPr bwMode="auto">
              <a:xfrm>
                <a:off x="1848" y="1325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Group 1612"/>
            <p:cNvGrpSpPr>
              <a:grpSpLocks/>
            </p:cNvGrpSpPr>
            <p:nvPr/>
          </p:nvGrpSpPr>
          <p:grpSpPr bwMode="auto">
            <a:xfrm>
              <a:off x="2933700" y="2103438"/>
              <a:ext cx="3351213" cy="450850"/>
              <a:chOff x="1848" y="1325"/>
              <a:chExt cx="2111" cy="284"/>
            </a:xfrm>
          </p:grpSpPr>
          <p:sp>
            <p:nvSpPr>
              <p:cNvPr id="899" name="Rectangle 1412"/>
              <p:cNvSpPr>
                <a:spLocks noChangeArrowheads="1"/>
              </p:cNvSpPr>
              <p:nvPr/>
            </p:nvSpPr>
            <p:spPr bwMode="auto">
              <a:xfrm>
                <a:off x="1848" y="1396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00" name="Rectangle 1413"/>
              <p:cNvSpPr>
                <a:spLocks noChangeArrowheads="1"/>
              </p:cNvSpPr>
              <p:nvPr/>
            </p:nvSpPr>
            <p:spPr bwMode="auto">
              <a:xfrm>
                <a:off x="1848" y="1396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01" name="Rectangle 1414"/>
              <p:cNvSpPr>
                <a:spLocks noChangeArrowheads="1"/>
              </p:cNvSpPr>
              <p:nvPr/>
            </p:nvSpPr>
            <p:spPr bwMode="auto">
              <a:xfrm>
                <a:off x="1848" y="1434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02" name="Rectangle 1415"/>
              <p:cNvSpPr>
                <a:spLocks noChangeArrowheads="1"/>
              </p:cNvSpPr>
              <p:nvPr/>
            </p:nvSpPr>
            <p:spPr bwMode="auto">
              <a:xfrm>
                <a:off x="1848" y="1434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03" name="Rectangle 1416"/>
              <p:cNvSpPr>
                <a:spLocks noChangeArrowheads="1"/>
              </p:cNvSpPr>
              <p:nvPr/>
            </p:nvSpPr>
            <p:spPr bwMode="auto">
              <a:xfrm>
                <a:off x="1848" y="1481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04" name="Rectangle 1417"/>
              <p:cNvSpPr>
                <a:spLocks noChangeArrowheads="1"/>
              </p:cNvSpPr>
              <p:nvPr/>
            </p:nvSpPr>
            <p:spPr bwMode="auto">
              <a:xfrm>
                <a:off x="1848" y="1481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05" name="Rectangle 1418"/>
              <p:cNvSpPr>
                <a:spLocks noChangeArrowheads="1"/>
              </p:cNvSpPr>
              <p:nvPr/>
            </p:nvSpPr>
            <p:spPr bwMode="auto">
              <a:xfrm>
                <a:off x="1848" y="1453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06" name="Rectangle 1419"/>
              <p:cNvSpPr>
                <a:spLocks noChangeArrowheads="1"/>
              </p:cNvSpPr>
              <p:nvPr/>
            </p:nvSpPr>
            <p:spPr bwMode="auto">
              <a:xfrm>
                <a:off x="1848" y="1453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07" name="Freeform 1420"/>
              <p:cNvSpPr>
                <a:spLocks noEditPoints="1"/>
              </p:cNvSpPr>
              <p:nvPr/>
            </p:nvSpPr>
            <p:spPr bwMode="auto">
              <a:xfrm>
                <a:off x="1971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08" name="Freeform 1421"/>
              <p:cNvSpPr>
                <a:spLocks noEditPoints="1"/>
              </p:cNvSpPr>
              <p:nvPr/>
            </p:nvSpPr>
            <p:spPr bwMode="auto">
              <a:xfrm>
                <a:off x="1971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09" name="Freeform 1422"/>
              <p:cNvSpPr>
                <a:spLocks noEditPoints="1"/>
              </p:cNvSpPr>
              <p:nvPr/>
            </p:nvSpPr>
            <p:spPr bwMode="auto">
              <a:xfrm>
                <a:off x="1971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10" name="Freeform 1423"/>
              <p:cNvSpPr>
                <a:spLocks noEditPoints="1"/>
              </p:cNvSpPr>
              <p:nvPr/>
            </p:nvSpPr>
            <p:spPr bwMode="auto">
              <a:xfrm>
                <a:off x="1971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11" name="Freeform 1424"/>
              <p:cNvSpPr>
                <a:spLocks noEditPoints="1"/>
              </p:cNvSpPr>
              <p:nvPr/>
            </p:nvSpPr>
            <p:spPr bwMode="auto">
              <a:xfrm>
                <a:off x="1971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12" name="Freeform 1425"/>
              <p:cNvSpPr>
                <a:spLocks noEditPoints="1"/>
              </p:cNvSpPr>
              <p:nvPr/>
            </p:nvSpPr>
            <p:spPr bwMode="auto">
              <a:xfrm>
                <a:off x="1971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13" name="Freeform 1426"/>
              <p:cNvSpPr>
                <a:spLocks noEditPoints="1"/>
              </p:cNvSpPr>
              <p:nvPr/>
            </p:nvSpPr>
            <p:spPr bwMode="auto">
              <a:xfrm>
                <a:off x="1971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14" name="Freeform 1427"/>
              <p:cNvSpPr>
                <a:spLocks noEditPoints="1"/>
              </p:cNvSpPr>
              <p:nvPr/>
            </p:nvSpPr>
            <p:spPr bwMode="auto">
              <a:xfrm>
                <a:off x="1971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15" name="Rectangle 1428"/>
              <p:cNvSpPr>
                <a:spLocks noChangeArrowheads="1"/>
              </p:cNvSpPr>
              <p:nvPr/>
            </p:nvSpPr>
            <p:spPr bwMode="auto">
              <a:xfrm>
                <a:off x="2042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16" name="Rectangle 1429"/>
              <p:cNvSpPr>
                <a:spLocks noChangeArrowheads="1"/>
              </p:cNvSpPr>
              <p:nvPr/>
            </p:nvSpPr>
            <p:spPr bwMode="auto">
              <a:xfrm>
                <a:off x="2042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17" name="Rectangle 1430"/>
              <p:cNvSpPr>
                <a:spLocks noChangeArrowheads="1"/>
              </p:cNvSpPr>
              <p:nvPr/>
            </p:nvSpPr>
            <p:spPr bwMode="auto">
              <a:xfrm>
                <a:off x="2042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18" name="Rectangle 1431"/>
              <p:cNvSpPr>
                <a:spLocks noChangeArrowheads="1"/>
              </p:cNvSpPr>
              <p:nvPr/>
            </p:nvSpPr>
            <p:spPr bwMode="auto">
              <a:xfrm>
                <a:off x="2042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19" name="Rectangle 1432"/>
              <p:cNvSpPr>
                <a:spLocks noChangeArrowheads="1"/>
              </p:cNvSpPr>
              <p:nvPr/>
            </p:nvSpPr>
            <p:spPr bwMode="auto">
              <a:xfrm>
                <a:off x="2042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20" name="Rectangle 1433"/>
              <p:cNvSpPr>
                <a:spLocks noChangeArrowheads="1"/>
              </p:cNvSpPr>
              <p:nvPr/>
            </p:nvSpPr>
            <p:spPr bwMode="auto">
              <a:xfrm>
                <a:off x="2042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21" name="Rectangle 1434"/>
              <p:cNvSpPr>
                <a:spLocks noChangeArrowheads="1"/>
              </p:cNvSpPr>
              <p:nvPr/>
            </p:nvSpPr>
            <p:spPr bwMode="auto">
              <a:xfrm>
                <a:off x="2042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22" name="Rectangle 1435"/>
              <p:cNvSpPr>
                <a:spLocks noChangeArrowheads="1"/>
              </p:cNvSpPr>
              <p:nvPr/>
            </p:nvSpPr>
            <p:spPr bwMode="auto">
              <a:xfrm>
                <a:off x="2042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23" name="Rectangle 1436"/>
              <p:cNvSpPr>
                <a:spLocks noChangeArrowheads="1"/>
              </p:cNvSpPr>
              <p:nvPr/>
            </p:nvSpPr>
            <p:spPr bwMode="auto">
              <a:xfrm>
                <a:off x="2042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24" name="Rectangle 1437"/>
              <p:cNvSpPr>
                <a:spLocks noChangeArrowheads="1"/>
              </p:cNvSpPr>
              <p:nvPr/>
            </p:nvSpPr>
            <p:spPr bwMode="auto">
              <a:xfrm>
                <a:off x="2042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25" name="Rectangle 1438"/>
              <p:cNvSpPr>
                <a:spLocks noChangeArrowheads="1"/>
              </p:cNvSpPr>
              <p:nvPr/>
            </p:nvSpPr>
            <p:spPr bwMode="auto">
              <a:xfrm>
                <a:off x="2132" y="1325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26" name="Rectangle 1439"/>
              <p:cNvSpPr>
                <a:spLocks noChangeArrowheads="1"/>
              </p:cNvSpPr>
              <p:nvPr/>
            </p:nvSpPr>
            <p:spPr bwMode="auto">
              <a:xfrm>
                <a:off x="2132" y="1325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27" name="Rectangle 1440"/>
              <p:cNvSpPr>
                <a:spLocks noChangeArrowheads="1"/>
              </p:cNvSpPr>
              <p:nvPr/>
            </p:nvSpPr>
            <p:spPr bwMode="auto">
              <a:xfrm>
                <a:off x="2132" y="1396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28" name="Rectangle 1441"/>
              <p:cNvSpPr>
                <a:spLocks noChangeArrowheads="1"/>
              </p:cNvSpPr>
              <p:nvPr/>
            </p:nvSpPr>
            <p:spPr bwMode="auto">
              <a:xfrm>
                <a:off x="2132" y="1396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29" name="Rectangle 1442"/>
              <p:cNvSpPr>
                <a:spLocks noChangeArrowheads="1"/>
              </p:cNvSpPr>
              <p:nvPr/>
            </p:nvSpPr>
            <p:spPr bwMode="auto">
              <a:xfrm>
                <a:off x="2132" y="1434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30" name="Rectangle 1443"/>
              <p:cNvSpPr>
                <a:spLocks noChangeArrowheads="1"/>
              </p:cNvSpPr>
              <p:nvPr/>
            </p:nvSpPr>
            <p:spPr bwMode="auto">
              <a:xfrm>
                <a:off x="2132" y="1434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31" name="Rectangle 1444"/>
              <p:cNvSpPr>
                <a:spLocks noChangeArrowheads="1"/>
              </p:cNvSpPr>
              <p:nvPr/>
            </p:nvSpPr>
            <p:spPr bwMode="auto">
              <a:xfrm>
                <a:off x="2132" y="1481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32" name="Rectangle 1445"/>
              <p:cNvSpPr>
                <a:spLocks noChangeArrowheads="1"/>
              </p:cNvSpPr>
              <p:nvPr/>
            </p:nvSpPr>
            <p:spPr bwMode="auto">
              <a:xfrm>
                <a:off x="2132" y="1481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33" name="Rectangle 1446"/>
              <p:cNvSpPr>
                <a:spLocks noChangeArrowheads="1"/>
              </p:cNvSpPr>
              <p:nvPr/>
            </p:nvSpPr>
            <p:spPr bwMode="auto">
              <a:xfrm>
                <a:off x="2132" y="1453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34" name="Rectangle 1447"/>
              <p:cNvSpPr>
                <a:spLocks noChangeArrowheads="1"/>
              </p:cNvSpPr>
              <p:nvPr/>
            </p:nvSpPr>
            <p:spPr bwMode="auto">
              <a:xfrm>
                <a:off x="2132" y="1453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35" name="Freeform 1448"/>
              <p:cNvSpPr>
                <a:spLocks noEditPoints="1"/>
              </p:cNvSpPr>
              <p:nvPr/>
            </p:nvSpPr>
            <p:spPr bwMode="auto">
              <a:xfrm>
                <a:off x="2255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36" name="Freeform 1449"/>
              <p:cNvSpPr>
                <a:spLocks noEditPoints="1"/>
              </p:cNvSpPr>
              <p:nvPr/>
            </p:nvSpPr>
            <p:spPr bwMode="auto">
              <a:xfrm>
                <a:off x="2255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37" name="Freeform 1450"/>
              <p:cNvSpPr>
                <a:spLocks noEditPoints="1"/>
              </p:cNvSpPr>
              <p:nvPr/>
            </p:nvSpPr>
            <p:spPr bwMode="auto">
              <a:xfrm>
                <a:off x="2255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38" name="Freeform 1451"/>
              <p:cNvSpPr>
                <a:spLocks noEditPoints="1"/>
              </p:cNvSpPr>
              <p:nvPr/>
            </p:nvSpPr>
            <p:spPr bwMode="auto">
              <a:xfrm>
                <a:off x="2255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39" name="Freeform 1452"/>
              <p:cNvSpPr>
                <a:spLocks noEditPoints="1"/>
              </p:cNvSpPr>
              <p:nvPr/>
            </p:nvSpPr>
            <p:spPr bwMode="auto">
              <a:xfrm>
                <a:off x="2255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40" name="Freeform 1453"/>
              <p:cNvSpPr>
                <a:spLocks noEditPoints="1"/>
              </p:cNvSpPr>
              <p:nvPr/>
            </p:nvSpPr>
            <p:spPr bwMode="auto">
              <a:xfrm>
                <a:off x="2255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41" name="Freeform 1454"/>
              <p:cNvSpPr>
                <a:spLocks noEditPoints="1"/>
              </p:cNvSpPr>
              <p:nvPr/>
            </p:nvSpPr>
            <p:spPr bwMode="auto">
              <a:xfrm>
                <a:off x="2255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42" name="Freeform 1455"/>
              <p:cNvSpPr>
                <a:spLocks noEditPoints="1"/>
              </p:cNvSpPr>
              <p:nvPr/>
            </p:nvSpPr>
            <p:spPr bwMode="auto">
              <a:xfrm>
                <a:off x="2255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43" name="Rectangle 1456"/>
              <p:cNvSpPr>
                <a:spLocks noChangeArrowheads="1"/>
              </p:cNvSpPr>
              <p:nvPr/>
            </p:nvSpPr>
            <p:spPr bwMode="auto">
              <a:xfrm>
                <a:off x="2326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44" name="Rectangle 1457"/>
              <p:cNvSpPr>
                <a:spLocks noChangeArrowheads="1"/>
              </p:cNvSpPr>
              <p:nvPr/>
            </p:nvSpPr>
            <p:spPr bwMode="auto">
              <a:xfrm>
                <a:off x="2326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45" name="Rectangle 1458"/>
              <p:cNvSpPr>
                <a:spLocks noChangeArrowheads="1"/>
              </p:cNvSpPr>
              <p:nvPr/>
            </p:nvSpPr>
            <p:spPr bwMode="auto">
              <a:xfrm>
                <a:off x="2326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46" name="Rectangle 1459"/>
              <p:cNvSpPr>
                <a:spLocks noChangeArrowheads="1"/>
              </p:cNvSpPr>
              <p:nvPr/>
            </p:nvSpPr>
            <p:spPr bwMode="auto">
              <a:xfrm>
                <a:off x="2326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47" name="Rectangle 1460"/>
              <p:cNvSpPr>
                <a:spLocks noChangeArrowheads="1"/>
              </p:cNvSpPr>
              <p:nvPr/>
            </p:nvSpPr>
            <p:spPr bwMode="auto">
              <a:xfrm>
                <a:off x="2326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48" name="Rectangle 1461"/>
              <p:cNvSpPr>
                <a:spLocks noChangeArrowheads="1"/>
              </p:cNvSpPr>
              <p:nvPr/>
            </p:nvSpPr>
            <p:spPr bwMode="auto">
              <a:xfrm>
                <a:off x="2326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49" name="Rectangle 1462"/>
              <p:cNvSpPr>
                <a:spLocks noChangeArrowheads="1"/>
              </p:cNvSpPr>
              <p:nvPr/>
            </p:nvSpPr>
            <p:spPr bwMode="auto">
              <a:xfrm>
                <a:off x="2326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50" name="Rectangle 1463"/>
              <p:cNvSpPr>
                <a:spLocks noChangeArrowheads="1"/>
              </p:cNvSpPr>
              <p:nvPr/>
            </p:nvSpPr>
            <p:spPr bwMode="auto">
              <a:xfrm>
                <a:off x="2326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51" name="Rectangle 1464"/>
              <p:cNvSpPr>
                <a:spLocks noChangeArrowheads="1"/>
              </p:cNvSpPr>
              <p:nvPr/>
            </p:nvSpPr>
            <p:spPr bwMode="auto">
              <a:xfrm>
                <a:off x="2326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52" name="Rectangle 1465"/>
              <p:cNvSpPr>
                <a:spLocks noChangeArrowheads="1"/>
              </p:cNvSpPr>
              <p:nvPr/>
            </p:nvSpPr>
            <p:spPr bwMode="auto">
              <a:xfrm>
                <a:off x="2326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53" name="Rectangle 1466"/>
              <p:cNvSpPr>
                <a:spLocks noChangeArrowheads="1"/>
              </p:cNvSpPr>
              <p:nvPr/>
            </p:nvSpPr>
            <p:spPr bwMode="auto">
              <a:xfrm>
                <a:off x="2416" y="1325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54" name="Rectangle 1467"/>
              <p:cNvSpPr>
                <a:spLocks noChangeArrowheads="1"/>
              </p:cNvSpPr>
              <p:nvPr/>
            </p:nvSpPr>
            <p:spPr bwMode="auto">
              <a:xfrm>
                <a:off x="2416" y="1325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55" name="Rectangle 1468"/>
              <p:cNvSpPr>
                <a:spLocks noChangeArrowheads="1"/>
              </p:cNvSpPr>
              <p:nvPr/>
            </p:nvSpPr>
            <p:spPr bwMode="auto">
              <a:xfrm>
                <a:off x="2416" y="1396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56" name="Rectangle 1469"/>
              <p:cNvSpPr>
                <a:spLocks noChangeArrowheads="1"/>
              </p:cNvSpPr>
              <p:nvPr/>
            </p:nvSpPr>
            <p:spPr bwMode="auto">
              <a:xfrm>
                <a:off x="2416" y="1396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57" name="Rectangle 1470"/>
              <p:cNvSpPr>
                <a:spLocks noChangeArrowheads="1"/>
              </p:cNvSpPr>
              <p:nvPr/>
            </p:nvSpPr>
            <p:spPr bwMode="auto">
              <a:xfrm>
                <a:off x="2416" y="1434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58" name="Rectangle 1471"/>
              <p:cNvSpPr>
                <a:spLocks noChangeArrowheads="1"/>
              </p:cNvSpPr>
              <p:nvPr/>
            </p:nvSpPr>
            <p:spPr bwMode="auto">
              <a:xfrm>
                <a:off x="2416" y="1434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59" name="Rectangle 1472"/>
              <p:cNvSpPr>
                <a:spLocks noChangeArrowheads="1"/>
              </p:cNvSpPr>
              <p:nvPr/>
            </p:nvSpPr>
            <p:spPr bwMode="auto">
              <a:xfrm>
                <a:off x="2416" y="1481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60" name="Rectangle 1473"/>
              <p:cNvSpPr>
                <a:spLocks noChangeArrowheads="1"/>
              </p:cNvSpPr>
              <p:nvPr/>
            </p:nvSpPr>
            <p:spPr bwMode="auto">
              <a:xfrm>
                <a:off x="2416" y="1481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61" name="Rectangle 1474"/>
              <p:cNvSpPr>
                <a:spLocks noChangeArrowheads="1"/>
              </p:cNvSpPr>
              <p:nvPr/>
            </p:nvSpPr>
            <p:spPr bwMode="auto">
              <a:xfrm>
                <a:off x="2416" y="1453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62" name="Rectangle 1475"/>
              <p:cNvSpPr>
                <a:spLocks noChangeArrowheads="1"/>
              </p:cNvSpPr>
              <p:nvPr/>
            </p:nvSpPr>
            <p:spPr bwMode="auto">
              <a:xfrm>
                <a:off x="2416" y="1453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63" name="Freeform 1476"/>
              <p:cNvSpPr>
                <a:spLocks noEditPoints="1"/>
              </p:cNvSpPr>
              <p:nvPr/>
            </p:nvSpPr>
            <p:spPr bwMode="auto">
              <a:xfrm>
                <a:off x="2539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64" name="Freeform 1477"/>
              <p:cNvSpPr>
                <a:spLocks noEditPoints="1"/>
              </p:cNvSpPr>
              <p:nvPr/>
            </p:nvSpPr>
            <p:spPr bwMode="auto">
              <a:xfrm>
                <a:off x="2539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65" name="Freeform 1478"/>
              <p:cNvSpPr>
                <a:spLocks noEditPoints="1"/>
              </p:cNvSpPr>
              <p:nvPr/>
            </p:nvSpPr>
            <p:spPr bwMode="auto">
              <a:xfrm>
                <a:off x="2539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66" name="Freeform 1479"/>
              <p:cNvSpPr>
                <a:spLocks noEditPoints="1"/>
              </p:cNvSpPr>
              <p:nvPr/>
            </p:nvSpPr>
            <p:spPr bwMode="auto">
              <a:xfrm>
                <a:off x="2539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67" name="Freeform 1480"/>
              <p:cNvSpPr>
                <a:spLocks noEditPoints="1"/>
              </p:cNvSpPr>
              <p:nvPr/>
            </p:nvSpPr>
            <p:spPr bwMode="auto">
              <a:xfrm>
                <a:off x="2539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68" name="Freeform 1481"/>
              <p:cNvSpPr>
                <a:spLocks noEditPoints="1"/>
              </p:cNvSpPr>
              <p:nvPr/>
            </p:nvSpPr>
            <p:spPr bwMode="auto">
              <a:xfrm>
                <a:off x="2539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69" name="Freeform 1482"/>
              <p:cNvSpPr>
                <a:spLocks noEditPoints="1"/>
              </p:cNvSpPr>
              <p:nvPr/>
            </p:nvSpPr>
            <p:spPr bwMode="auto">
              <a:xfrm>
                <a:off x="2539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70" name="Freeform 1483"/>
              <p:cNvSpPr>
                <a:spLocks noEditPoints="1"/>
              </p:cNvSpPr>
              <p:nvPr/>
            </p:nvSpPr>
            <p:spPr bwMode="auto">
              <a:xfrm>
                <a:off x="2539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71" name="Rectangle 1484"/>
              <p:cNvSpPr>
                <a:spLocks noChangeArrowheads="1"/>
              </p:cNvSpPr>
              <p:nvPr/>
            </p:nvSpPr>
            <p:spPr bwMode="auto">
              <a:xfrm>
                <a:off x="2610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72" name="Rectangle 1485"/>
              <p:cNvSpPr>
                <a:spLocks noChangeArrowheads="1"/>
              </p:cNvSpPr>
              <p:nvPr/>
            </p:nvSpPr>
            <p:spPr bwMode="auto">
              <a:xfrm>
                <a:off x="2610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73" name="Rectangle 1486"/>
              <p:cNvSpPr>
                <a:spLocks noChangeArrowheads="1"/>
              </p:cNvSpPr>
              <p:nvPr/>
            </p:nvSpPr>
            <p:spPr bwMode="auto">
              <a:xfrm>
                <a:off x="2610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74" name="Rectangle 1487"/>
              <p:cNvSpPr>
                <a:spLocks noChangeArrowheads="1"/>
              </p:cNvSpPr>
              <p:nvPr/>
            </p:nvSpPr>
            <p:spPr bwMode="auto">
              <a:xfrm>
                <a:off x="2610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75" name="Rectangle 1488"/>
              <p:cNvSpPr>
                <a:spLocks noChangeArrowheads="1"/>
              </p:cNvSpPr>
              <p:nvPr/>
            </p:nvSpPr>
            <p:spPr bwMode="auto">
              <a:xfrm>
                <a:off x="2610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76" name="Rectangle 1489"/>
              <p:cNvSpPr>
                <a:spLocks noChangeArrowheads="1"/>
              </p:cNvSpPr>
              <p:nvPr/>
            </p:nvSpPr>
            <p:spPr bwMode="auto">
              <a:xfrm>
                <a:off x="2610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77" name="Rectangle 1490"/>
              <p:cNvSpPr>
                <a:spLocks noChangeArrowheads="1"/>
              </p:cNvSpPr>
              <p:nvPr/>
            </p:nvSpPr>
            <p:spPr bwMode="auto">
              <a:xfrm>
                <a:off x="2610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78" name="Rectangle 1491"/>
              <p:cNvSpPr>
                <a:spLocks noChangeArrowheads="1"/>
              </p:cNvSpPr>
              <p:nvPr/>
            </p:nvSpPr>
            <p:spPr bwMode="auto">
              <a:xfrm>
                <a:off x="2610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79" name="Rectangle 1492"/>
              <p:cNvSpPr>
                <a:spLocks noChangeArrowheads="1"/>
              </p:cNvSpPr>
              <p:nvPr/>
            </p:nvSpPr>
            <p:spPr bwMode="auto">
              <a:xfrm>
                <a:off x="2610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80" name="Rectangle 1493"/>
              <p:cNvSpPr>
                <a:spLocks noChangeArrowheads="1"/>
              </p:cNvSpPr>
              <p:nvPr/>
            </p:nvSpPr>
            <p:spPr bwMode="auto">
              <a:xfrm>
                <a:off x="2610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81" name="Rectangle 1494"/>
              <p:cNvSpPr>
                <a:spLocks noChangeArrowheads="1"/>
              </p:cNvSpPr>
              <p:nvPr/>
            </p:nvSpPr>
            <p:spPr bwMode="auto">
              <a:xfrm>
                <a:off x="2700" y="1325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82" name="Rectangle 1495"/>
              <p:cNvSpPr>
                <a:spLocks noChangeArrowheads="1"/>
              </p:cNvSpPr>
              <p:nvPr/>
            </p:nvSpPr>
            <p:spPr bwMode="auto">
              <a:xfrm>
                <a:off x="2700" y="1325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83" name="Rectangle 1496"/>
              <p:cNvSpPr>
                <a:spLocks noChangeArrowheads="1"/>
              </p:cNvSpPr>
              <p:nvPr/>
            </p:nvSpPr>
            <p:spPr bwMode="auto">
              <a:xfrm>
                <a:off x="2700" y="1396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84" name="Rectangle 1497"/>
              <p:cNvSpPr>
                <a:spLocks noChangeArrowheads="1"/>
              </p:cNvSpPr>
              <p:nvPr/>
            </p:nvSpPr>
            <p:spPr bwMode="auto">
              <a:xfrm>
                <a:off x="2700" y="1396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85" name="Rectangle 1498"/>
              <p:cNvSpPr>
                <a:spLocks noChangeArrowheads="1"/>
              </p:cNvSpPr>
              <p:nvPr/>
            </p:nvSpPr>
            <p:spPr bwMode="auto">
              <a:xfrm>
                <a:off x="2700" y="1434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86" name="Rectangle 1499"/>
              <p:cNvSpPr>
                <a:spLocks noChangeArrowheads="1"/>
              </p:cNvSpPr>
              <p:nvPr/>
            </p:nvSpPr>
            <p:spPr bwMode="auto">
              <a:xfrm>
                <a:off x="2700" y="1434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87" name="Rectangle 1500"/>
              <p:cNvSpPr>
                <a:spLocks noChangeArrowheads="1"/>
              </p:cNvSpPr>
              <p:nvPr/>
            </p:nvSpPr>
            <p:spPr bwMode="auto">
              <a:xfrm>
                <a:off x="2700" y="1481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88" name="Rectangle 1501"/>
              <p:cNvSpPr>
                <a:spLocks noChangeArrowheads="1"/>
              </p:cNvSpPr>
              <p:nvPr/>
            </p:nvSpPr>
            <p:spPr bwMode="auto">
              <a:xfrm>
                <a:off x="2700" y="1481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89" name="Rectangle 1502"/>
              <p:cNvSpPr>
                <a:spLocks noChangeArrowheads="1"/>
              </p:cNvSpPr>
              <p:nvPr/>
            </p:nvSpPr>
            <p:spPr bwMode="auto">
              <a:xfrm>
                <a:off x="2700" y="1453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90" name="Rectangle 1503"/>
              <p:cNvSpPr>
                <a:spLocks noChangeArrowheads="1"/>
              </p:cNvSpPr>
              <p:nvPr/>
            </p:nvSpPr>
            <p:spPr bwMode="auto">
              <a:xfrm>
                <a:off x="2700" y="1453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91" name="Freeform 1504"/>
              <p:cNvSpPr>
                <a:spLocks noEditPoints="1"/>
              </p:cNvSpPr>
              <p:nvPr/>
            </p:nvSpPr>
            <p:spPr bwMode="auto">
              <a:xfrm>
                <a:off x="2823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92" name="Freeform 1505"/>
              <p:cNvSpPr>
                <a:spLocks noEditPoints="1"/>
              </p:cNvSpPr>
              <p:nvPr/>
            </p:nvSpPr>
            <p:spPr bwMode="auto">
              <a:xfrm>
                <a:off x="2823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93" name="Freeform 1506"/>
              <p:cNvSpPr>
                <a:spLocks noEditPoints="1"/>
              </p:cNvSpPr>
              <p:nvPr/>
            </p:nvSpPr>
            <p:spPr bwMode="auto">
              <a:xfrm>
                <a:off x="2823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94" name="Freeform 1507"/>
              <p:cNvSpPr>
                <a:spLocks noEditPoints="1"/>
              </p:cNvSpPr>
              <p:nvPr/>
            </p:nvSpPr>
            <p:spPr bwMode="auto">
              <a:xfrm>
                <a:off x="2823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95" name="Freeform 1508"/>
              <p:cNvSpPr>
                <a:spLocks noEditPoints="1"/>
              </p:cNvSpPr>
              <p:nvPr/>
            </p:nvSpPr>
            <p:spPr bwMode="auto">
              <a:xfrm>
                <a:off x="2823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96" name="Freeform 1509"/>
              <p:cNvSpPr>
                <a:spLocks noEditPoints="1"/>
              </p:cNvSpPr>
              <p:nvPr/>
            </p:nvSpPr>
            <p:spPr bwMode="auto">
              <a:xfrm>
                <a:off x="2823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97" name="Freeform 1510"/>
              <p:cNvSpPr>
                <a:spLocks noEditPoints="1"/>
              </p:cNvSpPr>
              <p:nvPr/>
            </p:nvSpPr>
            <p:spPr bwMode="auto">
              <a:xfrm>
                <a:off x="2823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98" name="Freeform 1511"/>
              <p:cNvSpPr>
                <a:spLocks noEditPoints="1"/>
              </p:cNvSpPr>
              <p:nvPr/>
            </p:nvSpPr>
            <p:spPr bwMode="auto">
              <a:xfrm>
                <a:off x="2823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999" name="Rectangle 1512"/>
              <p:cNvSpPr>
                <a:spLocks noChangeArrowheads="1"/>
              </p:cNvSpPr>
              <p:nvPr/>
            </p:nvSpPr>
            <p:spPr bwMode="auto">
              <a:xfrm>
                <a:off x="2894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00" name="Rectangle 1513"/>
              <p:cNvSpPr>
                <a:spLocks noChangeArrowheads="1"/>
              </p:cNvSpPr>
              <p:nvPr/>
            </p:nvSpPr>
            <p:spPr bwMode="auto">
              <a:xfrm>
                <a:off x="2894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01" name="Rectangle 1514"/>
              <p:cNvSpPr>
                <a:spLocks noChangeArrowheads="1"/>
              </p:cNvSpPr>
              <p:nvPr/>
            </p:nvSpPr>
            <p:spPr bwMode="auto">
              <a:xfrm>
                <a:off x="2894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02" name="Rectangle 1515"/>
              <p:cNvSpPr>
                <a:spLocks noChangeArrowheads="1"/>
              </p:cNvSpPr>
              <p:nvPr/>
            </p:nvSpPr>
            <p:spPr bwMode="auto">
              <a:xfrm>
                <a:off x="2894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03" name="Rectangle 1516"/>
              <p:cNvSpPr>
                <a:spLocks noChangeArrowheads="1"/>
              </p:cNvSpPr>
              <p:nvPr/>
            </p:nvSpPr>
            <p:spPr bwMode="auto">
              <a:xfrm>
                <a:off x="2894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04" name="Rectangle 1517"/>
              <p:cNvSpPr>
                <a:spLocks noChangeArrowheads="1"/>
              </p:cNvSpPr>
              <p:nvPr/>
            </p:nvSpPr>
            <p:spPr bwMode="auto">
              <a:xfrm>
                <a:off x="2894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05" name="Rectangle 1518"/>
              <p:cNvSpPr>
                <a:spLocks noChangeArrowheads="1"/>
              </p:cNvSpPr>
              <p:nvPr/>
            </p:nvSpPr>
            <p:spPr bwMode="auto">
              <a:xfrm>
                <a:off x="2894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06" name="Rectangle 1519"/>
              <p:cNvSpPr>
                <a:spLocks noChangeArrowheads="1"/>
              </p:cNvSpPr>
              <p:nvPr/>
            </p:nvSpPr>
            <p:spPr bwMode="auto">
              <a:xfrm>
                <a:off x="2894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07" name="Rectangle 1520"/>
              <p:cNvSpPr>
                <a:spLocks noChangeArrowheads="1"/>
              </p:cNvSpPr>
              <p:nvPr/>
            </p:nvSpPr>
            <p:spPr bwMode="auto">
              <a:xfrm>
                <a:off x="2894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08" name="Rectangle 1521"/>
              <p:cNvSpPr>
                <a:spLocks noChangeArrowheads="1"/>
              </p:cNvSpPr>
              <p:nvPr/>
            </p:nvSpPr>
            <p:spPr bwMode="auto">
              <a:xfrm>
                <a:off x="2894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09" name="Rectangle 1522"/>
              <p:cNvSpPr>
                <a:spLocks noChangeArrowheads="1"/>
              </p:cNvSpPr>
              <p:nvPr/>
            </p:nvSpPr>
            <p:spPr bwMode="auto">
              <a:xfrm>
                <a:off x="2984" y="1325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10" name="Rectangle 1523"/>
              <p:cNvSpPr>
                <a:spLocks noChangeArrowheads="1"/>
              </p:cNvSpPr>
              <p:nvPr/>
            </p:nvSpPr>
            <p:spPr bwMode="auto">
              <a:xfrm>
                <a:off x="2984" y="1325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11" name="Rectangle 1524"/>
              <p:cNvSpPr>
                <a:spLocks noChangeArrowheads="1"/>
              </p:cNvSpPr>
              <p:nvPr/>
            </p:nvSpPr>
            <p:spPr bwMode="auto">
              <a:xfrm>
                <a:off x="2984" y="1396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12" name="Rectangle 1525"/>
              <p:cNvSpPr>
                <a:spLocks noChangeArrowheads="1"/>
              </p:cNvSpPr>
              <p:nvPr/>
            </p:nvSpPr>
            <p:spPr bwMode="auto">
              <a:xfrm>
                <a:off x="2984" y="1396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13" name="Rectangle 1526"/>
              <p:cNvSpPr>
                <a:spLocks noChangeArrowheads="1"/>
              </p:cNvSpPr>
              <p:nvPr/>
            </p:nvSpPr>
            <p:spPr bwMode="auto">
              <a:xfrm>
                <a:off x="2984" y="1434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14" name="Rectangle 1527"/>
              <p:cNvSpPr>
                <a:spLocks noChangeArrowheads="1"/>
              </p:cNvSpPr>
              <p:nvPr/>
            </p:nvSpPr>
            <p:spPr bwMode="auto">
              <a:xfrm>
                <a:off x="2984" y="1434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15" name="Rectangle 1528"/>
              <p:cNvSpPr>
                <a:spLocks noChangeArrowheads="1"/>
              </p:cNvSpPr>
              <p:nvPr/>
            </p:nvSpPr>
            <p:spPr bwMode="auto">
              <a:xfrm>
                <a:off x="2984" y="1481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16" name="Rectangle 1529"/>
              <p:cNvSpPr>
                <a:spLocks noChangeArrowheads="1"/>
              </p:cNvSpPr>
              <p:nvPr/>
            </p:nvSpPr>
            <p:spPr bwMode="auto">
              <a:xfrm>
                <a:off x="2984" y="1481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17" name="Rectangle 1530"/>
              <p:cNvSpPr>
                <a:spLocks noChangeArrowheads="1"/>
              </p:cNvSpPr>
              <p:nvPr/>
            </p:nvSpPr>
            <p:spPr bwMode="auto">
              <a:xfrm>
                <a:off x="2984" y="1453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18" name="Rectangle 1531"/>
              <p:cNvSpPr>
                <a:spLocks noChangeArrowheads="1"/>
              </p:cNvSpPr>
              <p:nvPr/>
            </p:nvSpPr>
            <p:spPr bwMode="auto">
              <a:xfrm>
                <a:off x="2984" y="1453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19" name="Freeform 1532"/>
              <p:cNvSpPr>
                <a:spLocks noEditPoints="1"/>
              </p:cNvSpPr>
              <p:nvPr/>
            </p:nvSpPr>
            <p:spPr bwMode="auto">
              <a:xfrm>
                <a:off x="3107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20" name="Freeform 1533"/>
              <p:cNvSpPr>
                <a:spLocks noEditPoints="1"/>
              </p:cNvSpPr>
              <p:nvPr/>
            </p:nvSpPr>
            <p:spPr bwMode="auto">
              <a:xfrm>
                <a:off x="3107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21" name="Freeform 1534"/>
              <p:cNvSpPr>
                <a:spLocks noEditPoints="1"/>
              </p:cNvSpPr>
              <p:nvPr/>
            </p:nvSpPr>
            <p:spPr bwMode="auto">
              <a:xfrm>
                <a:off x="3107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22" name="Freeform 1535"/>
              <p:cNvSpPr>
                <a:spLocks noEditPoints="1"/>
              </p:cNvSpPr>
              <p:nvPr/>
            </p:nvSpPr>
            <p:spPr bwMode="auto">
              <a:xfrm>
                <a:off x="3107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23" name="Freeform 1536"/>
              <p:cNvSpPr>
                <a:spLocks noEditPoints="1"/>
              </p:cNvSpPr>
              <p:nvPr/>
            </p:nvSpPr>
            <p:spPr bwMode="auto">
              <a:xfrm>
                <a:off x="3107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24" name="Freeform 1537"/>
              <p:cNvSpPr>
                <a:spLocks noEditPoints="1"/>
              </p:cNvSpPr>
              <p:nvPr/>
            </p:nvSpPr>
            <p:spPr bwMode="auto">
              <a:xfrm>
                <a:off x="3107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25" name="Freeform 1538"/>
              <p:cNvSpPr>
                <a:spLocks noEditPoints="1"/>
              </p:cNvSpPr>
              <p:nvPr/>
            </p:nvSpPr>
            <p:spPr bwMode="auto">
              <a:xfrm>
                <a:off x="3107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26" name="Freeform 1539"/>
              <p:cNvSpPr>
                <a:spLocks noEditPoints="1"/>
              </p:cNvSpPr>
              <p:nvPr/>
            </p:nvSpPr>
            <p:spPr bwMode="auto">
              <a:xfrm>
                <a:off x="3107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27" name="Rectangle 1540"/>
              <p:cNvSpPr>
                <a:spLocks noChangeArrowheads="1"/>
              </p:cNvSpPr>
              <p:nvPr/>
            </p:nvSpPr>
            <p:spPr bwMode="auto">
              <a:xfrm>
                <a:off x="3178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28" name="Rectangle 1541"/>
              <p:cNvSpPr>
                <a:spLocks noChangeArrowheads="1"/>
              </p:cNvSpPr>
              <p:nvPr/>
            </p:nvSpPr>
            <p:spPr bwMode="auto">
              <a:xfrm>
                <a:off x="3178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29" name="Rectangle 1542"/>
              <p:cNvSpPr>
                <a:spLocks noChangeArrowheads="1"/>
              </p:cNvSpPr>
              <p:nvPr/>
            </p:nvSpPr>
            <p:spPr bwMode="auto">
              <a:xfrm>
                <a:off x="3178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30" name="Rectangle 1543"/>
              <p:cNvSpPr>
                <a:spLocks noChangeArrowheads="1"/>
              </p:cNvSpPr>
              <p:nvPr/>
            </p:nvSpPr>
            <p:spPr bwMode="auto">
              <a:xfrm>
                <a:off x="3178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31" name="Rectangle 1544"/>
              <p:cNvSpPr>
                <a:spLocks noChangeArrowheads="1"/>
              </p:cNvSpPr>
              <p:nvPr/>
            </p:nvSpPr>
            <p:spPr bwMode="auto">
              <a:xfrm>
                <a:off x="3178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32" name="Rectangle 1545"/>
              <p:cNvSpPr>
                <a:spLocks noChangeArrowheads="1"/>
              </p:cNvSpPr>
              <p:nvPr/>
            </p:nvSpPr>
            <p:spPr bwMode="auto">
              <a:xfrm>
                <a:off x="3178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33" name="Rectangle 1546"/>
              <p:cNvSpPr>
                <a:spLocks noChangeArrowheads="1"/>
              </p:cNvSpPr>
              <p:nvPr/>
            </p:nvSpPr>
            <p:spPr bwMode="auto">
              <a:xfrm>
                <a:off x="3178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34" name="Rectangle 1547"/>
              <p:cNvSpPr>
                <a:spLocks noChangeArrowheads="1"/>
              </p:cNvSpPr>
              <p:nvPr/>
            </p:nvSpPr>
            <p:spPr bwMode="auto">
              <a:xfrm>
                <a:off x="3178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35" name="Rectangle 1548"/>
              <p:cNvSpPr>
                <a:spLocks noChangeArrowheads="1"/>
              </p:cNvSpPr>
              <p:nvPr/>
            </p:nvSpPr>
            <p:spPr bwMode="auto">
              <a:xfrm>
                <a:off x="3178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36" name="Rectangle 1549"/>
              <p:cNvSpPr>
                <a:spLocks noChangeArrowheads="1"/>
              </p:cNvSpPr>
              <p:nvPr/>
            </p:nvSpPr>
            <p:spPr bwMode="auto">
              <a:xfrm>
                <a:off x="3178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37" name="Rectangle 1550"/>
              <p:cNvSpPr>
                <a:spLocks noChangeArrowheads="1"/>
              </p:cNvSpPr>
              <p:nvPr/>
            </p:nvSpPr>
            <p:spPr bwMode="auto">
              <a:xfrm>
                <a:off x="3268" y="1325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38" name="Rectangle 1551"/>
              <p:cNvSpPr>
                <a:spLocks noChangeArrowheads="1"/>
              </p:cNvSpPr>
              <p:nvPr/>
            </p:nvSpPr>
            <p:spPr bwMode="auto">
              <a:xfrm>
                <a:off x="3268" y="1325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39" name="Rectangle 1552"/>
              <p:cNvSpPr>
                <a:spLocks noChangeArrowheads="1"/>
              </p:cNvSpPr>
              <p:nvPr/>
            </p:nvSpPr>
            <p:spPr bwMode="auto">
              <a:xfrm>
                <a:off x="3268" y="1396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40" name="Rectangle 1553"/>
              <p:cNvSpPr>
                <a:spLocks noChangeArrowheads="1"/>
              </p:cNvSpPr>
              <p:nvPr/>
            </p:nvSpPr>
            <p:spPr bwMode="auto">
              <a:xfrm>
                <a:off x="3268" y="1396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41" name="Rectangle 1554"/>
              <p:cNvSpPr>
                <a:spLocks noChangeArrowheads="1"/>
              </p:cNvSpPr>
              <p:nvPr/>
            </p:nvSpPr>
            <p:spPr bwMode="auto">
              <a:xfrm>
                <a:off x="3268" y="1434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42" name="Rectangle 1555"/>
              <p:cNvSpPr>
                <a:spLocks noChangeArrowheads="1"/>
              </p:cNvSpPr>
              <p:nvPr/>
            </p:nvSpPr>
            <p:spPr bwMode="auto">
              <a:xfrm>
                <a:off x="3268" y="1434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43" name="Rectangle 1556"/>
              <p:cNvSpPr>
                <a:spLocks noChangeArrowheads="1"/>
              </p:cNvSpPr>
              <p:nvPr/>
            </p:nvSpPr>
            <p:spPr bwMode="auto">
              <a:xfrm>
                <a:off x="3268" y="1481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44" name="Rectangle 1557"/>
              <p:cNvSpPr>
                <a:spLocks noChangeArrowheads="1"/>
              </p:cNvSpPr>
              <p:nvPr/>
            </p:nvSpPr>
            <p:spPr bwMode="auto">
              <a:xfrm>
                <a:off x="3268" y="1481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45" name="Rectangle 1558"/>
              <p:cNvSpPr>
                <a:spLocks noChangeArrowheads="1"/>
              </p:cNvSpPr>
              <p:nvPr/>
            </p:nvSpPr>
            <p:spPr bwMode="auto">
              <a:xfrm>
                <a:off x="3268" y="1453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46" name="Rectangle 1559"/>
              <p:cNvSpPr>
                <a:spLocks noChangeArrowheads="1"/>
              </p:cNvSpPr>
              <p:nvPr/>
            </p:nvSpPr>
            <p:spPr bwMode="auto">
              <a:xfrm>
                <a:off x="3268" y="1453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47" name="Freeform 1560"/>
              <p:cNvSpPr>
                <a:spLocks noEditPoints="1"/>
              </p:cNvSpPr>
              <p:nvPr/>
            </p:nvSpPr>
            <p:spPr bwMode="auto">
              <a:xfrm>
                <a:off x="3391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48" name="Freeform 1561"/>
              <p:cNvSpPr>
                <a:spLocks noEditPoints="1"/>
              </p:cNvSpPr>
              <p:nvPr/>
            </p:nvSpPr>
            <p:spPr bwMode="auto">
              <a:xfrm>
                <a:off x="3391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49" name="Freeform 1562"/>
              <p:cNvSpPr>
                <a:spLocks noEditPoints="1"/>
              </p:cNvSpPr>
              <p:nvPr/>
            </p:nvSpPr>
            <p:spPr bwMode="auto">
              <a:xfrm>
                <a:off x="3391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50" name="Freeform 1563"/>
              <p:cNvSpPr>
                <a:spLocks noEditPoints="1"/>
              </p:cNvSpPr>
              <p:nvPr/>
            </p:nvSpPr>
            <p:spPr bwMode="auto">
              <a:xfrm>
                <a:off x="3391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51" name="Freeform 1564"/>
              <p:cNvSpPr>
                <a:spLocks noEditPoints="1"/>
              </p:cNvSpPr>
              <p:nvPr/>
            </p:nvSpPr>
            <p:spPr bwMode="auto">
              <a:xfrm>
                <a:off x="3391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52" name="Freeform 1565"/>
              <p:cNvSpPr>
                <a:spLocks noEditPoints="1"/>
              </p:cNvSpPr>
              <p:nvPr/>
            </p:nvSpPr>
            <p:spPr bwMode="auto">
              <a:xfrm>
                <a:off x="3391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53" name="Freeform 1566"/>
              <p:cNvSpPr>
                <a:spLocks noEditPoints="1"/>
              </p:cNvSpPr>
              <p:nvPr/>
            </p:nvSpPr>
            <p:spPr bwMode="auto">
              <a:xfrm>
                <a:off x="3391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54" name="Freeform 1567"/>
              <p:cNvSpPr>
                <a:spLocks noEditPoints="1"/>
              </p:cNvSpPr>
              <p:nvPr/>
            </p:nvSpPr>
            <p:spPr bwMode="auto">
              <a:xfrm>
                <a:off x="3391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55" name="Rectangle 1568"/>
              <p:cNvSpPr>
                <a:spLocks noChangeArrowheads="1"/>
              </p:cNvSpPr>
              <p:nvPr/>
            </p:nvSpPr>
            <p:spPr bwMode="auto">
              <a:xfrm>
                <a:off x="3462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56" name="Rectangle 1569"/>
              <p:cNvSpPr>
                <a:spLocks noChangeArrowheads="1"/>
              </p:cNvSpPr>
              <p:nvPr/>
            </p:nvSpPr>
            <p:spPr bwMode="auto">
              <a:xfrm>
                <a:off x="3462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57" name="Rectangle 1570"/>
              <p:cNvSpPr>
                <a:spLocks noChangeArrowheads="1"/>
              </p:cNvSpPr>
              <p:nvPr/>
            </p:nvSpPr>
            <p:spPr bwMode="auto">
              <a:xfrm>
                <a:off x="3462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58" name="Rectangle 1571"/>
              <p:cNvSpPr>
                <a:spLocks noChangeArrowheads="1"/>
              </p:cNvSpPr>
              <p:nvPr/>
            </p:nvSpPr>
            <p:spPr bwMode="auto">
              <a:xfrm>
                <a:off x="3462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59" name="Rectangle 1572"/>
              <p:cNvSpPr>
                <a:spLocks noChangeArrowheads="1"/>
              </p:cNvSpPr>
              <p:nvPr/>
            </p:nvSpPr>
            <p:spPr bwMode="auto">
              <a:xfrm>
                <a:off x="3462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60" name="Rectangle 1573"/>
              <p:cNvSpPr>
                <a:spLocks noChangeArrowheads="1"/>
              </p:cNvSpPr>
              <p:nvPr/>
            </p:nvSpPr>
            <p:spPr bwMode="auto">
              <a:xfrm>
                <a:off x="3462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61" name="Rectangle 1574"/>
              <p:cNvSpPr>
                <a:spLocks noChangeArrowheads="1"/>
              </p:cNvSpPr>
              <p:nvPr/>
            </p:nvSpPr>
            <p:spPr bwMode="auto">
              <a:xfrm>
                <a:off x="3462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62" name="Rectangle 1575"/>
              <p:cNvSpPr>
                <a:spLocks noChangeArrowheads="1"/>
              </p:cNvSpPr>
              <p:nvPr/>
            </p:nvSpPr>
            <p:spPr bwMode="auto">
              <a:xfrm>
                <a:off x="3462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63" name="Rectangle 1576"/>
              <p:cNvSpPr>
                <a:spLocks noChangeArrowheads="1"/>
              </p:cNvSpPr>
              <p:nvPr/>
            </p:nvSpPr>
            <p:spPr bwMode="auto">
              <a:xfrm>
                <a:off x="3462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64" name="Rectangle 1577"/>
              <p:cNvSpPr>
                <a:spLocks noChangeArrowheads="1"/>
              </p:cNvSpPr>
              <p:nvPr/>
            </p:nvSpPr>
            <p:spPr bwMode="auto">
              <a:xfrm>
                <a:off x="3462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65" name="Rectangle 1578"/>
              <p:cNvSpPr>
                <a:spLocks noChangeArrowheads="1"/>
              </p:cNvSpPr>
              <p:nvPr/>
            </p:nvSpPr>
            <p:spPr bwMode="auto">
              <a:xfrm>
                <a:off x="3552" y="1325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66" name="Rectangle 1579"/>
              <p:cNvSpPr>
                <a:spLocks noChangeArrowheads="1"/>
              </p:cNvSpPr>
              <p:nvPr/>
            </p:nvSpPr>
            <p:spPr bwMode="auto">
              <a:xfrm>
                <a:off x="3552" y="1325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67" name="Rectangle 1580"/>
              <p:cNvSpPr>
                <a:spLocks noChangeArrowheads="1"/>
              </p:cNvSpPr>
              <p:nvPr/>
            </p:nvSpPr>
            <p:spPr bwMode="auto">
              <a:xfrm>
                <a:off x="3552" y="1396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68" name="Rectangle 1581"/>
              <p:cNvSpPr>
                <a:spLocks noChangeArrowheads="1"/>
              </p:cNvSpPr>
              <p:nvPr/>
            </p:nvSpPr>
            <p:spPr bwMode="auto">
              <a:xfrm>
                <a:off x="3552" y="1396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69" name="Rectangle 1582"/>
              <p:cNvSpPr>
                <a:spLocks noChangeArrowheads="1"/>
              </p:cNvSpPr>
              <p:nvPr/>
            </p:nvSpPr>
            <p:spPr bwMode="auto">
              <a:xfrm>
                <a:off x="3552" y="1434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70" name="Rectangle 1583"/>
              <p:cNvSpPr>
                <a:spLocks noChangeArrowheads="1"/>
              </p:cNvSpPr>
              <p:nvPr/>
            </p:nvSpPr>
            <p:spPr bwMode="auto">
              <a:xfrm>
                <a:off x="3552" y="1434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71" name="Rectangle 1584"/>
              <p:cNvSpPr>
                <a:spLocks noChangeArrowheads="1"/>
              </p:cNvSpPr>
              <p:nvPr/>
            </p:nvSpPr>
            <p:spPr bwMode="auto">
              <a:xfrm>
                <a:off x="3552" y="1481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72" name="Rectangle 1585"/>
              <p:cNvSpPr>
                <a:spLocks noChangeArrowheads="1"/>
              </p:cNvSpPr>
              <p:nvPr/>
            </p:nvSpPr>
            <p:spPr bwMode="auto">
              <a:xfrm>
                <a:off x="3552" y="1481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73" name="Rectangle 1586"/>
              <p:cNvSpPr>
                <a:spLocks noChangeArrowheads="1"/>
              </p:cNvSpPr>
              <p:nvPr/>
            </p:nvSpPr>
            <p:spPr bwMode="auto">
              <a:xfrm>
                <a:off x="3552" y="1453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74" name="Rectangle 1587"/>
              <p:cNvSpPr>
                <a:spLocks noChangeArrowheads="1"/>
              </p:cNvSpPr>
              <p:nvPr/>
            </p:nvSpPr>
            <p:spPr bwMode="auto">
              <a:xfrm>
                <a:off x="3552" y="1453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75" name="Freeform 1588"/>
              <p:cNvSpPr>
                <a:spLocks noEditPoints="1"/>
              </p:cNvSpPr>
              <p:nvPr/>
            </p:nvSpPr>
            <p:spPr bwMode="auto">
              <a:xfrm>
                <a:off x="3675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76" name="Freeform 1589"/>
              <p:cNvSpPr>
                <a:spLocks noEditPoints="1"/>
              </p:cNvSpPr>
              <p:nvPr/>
            </p:nvSpPr>
            <p:spPr bwMode="auto">
              <a:xfrm>
                <a:off x="3675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77" name="Freeform 1590"/>
              <p:cNvSpPr>
                <a:spLocks noEditPoints="1"/>
              </p:cNvSpPr>
              <p:nvPr/>
            </p:nvSpPr>
            <p:spPr bwMode="auto">
              <a:xfrm>
                <a:off x="3675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78" name="Freeform 1591"/>
              <p:cNvSpPr>
                <a:spLocks noEditPoints="1"/>
              </p:cNvSpPr>
              <p:nvPr/>
            </p:nvSpPr>
            <p:spPr bwMode="auto">
              <a:xfrm>
                <a:off x="3675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79" name="Freeform 1592"/>
              <p:cNvSpPr>
                <a:spLocks noEditPoints="1"/>
              </p:cNvSpPr>
              <p:nvPr/>
            </p:nvSpPr>
            <p:spPr bwMode="auto">
              <a:xfrm>
                <a:off x="3675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80" name="Freeform 1593"/>
              <p:cNvSpPr>
                <a:spLocks noEditPoints="1"/>
              </p:cNvSpPr>
              <p:nvPr/>
            </p:nvSpPr>
            <p:spPr bwMode="auto">
              <a:xfrm>
                <a:off x="3675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81" name="Freeform 1594"/>
              <p:cNvSpPr>
                <a:spLocks noEditPoints="1"/>
              </p:cNvSpPr>
              <p:nvPr/>
            </p:nvSpPr>
            <p:spPr bwMode="auto">
              <a:xfrm>
                <a:off x="3675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82" name="Freeform 1595"/>
              <p:cNvSpPr>
                <a:spLocks noEditPoints="1"/>
              </p:cNvSpPr>
              <p:nvPr/>
            </p:nvSpPr>
            <p:spPr bwMode="auto">
              <a:xfrm>
                <a:off x="3675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83" name="Rectangle 1596"/>
              <p:cNvSpPr>
                <a:spLocks noChangeArrowheads="1"/>
              </p:cNvSpPr>
              <p:nvPr/>
            </p:nvSpPr>
            <p:spPr bwMode="auto">
              <a:xfrm>
                <a:off x="3746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84" name="Rectangle 1597"/>
              <p:cNvSpPr>
                <a:spLocks noChangeArrowheads="1"/>
              </p:cNvSpPr>
              <p:nvPr/>
            </p:nvSpPr>
            <p:spPr bwMode="auto">
              <a:xfrm>
                <a:off x="3746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85" name="Rectangle 1598"/>
              <p:cNvSpPr>
                <a:spLocks noChangeArrowheads="1"/>
              </p:cNvSpPr>
              <p:nvPr/>
            </p:nvSpPr>
            <p:spPr bwMode="auto">
              <a:xfrm>
                <a:off x="3746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86" name="Rectangle 1599"/>
              <p:cNvSpPr>
                <a:spLocks noChangeArrowheads="1"/>
              </p:cNvSpPr>
              <p:nvPr/>
            </p:nvSpPr>
            <p:spPr bwMode="auto">
              <a:xfrm>
                <a:off x="3746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87" name="Rectangle 1600"/>
              <p:cNvSpPr>
                <a:spLocks noChangeArrowheads="1"/>
              </p:cNvSpPr>
              <p:nvPr/>
            </p:nvSpPr>
            <p:spPr bwMode="auto">
              <a:xfrm>
                <a:off x="3746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88" name="Rectangle 1601"/>
              <p:cNvSpPr>
                <a:spLocks noChangeArrowheads="1"/>
              </p:cNvSpPr>
              <p:nvPr/>
            </p:nvSpPr>
            <p:spPr bwMode="auto">
              <a:xfrm>
                <a:off x="3746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89" name="Rectangle 1602"/>
              <p:cNvSpPr>
                <a:spLocks noChangeArrowheads="1"/>
              </p:cNvSpPr>
              <p:nvPr/>
            </p:nvSpPr>
            <p:spPr bwMode="auto">
              <a:xfrm>
                <a:off x="3746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90" name="Rectangle 1603"/>
              <p:cNvSpPr>
                <a:spLocks noChangeArrowheads="1"/>
              </p:cNvSpPr>
              <p:nvPr/>
            </p:nvSpPr>
            <p:spPr bwMode="auto">
              <a:xfrm>
                <a:off x="3746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91" name="Rectangle 1604"/>
              <p:cNvSpPr>
                <a:spLocks noChangeArrowheads="1"/>
              </p:cNvSpPr>
              <p:nvPr/>
            </p:nvSpPr>
            <p:spPr bwMode="auto">
              <a:xfrm>
                <a:off x="3746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92" name="Rectangle 1605"/>
              <p:cNvSpPr>
                <a:spLocks noChangeArrowheads="1"/>
              </p:cNvSpPr>
              <p:nvPr/>
            </p:nvSpPr>
            <p:spPr bwMode="auto">
              <a:xfrm>
                <a:off x="3746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93" name="Rectangle 1606"/>
              <p:cNvSpPr>
                <a:spLocks noChangeArrowheads="1"/>
              </p:cNvSpPr>
              <p:nvPr/>
            </p:nvSpPr>
            <p:spPr bwMode="auto">
              <a:xfrm>
                <a:off x="3836" y="1325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94" name="Rectangle 1607"/>
              <p:cNvSpPr>
                <a:spLocks noChangeArrowheads="1"/>
              </p:cNvSpPr>
              <p:nvPr/>
            </p:nvSpPr>
            <p:spPr bwMode="auto">
              <a:xfrm>
                <a:off x="3836" y="1325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95" name="Rectangle 1608"/>
              <p:cNvSpPr>
                <a:spLocks noChangeArrowheads="1"/>
              </p:cNvSpPr>
              <p:nvPr/>
            </p:nvSpPr>
            <p:spPr bwMode="auto">
              <a:xfrm>
                <a:off x="3836" y="1396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96" name="Rectangle 1609"/>
              <p:cNvSpPr>
                <a:spLocks noChangeArrowheads="1"/>
              </p:cNvSpPr>
              <p:nvPr/>
            </p:nvSpPr>
            <p:spPr bwMode="auto">
              <a:xfrm>
                <a:off x="3836" y="1396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97" name="Rectangle 1610"/>
              <p:cNvSpPr>
                <a:spLocks noChangeArrowheads="1"/>
              </p:cNvSpPr>
              <p:nvPr/>
            </p:nvSpPr>
            <p:spPr bwMode="auto">
              <a:xfrm>
                <a:off x="3836" y="1434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98" name="Rectangle 1611"/>
              <p:cNvSpPr>
                <a:spLocks noChangeArrowheads="1"/>
              </p:cNvSpPr>
              <p:nvPr/>
            </p:nvSpPr>
            <p:spPr bwMode="auto">
              <a:xfrm>
                <a:off x="3836" y="1434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1813"/>
            <p:cNvGrpSpPr>
              <a:grpSpLocks/>
            </p:cNvGrpSpPr>
            <p:nvPr/>
          </p:nvGrpSpPr>
          <p:grpSpPr bwMode="auto">
            <a:xfrm>
              <a:off x="1404938" y="1652588"/>
              <a:ext cx="6229350" cy="901700"/>
              <a:chOff x="885" y="1041"/>
              <a:chExt cx="3924" cy="568"/>
            </a:xfrm>
          </p:grpSpPr>
          <p:sp>
            <p:nvSpPr>
              <p:cNvPr id="699" name="Rectangle 1613"/>
              <p:cNvSpPr>
                <a:spLocks noChangeArrowheads="1"/>
              </p:cNvSpPr>
              <p:nvPr/>
            </p:nvSpPr>
            <p:spPr bwMode="auto">
              <a:xfrm>
                <a:off x="3836" y="1481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00" name="Rectangle 1614"/>
              <p:cNvSpPr>
                <a:spLocks noChangeArrowheads="1"/>
              </p:cNvSpPr>
              <p:nvPr/>
            </p:nvSpPr>
            <p:spPr bwMode="auto">
              <a:xfrm>
                <a:off x="3836" y="1481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01" name="Rectangle 1615"/>
              <p:cNvSpPr>
                <a:spLocks noChangeArrowheads="1"/>
              </p:cNvSpPr>
              <p:nvPr/>
            </p:nvSpPr>
            <p:spPr bwMode="auto">
              <a:xfrm>
                <a:off x="3836" y="1453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02" name="Rectangle 1616"/>
              <p:cNvSpPr>
                <a:spLocks noChangeArrowheads="1"/>
              </p:cNvSpPr>
              <p:nvPr/>
            </p:nvSpPr>
            <p:spPr bwMode="auto">
              <a:xfrm>
                <a:off x="3836" y="1453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03" name="Freeform 1617"/>
              <p:cNvSpPr>
                <a:spLocks noEditPoints="1"/>
              </p:cNvSpPr>
              <p:nvPr/>
            </p:nvSpPr>
            <p:spPr bwMode="auto">
              <a:xfrm>
                <a:off x="3959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04" name="Freeform 1618"/>
              <p:cNvSpPr>
                <a:spLocks noEditPoints="1"/>
              </p:cNvSpPr>
              <p:nvPr/>
            </p:nvSpPr>
            <p:spPr bwMode="auto">
              <a:xfrm>
                <a:off x="3959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05" name="Freeform 1619"/>
              <p:cNvSpPr>
                <a:spLocks noEditPoints="1"/>
              </p:cNvSpPr>
              <p:nvPr/>
            </p:nvSpPr>
            <p:spPr bwMode="auto">
              <a:xfrm>
                <a:off x="3959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06" name="Freeform 1620"/>
              <p:cNvSpPr>
                <a:spLocks noEditPoints="1"/>
              </p:cNvSpPr>
              <p:nvPr/>
            </p:nvSpPr>
            <p:spPr bwMode="auto">
              <a:xfrm>
                <a:off x="3959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07" name="Freeform 1621"/>
              <p:cNvSpPr>
                <a:spLocks noEditPoints="1"/>
              </p:cNvSpPr>
              <p:nvPr/>
            </p:nvSpPr>
            <p:spPr bwMode="auto">
              <a:xfrm>
                <a:off x="3959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08" name="Freeform 1622"/>
              <p:cNvSpPr>
                <a:spLocks noEditPoints="1"/>
              </p:cNvSpPr>
              <p:nvPr/>
            </p:nvSpPr>
            <p:spPr bwMode="auto">
              <a:xfrm>
                <a:off x="3959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09" name="Freeform 1623"/>
              <p:cNvSpPr>
                <a:spLocks noEditPoints="1"/>
              </p:cNvSpPr>
              <p:nvPr/>
            </p:nvSpPr>
            <p:spPr bwMode="auto">
              <a:xfrm>
                <a:off x="3959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10" name="Freeform 1624"/>
              <p:cNvSpPr>
                <a:spLocks noEditPoints="1"/>
              </p:cNvSpPr>
              <p:nvPr/>
            </p:nvSpPr>
            <p:spPr bwMode="auto">
              <a:xfrm>
                <a:off x="3959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11" name="Rectangle 1625"/>
              <p:cNvSpPr>
                <a:spLocks noChangeArrowheads="1"/>
              </p:cNvSpPr>
              <p:nvPr/>
            </p:nvSpPr>
            <p:spPr bwMode="auto">
              <a:xfrm>
                <a:off x="4030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12" name="Rectangle 1626"/>
              <p:cNvSpPr>
                <a:spLocks noChangeArrowheads="1"/>
              </p:cNvSpPr>
              <p:nvPr/>
            </p:nvSpPr>
            <p:spPr bwMode="auto">
              <a:xfrm>
                <a:off x="4030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13" name="Rectangle 1627"/>
              <p:cNvSpPr>
                <a:spLocks noChangeArrowheads="1"/>
              </p:cNvSpPr>
              <p:nvPr/>
            </p:nvSpPr>
            <p:spPr bwMode="auto">
              <a:xfrm>
                <a:off x="4030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14" name="Rectangle 1628"/>
              <p:cNvSpPr>
                <a:spLocks noChangeArrowheads="1"/>
              </p:cNvSpPr>
              <p:nvPr/>
            </p:nvSpPr>
            <p:spPr bwMode="auto">
              <a:xfrm>
                <a:off x="4030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15" name="Rectangle 1629"/>
              <p:cNvSpPr>
                <a:spLocks noChangeArrowheads="1"/>
              </p:cNvSpPr>
              <p:nvPr/>
            </p:nvSpPr>
            <p:spPr bwMode="auto">
              <a:xfrm>
                <a:off x="4030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16" name="Rectangle 1630"/>
              <p:cNvSpPr>
                <a:spLocks noChangeArrowheads="1"/>
              </p:cNvSpPr>
              <p:nvPr/>
            </p:nvSpPr>
            <p:spPr bwMode="auto">
              <a:xfrm>
                <a:off x="4030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17" name="Rectangle 1631"/>
              <p:cNvSpPr>
                <a:spLocks noChangeArrowheads="1"/>
              </p:cNvSpPr>
              <p:nvPr/>
            </p:nvSpPr>
            <p:spPr bwMode="auto">
              <a:xfrm>
                <a:off x="4030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18" name="Rectangle 1632"/>
              <p:cNvSpPr>
                <a:spLocks noChangeArrowheads="1"/>
              </p:cNvSpPr>
              <p:nvPr/>
            </p:nvSpPr>
            <p:spPr bwMode="auto">
              <a:xfrm>
                <a:off x="4030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19" name="Rectangle 1633"/>
              <p:cNvSpPr>
                <a:spLocks noChangeArrowheads="1"/>
              </p:cNvSpPr>
              <p:nvPr/>
            </p:nvSpPr>
            <p:spPr bwMode="auto">
              <a:xfrm>
                <a:off x="4030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20" name="Rectangle 1634"/>
              <p:cNvSpPr>
                <a:spLocks noChangeArrowheads="1"/>
              </p:cNvSpPr>
              <p:nvPr/>
            </p:nvSpPr>
            <p:spPr bwMode="auto">
              <a:xfrm>
                <a:off x="4030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21" name="Rectangle 1635"/>
              <p:cNvSpPr>
                <a:spLocks noChangeArrowheads="1"/>
              </p:cNvSpPr>
              <p:nvPr/>
            </p:nvSpPr>
            <p:spPr bwMode="auto">
              <a:xfrm>
                <a:off x="4120" y="1325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22" name="Rectangle 1636"/>
              <p:cNvSpPr>
                <a:spLocks noChangeArrowheads="1"/>
              </p:cNvSpPr>
              <p:nvPr/>
            </p:nvSpPr>
            <p:spPr bwMode="auto">
              <a:xfrm>
                <a:off x="4120" y="1325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23" name="Rectangle 1637"/>
              <p:cNvSpPr>
                <a:spLocks noChangeArrowheads="1"/>
              </p:cNvSpPr>
              <p:nvPr/>
            </p:nvSpPr>
            <p:spPr bwMode="auto">
              <a:xfrm>
                <a:off x="4120" y="1396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24" name="Rectangle 1638"/>
              <p:cNvSpPr>
                <a:spLocks noChangeArrowheads="1"/>
              </p:cNvSpPr>
              <p:nvPr/>
            </p:nvSpPr>
            <p:spPr bwMode="auto">
              <a:xfrm>
                <a:off x="4120" y="1396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25" name="Rectangle 1639"/>
              <p:cNvSpPr>
                <a:spLocks noChangeArrowheads="1"/>
              </p:cNvSpPr>
              <p:nvPr/>
            </p:nvSpPr>
            <p:spPr bwMode="auto">
              <a:xfrm>
                <a:off x="4120" y="1434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26" name="Rectangle 1640"/>
              <p:cNvSpPr>
                <a:spLocks noChangeArrowheads="1"/>
              </p:cNvSpPr>
              <p:nvPr/>
            </p:nvSpPr>
            <p:spPr bwMode="auto">
              <a:xfrm>
                <a:off x="4120" y="1434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27" name="Rectangle 1641"/>
              <p:cNvSpPr>
                <a:spLocks noChangeArrowheads="1"/>
              </p:cNvSpPr>
              <p:nvPr/>
            </p:nvSpPr>
            <p:spPr bwMode="auto">
              <a:xfrm>
                <a:off x="4120" y="1481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28" name="Rectangle 1642"/>
              <p:cNvSpPr>
                <a:spLocks noChangeArrowheads="1"/>
              </p:cNvSpPr>
              <p:nvPr/>
            </p:nvSpPr>
            <p:spPr bwMode="auto">
              <a:xfrm>
                <a:off x="4120" y="1481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29" name="Rectangle 1643"/>
              <p:cNvSpPr>
                <a:spLocks noChangeArrowheads="1"/>
              </p:cNvSpPr>
              <p:nvPr/>
            </p:nvSpPr>
            <p:spPr bwMode="auto">
              <a:xfrm>
                <a:off x="4120" y="1453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30" name="Rectangle 1644"/>
              <p:cNvSpPr>
                <a:spLocks noChangeArrowheads="1"/>
              </p:cNvSpPr>
              <p:nvPr/>
            </p:nvSpPr>
            <p:spPr bwMode="auto">
              <a:xfrm>
                <a:off x="4120" y="1453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31" name="Freeform 1645"/>
              <p:cNvSpPr>
                <a:spLocks noEditPoints="1"/>
              </p:cNvSpPr>
              <p:nvPr/>
            </p:nvSpPr>
            <p:spPr bwMode="auto">
              <a:xfrm>
                <a:off x="4243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32" name="Freeform 1646"/>
              <p:cNvSpPr>
                <a:spLocks noEditPoints="1"/>
              </p:cNvSpPr>
              <p:nvPr/>
            </p:nvSpPr>
            <p:spPr bwMode="auto">
              <a:xfrm>
                <a:off x="4243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33" name="Freeform 1647"/>
              <p:cNvSpPr>
                <a:spLocks noEditPoints="1"/>
              </p:cNvSpPr>
              <p:nvPr/>
            </p:nvSpPr>
            <p:spPr bwMode="auto">
              <a:xfrm>
                <a:off x="4243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34" name="Freeform 1648"/>
              <p:cNvSpPr>
                <a:spLocks noEditPoints="1"/>
              </p:cNvSpPr>
              <p:nvPr/>
            </p:nvSpPr>
            <p:spPr bwMode="auto">
              <a:xfrm>
                <a:off x="4243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35" name="Freeform 1649"/>
              <p:cNvSpPr>
                <a:spLocks noEditPoints="1"/>
              </p:cNvSpPr>
              <p:nvPr/>
            </p:nvSpPr>
            <p:spPr bwMode="auto">
              <a:xfrm>
                <a:off x="4243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36" name="Freeform 1650"/>
              <p:cNvSpPr>
                <a:spLocks noEditPoints="1"/>
              </p:cNvSpPr>
              <p:nvPr/>
            </p:nvSpPr>
            <p:spPr bwMode="auto">
              <a:xfrm>
                <a:off x="4243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37" name="Freeform 1651"/>
              <p:cNvSpPr>
                <a:spLocks noEditPoints="1"/>
              </p:cNvSpPr>
              <p:nvPr/>
            </p:nvSpPr>
            <p:spPr bwMode="auto">
              <a:xfrm>
                <a:off x="4243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38" name="Freeform 1652"/>
              <p:cNvSpPr>
                <a:spLocks noEditPoints="1"/>
              </p:cNvSpPr>
              <p:nvPr/>
            </p:nvSpPr>
            <p:spPr bwMode="auto">
              <a:xfrm>
                <a:off x="4243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39" name="Rectangle 1653"/>
              <p:cNvSpPr>
                <a:spLocks noChangeArrowheads="1"/>
              </p:cNvSpPr>
              <p:nvPr/>
            </p:nvSpPr>
            <p:spPr bwMode="auto">
              <a:xfrm>
                <a:off x="4314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40" name="Rectangle 1654"/>
              <p:cNvSpPr>
                <a:spLocks noChangeArrowheads="1"/>
              </p:cNvSpPr>
              <p:nvPr/>
            </p:nvSpPr>
            <p:spPr bwMode="auto">
              <a:xfrm>
                <a:off x="4314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41" name="Rectangle 1655"/>
              <p:cNvSpPr>
                <a:spLocks noChangeArrowheads="1"/>
              </p:cNvSpPr>
              <p:nvPr/>
            </p:nvSpPr>
            <p:spPr bwMode="auto">
              <a:xfrm>
                <a:off x="4314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42" name="Rectangle 1656"/>
              <p:cNvSpPr>
                <a:spLocks noChangeArrowheads="1"/>
              </p:cNvSpPr>
              <p:nvPr/>
            </p:nvSpPr>
            <p:spPr bwMode="auto">
              <a:xfrm>
                <a:off x="4314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43" name="Rectangle 1657"/>
              <p:cNvSpPr>
                <a:spLocks noChangeArrowheads="1"/>
              </p:cNvSpPr>
              <p:nvPr/>
            </p:nvSpPr>
            <p:spPr bwMode="auto">
              <a:xfrm>
                <a:off x="4314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44" name="Rectangle 1658"/>
              <p:cNvSpPr>
                <a:spLocks noChangeArrowheads="1"/>
              </p:cNvSpPr>
              <p:nvPr/>
            </p:nvSpPr>
            <p:spPr bwMode="auto">
              <a:xfrm>
                <a:off x="4314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45" name="Rectangle 1659"/>
              <p:cNvSpPr>
                <a:spLocks noChangeArrowheads="1"/>
              </p:cNvSpPr>
              <p:nvPr/>
            </p:nvSpPr>
            <p:spPr bwMode="auto">
              <a:xfrm>
                <a:off x="4314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46" name="Rectangle 1660"/>
              <p:cNvSpPr>
                <a:spLocks noChangeArrowheads="1"/>
              </p:cNvSpPr>
              <p:nvPr/>
            </p:nvSpPr>
            <p:spPr bwMode="auto">
              <a:xfrm>
                <a:off x="4314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47" name="Rectangle 1661"/>
              <p:cNvSpPr>
                <a:spLocks noChangeArrowheads="1"/>
              </p:cNvSpPr>
              <p:nvPr/>
            </p:nvSpPr>
            <p:spPr bwMode="auto">
              <a:xfrm>
                <a:off x="4314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48" name="Rectangle 1662"/>
              <p:cNvSpPr>
                <a:spLocks noChangeArrowheads="1"/>
              </p:cNvSpPr>
              <p:nvPr/>
            </p:nvSpPr>
            <p:spPr bwMode="auto">
              <a:xfrm>
                <a:off x="4314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49" name="Rectangle 1663"/>
              <p:cNvSpPr>
                <a:spLocks noChangeArrowheads="1"/>
              </p:cNvSpPr>
              <p:nvPr/>
            </p:nvSpPr>
            <p:spPr bwMode="auto">
              <a:xfrm>
                <a:off x="4404" y="1325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50" name="Rectangle 1664"/>
              <p:cNvSpPr>
                <a:spLocks noChangeArrowheads="1"/>
              </p:cNvSpPr>
              <p:nvPr/>
            </p:nvSpPr>
            <p:spPr bwMode="auto">
              <a:xfrm>
                <a:off x="4404" y="1325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51" name="Rectangle 1665"/>
              <p:cNvSpPr>
                <a:spLocks noChangeArrowheads="1"/>
              </p:cNvSpPr>
              <p:nvPr/>
            </p:nvSpPr>
            <p:spPr bwMode="auto">
              <a:xfrm>
                <a:off x="4404" y="1396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52" name="Rectangle 1666"/>
              <p:cNvSpPr>
                <a:spLocks noChangeArrowheads="1"/>
              </p:cNvSpPr>
              <p:nvPr/>
            </p:nvSpPr>
            <p:spPr bwMode="auto">
              <a:xfrm>
                <a:off x="4404" y="1396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53" name="Rectangle 1667"/>
              <p:cNvSpPr>
                <a:spLocks noChangeArrowheads="1"/>
              </p:cNvSpPr>
              <p:nvPr/>
            </p:nvSpPr>
            <p:spPr bwMode="auto">
              <a:xfrm>
                <a:off x="4404" y="1434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54" name="Rectangle 1668"/>
              <p:cNvSpPr>
                <a:spLocks noChangeArrowheads="1"/>
              </p:cNvSpPr>
              <p:nvPr/>
            </p:nvSpPr>
            <p:spPr bwMode="auto">
              <a:xfrm>
                <a:off x="4404" y="1434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55" name="Rectangle 1669"/>
              <p:cNvSpPr>
                <a:spLocks noChangeArrowheads="1"/>
              </p:cNvSpPr>
              <p:nvPr/>
            </p:nvSpPr>
            <p:spPr bwMode="auto">
              <a:xfrm>
                <a:off x="4404" y="1481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56" name="Rectangle 1670"/>
              <p:cNvSpPr>
                <a:spLocks noChangeArrowheads="1"/>
              </p:cNvSpPr>
              <p:nvPr/>
            </p:nvSpPr>
            <p:spPr bwMode="auto">
              <a:xfrm>
                <a:off x="4404" y="1481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57" name="Rectangle 1671"/>
              <p:cNvSpPr>
                <a:spLocks noChangeArrowheads="1"/>
              </p:cNvSpPr>
              <p:nvPr/>
            </p:nvSpPr>
            <p:spPr bwMode="auto">
              <a:xfrm>
                <a:off x="4404" y="1453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58" name="Rectangle 1672"/>
              <p:cNvSpPr>
                <a:spLocks noChangeArrowheads="1"/>
              </p:cNvSpPr>
              <p:nvPr/>
            </p:nvSpPr>
            <p:spPr bwMode="auto">
              <a:xfrm>
                <a:off x="4404" y="1453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59" name="Freeform 1673"/>
              <p:cNvSpPr>
                <a:spLocks/>
              </p:cNvSpPr>
              <p:nvPr/>
            </p:nvSpPr>
            <p:spPr bwMode="auto">
              <a:xfrm>
                <a:off x="4716" y="1325"/>
                <a:ext cx="50" cy="71"/>
              </a:xfrm>
              <a:custGeom>
                <a:avLst/>
                <a:gdLst>
                  <a:gd name="T0" fmla="*/ 21 w 21"/>
                  <a:gd name="T1" fmla="*/ 0 h 30"/>
                  <a:gd name="T2" fmla="*/ 0 w 21"/>
                  <a:gd name="T3" fmla="*/ 0 h 30"/>
                  <a:gd name="T4" fmla="*/ 0 w 21"/>
                  <a:gd name="T5" fmla="*/ 30 h 30"/>
                  <a:gd name="T6" fmla="*/ 21 w 21"/>
                  <a:gd name="T7" fmla="*/ 30 h 30"/>
                  <a:gd name="T8" fmla="*/ 21 w 21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30">
                    <a:moveTo>
                      <a:pt x="2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19"/>
                      <a:pt x="21" y="9"/>
                      <a:pt x="21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60" name="Freeform 1674"/>
              <p:cNvSpPr>
                <a:spLocks/>
              </p:cNvSpPr>
              <p:nvPr/>
            </p:nvSpPr>
            <p:spPr bwMode="auto">
              <a:xfrm>
                <a:off x="4766" y="1325"/>
                <a:ext cx="21" cy="71"/>
              </a:xfrm>
              <a:custGeom>
                <a:avLst/>
                <a:gdLst>
                  <a:gd name="T0" fmla="*/ 5 w 9"/>
                  <a:gd name="T1" fmla="*/ 0 h 30"/>
                  <a:gd name="T2" fmla="*/ 0 w 9"/>
                  <a:gd name="T3" fmla="*/ 0 h 30"/>
                  <a:gd name="T4" fmla="*/ 0 w 9"/>
                  <a:gd name="T5" fmla="*/ 30 h 30"/>
                  <a:gd name="T6" fmla="*/ 9 w 9"/>
                  <a:gd name="T7" fmla="*/ 30 h 30"/>
                  <a:gd name="T8" fmla="*/ 5 w 9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30">
                    <a:moveTo>
                      <a:pt x="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19"/>
                      <a:pt x="0" y="30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7" y="20"/>
                      <a:pt x="6" y="10"/>
                      <a:pt x="5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61" name="Freeform 1675"/>
              <p:cNvSpPr>
                <a:spLocks/>
              </p:cNvSpPr>
              <p:nvPr/>
            </p:nvSpPr>
            <p:spPr bwMode="auto">
              <a:xfrm>
                <a:off x="4527" y="1325"/>
                <a:ext cx="237" cy="284"/>
              </a:xfrm>
              <a:custGeom>
                <a:avLst/>
                <a:gdLst>
                  <a:gd name="T0" fmla="*/ 30 w 100"/>
                  <a:gd name="T1" fmla="*/ 0 h 120"/>
                  <a:gd name="T2" fmla="*/ 0 w 100"/>
                  <a:gd name="T3" fmla="*/ 0 h 120"/>
                  <a:gd name="T4" fmla="*/ 0 w 100"/>
                  <a:gd name="T5" fmla="*/ 120 h 120"/>
                  <a:gd name="T6" fmla="*/ 97 w 100"/>
                  <a:gd name="T7" fmla="*/ 120 h 120"/>
                  <a:gd name="T8" fmla="*/ 100 w 100"/>
                  <a:gd name="T9" fmla="*/ 66 h 120"/>
                  <a:gd name="T10" fmla="*/ 80 w 100"/>
                  <a:gd name="T11" fmla="*/ 66 h 120"/>
                  <a:gd name="T12" fmla="*/ 80 w 100"/>
                  <a:gd name="T13" fmla="*/ 120 h 120"/>
                  <a:gd name="T14" fmla="*/ 68 w 100"/>
                  <a:gd name="T15" fmla="*/ 120 h 120"/>
                  <a:gd name="T16" fmla="*/ 68 w 100"/>
                  <a:gd name="T17" fmla="*/ 66 h 120"/>
                  <a:gd name="T18" fmla="*/ 68 w 100"/>
                  <a:gd name="T19" fmla="*/ 120 h 120"/>
                  <a:gd name="T20" fmla="*/ 30 w 100"/>
                  <a:gd name="T21" fmla="*/ 120 h 120"/>
                  <a:gd name="T22" fmla="*/ 30 w 100"/>
                  <a:gd name="T23" fmla="*/ 66 h 120"/>
                  <a:gd name="T24" fmla="*/ 0 w 100"/>
                  <a:gd name="T25" fmla="*/ 66 h 120"/>
                  <a:gd name="T26" fmla="*/ 0 w 100"/>
                  <a:gd name="T27" fmla="*/ 58 h 120"/>
                  <a:gd name="T28" fmla="*/ 0 w 100"/>
                  <a:gd name="T29" fmla="*/ 56 h 120"/>
                  <a:gd name="T30" fmla="*/ 0 w 100"/>
                  <a:gd name="T31" fmla="*/ 30 h 120"/>
                  <a:gd name="T32" fmla="*/ 30 w 100"/>
                  <a:gd name="T33" fmla="*/ 30 h 120"/>
                  <a:gd name="T34" fmla="*/ 30 w 100"/>
                  <a:gd name="T3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0" h="12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97" y="120"/>
                      <a:pt x="97" y="120"/>
                      <a:pt x="97" y="120"/>
                    </a:cubicBezTo>
                    <a:cubicBezTo>
                      <a:pt x="98" y="101"/>
                      <a:pt x="99" y="82"/>
                      <a:pt x="100" y="66"/>
                    </a:cubicBezTo>
                    <a:cubicBezTo>
                      <a:pt x="80" y="66"/>
                      <a:pt x="80" y="66"/>
                      <a:pt x="80" y="66"/>
                    </a:cubicBezTo>
                    <a:cubicBezTo>
                      <a:pt x="80" y="120"/>
                      <a:pt x="80" y="120"/>
                      <a:pt x="80" y="120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68" y="66"/>
                      <a:pt x="68" y="66"/>
                      <a:pt x="68" y="66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30" y="120"/>
                      <a:pt x="30" y="120"/>
                      <a:pt x="30" y="120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62" name="Freeform 1676"/>
              <p:cNvSpPr>
                <a:spLocks/>
              </p:cNvSpPr>
              <p:nvPr/>
            </p:nvSpPr>
            <p:spPr bwMode="auto">
              <a:xfrm>
                <a:off x="4757" y="1481"/>
                <a:ext cx="52" cy="128"/>
              </a:xfrm>
              <a:custGeom>
                <a:avLst/>
                <a:gdLst>
                  <a:gd name="T0" fmla="*/ 16 w 22"/>
                  <a:gd name="T1" fmla="*/ 0 h 54"/>
                  <a:gd name="T2" fmla="*/ 3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  <a:gd name="T8" fmla="*/ 16 w 22"/>
                  <a:gd name="T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54">
                    <a:moveTo>
                      <a:pt x="16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16"/>
                      <a:pt x="1" y="35"/>
                      <a:pt x="0" y="54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0" y="37"/>
                      <a:pt x="18" y="18"/>
                      <a:pt x="16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63" name="Freeform 1677"/>
              <p:cNvSpPr>
                <a:spLocks/>
              </p:cNvSpPr>
              <p:nvPr/>
            </p:nvSpPr>
            <p:spPr bwMode="auto">
              <a:xfrm>
                <a:off x="4716" y="1396"/>
                <a:ext cx="50" cy="38"/>
              </a:xfrm>
              <a:custGeom>
                <a:avLst/>
                <a:gdLst>
                  <a:gd name="T0" fmla="*/ 21 w 21"/>
                  <a:gd name="T1" fmla="*/ 0 h 16"/>
                  <a:gd name="T2" fmla="*/ 0 w 21"/>
                  <a:gd name="T3" fmla="*/ 0 h 16"/>
                  <a:gd name="T4" fmla="*/ 0 w 21"/>
                  <a:gd name="T5" fmla="*/ 16 h 16"/>
                  <a:gd name="T6" fmla="*/ 20 w 21"/>
                  <a:gd name="T7" fmla="*/ 16 h 16"/>
                  <a:gd name="T8" fmla="*/ 21 w 21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16">
                    <a:moveTo>
                      <a:pt x="2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0" y="11"/>
                      <a:pt x="21" y="5"/>
                      <a:pt x="21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64" name="Freeform 1678"/>
              <p:cNvSpPr>
                <a:spLocks/>
              </p:cNvSpPr>
              <p:nvPr/>
            </p:nvSpPr>
            <p:spPr bwMode="auto">
              <a:xfrm>
                <a:off x="4764" y="1396"/>
                <a:ext cx="26" cy="38"/>
              </a:xfrm>
              <a:custGeom>
                <a:avLst/>
                <a:gdLst>
                  <a:gd name="T0" fmla="*/ 10 w 11"/>
                  <a:gd name="T1" fmla="*/ 0 h 16"/>
                  <a:gd name="T2" fmla="*/ 1 w 11"/>
                  <a:gd name="T3" fmla="*/ 0 h 16"/>
                  <a:gd name="T4" fmla="*/ 0 w 11"/>
                  <a:gd name="T5" fmla="*/ 16 h 16"/>
                  <a:gd name="T6" fmla="*/ 11 w 11"/>
                  <a:gd name="T7" fmla="*/ 16 h 16"/>
                  <a:gd name="T8" fmla="*/ 10 w 11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6">
                    <a:moveTo>
                      <a:pt x="1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5"/>
                      <a:pt x="0" y="11"/>
                      <a:pt x="0" y="16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11"/>
                      <a:pt x="10" y="5"/>
                      <a:pt x="1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65" name="Freeform 1679"/>
              <p:cNvSpPr>
                <a:spLocks/>
              </p:cNvSpPr>
              <p:nvPr/>
            </p:nvSpPr>
            <p:spPr bwMode="auto">
              <a:xfrm>
                <a:off x="4527" y="1396"/>
                <a:ext cx="71" cy="62"/>
              </a:xfrm>
              <a:custGeom>
                <a:avLst/>
                <a:gdLst>
                  <a:gd name="T0" fmla="*/ 71 w 71"/>
                  <a:gd name="T1" fmla="*/ 0 h 62"/>
                  <a:gd name="T2" fmla="*/ 0 w 71"/>
                  <a:gd name="T3" fmla="*/ 0 h 62"/>
                  <a:gd name="T4" fmla="*/ 0 w 71"/>
                  <a:gd name="T5" fmla="*/ 62 h 62"/>
                  <a:gd name="T6" fmla="*/ 0 w 71"/>
                  <a:gd name="T7" fmla="*/ 38 h 62"/>
                  <a:gd name="T8" fmla="*/ 71 w 71"/>
                  <a:gd name="T9" fmla="*/ 38 h 62"/>
                  <a:gd name="T10" fmla="*/ 71 w 71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66" name="Freeform 1680"/>
              <p:cNvSpPr>
                <a:spLocks/>
              </p:cNvSpPr>
              <p:nvPr/>
            </p:nvSpPr>
            <p:spPr bwMode="auto">
              <a:xfrm>
                <a:off x="4527" y="1396"/>
                <a:ext cx="71" cy="62"/>
              </a:xfrm>
              <a:custGeom>
                <a:avLst/>
                <a:gdLst>
                  <a:gd name="T0" fmla="*/ 71 w 71"/>
                  <a:gd name="T1" fmla="*/ 0 h 62"/>
                  <a:gd name="T2" fmla="*/ 0 w 71"/>
                  <a:gd name="T3" fmla="*/ 0 h 62"/>
                  <a:gd name="T4" fmla="*/ 0 w 71"/>
                  <a:gd name="T5" fmla="*/ 62 h 62"/>
                  <a:gd name="T6" fmla="*/ 0 w 71"/>
                  <a:gd name="T7" fmla="*/ 38 h 62"/>
                  <a:gd name="T8" fmla="*/ 71 w 71"/>
                  <a:gd name="T9" fmla="*/ 38 h 62"/>
                  <a:gd name="T10" fmla="*/ 71 w 71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67" name="Freeform 1681"/>
              <p:cNvSpPr>
                <a:spLocks/>
              </p:cNvSpPr>
              <p:nvPr/>
            </p:nvSpPr>
            <p:spPr bwMode="auto">
              <a:xfrm>
                <a:off x="4716" y="1434"/>
                <a:ext cx="48" cy="19"/>
              </a:xfrm>
              <a:custGeom>
                <a:avLst/>
                <a:gdLst>
                  <a:gd name="T0" fmla="*/ 20 w 20"/>
                  <a:gd name="T1" fmla="*/ 0 h 8"/>
                  <a:gd name="T2" fmla="*/ 0 w 20"/>
                  <a:gd name="T3" fmla="*/ 0 h 8"/>
                  <a:gd name="T4" fmla="*/ 0 w 20"/>
                  <a:gd name="T5" fmla="*/ 8 h 8"/>
                  <a:gd name="T6" fmla="*/ 20 w 20"/>
                  <a:gd name="T7" fmla="*/ 8 h 8"/>
                  <a:gd name="T8" fmla="*/ 20 w 20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8">
                    <a:moveTo>
                      <a:pt x="2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6"/>
                      <a:pt x="20" y="3"/>
                      <a:pt x="20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68" name="Freeform 1682"/>
              <p:cNvSpPr>
                <a:spLocks/>
              </p:cNvSpPr>
              <p:nvPr/>
            </p:nvSpPr>
            <p:spPr bwMode="auto">
              <a:xfrm>
                <a:off x="4764" y="1434"/>
                <a:ext cx="28" cy="19"/>
              </a:xfrm>
              <a:custGeom>
                <a:avLst/>
                <a:gdLst>
                  <a:gd name="T0" fmla="*/ 11 w 12"/>
                  <a:gd name="T1" fmla="*/ 0 h 8"/>
                  <a:gd name="T2" fmla="*/ 0 w 12"/>
                  <a:gd name="T3" fmla="*/ 0 h 8"/>
                  <a:gd name="T4" fmla="*/ 0 w 12"/>
                  <a:gd name="T5" fmla="*/ 8 h 8"/>
                  <a:gd name="T6" fmla="*/ 12 w 12"/>
                  <a:gd name="T7" fmla="*/ 8 h 8"/>
                  <a:gd name="T8" fmla="*/ 11 w 12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">
                    <a:moveTo>
                      <a:pt x="1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6"/>
                      <a:pt x="0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2" y="6"/>
                      <a:pt x="12" y="3"/>
                      <a:pt x="11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69" name="Freeform 1683"/>
              <p:cNvSpPr>
                <a:spLocks/>
              </p:cNvSpPr>
              <p:nvPr/>
            </p:nvSpPr>
            <p:spPr bwMode="auto">
              <a:xfrm>
                <a:off x="4527" y="1434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70" name="Freeform 1684"/>
              <p:cNvSpPr>
                <a:spLocks/>
              </p:cNvSpPr>
              <p:nvPr/>
            </p:nvSpPr>
            <p:spPr bwMode="auto">
              <a:xfrm>
                <a:off x="4527" y="1434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71" name="Freeform 1685"/>
              <p:cNvSpPr>
                <a:spLocks/>
              </p:cNvSpPr>
              <p:nvPr/>
            </p:nvSpPr>
            <p:spPr bwMode="auto">
              <a:xfrm>
                <a:off x="4716" y="1453"/>
                <a:ext cx="48" cy="28"/>
              </a:xfrm>
              <a:custGeom>
                <a:avLst/>
                <a:gdLst>
                  <a:gd name="T0" fmla="*/ 20 w 20"/>
                  <a:gd name="T1" fmla="*/ 0 h 12"/>
                  <a:gd name="T2" fmla="*/ 0 w 20"/>
                  <a:gd name="T3" fmla="*/ 0 h 12"/>
                  <a:gd name="T4" fmla="*/ 0 w 20"/>
                  <a:gd name="T5" fmla="*/ 12 h 12"/>
                  <a:gd name="T6" fmla="*/ 20 w 20"/>
                  <a:gd name="T7" fmla="*/ 12 h 12"/>
                  <a:gd name="T8" fmla="*/ 20 w 2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2">
                    <a:moveTo>
                      <a:pt x="2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20" y="12"/>
                      <a:pt x="20" y="12"/>
                      <a:pt x="20" y="12"/>
                    </a:cubicBezTo>
                    <a:cubicBezTo>
                      <a:pt x="20" y="8"/>
                      <a:pt x="20" y="4"/>
                      <a:pt x="2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72" name="Freeform 1686"/>
              <p:cNvSpPr>
                <a:spLocks/>
              </p:cNvSpPr>
              <p:nvPr/>
            </p:nvSpPr>
            <p:spPr bwMode="auto">
              <a:xfrm>
                <a:off x="4764" y="1453"/>
                <a:ext cx="30" cy="28"/>
              </a:xfrm>
              <a:custGeom>
                <a:avLst/>
                <a:gdLst>
                  <a:gd name="T0" fmla="*/ 12 w 13"/>
                  <a:gd name="T1" fmla="*/ 0 h 12"/>
                  <a:gd name="T2" fmla="*/ 0 w 13"/>
                  <a:gd name="T3" fmla="*/ 0 h 12"/>
                  <a:gd name="T4" fmla="*/ 0 w 13"/>
                  <a:gd name="T5" fmla="*/ 12 h 12"/>
                  <a:gd name="T6" fmla="*/ 13 w 13"/>
                  <a:gd name="T7" fmla="*/ 12 h 12"/>
                  <a:gd name="T8" fmla="*/ 12 w 13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2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8"/>
                      <a:pt x="0" y="12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3" y="8"/>
                      <a:pt x="13" y="4"/>
                      <a:pt x="12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73" name="Freeform 1687"/>
              <p:cNvSpPr>
                <a:spLocks/>
              </p:cNvSpPr>
              <p:nvPr/>
            </p:nvSpPr>
            <p:spPr bwMode="auto">
              <a:xfrm>
                <a:off x="4527" y="1453"/>
                <a:ext cx="71" cy="28"/>
              </a:xfrm>
              <a:custGeom>
                <a:avLst/>
                <a:gdLst>
                  <a:gd name="T0" fmla="*/ 71 w 71"/>
                  <a:gd name="T1" fmla="*/ 0 h 28"/>
                  <a:gd name="T2" fmla="*/ 0 w 71"/>
                  <a:gd name="T3" fmla="*/ 0 h 28"/>
                  <a:gd name="T4" fmla="*/ 0 w 71"/>
                  <a:gd name="T5" fmla="*/ 5 h 28"/>
                  <a:gd name="T6" fmla="*/ 0 w 71"/>
                  <a:gd name="T7" fmla="*/ 10 h 28"/>
                  <a:gd name="T8" fmla="*/ 0 w 71"/>
                  <a:gd name="T9" fmla="*/ 28 h 28"/>
                  <a:gd name="T10" fmla="*/ 71 w 71"/>
                  <a:gd name="T11" fmla="*/ 28 h 28"/>
                  <a:gd name="T12" fmla="*/ 71 w 71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74" name="Freeform 1688"/>
              <p:cNvSpPr>
                <a:spLocks/>
              </p:cNvSpPr>
              <p:nvPr/>
            </p:nvSpPr>
            <p:spPr bwMode="auto">
              <a:xfrm>
                <a:off x="4527" y="1453"/>
                <a:ext cx="71" cy="28"/>
              </a:xfrm>
              <a:custGeom>
                <a:avLst/>
                <a:gdLst>
                  <a:gd name="T0" fmla="*/ 71 w 71"/>
                  <a:gd name="T1" fmla="*/ 0 h 28"/>
                  <a:gd name="T2" fmla="*/ 0 w 71"/>
                  <a:gd name="T3" fmla="*/ 0 h 28"/>
                  <a:gd name="T4" fmla="*/ 0 w 71"/>
                  <a:gd name="T5" fmla="*/ 5 h 28"/>
                  <a:gd name="T6" fmla="*/ 0 w 71"/>
                  <a:gd name="T7" fmla="*/ 10 h 28"/>
                  <a:gd name="T8" fmla="*/ 0 w 71"/>
                  <a:gd name="T9" fmla="*/ 28 h 28"/>
                  <a:gd name="T10" fmla="*/ 71 w 71"/>
                  <a:gd name="T11" fmla="*/ 28 h 28"/>
                  <a:gd name="T12" fmla="*/ 71 w 71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75" name="Rectangle 1689"/>
              <p:cNvSpPr>
                <a:spLocks noChangeArrowheads="1"/>
              </p:cNvSpPr>
              <p:nvPr/>
            </p:nvSpPr>
            <p:spPr bwMode="auto">
              <a:xfrm>
                <a:off x="4598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76" name="Rectangle 1690"/>
              <p:cNvSpPr>
                <a:spLocks noChangeArrowheads="1"/>
              </p:cNvSpPr>
              <p:nvPr/>
            </p:nvSpPr>
            <p:spPr bwMode="auto">
              <a:xfrm>
                <a:off x="4598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77" name="Rectangle 1691"/>
              <p:cNvSpPr>
                <a:spLocks noChangeArrowheads="1"/>
              </p:cNvSpPr>
              <p:nvPr/>
            </p:nvSpPr>
            <p:spPr bwMode="auto">
              <a:xfrm>
                <a:off x="4598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78" name="Rectangle 1692"/>
              <p:cNvSpPr>
                <a:spLocks noChangeArrowheads="1"/>
              </p:cNvSpPr>
              <p:nvPr/>
            </p:nvSpPr>
            <p:spPr bwMode="auto">
              <a:xfrm>
                <a:off x="4598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79" name="Rectangle 1693"/>
              <p:cNvSpPr>
                <a:spLocks noChangeArrowheads="1"/>
              </p:cNvSpPr>
              <p:nvPr/>
            </p:nvSpPr>
            <p:spPr bwMode="auto">
              <a:xfrm>
                <a:off x="4598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80" name="Rectangle 1694"/>
              <p:cNvSpPr>
                <a:spLocks noChangeArrowheads="1"/>
              </p:cNvSpPr>
              <p:nvPr/>
            </p:nvSpPr>
            <p:spPr bwMode="auto">
              <a:xfrm>
                <a:off x="4598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81" name="Rectangle 1695"/>
              <p:cNvSpPr>
                <a:spLocks noChangeArrowheads="1"/>
              </p:cNvSpPr>
              <p:nvPr/>
            </p:nvSpPr>
            <p:spPr bwMode="auto">
              <a:xfrm>
                <a:off x="4598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82" name="Rectangle 1696"/>
              <p:cNvSpPr>
                <a:spLocks noChangeArrowheads="1"/>
              </p:cNvSpPr>
              <p:nvPr/>
            </p:nvSpPr>
            <p:spPr bwMode="auto">
              <a:xfrm>
                <a:off x="4598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83" name="Rectangle 1697"/>
              <p:cNvSpPr>
                <a:spLocks noChangeArrowheads="1"/>
              </p:cNvSpPr>
              <p:nvPr/>
            </p:nvSpPr>
            <p:spPr bwMode="auto">
              <a:xfrm>
                <a:off x="4598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84" name="Rectangle 1698"/>
              <p:cNvSpPr>
                <a:spLocks noChangeArrowheads="1"/>
              </p:cNvSpPr>
              <p:nvPr/>
            </p:nvSpPr>
            <p:spPr bwMode="auto">
              <a:xfrm>
                <a:off x="4598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85" name="Rectangle 1699"/>
              <p:cNvSpPr>
                <a:spLocks noChangeArrowheads="1"/>
              </p:cNvSpPr>
              <p:nvPr/>
            </p:nvSpPr>
            <p:spPr bwMode="auto">
              <a:xfrm>
                <a:off x="4688" y="1325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86" name="Rectangle 1700"/>
              <p:cNvSpPr>
                <a:spLocks noChangeArrowheads="1"/>
              </p:cNvSpPr>
              <p:nvPr/>
            </p:nvSpPr>
            <p:spPr bwMode="auto">
              <a:xfrm>
                <a:off x="4688" y="1325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87" name="Rectangle 1701"/>
              <p:cNvSpPr>
                <a:spLocks noChangeArrowheads="1"/>
              </p:cNvSpPr>
              <p:nvPr/>
            </p:nvSpPr>
            <p:spPr bwMode="auto">
              <a:xfrm>
                <a:off x="4688" y="1396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88" name="Rectangle 1702"/>
              <p:cNvSpPr>
                <a:spLocks noChangeArrowheads="1"/>
              </p:cNvSpPr>
              <p:nvPr/>
            </p:nvSpPr>
            <p:spPr bwMode="auto">
              <a:xfrm>
                <a:off x="4688" y="1396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89" name="Rectangle 1703"/>
              <p:cNvSpPr>
                <a:spLocks noChangeArrowheads="1"/>
              </p:cNvSpPr>
              <p:nvPr/>
            </p:nvSpPr>
            <p:spPr bwMode="auto">
              <a:xfrm>
                <a:off x="4688" y="1434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90" name="Rectangle 1704"/>
              <p:cNvSpPr>
                <a:spLocks noChangeArrowheads="1"/>
              </p:cNvSpPr>
              <p:nvPr/>
            </p:nvSpPr>
            <p:spPr bwMode="auto">
              <a:xfrm>
                <a:off x="4688" y="1434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91" name="Rectangle 1705"/>
              <p:cNvSpPr>
                <a:spLocks noChangeArrowheads="1"/>
              </p:cNvSpPr>
              <p:nvPr/>
            </p:nvSpPr>
            <p:spPr bwMode="auto">
              <a:xfrm>
                <a:off x="4688" y="1481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92" name="Rectangle 1706"/>
              <p:cNvSpPr>
                <a:spLocks noChangeArrowheads="1"/>
              </p:cNvSpPr>
              <p:nvPr/>
            </p:nvSpPr>
            <p:spPr bwMode="auto">
              <a:xfrm>
                <a:off x="4688" y="1481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93" name="Rectangle 1707"/>
              <p:cNvSpPr>
                <a:spLocks noChangeArrowheads="1"/>
              </p:cNvSpPr>
              <p:nvPr/>
            </p:nvSpPr>
            <p:spPr bwMode="auto">
              <a:xfrm>
                <a:off x="4688" y="1453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94" name="Rectangle 1708"/>
              <p:cNvSpPr>
                <a:spLocks noChangeArrowheads="1"/>
              </p:cNvSpPr>
              <p:nvPr/>
            </p:nvSpPr>
            <p:spPr bwMode="auto">
              <a:xfrm>
                <a:off x="4688" y="1453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95" name="Freeform 1709"/>
              <p:cNvSpPr>
                <a:spLocks noEditPoints="1"/>
              </p:cNvSpPr>
              <p:nvPr/>
            </p:nvSpPr>
            <p:spPr bwMode="auto">
              <a:xfrm>
                <a:off x="885" y="1041"/>
                <a:ext cx="234" cy="284"/>
              </a:xfrm>
              <a:custGeom>
                <a:avLst/>
                <a:gdLst>
                  <a:gd name="T0" fmla="*/ 99 w 99"/>
                  <a:gd name="T1" fmla="*/ 66 h 120"/>
                  <a:gd name="T2" fmla="*/ 59 w 99"/>
                  <a:gd name="T3" fmla="*/ 66 h 120"/>
                  <a:gd name="T4" fmla="*/ 59 w 99"/>
                  <a:gd name="T5" fmla="*/ 120 h 120"/>
                  <a:gd name="T6" fmla="*/ 47 w 99"/>
                  <a:gd name="T7" fmla="*/ 120 h 120"/>
                  <a:gd name="T8" fmla="*/ 47 w 99"/>
                  <a:gd name="T9" fmla="*/ 66 h 120"/>
                  <a:gd name="T10" fmla="*/ 47 w 99"/>
                  <a:gd name="T11" fmla="*/ 120 h 120"/>
                  <a:gd name="T12" fmla="*/ 9 w 99"/>
                  <a:gd name="T13" fmla="*/ 120 h 120"/>
                  <a:gd name="T14" fmla="*/ 9 w 99"/>
                  <a:gd name="T15" fmla="*/ 66 h 120"/>
                  <a:gd name="T16" fmla="*/ 6 w 99"/>
                  <a:gd name="T17" fmla="*/ 66 h 120"/>
                  <a:gd name="T18" fmla="*/ 4 w 99"/>
                  <a:gd name="T19" fmla="*/ 73 h 120"/>
                  <a:gd name="T20" fmla="*/ 0 w 99"/>
                  <a:gd name="T21" fmla="*/ 120 h 120"/>
                  <a:gd name="T22" fmla="*/ 99 w 99"/>
                  <a:gd name="T23" fmla="*/ 120 h 120"/>
                  <a:gd name="T24" fmla="*/ 99 w 99"/>
                  <a:gd name="T25" fmla="*/ 66 h 120"/>
                  <a:gd name="T26" fmla="*/ 99 w 99"/>
                  <a:gd name="T27" fmla="*/ 0 h 120"/>
                  <a:gd name="T28" fmla="*/ 59 w 99"/>
                  <a:gd name="T29" fmla="*/ 0 h 120"/>
                  <a:gd name="T30" fmla="*/ 59 w 99"/>
                  <a:gd name="T31" fmla="*/ 30 h 120"/>
                  <a:gd name="T32" fmla="*/ 99 w 99"/>
                  <a:gd name="T33" fmla="*/ 30 h 120"/>
                  <a:gd name="T34" fmla="*/ 99 w 99"/>
                  <a:gd name="T3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9" h="120">
                    <a:moveTo>
                      <a:pt x="99" y="66"/>
                    </a:moveTo>
                    <a:cubicBezTo>
                      <a:pt x="59" y="66"/>
                      <a:pt x="59" y="66"/>
                      <a:pt x="59" y="66"/>
                    </a:cubicBezTo>
                    <a:cubicBezTo>
                      <a:pt x="59" y="120"/>
                      <a:pt x="59" y="120"/>
                      <a:pt x="59" y="120"/>
                    </a:cubicBezTo>
                    <a:cubicBezTo>
                      <a:pt x="47" y="120"/>
                      <a:pt x="47" y="120"/>
                      <a:pt x="47" y="120"/>
                    </a:cubicBezTo>
                    <a:cubicBezTo>
                      <a:pt x="47" y="66"/>
                      <a:pt x="47" y="66"/>
                      <a:pt x="47" y="66"/>
                    </a:cubicBezTo>
                    <a:cubicBezTo>
                      <a:pt x="47" y="120"/>
                      <a:pt x="47" y="120"/>
                      <a:pt x="47" y="120"/>
                    </a:cubicBezTo>
                    <a:cubicBezTo>
                      <a:pt x="9" y="120"/>
                      <a:pt x="9" y="120"/>
                      <a:pt x="9" y="120"/>
                    </a:cubicBezTo>
                    <a:cubicBezTo>
                      <a:pt x="9" y="66"/>
                      <a:pt x="9" y="66"/>
                      <a:pt x="9" y="66"/>
                    </a:cubicBezTo>
                    <a:cubicBezTo>
                      <a:pt x="6" y="66"/>
                      <a:pt x="6" y="66"/>
                      <a:pt x="6" y="66"/>
                    </a:cubicBezTo>
                    <a:cubicBezTo>
                      <a:pt x="5" y="68"/>
                      <a:pt x="5" y="71"/>
                      <a:pt x="4" y="73"/>
                    </a:cubicBezTo>
                    <a:cubicBezTo>
                      <a:pt x="2" y="86"/>
                      <a:pt x="0" y="102"/>
                      <a:pt x="0" y="120"/>
                    </a:cubicBezTo>
                    <a:cubicBezTo>
                      <a:pt x="99" y="120"/>
                      <a:pt x="99" y="120"/>
                      <a:pt x="99" y="120"/>
                    </a:cubicBezTo>
                    <a:cubicBezTo>
                      <a:pt x="99" y="66"/>
                      <a:pt x="99" y="66"/>
                      <a:pt x="99" y="66"/>
                    </a:cubicBezTo>
                    <a:moveTo>
                      <a:pt x="99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9" y="30"/>
                      <a:pt x="59" y="30"/>
                      <a:pt x="59" y="30"/>
                    </a:cubicBezTo>
                    <a:cubicBezTo>
                      <a:pt x="99" y="30"/>
                      <a:pt x="99" y="30"/>
                      <a:pt x="99" y="30"/>
                    </a:cubicBezTo>
                    <a:cubicBezTo>
                      <a:pt x="99" y="0"/>
                      <a:pt x="99" y="0"/>
                      <a:pt x="99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96" name="Rectangle 1710"/>
              <p:cNvSpPr>
                <a:spLocks noChangeArrowheads="1"/>
              </p:cNvSpPr>
              <p:nvPr/>
            </p:nvSpPr>
            <p:spPr bwMode="auto">
              <a:xfrm>
                <a:off x="1025" y="1112"/>
                <a:ext cx="94" cy="38"/>
              </a:xfrm>
              <a:prstGeom prst="rect">
                <a:avLst/>
              </a:pr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97" name="Rectangle 1711"/>
              <p:cNvSpPr>
                <a:spLocks noChangeArrowheads="1"/>
              </p:cNvSpPr>
              <p:nvPr/>
            </p:nvSpPr>
            <p:spPr bwMode="auto">
              <a:xfrm>
                <a:off x="1025" y="1112"/>
                <a:ext cx="94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98" name="Rectangle 1712"/>
              <p:cNvSpPr>
                <a:spLocks noChangeArrowheads="1"/>
              </p:cNvSpPr>
              <p:nvPr/>
            </p:nvSpPr>
            <p:spPr bwMode="auto">
              <a:xfrm>
                <a:off x="1025" y="1150"/>
                <a:ext cx="94" cy="19"/>
              </a:xfrm>
              <a:prstGeom prst="rect">
                <a:avLst/>
              </a:pr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799" name="Rectangle 1713"/>
              <p:cNvSpPr>
                <a:spLocks noChangeArrowheads="1"/>
              </p:cNvSpPr>
              <p:nvPr/>
            </p:nvSpPr>
            <p:spPr bwMode="auto">
              <a:xfrm>
                <a:off x="1025" y="1150"/>
                <a:ext cx="94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00" name="Freeform 1714"/>
              <p:cNvSpPr>
                <a:spLocks noEditPoints="1"/>
              </p:cNvSpPr>
              <p:nvPr/>
            </p:nvSpPr>
            <p:spPr bwMode="auto">
              <a:xfrm>
                <a:off x="899" y="1169"/>
                <a:ext cx="220" cy="28"/>
              </a:xfrm>
              <a:custGeom>
                <a:avLst/>
                <a:gdLst>
                  <a:gd name="T0" fmla="*/ 3 w 93"/>
                  <a:gd name="T1" fmla="*/ 1 h 12"/>
                  <a:gd name="T2" fmla="*/ 0 w 93"/>
                  <a:gd name="T3" fmla="*/ 12 h 12"/>
                  <a:gd name="T4" fmla="*/ 3 w 93"/>
                  <a:gd name="T5" fmla="*/ 12 h 12"/>
                  <a:gd name="T6" fmla="*/ 3 w 93"/>
                  <a:gd name="T7" fmla="*/ 1 h 12"/>
                  <a:gd name="T8" fmla="*/ 93 w 93"/>
                  <a:gd name="T9" fmla="*/ 0 h 12"/>
                  <a:gd name="T10" fmla="*/ 53 w 93"/>
                  <a:gd name="T11" fmla="*/ 0 h 12"/>
                  <a:gd name="T12" fmla="*/ 53 w 93"/>
                  <a:gd name="T13" fmla="*/ 12 h 12"/>
                  <a:gd name="T14" fmla="*/ 93 w 93"/>
                  <a:gd name="T15" fmla="*/ 12 h 12"/>
                  <a:gd name="T16" fmla="*/ 93 w 93"/>
                  <a:gd name="T1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" h="12">
                    <a:moveTo>
                      <a:pt x="3" y="1"/>
                    </a:moveTo>
                    <a:cubicBezTo>
                      <a:pt x="2" y="5"/>
                      <a:pt x="1" y="8"/>
                      <a:pt x="0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1"/>
                      <a:pt x="3" y="1"/>
                      <a:pt x="3" y="1"/>
                    </a:cubicBezTo>
                    <a:moveTo>
                      <a:pt x="93" y="0"/>
                    </a:moveTo>
                    <a:cubicBezTo>
                      <a:pt x="53" y="0"/>
                      <a:pt x="53" y="0"/>
                      <a:pt x="53" y="0"/>
                    </a:cubicBezTo>
                    <a:cubicBezTo>
                      <a:pt x="53" y="12"/>
                      <a:pt x="53" y="12"/>
                      <a:pt x="53" y="12"/>
                    </a:cubicBezTo>
                    <a:cubicBezTo>
                      <a:pt x="93" y="12"/>
                      <a:pt x="93" y="12"/>
                      <a:pt x="93" y="12"/>
                    </a:cubicBezTo>
                    <a:cubicBezTo>
                      <a:pt x="93" y="0"/>
                      <a:pt x="93" y="0"/>
                      <a:pt x="93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01" name="Freeform 1715"/>
              <p:cNvSpPr>
                <a:spLocks/>
              </p:cNvSpPr>
              <p:nvPr/>
            </p:nvSpPr>
            <p:spPr bwMode="auto">
              <a:xfrm>
                <a:off x="937" y="1045"/>
                <a:ext cx="59" cy="67"/>
              </a:xfrm>
              <a:custGeom>
                <a:avLst/>
                <a:gdLst>
                  <a:gd name="T0" fmla="*/ 25 w 25"/>
                  <a:gd name="T1" fmla="*/ 0 h 28"/>
                  <a:gd name="T2" fmla="*/ 0 w 25"/>
                  <a:gd name="T3" fmla="*/ 28 h 28"/>
                  <a:gd name="T4" fmla="*/ 25 w 25"/>
                  <a:gd name="T5" fmla="*/ 28 h 28"/>
                  <a:gd name="T6" fmla="*/ 25 w 25"/>
                  <a:gd name="T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28">
                    <a:moveTo>
                      <a:pt x="25" y="0"/>
                    </a:moveTo>
                    <a:cubicBezTo>
                      <a:pt x="16" y="8"/>
                      <a:pt x="7" y="17"/>
                      <a:pt x="0" y="28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25" y="0"/>
                      <a:pt x="25" y="0"/>
                      <a:pt x="25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02" name="Freeform 1716"/>
              <p:cNvSpPr>
                <a:spLocks/>
              </p:cNvSpPr>
              <p:nvPr/>
            </p:nvSpPr>
            <p:spPr bwMode="auto">
              <a:xfrm>
                <a:off x="916" y="1112"/>
                <a:ext cx="80" cy="38"/>
              </a:xfrm>
              <a:custGeom>
                <a:avLst/>
                <a:gdLst>
                  <a:gd name="T0" fmla="*/ 34 w 34"/>
                  <a:gd name="T1" fmla="*/ 0 h 16"/>
                  <a:gd name="T2" fmla="*/ 9 w 34"/>
                  <a:gd name="T3" fmla="*/ 0 h 16"/>
                  <a:gd name="T4" fmla="*/ 0 w 34"/>
                  <a:gd name="T5" fmla="*/ 16 h 16"/>
                  <a:gd name="T6" fmla="*/ 34 w 34"/>
                  <a:gd name="T7" fmla="*/ 16 h 16"/>
                  <a:gd name="T8" fmla="*/ 34 w 34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16">
                    <a:moveTo>
                      <a:pt x="34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5"/>
                      <a:pt x="2" y="11"/>
                      <a:pt x="0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0"/>
                      <a:pt x="34" y="0"/>
                      <a:pt x="34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03" name="Freeform 1717"/>
              <p:cNvSpPr>
                <a:spLocks/>
              </p:cNvSpPr>
              <p:nvPr/>
            </p:nvSpPr>
            <p:spPr bwMode="auto">
              <a:xfrm>
                <a:off x="906" y="1150"/>
                <a:ext cx="90" cy="19"/>
              </a:xfrm>
              <a:custGeom>
                <a:avLst/>
                <a:gdLst>
                  <a:gd name="T0" fmla="*/ 38 w 38"/>
                  <a:gd name="T1" fmla="*/ 0 h 8"/>
                  <a:gd name="T2" fmla="*/ 4 w 38"/>
                  <a:gd name="T3" fmla="*/ 0 h 8"/>
                  <a:gd name="T4" fmla="*/ 0 w 38"/>
                  <a:gd name="T5" fmla="*/ 8 h 8"/>
                  <a:gd name="T6" fmla="*/ 38 w 38"/>
                  <a:gd name="T7" fmla="*/ 8 h 8"/>
                  <a:gd name="T8" fmla="*/ 38 w 38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8">
                    <a:moveTo>
                      <a:pt x="38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3" y="3"/>
                      <a:pt x="1" y="5"/>
                      <a:pt x="0" y="8"/>
                    </a:cubicBezTo>
                    <a:cubicBezTo>
                      <a:pt x="38" y="8"/>
                      <a:pt x="38" y="8"/>
                      <a:pt x="38" y="8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04" name="Rectangle 1718"/>
              <p:cNvSpPr>
                <a:spLocks noChangeArrowheads="1"/>
              </p:cNvSpPr>
              <p:nvPr/>
            </p:nvSpPr>
            <p:spPr bwMode="auto">
              <a:xfrm>
                <a:off x="906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05" name="Rectangle 1719"/>
              <p:cNvSpPr>
                <a:spLocks noChangeArrowheads="1"/>
              </p:cNvSpPr>
              <p:nvPr/>
            </p:nvSpPr>
            <p:spPr bwMode="auto">
              <a:xfrm>
                <a:off x="906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06" name="Freeform 1720"/>
              <p:cNvSpPr>
                <a:spLocks/>
              </p:cNvSpPr>
              <p:nvPr/>
            </p:nvSpPr>
            <p:spPr bwMode="auto">
              <a:xfrm>
                <a:off x="906" y="1169"/>
                <a:ext cx="90" cy="28"/>
              </a:xfrm>
              <a:custGeom>
                <a:avLst/>
                <a:gdLst>
                  <a:gd name="T0" fmla="*/ 38 w 38"/>
                  <a:gd name="T1" fmla="*/ 0 h 12"/>
                  <a:gd name="T2" fmla="*/ 0 w 38"/>
                  <a:gd name="T3" fmla="*/ 0 h 12"/>
                  <a:gd name="T4" fmla="*/ 0 w 38"/>
                  <a:gd name="T5" fmla="*/ 1 h 12"/>
                  <a:gd name="T6" fmla="*/ 0 w 38"/>
                  <a:gd name="T7" fmla="*/ 12 h 12"/>
                  <a:gd name="T8" fmla="*/ 38 w 38"/>
                  <a:gd name="T9" fmla="*/ 12 h 12"/>
                  <a:gd name="T10" fmla="*/ 38 w 3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2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07" name="Freeform 1721"/>
              <p:cNvSpPr>
                <a:spLocks/>
              </p:cNvSpPr>
              <p:nvPr/>
            </p:nvSpPr>
            <p:spPr bwMode="auto">
              <a:xfrm>
                <a:off x="996" y="1041"/>
                <a:ext cx="29" cy="71"/>
              </a:xfrm>
              <a:custGeom>
                <a:avLst/>
                <a:gdLst>
                  <a:gd name="T0" fmla="*/ 12 w 12"/>
                  <a:gd name="T1" fmla="*/ 0 h 30"/>
                  <a:gd name="T2" fmla="*/ 2 w 12"/>
                  <a:gd name="T3" fmla="*/ 0 h 30"/>
                  <a:gd name="T4" fmla="*/ 0 w 12"/>
                  <a:gd name="T5" fmla="*/ 2 h 30"/>
                  <a:gd name="T6" fmla="*/ 0 w 12"/>
                  <a:gd name="T7" fmla="*/ 30 h 30"/>
                  <a:gd name="T8" fmla="*/ 12 w 12"/>
                  <a:gd name="T9" fmla="*/ 30 h 30"/>
                  <a:gd name="T10" fmla="*/ 12 w 12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0" y="2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08" name="Rectangle 1722"/>
              <p:cNvSpPr>
                <a:spLocks noChangeArrowheads="1"/>
              </p:cNvSpPr>
              <p:nvPr/>
            </p:nvSpPr>
            <p:spPr bwMode="auto">
              <a:xfrm>
                <a:off x="996" y="1112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09" name="Rectangle 1723"/>
              <p:cNvSpPr>
                <a:spLocks noChangeArrowheads="1"/>
              </p:cNvSpPr>
              <p:nvPr/>
            </p:nvSpPr>
            <p:spPr bwMode="auto">
              <a:xfrm>
                <a:off x="996" y="1112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10" name="Rectangle 1724"/>
              <p:cNvSpPr>
                <a:spLocks noChangeArrowheads="1"/>
              </p:cNvSpPr>
              <p:nvPr/>
            </p:nvSpPr>
            <p:spPr bwMode="auto">
              <a:xfrm>
                <a:off x="996" y="1150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11" name="Rectangle 1725"/>
              <p:cNvSpPr>
                <a:spLocks noChangeArrowheads="1"/>
              </p:cNvSpPr>
              <p:nvPr/>
            </p:nvSpPr>
            <p:spPr bwMode="auto">
              <a:xfrm>
                <a:off x="996" y="1150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12" name="Rectangle 1726"/>
              <p:cNvSpPr>
                <a:spLocks noChangeArrowheads="1"/>
              </p:cNvSpPr>
              <p:nvPr/>
            </p:nvSpPr>
            <p:spPr bwMode="auto">
              <a:xfrm>
                <a:off x="996" y="1197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13" name="Rectangle 1727"/>
              <p:cNvSpPr>
                <a:spLocks noChangeArrowheads="1"/>
              </p:cNvSpPr>
              <p:nvPr/>
            </p:nvSpPr>
            <p:spPr bwMode="auto">
              <a:xfrm>
                <a:off x="996" y="1197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14" name="Rectangle 1728"/>
              <p:cNvSpPr>
                <a:spLocks noChangeArrowheads="1"/>
              </p:cNvSpPr>
              <p:nvPr/>
            </p:nvSpPr>
            <p:spPr bwMode="auto">
              <a:xfrm>
                <a:off x="996" y="1169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15" name="Rectangle 1729"/>
              <p:cNvSpPr>
                <a:spLocks noChangeArrowheads="1"/>
              </p:cNvSpPr>
              <p:nvPr/>
            </p:nvSpPr>
            <p:spPr bwMode="auto">
              <a:xfrm>
                <a:off x="996" y="1169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16" name="Freeform 1730"/>
              <p:cNvSpPr>
                <a:spLocks noEditPoints="1"/>
              </p:cNvSpPr>
              <p:nvPr/>
            </p:nvSpPr>
            <p:spPr bwMode="auto">
              <a:xfrm>
                <a:off x="1119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17" name="Freeform 1731"/>
              <p:cNvSpPr>
                <a:spLocks noEditPoints="1"/>
              </p:cNvSpPr>
              <p:nvPr/>
            </p:nvSpPr>
            <p:spPr bwMode="auto">
              <a:xfrm>
                <a:off x="1119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18" name="Freeform 1732"/>
              <p:cNvSpPr>
                <a:spLocks noEditPoints="1"/>
              </p:cNvSpPr>
              <p:nvPr/>
            </p:nvSpPr>
            <p:spPr bwMode="auto">
              <a:xfrm>
                <a:off x="1119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19" name="Freeform 1733"/>
              <p:cNvSpPr>
                <a:spLocks noEditPoints="1"/>
              </p:cNvSpPr>
              <p:nvPr/>
            </p:nvSpPr>
            <p:spPr bwMode="auto">
              <a:xfrm>
                <a:off x="1119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20" name="Freeform 1734"/>
              <p:cNvSpPr>
                <a:spLocks noEditPoints="1"/>
              </p:cNvSpPr>
              <p:nvPr/>
            </p:nvSpPr>
            <p:spPr bwMode="auto">
              <a:xfrm>
                <a:off x="1119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21" name="Freeform 1735"/>
              <p:cNvSpPr>
                <a:spLocks noEditPoints="1"/>
              </p:cNvSpPr>
              <p:nvPr/>
            </p:nvSpPr>
            <p:spPr bwMode="auto">
              <a:xfrm>
                <a:off x="1119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22" name="Freeform 1736"/>
              <p:cNvSpPr>
                <a:spLocks noEditPoints="1"/>
              </p:cNvSpPr>
              <p:nvPr/>
            </p:nvSpPr>
            <p:spPr bwMode="auto">
              <a:xfrm>
                <a:off x="1119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23" name="Freeform 1737"/>
              <p:cNvSpPr>
                <a:spLocks noEditPoints="1"/>
              </p:cNvSpPr>
              <p:nvPr/>
            </p:nvSpPr>
            <p:spPr bwMode="auto">
              <a:xfrm>
                <a:off x="1119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24" name="Rectangle 1738"/>
              <p:cNvSpPr>
                <a:spLocks noChangeArrowheads="1"/>
              </p:cNvSpPr>
              <p:nvPr/>
            </p:nvSpPr>
            <p:spPr bwMode="auto">
              <a:xfrm>
                <a:off x="1190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25" name="Rectangle 1739"/>
              <p:cNvSpPr>
                <a:spLocks noChangeArrowheads="1"/>
              </p:cNvSpPr>
              <p:nvPr/>
            </p:nvSpPr>
            <p:spPr bwMode="auto">
              <a:xfrm>
                <a:off x="1190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26" name="Rectangle 1740"/>
              <p:cNvSpPr>
                <a:spLocks noChangeArrowheads="1"/>
              </p:cNvSpPr>
              <p:nvPr/>
            </p:nvSpPr>
            <p:spPr bwMode="auto">
              <a:xfrm>
                <a:off x="1190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27" name="Rectangle 1741"/>
              <p:cNvSpPr>
                <a:spLocks noChangeArrowheads="1"/>
              </p:cNvSpPr>
              <p:nvPr/>
            </p:nvSpPr>
            <p:spPr bwMode="auto">
              <a:xfrm>
                <a:off x="1190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28" name="Rectangle 1742"/>
              <p:cNvSpPr>
                <a:spLocks noChangeArrowheads="1"/>
              </p:cNvSpPr>
              <p:nvPr/>
            </p:nvSpPr>
            <p:spPr bwMode="auto">
              <a:xfrm>
                <a:off x="1190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29" name="Rectangle 1743"/>
              <p:cNvSpPr>
                <a:spLocks noChangeArrowheads="1"/>
              </p:cNvSpPr>
              <p:nvPr/>
            </p:nvSpPr>
            <p:spPr bwMode="auto">
              <a:xfrm>
                <a:off x="1190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30" name="Rectangle 1744"/>
              <p:cNvSpPr>
                <a:spLocks noChangeArrowheads="1"/>
              </p:cNvSpPr>
              <p:nvPr/>
            </p:nvSpPr>
            <p:spPr bwMode="auto">
              <a:xfrm>
                <a:off x="1190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31" name="Rectangle 1745"/>
              <p:cNvSpPr>
                <a:spLocks noChangeArrowheads="1"/>
              </p:cNvSpPr>
              <p:nvPr/>
            </p:nvSpPr>
            <p:spPr bwMode="auto">
              <a:xfrm>
                <a:off x="1190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32" name="Rectangle 1746"/>
              <p:cNvSpPr>
                <a:spLocks noChangeArrowheads="1"/>
              </p:cNvSpPr>
              <p:nvPr/>
            </p:nvSpPr>
            <p:spPr bwMode="auto">
              <a:xfrm>
                <a:off x="1190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33" name="Rectangle 1747"/>
              <p:cNvSpPr>
                <a:spLocks noChangeArrowheads="1"/>
              </p:cNvSpPr>
              <p:nvPr/>
            </p:nvSpPr>
            <p:spPr bwMode="auto">
              <a:xfrm>
                <a:off x="1190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34" name="Rectangle 1748"/>
              <p:cNvSpPr>
                <a:spLocks noChangeArrowheads="1"/>
              </p:cNvSpPr>
              <p:nvPr/>
            </p:nvSpPr>
            <p:spPr bwMode="auto">
              <a:xfrm>
                <a:off x="1280" y="1041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35" name="Rectangle 1749"/>
              <p:cNvSpPr>
                <a:spLocks noChangeArrowheads="1"/>
              </p:cNvSpPr>
              <p:nvPr/>
            </p:nvSpPr>
            <p:spPr bwMode="auto">
              <a:xfrm>
                <a:off x="1280" y="1041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36" name="Rectangle 1750"/>
              <p:cNvSpPr>
                <a:spLocks noChangeArrowheads="1"/>
              </p:cNvSpPr>
              <p:nvPr/>
            </p:nvSpPr>
            <p:spPr bwMode="auto">
              <a:xfrm>
                <a:off x="1280" y="1112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37" name="Rectangle 1751"/>
              <p:cNvSpPr>
                <a:spLocks noChangeArrowheads="1"/>
              </p:cNvSpPr>
              <p:nvPr/>
            </p:nvSpPr>
            <p:spPr bwMode="auto">
              <a:xfrm>
                <a:off x="1280" y="1112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38" name="Rectangle 1752"/>
              <p:cNvSpPr>
                <a:spLocks noChangeArrowheads="1"/>
              </p:cNvSpPr>
              <p:nvPr/>
            </p:nvSpPr>
            <p:spPr bwMode="auto">
              <a:xfrm>
                <a:off x="1280" y="1150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39" name="Rectangle 1753"/>
              <p:cNvSpPr>
                <a:spLocks noChangeArrowheads="1"/>
              </p:cNvSpPr>
              <p:nvPr/>
            </p:nvSpPr>
            <p:spPr bwMode="auto">
              <a:xfrm>
                <a:off x="1280" y="1150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40" name="Rectangle 1754"/>
              <p:cNvSpPr>
                <a:spLocks noChangeArrowheads="1"/>
              </p:cNvSpPr>
              <p:nvPr/>
            </p:nvSpPr>
            <p:spPr bwMode="auto">
              <a:xfrm>
                <a:off x="1280" y="1197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41" name="Rectangle 1755"/>
              <p:cNvSpPr>
                <a:spLocks noChangeArrowheads="1"/>
              </p:cNvSpPr>
              <p:nvPr/>
            </p:nvSpPr>
            <p:spPr bwMode="auto">
              <a:xfrm>
                <a:off x="1280" y="1197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42" name="Rectangle 1756"/>
              <p:cNvSpPr>
                <a:spLocks noChangeArrowheads="1"/>
              </p:cNvSpPr>
              <p:nvPr/>
            </p:nvSpPr>
            <p:spPr bwMode="auto">
              <a:xfrm>
                <a:off x="1280" y="1169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43" name="Rectangle 1757"/>
              <p:cNvSpPr>
                <a:spLocks noChangeArrowheads="1"/>
              </p:cNvSpPr>
              <p:nvPr/>
            </p:nvSpPr>
            <p:spPr bwMode="auto">
              <a:xfrm>
                <a:off x="1280" y="1169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44" name="Freeform 1758"/>
              <p:cNvSpPr>
                <a:spLocks noEditPoints="1"/>
              </p:cNvSpPr>
              <p:nvPr/>
            </p:nvSpPr>
            <p:spPr bwMode="auto">
              <a:xfrm>
                <a:off x="1403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45" name="Freeform 1759"/>
              <p:cNvSpPr>
                <a:spLocks noEditPoints="1"/>
              </p:cNvSpPr>
              <p:nvPr/>
            </p:nvSpPr>
            <p:spPr bwMode="auto">
              <a:xfrm>
                <a:off x="1403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46" name="Freeform 1760"/>
              <p:cNvSpPr>
                <a:spLocks noEditPoints="1"/>
              </p:cNvSpPr>
              <p:nvPr/>
            </p:nvSpPr>
            <p:spPr bwMode="auto">
              <a:xfrm>
                <a:off x="1403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47" name="Freeform 1761"/>
              <p:cNvSpPr>
                <a:spLocks noEditPoints="1"/>
              </p:cNvSpPr>
              <p:nvPr/>
            </p:nvSpPr>
            <p:spPr bwMode="auto">
              <a:xfrm>
                <a:off x="1403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48" name="Freeform 1762"/>
              <p:cNvSpPr>
                <a:spLocks noEditPoints="1"/>
              </p:cNvSpPr>
              <p:nvPr/>
            </p:nvSpPr>
            <p:spPr bwMode="auto">
              <a:xfrm>
                <a:off x="1403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49" name="Freeform 1763"/>
              <p:cNvSpPr>
                <a:spLocks noEditPoints="1"/>
              </p:cNvSpPr>
              <p:nvPr/>
            </p:nvSpPr>
            <p:spPr bwMode="auto">
              <a:xfrm>
                <a:off x="1403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50" name="Freeform 1764"/>
              <p:cNvSpPr>
                <a:spLocks noEditPoints="1"/>
              </p:cNvSpPr>
              <p:nvPr/>
            </p:nvSpPr>
            <p:spPr bwMode="auto">
              <a:xfrm>
                <a:off x="1403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51" name="Freeform 1765"/>
              <p:cNvSpPr>
                <a:spLocks noEditPoints="1"/>
              </p:cNvSpPr>
              <p:nvPr/>
            </p:nvSpPr>
            <p:spPr bwMode="auto">
              <a:xfrm>
                <a:off x="1403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52" name="Rectangle 1766"/>
              <p:cNvSpPr>
                <a:spLocks noChangeArrowheads="1"/>
              </p:cNvSpPr>
              <p:nvPr/>
            </p:nvSpPr>
            <p:spPr bwMode="auto">
              <a:xfrm>
                <a:off x="1474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53" name="Rectangle 1767"/>
              <p:cNvSpPr>
                <a:spLocks noChangeArrowheads="1"/>
              </p:cNvSpPr>
              <p:nvPr/>
            </p:nvSpPr>
            <p:spPr bwMode="auto">
              <a:xfrm>
                <a:off x="1474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54" name="Rectangle 1768"/>
              <p:cNvSpPr>
                <a:spLocks noChangeArrowheads="1"/>
              </p:cNvSpPr>
              <p:nvPr/>
            </p:nvSpPr>
            <p:spPr bwMode="auto">
              <a:xfrm>
                <a:off x="1474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55" name="Rectangle 1769"/>
              <p:cNvSpPr>
                <a:spLocks noChangeArrowheads="1"/>
              </p:cNvSpPr>
              <p:nvPr/>
            </p:nvSpPr>
            <p:spPr bwMode="auto">
              <a:xfrm>
                <a:off x="1474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56" name="Rectangle 1770"/>
              <p:cNvSpPr>
                <a:spLocks noChangeArrowheads="1"/>
              </p:cNvSpPr>
              <p:nvPr/>
            </p:nvSpPr>
            <p:spPr bwMode="auto">
              <a:xfrm>
                <a:off x="1474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57" name="Rectangle 1771"/>
              <p:cNvSpPr>
                <a:spLocks noChangeArrowheads="1"/>
              </p:cNvSpPr>
              <p:nvPr/>
            </p:nvSpPr>
            <p:spPr bwMode="auto">
              <a:xfrm>
                <a:off x="1474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58" name="Rectangle 1772"/>
              <p:cNvSpPr>
                <a:spLocks noChangeArrowheads="1"/>
              </p:cNvSpPr>
              <p:nvPr/>
            </p:nvSpPr>
            <p:spPr bwMode="auto">
              <a:xfrm>
                <a:off x="1474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59" name="Rectangle 1773"/>
              <p:cNvSpPr>
                <a:spLocks noChangeArrowheads="1"/>
              </p:cNvSpPr>
              <p:nvPr/>
            </p:nvSpPr>
            <p:spPr bwMode="auto">
              <a:xfrm>
                <a:off x="1474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60" name="Rectangle 1774"/>
              <p:cNvSpPr>
                <a:spLocks noChangeArrowheads="1"/>
              </p:cNvSpPr>
              <p:nvPr/>
            </p:nvSpPr>
            <p:spPr bwMode="auto">
              <a:xfrm>
                <a:off x="1474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61" name="Rectangle 1775"/>
              <p:cNvSpPr>
                <a:spLocks noChangeArrowheads="1"/>
              </p:cNvSpPr>
              <p:nvPr/>
            </p:nvSpPr>
            <p:spPr bwMode="auto">
              <a:xfrm>
                <a:off x="1474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62" name="Rectangle 1776"/>
              <p:cNvSpPr>
                <a:spLocks noChangeArrowheads="1"/>
              </p:cNvSpPr>
              <p:nvPr/>
            </p:nvSpPr>
            <p:spPr bwMode="auto">
              <a:xfrm>
                <a:off x="1564" y="1041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63" name="Rectangle 1777"/>
              <p:cNvSpPr>
                <a:spLocks noChangeArrowheads="1"/>
              </p:cNvSpPr>
              <p:nvPr/>
            </p:nvSpPr>
            <p:spPr bwMode="auto">
              <a:xfrm>
                <a:off x="1564" y="1041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64" name="Rectangle 1778"/>
              <p:cNvSpPr>
                <a:spLocks noChangeArrowheads="1"/>
              </p:cNvSpPr>
              <p:nvPr/>
            </p:nvSpPr>
            <p:spPr bwMode="auto">
              <a:xfrm>
                <a:off x="1564" y="1112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65" name="Rectangle 1779"/>
              <p:cNvSpPr>
                <a:spLocks noChangeArrowheads="1"/>
              </p:cNvSpPr>
              <p:nvPr/>
            </p:nvSpPr>
            <p:spPr bwMode="auto">
              <a:xfrm>
                <a:off x="1564" y="1112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66" name="Rectangle 1780"/>
              <p:cNvSpPr>
                <a:spLocks noChangeArrowheads="1"/>
              </p:cNvSpPr>
              <p:nvPr/>
            </p:nvSpPr>
            <p:spPr bwMode="auto">
              <a:xfrm>
                <a:off x="1564" y="1150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67" name="Rectangle 1781"/>
              <p:cNvSpPr>
                <a:spLocks noChangeArrowheads="1"/>
              </p:cNvSpPr>
              <p:nvPr/>
            </p:nvSpPr>
            <p:spPr bwMode="auto">
              <a:xfrm>
                <a:off x="1564" y="1150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68" name="Rectangle 1782"/>
              <p:cNvSpPr>
                <a:spLocks noChangeArrowheads="1"/>
              </p:cNvSpPr>
              <p:nvPr/>
            </p:nvSpPr>
            <p:spPr bwMode="auto">
              <a:xfrm>
                <a:off x="1564" y="1197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69" name="Rectangle 1783"/>
              <p:cNvSpPr>
                <a:spLocks noChangeArrowheads="1"/>
              </p:cNvSpPr>
              <p:nvPr/>
            </p:nvSpPr>
            <p:spPr bwMode="auto">
              <a:xfrm>
                <a:off x="1564" y="1197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70" name="Rectangle 1784"/>
              <p:cNvSpPr>
                <a:spLocks noChangeArrowheads="1"/>
              </p:cNvSpPr>
              <p:nvPr/>
            </p:nvSpPr>
            <p:spPr bwMode="auto">
              <a:xfrm>
                <a:off x="1564" y="1169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71" name="Rectangle 1785"/>
              <p:cNvSpPr>
                <a:spLocks noChangeArrowheads="1"/>
              </p:cNvSpPr>
              <p:nvPr/>
            </p:nvSpPr>
            <p:spPr bwMode="auto">
              <a:xfrm>
                <a:off x="1564" y="1169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72" name="Freeform 1786"/>
              <p:cNvSpPr>
                <a:spLocks noEditPoints="1"/>
              </p:cNvSpPr>
              <p:nvPr/>
            </p:nvSpPr>
            <p:spPr bwMode="auto">
              <a:xfrm>
                <a:off x="1687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73" name="Freeform 1787"/>
              <p:cNvSpPr>
                <a:spLocks noEditPoints="1"/>
              </p:cNvSpPr>
              <p:nvPr/>
            </p:nvSpPr>
            <p:spPr bwMode="auto">
              <a:xfrm>
                <a:off x="1687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74" name="Freeform 1788"/>
              <p:cNvSpPr>
                <a:spLocks noEditPoints="1"/>
              </p:cNvSpPr>
              <p:nvPr/>
            </p:nvSpPr>
            <p:spPr bwMode="auto">
              <a:xfrm>
                <a:off x="1687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75" name="Freeform 1789"/>
              <p:cNvSpPr>
                <a:spLocks noEditPoints="1"/>
              </p:cNvSpPr>
              <p:nvPr/>
            </p:nvSpPr>
            <p:spPr bwMode="auto">
              <a:xfrm>
                <a:off x="1687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76" name="Freeform 1790"/>
              <p:cNvSpPr>
                <a:spLocks noEditPoints="1"/>
              </p:cNvSpPr>
              <p:nvPr/>
            </p:nvSpPr>
            <p:spPr bwMode="auto">
              <a:xfrm>
                <a:off x="1687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77" name="Freeform 1791"/>
              <p:cNvSpPr>
                <a:spLocks noEditPoints="1"/>
              </p:cNvSpPr>
              <p:nvPr/>
            </p:nvSpPr>
            <p:spPr bwMode="auto">
              <a:xfrm>
                <a:off x="1687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78" name="Freeform 1792"/>
              <p:cNvSpPr>
                <a:spLocks noEditPoints="1"/>
              </p:cNvSpPr>
              <p:nvPr/>
            </p:nvSpPr>
            <p:spPr bwMode="auto">
              <a:xfrm>
                <a:off x="1687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79" name="Freeform 1793"/>
              <p:cNvSpPr>
                <a:spLocks noEditPoints="1"/>
              </p:cNvSpPr>
              <p:nvPr/>
            </p:nvSpPr>
            <p:spPr bwMode="auto">
              <a:xfrm>
                <a:off x="1687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80" name="Rectangle 1794"/>
              <p:cNvSpPr>
                <a:spLocks noChangeArrowheads="1"/>
              </p:cNvSpPr>
              <p:nvPr/>
            </p:nvSpPr>
            <p:spPr bwMode="auto">
              <a:xfrm>
                <a:off x="1758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81" name="Rectangle 1795"/>
              <p:cNvSpPr>
                <a:spLocks noChangeArrowheads="1"/>
              </p:cNvSpPr>
              <p:nvPr/>
            </p:nvSpPr>
            <p:spPr bwMode="auto">
              <a:xfrm>
                <a:off x="1758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82" name="Rectangle 1796"/>
              <p:cNvSpPr>
                <a:spLocks noChangeArrowheads="1"/>
              </p:cNvSpPr>
              <p:nvPr/>
            </p:nvSpPr>
            <p:spPr bwMode="auto">
              <a:xfrm>
                <a:off x="1758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83" name="Rectangle 1797"/>
              <p:cNvSpPr>
                <a:spLocks noChangeArrowheads="1"/>
              </p:cNvSpPr>
              <p:nvPr/>
            </p:nvSpPr>
            <p:spPr bwMode="auto">
              <a:xfrm>
                <a:off x="1758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84" name="Rectangle 1798"/>
              <p:cNvSpPr>
                <a:spLocks noChangeArrowheads="1"/>
              </p:cNvSpPr>
              <p:nvPr/>
            </p:nvSpPr>
            <p:spPr bwMode="auto">
              <a:xfrm>
                <a:off x="1758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85" name="Rectangle 1799"/>
              <p:cNvSpPr>
                <a:spLocks noChangeArrowheads="1"/>
              </p:cNvSpPr>
              <p:nvPr/>
            </p:nvSpPr>
            <p:spPr bwMode="auto">
              <a:xfrm>
                <a:off x="1758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86" name="Rectangle 1800"/>
              <p:cNvSpPr>
                <a:spLocks noChangeArrowheads="1"/>
              </p:cNvSpPr>
              <p:nvPr/>
            </p:nvSpPr>
            <p:spPr bwMode="auto">
              <a:xfrm>
                <a:off x="1758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87" name="Rectangle 1801"/>
              <p:cNvSpPr>
                <a:spLocks noChangeArrowheads="1"/>
              </p:cNvSpPr>
              <p:nvPr/>
            </p:nvSpPr>
            <p:spPr bwMode="auto">
              <a:xfrm>
                <a:off x="1758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88" name="Rectangle 1802"/>
              <p:cNvSpPr>
                <a:spLocks noChangeArrowheads="1"/>
              </p:cNvSpPr>
              <p:nvPr/>
            </p:nvSpPr>
            <p:spPr bwMode="auto">
              <a:xfrm>
                <a:off x="1758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89" name="Rectangle 1803"/>
              <p:cNvSpPr>
                <a:spLocks noChangeArrowheads="1"/>
              </p:cNvSpPr>
              <p:nvPr/>
            </p:nvSpPr>
            <p:spPr bwMode="auto">
              <a:xfrm>
                <a:off x="1758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90" name="Rectangle 1804"/>
              <p:cNvSpPr>
                <a:spLocks noChangeArrowheads="1"/>
              </p:cNvSpPr>
              <p:nvPr/>
            </p:nvSpPr>
            <p:spPr bwMode="auto">
              <a:xfrm>
                <a:off x="1848" y="1041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91" name="Rectangle 1805"/>
              <p:cNvSpPr>
                <a:spLocks noChangeArrowheads="1"/>
              </p:cNvSpPr>
              <p:nvPr/>
            </p:nvSpPr>
            <p:spPr bwMode="auto">
              <a:xfrm>
                <a:off x="1848" y="1041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92" name="Rectangle 1806"/>
              <p:cNvSpPr>
                <a:spLocks noChangeArrowheads="1"/>
              </p:cNvSpPr>
              <p:nvPr/>
            </p:nvSpPr>
            <p:spPr bwMode="auto">
              <a:xfrm>
                <a:off x="1848" y="1112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93" name="Rectangle 1807"/>
              <p:cNvSpPr>
                <a:spLocks noChangeArrowheads="1"/>
              </p:cNvSpPr>
              <p:nvPr/>
            </p:nvSpPr>
            <p:spPr bwMode="auto">
              <a:xfrm>
                <a:off x="1848" y="1112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94" name="Rectangle 1808"/>
              <p:cNvSpPr>
                <a:spLocks noChangeArrowheads="1"/>
              </p:cNvSpPr>
              <p:nvPr/>
            </p:nvSpPr>
            <p:spPr bwMode="auto">
              <a:xfrm>
                <a:off x="1848" y="1150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95" name="Rectangle 1809"/>
              <p:cNvSpPr>
                <a:spLocks noChangeArrowheads="1"/>
              </p:cNvSpPr>
              <p:nvPr/>
            </p:nvSpPr>
            <p:spPr bwMode="auto">
              <a:xfrm>
                <a:off x="1848" y="1150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96" name="Rectangle 1810"/>
              <p:cNvSpPr>
                <a:spLocks noChangeArrowheads="1"/>
              </p:cNvSpPr>
              <p:nvPr/>
            </p:nvSpPr>
            <p:spPr bwMode="auto">
              <a:xfrm>
                <a:off x="1848" y="1197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97" name="Rectangle 1811"/>
              <p:cNvSpPr>
                <a:spLocks noChangeArrowheads="1"/>
              </p:cNvSpPr>
              <p:nvPr/>
            </p:nvSpPr>
            <p:spPr bwMode="auto">
              <a:xfrm>
                <a:off x="1848" y="1197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898" name="Rectangle 1812"/>
              <p:cNvSpPr>
                <a:spLocks noChangeArrowheads="1"/>
              </p:cNvSpPr>
              <p:nvPr/>
            </p:nvSpPr>
            <p:spPr bwMode="auto">
              <a:xfrm>
                <a:off x="1848" y="1169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oup 2014"/>
            <p:cNvGrpSpPr>
              <a:grpSpLocks/>
            </p:cNvGrpSpPr>
            <p:nvPr/>
          </p:nvGrpSpPr>
          <p:grpSpPr bwMode="auto">
            <a:xfrm>
              <a:off x="2933700" y="1652588"/>
              <a:ext cx="3802063" cy="450850"/>
              <a:chOff x="1848" y="1041"/>
              <a:chExt cx="2395" cy="284"/>
            </a:xfrm>
          </p:grpSpPr>
          <p:sp>
            <p:nvSpPr>
              <p:cNvPr id="499" name="Rectangle 1814"/>
              <p:cNvSpPr>
                <a:spLocks noChangeArrowheads="1"/>
              </p:cNvSpPr>
              <p:nvPr/>
            </p:nvSpPr>
            <p:spPr bwMode="auto">
              <a:xfrm>
                <a:off x="1848" y="1169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00" name="Freeform 1815"/>
              <p:cNvSpPr>
                <a:spLocks noEditPoints="1"/>
              </p:cNvSpPr>
              <p:nvPr/>
            </p:nvSpPr>
            <p:spPr bwMode="auto">
              <a:xfrm>
                <a:off x="1971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01" name="Freeform 1816"/>
              <p:cNvSpPr>
                <a:spLocks noEditPoints="1"/>
              </p:cNvSpPr>
              <p:nvPr/>
            </p:nvSpPr>
            <p:spPr bwMode="auto">
              <a:xfrm>
                <a:off x="1971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02" name="Freeform 1817"/>
              <p:cNvSpPr>
                <a:spLocks noEditPoints="1"/>
              </p:cNvSpPr>
              <p:nvPr/>
            </p:nvSpPr>
            <p:spPr bwMode="auto">
              <a:xfrm>
                <a:off x="1971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03" name="Freeform 1818"/>
              <p:cNvSpPr>
                <a:spLocks noEditPoints="1"/>
              </p:cNvSpPr>
              <p:nvPr/>
            </p:nvSpPr>
            <p:spPr bwMode="auto">
              <a:xfrm>
                <a:off x="1971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04" name="Freeform 1819"/>
              <p:cNvSpPr>
                <a:spLocks noEditPoints="1"/>
              </p:cNvSpPr>
              <p:nvPr/>
            </p:nvSpPr>
            <p:spPr bwMode="auto">
              <a:xfrm>
                <a:off x="1971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05" name="Freeform 1820"/>
              <p:cNvSpPr>
                <a:spLocks noEditPoints="1"/>
              </p:cNvSpPr>
              <p:nvPr/>
            </p:nvSpPr>
            <p:spPr bwMode="auto">
              <a:xfrm>
                <a:off x="1971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06" name="Freeform 1821"/>
              <p:cNvSpPr>
                <a:spLocks noEditPoints="1"/>
              </p:cNvSpPr>
              <p:nvPr/>
            </p:nvSpPr>
            <p:spPr bwMode="auto">
              <a:xfrm>
                <a:off x="1971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07" name="Freeform 1822"/>
              <p:cNvSpPr>
                <a:spLocks noEditPoints="1"/>
              </p:cNvSpPr>
              <p:nvPr/>
            </p:nvSpPr>
            <p:spPr bwMode="auto">
              <a:xfrm>
                <a:off x="1971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08" name="Rectangle 1823"/>
              <p:cNvSpPr>
                <a:spLocks noChangeArrowheads="1"/>
              </p:cNvSpPr>
              <p:nvPr/>
            </p:nvSpPr>
            <p:spPr bwMode="auto">
              <a:xfrm>
                <a:off x="2042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09" name="Rectangle 1824"/>
              <p:cNvSpPr>
                <a:spLocks noChangeArrowheads="1"/>
              </p:cNvSpPr>
              <p:nvPr/>
            </p:nvSpPr>
            <p:spPr bwMode="auto">
              <a:xfrm>
                <a:off x="2042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10" name="Rectangle 1825"/>
              <p:cNvSpPr>
                <a:spLocks noChangeArrowheads="1"/>
              </p:cNvSpPr>
              <p:nvPr/>
            </p:nvSpPr>
            <p:spPr bwMode="auto">
              <a:xfrm>
                <a:off x="2042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11" name="Rectangle 1826"/>
              <p:cNvSpPr>
                <a:spLocks noChangeArrowheads="1"/>
              </p:cNvSpPr>
              <p:nvPr/>
            </p:nvSpPr>
            <p:spPr bwMode="auto">
              <a:xfrm>
                <a:off x="2042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12" name="Rectangle 1827"/>
              <p:cNvSpPr>
                <a:spLocks noChangeArrowheads="1"/>
              </p:cNvSpPr>
              <p:nvPr/>
            </p:nvSpPr>
            <p:spPr bwMode="auto">
              <a:xfrm>
                <a:off x="2042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13" name="Rectangle 1828"/>
              <p:cNvSpPr>
                <a:spLocks noChangeArrowheads="1"/>
              </p:cNvSpPr>
              <p:nvPr/>
            </p:nvSpPr>
            <p:spPr bwMode="auto">
              <a:xfrm>
                <a:off x="2042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14" name="Rectangle 1829"/>
              <p:cNvSpPr>
                <a:spLocks noChangeArrowheads="1"/>
              </p:cNvSpPr>
              <p:nvPr/>
            </p:nvSpPr>
            <p:spPr bwMode="auto">
              <a:xfrm>
                <a:off x="2042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15" name="Rectangle 1830"/>
              <p:cNvSpPr>
                <a:spLocks noChangeArrowheads="1"/>
              </p:cNvSpPr>
              <p:nvPr/>
            </p:nvSpPr>
            <p:spPr bwMode="auto">
              <a:xfrm>
                <a:off x="2042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16" name="Rectangle 1831"/>
              <p:cNvSpPr>
                <a:spLocks noChangeArrowheads="1"/>
              </p:cNvSpPr>
              <p:nvPr/>
            </p:nvSpPr>
            <p:spPr bwMode="auto">
              <a:xfrm>
                <a:off x="2042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17" name="Rectangle 1832"/>
              <p:cNvSpPr>
                <a:spLocks noChangeArrowheads="1"/>
              </p:cNvSpPr>
              <p:nvPr/>
            </p:nvSpPr>
            <p:spPr bwMode="auto">
              <a:xfrm>
                <a:off x="2042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18" name="Rectangle 1833"/>
              <p:cNvSpPr>
                <a:spLocks noChangeArrowheads="1"/>
              </p:cNvSpPr>
              <p:nvPr/>
            </p:nvSpPr>
            <p:spPr bwMode="auto">
              <a:xfrm>
                <a:off x="2132" y="1041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19" name="Rectangle 1834"/>
              <p:cNvSpPr>
                <a:spLocks noChangeArrowheads="1"/>
              </p:cNvSpPr>
              <p:nvPr/>
            </p:nvSpPr>
            <p:spPr bwMode="auto">
              <a:xfrm>
                <a:off x="2132" y="1041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20" name="Rectangle 1835"/>
              <p:cNvSpPr>
                <a:spLocks noChangeArrowheads="1"/>
              </p:cNvSpPr>
              <p:nvPr/>
            </p:nvSpPr>
            <p:spPr bwMode="auto">
              <a:xfrm>
                <a:off x="2132" y="1112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21" name="Rectangle 1836"/>
              <p:cNvSpPr>
                <a:spLocks noChangeArrowheads="1"/>
              </p:cNvSpPr>
              <p:nvPr/>
            </p:nvSpPr>
            <p:spPr bwMode="auto">
              <a:xfrm>
                <a:off x="2132" y="1112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22" name="Rectangle 1837"/>
              <p:cNvSpPr>
                <a:spLocks noChangeArrowheads="1"/>
              </p:cNvSpPr>
              <p:nvPr/>
            </p:nvSpPr>
            <p:spPr bwMode="auto">
              <a:xfrm>
                <a:off x="2132" y="1150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23" name="Rectangle 1838"/>
              <p:cNvSpPr>
                <a:spLocks noChangeArrowheads="1"/>
              </p:cNvSpPr>
              <p:nvPr/>
            </p:nvSpPr>
            <p:spPr bwMode="auto">
              <a:xfrm>
                <a:off x="2132" y="1150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24" name="Rectangle 1839"/>
              <p:cNvSpPr>
                <a:spLocks noChangeArrowheads="1"/>
              </p:cNvSpPr>
              <p:nvPr/>
            </p:nvSpPr>
            <p:spPr bwMode="auto">
              <a:xfrm>
                <a:off x="2132" y="1197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25" name="Rectangle 1840"/>
              <p:cNvSpPr>
                <a:spLocks noChangeArrowheads="1"/>
              </p:cNvSpPr>
              <p:nvPr/>
            </p:nvSpPr>
            <p:spPr bwMode="auto">
              <a:xfrm>
                <a:off x="2132" y="1197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26" name="Rectangle 1841"/>
              <p:cNvSpPr>
                <a:spLocks noChangeArrowheads="1"/>
              </p:cNvSpPr>
              <p:nvPr/>
            </p:nvSpPr>
            <p:spPr bwMode="auto">
              <a:xfrm>
                <a:off x="2132" y="1169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27" name="Rectangle 1842"/>
              <p:cNvSpPr>
                <a:spLocks noChangeArrowheads="1"/>
              </p:cNvSpPr>
              <p:nvPr/>
            </p:nvSpPr>
            <p:spPr bwMode="auto">
              <a:xfrm>
                <a:off x="2132" y="1169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28" name="Freeform 1843"/>
              <p:cNvSpPr>
                <a:spLocks noEditPoints="1"/>
              </p:cNvSpPr>
              <p:nvPr/>
            </p:nvSpPr>
            <p:spPr bwMode="auto">
              <a:xfrm>
                <a:off x="2255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29" name="Freeform 1844"/>
              <p:cNvSpPr>
                <a:spLocks noEditPoints="1"/>
              </p:cNvSpPr>
              <p:nvPr/>
            </p:nvSpPr>
            <p:spPr bwMode="auto">
              <a:xfrm>
                <a:off x="2255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30" name="Freeform 1845"/>
              <p:cNvSpPr>
                <a:spLocks noEditPoints="1"/>
              </p:cNvSpPr>
              <p:nvPr/>
            </p:nvSpPr>
            <p:spPr bwMode="auto">
              <a:xfrm>
                <a:off x="2255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31" name="Freeform 1846"/>
              <p:cNvSpPr>
                <a:spLocks noEditPoints="1"/>
              </p:cNvSpPr>
              <p:nvPr/>
            </p:nvSpPr>
            <p:spPr bwMode="auto">
              <a:xfrm>
                <a:off x="2255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32" name="Freeform 1847"/>
              <p:cNvSpPr>
                <a:spLocks noEditPoints="1"/>
              </p:cNvSpPr>
              <p:nvPr/>
            </p:nvSpPr>
            <p:spPr bwMode="auto">
              <a:xfrm>
                <a:off x="2255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33" name="Freeform 1848"/>
              <p:cNvSpPr>
                <a:spLocks noEditPoints="1"/>
              </p:cNvSpPr>
              <p:nvPr/>
            </p:nvSpPr>
            <p:spPr bwMode="auto">
              <a:xfrm>
                <a:off x="2255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34" name="Freeform 1849"/>
              <p:cNvSpPr>
                <a:spLocks noEditPoints="1"/>
              </p:cNvSpPr>
              <p:nvPr/>
            </p:nvSpPr>
            <p:spPr bwMode="auto">
              <a:xfrm>
                <a:off x="2255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35" name="Freeform 1850"/>
              <p:cNvSpPr>
                <a:spLocks noEditPoints="1"/>
              </p:cNvSpPr>
              <p:nvPr/>
            </p:nvSpPr>
            <p:spPr bwMode="auto">
              <a:xfrm>
                <a:off x="2255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36" name="Rectangle 1851"/>
              <p:cNvSpPr>
                <a:spLocks noChangeArrowheads="1"/>
              </p:cNvSpPr>
              <p:nvPr/>
            </p:nvSpPr>
            <p:spPr bwMode="auto">
              <a:xfrm>
                <a:off x="2326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37" name="Rectangle 1852"/>
              <p:cNvSpPr>
                <a:spLocks noChangeArrowheads="1"/>
              </p:cNvSpPr>
              <p:nvPr/>
            </p:nvSpPr>
            <p:spPr bwMode="auto">
              <a:xfrm>
                <a:off x="2326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38" name="Rectangle 1853"/>
              <p:cNvSpPr>
                <a:spLocks noChangeArrowheads="1"/>
              </p:cNvSpPr>
              <p:nvPr/>
            </p:nvSpPr>
            <p:spPr bwMode="auto">
              <a:xfrm>
                <a:off x="2326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39" name="Rectangle 1854"/>
              <p:cNvSpPr>
                <a:spLocks noChangeArrowheads="1"/>
              </p:cNvSpPr>
              <p:nvPr/>
            </p:nvSpPr>
            <p:spPr bwMode="auto">
              <a:xfrm>
                <a:off x="2326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40" name="Rectangle 1855"/>
              <p:cNvSpPr>
                <a:spLocks noChangeArrowheads="1"/>
              </p:cNvSpPr>
              <p:nvPr/>
            </p:nvSpPr>
            <p:spPr bwMode="auto">
              <a:xfrm>
                <a:off x="2326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41" name="Rectangle 1856"/>
              <p:cNvSpPr>
                <a:spLocks noChangeArrowheads="1"/>
              </p:cNvSpPr>
              <p:nvPr/>
            </p:nvSpPr>
            <p:spPr bwMode="auto">
              <a:xfrm>
                <a:off x="2326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42" name="Rectangle 1857"/>
              <p:cNvSpPr>
                <a:spLocks noChangeArrowheads="1"/>
              </p:cNvSpPr>
              <p:nvPr/>
            </p:nvSpPr>
            <p:spPr bwMode="auto">
              <a:xfrm>
                <a:off x="2326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43" name="Rectangle 1858"/>
              <p:cNvSpPr>
                <a:spLocks noChangeArrowheads="1"/>
              </p:cNvSpPr>
              <p:nvPr/>
            </p:nvSpPr>
            <p:spPr bwMode="auto">
              <a:xfrm>
                <a:off x="2326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44" name="Rectangle 1859"/>
              <p:cNvSpPr>
                <a:spLocks noChangeArrowheads="1"/>
              </p:cNvSpPr>
              <p:nvPr/>
            </p:nvSpPr>
            <p:spPr bwMode="auto">
              <a:xfrm>
                <a:off x="2326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45" name="Rectangle 1860"/>
              <p:cNvSpPr>
                <a:spLocks noChangeArrowheads="1"/>
              </p:cNvSpPr>
              <p:nvPr/>
            </p:nvSpPr>
            <p:spPr bwMode="auto">
              <a:xfrm>
                <a:off x="2326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46" name="Rectangle 1861"/>
              <p:cNvSpPr>
                <a:spLocks noChangeArrowheads="1"/>
              </p:cNvSpPr>
              <p:nvPr/>
            </p:nvSpPr>
            <p:spPr bwMode="auto">
              <a:xfrm>
                <a:off x="2416" y="1041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47" name="Rectangle 1862"/>
              <p:cNvSpPr>
                <a:spLocks noChangeArrowheads="1"/>
              </p:cNvSpPr>
              <p:nvPr/>
            </p:nvSpPr>
            <p:spPr bwMode="auto">
              <a:xfrm>
                <a:off x="2416" y="1041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48" name="Rectangle 1863"/>
              <p:cNvSpPr>
                <a:spLocks noChangeArrowheads="1"/>
              </p:cNvSpPr>
              <p:nvPr/>
            </p:nvSpPr>
            <p:spPr bwMode="auto">
              <a:xfrm>
                <a:off x="2416" y="1112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49" name="Rectangle 1864"/>
              <p:cNvSpPr>
                <a:spLocks noChangeArrowheads="1"/>
              </p:cNvSpPr>
              <p:nvPr/>
            </p:nvSpPr>
            <p:spPr bwMode="auto">
              <a:xfrm>
                <a:off x="2416" y="1112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50" name="Rectangle 1865"/>
              <p:cNvSpPr>
                <a:spLocks noChangeArrowheads="1"/>
              </p:cNvSpPr>
              <p:nvPr/>
            </p:nvSpPr>
            <p:spPr bwMode="auto">
              <a:xfrm>
                <a:off x="2416" y="1150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51" name="Rectangle 1866"/>
              <p:cNvSpPr>
                <a:spLocks noChangeArrowheads="1"/>
              </p:cNvSpPr>
              <p:nvPr/>
            </p:nvSpPr>
            <p:spPr bwMode="auto">
              <a:xfrm>
                <a:off x="2416" y="1150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52" name="Rectangle 1867"/>
              <p:cNvSpPr>
                <a:spLocks noChangeArrowheads="1"/>
              </p:cNvSpPr>
              <p:nvPr/>
            </p:nvSpPr>
            <p:spPr bwMode="auto">
              <a:xfrm>
                <a:off x="2416" y="1197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53" name="Rectangle 1868"/>
              <p:cNvSpPr>
                <a:spLocks noChangeArrowheads="1"/>
              </p:cNvSpPr>
              <p:nvPr/>
            </p:nvSpPr>
            <p:spPr bwMode="auto">
              <a:xfrm>
                <a:off x="2416" y="1197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54" name="Rectangle 1869"/>
              <p:cNvSpPr>
                <a:spLocks noChangeArrowheads="1"/>
              </p:cNvSpPr>
              <p:nvPr/>
            </p:nvSpPr>
            <p:spPr bwMode="auto">
              <a:xfrm>
                <a:off x="2416" y="1169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55" name="Rectangle 1870"/>
              <p:cNvSpPr>
                <a:spLocks noChangeArrowheads="1"/>
              </p:cNvSpPr>
              <p:nvPr/>
            </p:nvSpPr>
            <p:spPr bwMode="auto">
              <a:xfrm>
                <a:off x="2416" y="1169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56" name="Freeform 1871"/>
              <p:cNvSpPr>
                <a:spLocks noEditPoints="1"/>
              </p:cNvSpPr>
              <p:nvPr/>
            </p:nvSpPr>
            <p:spPr bwMode="auto">
              <a:xfrm>
                <a:off x="2539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57" name="Freeform 1872"/>
              <p:cNvSpPr>
                <a:spLocks noEditPoints="1"/>
              </p:cNvSpPr>
              <p:nvPr/>
            </p:nvSpPr>
            <p:spPr bwMode="auto">
              <a:xfrm>
                <a:off x="2539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58" name="Freeform 1873"/>
              <p:cNvSpPr>
                <a:spLocks noEditPoints="1"/>
              </p:cNvSpPr>
              <p:nvPr/>
            </p:nvSpPr>
            <p:spPr bwMode="auto">
              <a:xfrm>
                <a:off x="2539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59" name="Freeform 1874"/>
              <p:cNvSpPr>
                <a:spLocks noEditPoints="1"/>
              </p:cNvSpPr>
              <p:nvPr/>
            </p:nvSpPr>
            <p:spPr bwMode="auto">
              <a:xfrm>
                <a:off x="2539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60" name="Freeform 1875"/>
              <p:cNvSpPr>
                <a:spLocks noEditPoints="1"/>
              </p:cNvSpPr>
              <p:nvPr/>
            </p:nvSpPr>
            <p:spPr bwMode="auto">
              <a:xfrm>
                <a:off x="2539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61" name="Freeform 1876"/>
              <p:cNvSpPr>
                <a:spLocks noEditPoints="1"/>
              </p:cNvSpPr>
              <p:nvPr/>
            </p:nvSpPr>
            <p:spPr bwMode="auto">
              <a:xfrm>
                <a:off x="2539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62" name="Freeform 1877"/>
              <p:cNvSpPr>
                <a:spLocks noEditPoints="1"/>
              </p:cNvSpPr>
              <p:nvPr/>
            </p:nvSpPr>
            <p:spPr bwMode="auto">
              <a:xfrm>
                <a:off x="2539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63" name="Freeform 1878"/>
              <p:cNvSpPr>
                <a:spLocks noEditPoints="1"/>
              </p:cNvSpPr>
              <p:nvPr/>
            </p:nvSpPr>
            <p:spPr bwMode="auto">
              <a:xfrm>
                <a:off x="2539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64" name="Rectangle 1879"/>
              <p:cNvSpPr>
                <a:spLocks noChangeArrowheads="1"/>
              </p:cNvSpPr>
              <p:nvPr/>
            </p:nvSpPr>
            <p:spPr bwMode="auto">
              <a:xfrm>
                <a:off x="2610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65" name="Rectangle 1880"/>
              <p:cNvSpPr>
                <a:spLocks noChangeArrowheads="1"/>
              </p:cNvSpPr>
              <p:nvPr/>
            </p:nvSpPr>
            <p:spPr bwMode="auto">
              <a:xfrm>
                <a:off x="2610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66" name="Rectangle 1881"/>
              <p:cNvSpPr>
                <a:spLocks noChangeArrowheads="1"/>
              </p:cNvSpPr>
              <p:nvPr/>
            </p:nvSpPr>
            <p:spPr bwMode="auto">
              <a:xfrm>
                <a:off x="2610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67" name="Rectangle 1882"/>
              <p:cNvSpPr>
                <a:spLocks noChangeArrowheads="1"/>
              </p:cNvSpPr>
              <p:nvPr/>
            </p:nvSpPr>
            <p:spPr bwMode="auto">
              <a:xfrm>
                <a:off x="2610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68" name="Rectangle 1883"/>
              <p:cNvSpPr>
                <a:spLocks noChangeArrowheads="1"/>
              </p:cNvSpPr>
              <p:nvPr/>
            </p:nvSpPr>
            <p:spPr bwMode="auto">
              <a:xfrm>
                <a:off x="2610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69" name="Rectangle 1884"/>
              <p:cNvSpPr>
                <a:spLocks noChangeArrowheads="1"/>
              </p:cNvSpPr>
              <p:nvPr/>
            </p:nvSpPr>
            <p:spPr bwMode="auto">
              <a:xfrm>
                <a:off x="2610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70" name="Rectangle 1885"/>
              <p:cNvSpPr>
                <a:spLocks noChangeArrowheads="1"/>
              </p:cNvSpPr>
              <p:nvPr/>
            </p:nvSpPr>
            <p:spPr bwMode="auto">
              <a:xfrm>
                <a:off x="2610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71" name="Rectangle 1886"/>
              <p:cNvSpPr>
                <a:spLocks noChangeArrowheads="1"/>
              </p:cNvSpPr>
              <p:nvPr/>
            </p:nvSpPr>
            <p:spPr bwMode="auto">
              <a:xfrm>
                <a:off x="2610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72" name="Rectangle 1887"/>
              <p:cNvSpPr>
                <a:spLocks noChangeArrowheads="1"/>
              </p:cNvSpPr>
              <p:nvPr/>
            </p:nvSpPr>
            <p:spPr bwMode="auto">
              <a:xfrm>
                <a:off x="2610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73" name="Rectangle 1888"/>
              <p:cNvSpPr>
                <a:spLocks noChangeArrowheads="1"/>
              </p:cNvSpPr>
              <p:nvPr/>
            </p:nvSpPr>
            <p:spPr bwMode="auto">
              <a:xfrm>
                <a:off x="2610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74" name="Rectangle 1889"/>
              <p:cNvSpPr>
                <a:spLocks noChangeArrowheads="1"/>
              </p:cNvSpPr>
              <p:nvPr/>
            </p:nvSpPr>
            <p:spPr bwMode="auto">
              <a:xfrm>
                <a:off x="2700" y="1041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75" name="Rectangle 1890"/>
              <p:cNvSpPr>
                <a:spLocks noChangeArrowheads="1"/>
              </p:cNvSpPr>
              <p:nvPr/>
            </p:nvSpPr>
            <p:spPr bwMode="auto">
              <a:xfrm>
                <a:off x="2700" y="1041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76" name="Rectangle 1891"/>
              <p:cNvSpPr>
                <a:spLocks noChangeArrowheads="1"/>
              </p:cNvSpPr>
              <p:nvPr/>
            </p:nvSpPr>
            <p:spPr bwMode="auto">
              <a:xfrm>
                <a:off x="2700" y="1112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77" name="Rectangle 1892"/>
              <p:cNvSpPr>
                <a:spLocks noChangeArrowheads="1"/>
              </p:cNvSpPr>
              <p:nvPr/>
            </p:nvSpPr>
            <p:spPr bwMode="auto">
              <a:xfrm>
                <a:off x="2700" y="1112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78" name="Rectangle 1893"/>
              <p:cNvSpPr>
                <a:spLocks noChangeArrowheads="1"/>
              </p:cNvSpPr>
              <p:nvPr/>
            </p:nvSpPr>
            <p:spPr bwMode="auto">
              <a:xfrm>
                <a:off x="2700" y="1150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79" name="Rectangle 1894"/>
              <p:cNvSpPr>
                <a:spLocks noChangeArrowheads="1"/>
              </p:cNvSpPr>
              <p:nvPr/>
            </p:nvSpPr>
            <p:spPr bwMode="auto">
              <a:xfrm>
                <a:off x="2700" y="1150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80" name="Rectangle 1895"/>
              <p:cNvSpPr>
                <a:spLocks noChangeArrowheads="1"/>
              </p:cNvSpPr>
              <p:nvPr/>
            </p:nvSpPr>
            <p:spPr bwMode="auto">
              <a:xfrm>
                <a:off x="2700" y="1197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81" name="Rectangle 1896"/>
              <p:cNvSpPr>
                <a:spLocks noChangeArrowheads="1"/>
              </p:cNvSpPr>
              <p:nvPr/>
            </p:nvSpPr>
            <p:spPr bwMode="auto">
              <a:xfrm>
                <a:off x="2700" y="1197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82" name="Rectangle 1897"/>
              <p:cNvSpPr>
                <a:spLocks noChangeArrowheads="1"/>
              </p:cNvSpPr>
              <p:nvPr/>
            </p:nvSpPr>
            <p:spPr bwMode="auto">
              <a:xfrm>
                <a:off x="2700" y="1169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83" name="Rectangle 1898"/>
              <p:cNvSpPr>
                <a:spLocks noChangeArrowheads="1"/>
              </p:cNvSpPr>
              <p:nvPr/>
            </p:nvSpPr>
            <p:spPr bwMode="auto">
              <a:xfrm>
                <a:off x="2700" y="1169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84" name="Freeform 1899"/>
              <p:cNvSpPr>
                <a:spLocks noEditPoints="1"/>
              </p:cNvSpPr>
              <p:nvPr/>
            </p:nvSpPr>
            <p:spPr bwMode="auto">
              <a:xfrm>
                <a:off x="2823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85" name="Freeform 1900"/>
              <p:cNvSpPr>
                <a:spLocks noEditPoints="1"/>
              </p:cNvSpPr>
              <p:nvPr/>
            </p:nvSpPr>
            <p:spPr bwMode="auto">
              <a:xfrm>
                <a:off x="2823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86" name="Freeform 1901"/>
              <p:cNvSpPr>
                <a:spLocks noEditPoints="1"/>
              </p:cNvSpPr>
              <p:nvPr/>
            </p:nvSpPr>
            <p:spPr bwMode="auto">
              <a:xfrm>
                <a:off x="2823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87" name="Freeform 1902"/>
              <p:cNvSpPr>
                <a:spLocks noEditPoints="1"/>
              </p:cNvSpPr>
              <p:nvPr/>
            </p:nvSpPr>
            <p:spPr bwMode="auto">
              <a:xfrm>
                <a:off x="2823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88" name="Freeform 1903"/>
              <p:cNvSpPr>
                <a:spLocks noEditPoints="1"/>
              </p:cNvSpPr>
              <p:nvPr/>
            </p:nvSpPr>
            <p:spPr bwMode="auto">
              <a:xfrm>
                <a:off x="2823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89" name="Freeform 1904"/>
              <p:cNvSpPr>
                <a:spLocks noEditPoints="1"/>
              </p:cNvSpPr>
              <p:nvPr/>
            </p:nvSpPr>
            <p:spPr bwMode="auto">
              <a:xfrm>
                <a:off x="2823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90" name="Freeform 1905"/>
              <p:cNvSpPr>
                <a:spLocks noEditPoints="1"/>
              </p:cNvSpPr>
              <p:nvPr/>
            </p:nvSpPr>
            <p:spPr bwMode="auto">
              <a:xfrm>
                <a:off x="2823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91" name="Freeform 1906"/>
              <p:cNvSpPr>
                <a:spLocks noEditPoints="1"/>
              </p:cNvSpPr>
              <p:nvPr/>
            </p:nvSpPr>
            <p:spPr bwMode="auto">
              <a:xfrm>
                <a:off x="2823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92" name="Rectangle 1907"/>
              <p:cNvSpPr>
                <a:spLocks noChangeArrowheads="1"/>
              </p:cNvSpPr>
              <p:nvPr/>
            </p:nvSpPr>
            <p:spPr bwMode="auto">
              <a:xfrm>
                <a:off x="2894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93" name="Rectangle 1908"/>
              <p:cNvSpPr>
                <a:spLocks noChangeArrowheads="1"/>
              </p:cNvSpPr>
              <p:nvPr/>
            </p:nvSpPr>
            <p:spPr bwMode="auto">
              <a:xfrm>
                <a:off x="2894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94" name="Rectangle 1909"/>
              <p:cNvSpPr>
                <a:spLocks noChangeArrowheads="1"/>
              </p:cNvSpPr>
              <p:nvPr/>
            </p:nvSpPr>
            <p:spPr bwMode="auto">
              <a:xfrm>
                <a:off x="2894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95" name="Rectangle 1910"/>
              <p:cNvSpPr>
                <a:spLocks noChangeArrowheads="1"/>
              </p:cNvSpPr>
              <p:nvPr/>
            </p:nvSpPr>
            <p:spPr bwMode="auto">
              <a:xfrm>
                <a:off x="2894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96" name="Rectangle 1911"/>
              <p:cNvSpPr>
                <a:spLocks noChangeArrowheads="1"/>
              </p:cNvSpPr>
              <p:nvPr/>
            </p:nvSpPr>
            <p:spPr bwMode="auto">
              <a:xfrm>
                <a:off x="2894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97" name="Rectangle 1912"/>
              <p:cNvSpPr>
                <a:spLocks noChangeArrowheads="1"/>
              </p:cNvSpPr>
              <p:nvPr/>
            </p:nvSpPr>
            <p:spPr bwMode="auto">
              <a:xfrm>
                <a:off x="2894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98" name="Rectangle 1913"/>
              <p:cNvSpPr>
                <a:spLocks noChangeArrowheads="1"/>
              </p:cNvSpPr>
              <p:nvPr/>
            </p:nvSpPr>
            <p:spPr bwMode="auto">
              <a:xfrm>
                <a:off x="2894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99" name="Rectangle 1914"/>
              <p:cNvSpPr>
                <a:spLocks noChangeArrowheads="1"/>
              </p:cNvSpPr>
              <p:nvPr/>
            </p:nvSpPr>
            <p:spPr bwMode="auto">
              <a:xfrm>
                <a:off x="2894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00" name="Rectangle 1915"/>
              <p:cNvSpPr>
                <a:spLocks noChangeArrowheads="1"/>
              </p:cNvSpPr>
              <p:nvPr/>
            </p:nvSpPr>
            <p:spPr bwMode="auto">
              <a:xfrm>
                <a:off x="2894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01" name="Rectangle 1916"/>
              <p:cNvSpPr>
                <a:spLocks noChangeArrowheads="1"/>
              </p:cNvSpPr>
              <p:nvPr/>
            </p:nvSpPr>
            <p:spPr bwMode="auto">
              <a:xfrm>
                <a:off x="2894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02" name="Rectangle 1917"/>
              <p:cNvSpPr>
                <a:spLocks noChangeArrowheads="1"/>
              </p:cNvSpPr>
              <p:nvPr/>
            </p:nvSpPr>
            <p:spPr bwMode="auto">
              <a:xfrm>
                <a:off x="2984" y="1041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03" name="Rectangle 1918"/>
              <p:cNvSpPr>
                <a:spLocks noChangeArrowheads="1"/>
              </p:cNvSpPr>
              <p:nvPr/>
            </p:nvSpPr>
            <p:spPr bwMode="auto">
              <a:xfrm>
                <a:off x="2984" y="1041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04" name="Rectangle 1919"/>
              <p:cNvSpPr>
                <a:spLocks noChangeArrowheads="1"/>
              </p:cNvSpPr>
              <p:nvPr/>
            </p:nvSpPr>
            <p:spPr bwMode="auto">
              <a:xfrm>
                <a:off x="2984" y="1112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05" name="Rectangle 1920"/>
              <p:cNvSpPr>
                <a:spLocks noChangeArrowheads="1"/>
              </p:cNvSpPr>
              <p:nvPr/>
            </p:nvSpPr>
            <p:spPr bwMode="auto">
              <a:xfrm>
                <a:off x="2984" y="1112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06" name="Rectangle 1921"/>
              <p:cNvSpPr>
                <a:spLocks noChangeArrowheads="1"/>
              </p:cNvSpPr>
              <p:nvPr/>
            </p:nvSpPr>
            <p:spPr bwMode="auto">
              <a:xfrm>
                <a:off x="2984" y="1150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07" name="Rectangle 1922"/>
              <p:cNvSpPr>
                <a:spLocks noChangeArrowheads="1"/>
              </p:cNvSpPr>
              <p:nvPr/>
            </p:nvSpPr>
            <p:spPr bwMode="auto">
              <a:xfrm>
                <a:off x="2984" y="1150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08" name="Rectangle 1923"/>
              <p:cNvSpPr>
                <a:spLocks noChangeArrowheads="1"/>
              </p:cNvSpPr>
              <p:nvPr/>
            </p:nvSpPr>
            <p:spPr bwMode="auto">
              <a:xfrm>
                <a:off x="2984" y="1197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09" name="Rectangle 1924"/>
              <p:cNvSpPr>
                <a:spLocks noChangeArrowheads="1"/>
              </p:cNvSpPr>
              <p:nvPr/>
            </p:nvSpPr>
            <p:spPr bwMode="auto">
              <a:xfrm>
                <a:off x="2984" y="1197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10" name="Rectangle 1925"/>
              <p:cNvSpPr>
                <a:spLocks noChangeArrowheads="1"/>
              </p:cNvSpPr>
              <p:nvPr/>
            </p:nvSpPr>
            <p:spPr bwMode="auto">
              <a:xfrm>
                <a:off x="2984" y="1169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11" name="Rectangle 1926"/>
              <p:cNvSpPr>
                <a:spLocks noChangeArrowheads="1"/>
              </p:cNvSpPr>
              <p:nvPr/>
            </p:nvSpPr>
            <p:spPr bwMode="auto">
              <a:xfrm>
                <a:off x="2984" y="1169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12" name="Freeform 1927"/>
              <p:cNvSpPr>
                <a:spLocks noEditPoints="1"/>
              </p:cNvSpPr>
              <p:nvPr/>
            </p:nvSpPr>
            <p:spPr bwMode="auto">
              <a:xfrm>
                <a:off x="3107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13" name="Freeform 1928"/>
              <p:cNvSpPr>
                <a:spLocks noEditPoints="1"/>
              </p:cNvSpPr>
              <p:nvPr/>
            </p:nvSpPr>
            <p:spPr bwMode="auto">
              <a:xfrm>
                <a:off x="3107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14" name="Freeform 1929"/>
              <p:cNvSpPr>
                <a:spLocks noEditPoints="1"/>
              </p:cNvSpPr>
              <p:nvPr/>
            </p:nvSpPr>
            <p:spPr bwMode="auto">
              <a:xfrm>
                <a:off x="3107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15" name="Freeform 1930"/>
              <p:cNvSpPr>
                <a:spLocks noEditPoints="1"/>
              </p:cNvSpPr>
              <p:nvPr/>
            </p:nvSpPr>
            <p:spPr bwMode="auto">
              <a:xfrm>
                <a:off x="3107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16" name="Freeform 1931"/>
              <p:cNvSpPr>
                <a:spLocks noEditPoints="1"/>
              </p:cNvSpPr>
              <p:nvPr/>
            </p:nvSpPr>
            <p:spPr bwMode="auto">
              <a:xfrm>
                <a:off x="3107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17" name="Freeform 1932"/>
              <p:cNvSpPr>
                <a:spLocks noEditPoints="1"/>
              </p:cNvSpPr>
              <p:nvPr/>
            </p:nvSpPr>
            <p:spPr bwMode="auto">
              <a:xfrm>
                <a:off x="3107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18" name="Freeform 1933"/>
              <p:cNvSpPr>
                <a:spLocks noEditPoints="1"/>
              </p:cNvSpPr>
              <p:nvPr/>
            </p:nvSpPr>
            <p:spPr bwMode="auto">
              <a:xfrm>
                <a:off x="3107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19" name="Freeform 1934"/>
              <p:cNvSpPr>
                <a:spLocks noEditPoints="1"/>
              </p:cNvSpPr>
              <p:nvPr/>
            </p:nvSpPr>
            <p:spPr bwMode="auto">
              <a:xfrm>
                <a:off x="3107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20" name="Rectangle 1935"/>
              <p:cNvSpPr>
                <a:spLocks noChangeArrowheads="1"/>
              </p:cNvSpPr>
              <p:nvPr/>
            </p:nvSpPr>
            <p:spPr bwMode="auto">
              <a:xfrm>
                <a:off x="3178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21" name="Rectangle 1936"/>
              <p:cNvSpPr>
                <a:spLocks noChangeArrowheads="1"/>
              </p:cNvSpPr>
              <p:nvPr/>
            </p:nvSpPr>
            <p:spPr bwMode="auto">
              <a:xfrm>
                <a:off x="3178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22" name="Rectangle 1937"/>
              <p:cNvSpPr>
                <a:spLocks noChangeArrowheads="1"/>
              </p:cNvSpPr>
              <p:nvPr/>
            </p:nvSpPr>
            <p:spPr bwMode="auto">
              <a:xfrm>
                <a:off x="3178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23" name="Rectangle 1938"/>
              <p:cNvSpPr>
                <a:spLocks noChangeArrowheads="1"/>
              </p:cNvSpPr>
              <p:nvPr/>
            </p:nvSpPr>
            <p:spPr bwMode="auto">
              <a:xfrm>
                <a:off x="3178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24" name="Rectangle 1939"/>
              <p:cNvSpPr>
                <a:spLocks noChangeArrowheads="1"/>
              </p:cNvSpPr>
              <p:nvPr/>
            </p:nvSpPr>
            <p:spPr bwMode="auto">
              <a:xfrm>
                <a:off x="3178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25" name="Rectangle 1940"/>
              <p:cNvSpPr>
                <a:spLocks noChangeArrowheads="1"/>
              </p:cNvSpPr>
              <p:nvPr/>
            </p:nvSpPr>
            <p:spPr bwMode="auto">
              <a:xfrm>
                <a:off x="3178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26" name="Rectangle 1941"/>
              <p:cNvSpPr>
                <a:spLocks noChangeArrowheads="1"/>
              </p:cNvSpPr>
              <p:nvPr/>
            </p:nvSpPr>
            <p:spPr bwMode="auto">
              <a:xfrm>
                <a:off x="3178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27" name="Rectangle 1942"/>
              <p:cNvSpPr>
                <a:spLocks noChangeArrowheads="1"/>
              </p:cNvSpPr>
              <p:nvPr/>
            </p:nvSpPr>
            <p:spPr bwMode="auto">
              <a:xfrm>
                <a:off x="3178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28" name="Rectangle 1943"/>
              <p:cNvSpPr>
                <a:spLocks noChangeArrowheads="1"/>
              </p:cNvSpPr>
              <p:nvPr/>
            </p:nvSpPr>
            <p:spPr bwMode="auto">
              <a:xfrm>
                <a:off x="3178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29" name="Rectangle 1944"/>
              <p:cNvSpPr>
                <a:spLocks noChangeArrowheads="1"/>
              </p:cNvSpPr>
              <p:nvPr/>
            </p:nvSpPr>
            <p:spPr bwMode="auto">
              <a:xfrm>
                <a:off x="3178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30" name="Rectangle 1945"/>
              <p:cNvSpPr>
                <a:spLocks noChangeArrowheads="1"/>
              </p:cNvSpPr>
              <p:nvPr/>
            </p:nvSpPr>
            <p:spPr bwMode="auto">
              <a:xfrm>
                <a:off x="3268" y="1041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31" name="Rectangle 1946"/>
              <p:cNvSpPr>
                <a:spLocks noChangeArrowheads="1"/>
              </p:cNvSpPr>
              <p:nvPr/>
            </p:nvSpPr>
            <p:spPr bwMode="auto">
              <a:xfrm>
                <a:off x="3268" y="1041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32" name="Rectangle 1947"/>
              <p:cNvSpPr>
                <a:spLocks noChangeArrowheads="1"/>
              </p:cNvSpPr>
              <p:nvPr/>
            </p:nvSpPr>
            <p:spPr bwMode="auto">
              <a:xfrm>
                <a:off x="3268" y="1112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33" name="Rectangle 1948"/>
              <p:cNvSpPr>
                <a:spLocks noChangeArrowheads="1"/>
              </p:cNvSpPr>
              <p:nvPr/>
            </p:nvSpPr>
            <p:spPr bwMode="auto">
              <a:xfrm>
                <a:off x="3268" y="1112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34" name="Rectangle 1949"/>
              <p:cNvSpPr>
                <a:spLocks noChangeArrowheads="1"/>
              </p:cNvSpPr>
              <p:nvPr/>
            </p:nvSpPr>
            <p:spPr bwMode="auto">
              <a:xfrm>
                <a:off x="3268" y="1150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35" name="Rectangle 1950"/>
              <p:cNvSpPr>
                <a:spLocks noChangeArrowheads="1"/>
              </p:cNvSpPr>
              <p:nvPr/>
            </p:nvSpPr>
            <p:spPr bwMode="auto">
              <a:xfrm>
                <a:off x="3268" y="1150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36" name="Rectangle 1951"/>
              <p:cNvSpPr>
                <a:spLocks noChangeArrowheads="1"/>
              </p:cNvSpPr>
              <p:nvPr/>
            </p:nvSpPr>
            <p:spPr bwMode="auto">
              <a:xfrm>
                <a:off x="3268" y="1197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37" name="Rectangle 1952"/>
              <p:cNvSpPr>
                <a:spLocks noChangeArrowheads="1"/>
              </p:cNvSpPr>
              <p:nvPr/>
            </p:nvSpPr>
            <p:spPr bwMode="auto">
              <a:xfrm>
                <a:off x="3268" y="1197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38" name="Rectangle 1953"/>
              <p:cNvSpPr>
                <a:spLocks noChangeArrowheads="1"/>
              </p:cNvSpPr>
              <p:nvPr/>
            </p:nvSpPr>
            <p:spPr bwMode="auto">
              <a:xfrm>
                <a:off x="3268" y="1169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39" name="Rectangle 1954"/>
              <p:cNvSpPr>
                <a:spLocks noChangeArrowheads="1"/>
              </p:cNvSpPr>
              <p:nvPr/>
            </p:nvSpPr>
            <p:spPr bwMode="auto">
              <a:xfrm>
                <a:off x="3268" y="1169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40" name="Freeform 1955"/>
              <p:cNvSpPr>
                <a:spLocks noEditPoints="1"/>
              </p:cNvSpPr>
              <p:nvPr/>
            </p:nvSpPr>
            <p:spPr bwMode="auto">
              <a:xfrm>
                <a:off x="3391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41" name="Freeform 1956"/>
              <p:cNvSpPr>
                <a:spLocks noEditPoints="1"/>
              </p:cNvSpPr>
              <p:nvPr/>
            </p:nvSpPr>
            <p:spPr bwMode="auto">
              <a:xfrm>
                <a:off x="3391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42" name="Freeform 1957"/>
              <p:cNvSpPr>
                <a:spLocks noEditPoints="1"/>
              </p:cNvSpPr>
              <p:nvPr/>
            </p:nvSpPr>
            <p:spPr bwMode="auto">
              <a:xfrm>
                <a:off x="3391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43" name="Freeform 1958"/>
              <p:cNvSpPr>
                <a:spLocks noEditPoints="1"/>
              </p:cNvSpPr>
              <p:nvPr/>
            </p:nvSpPr>
            <p:spPr bwMode="auto">
              <a:xfrm>
                <a:off x="3391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44" name="Freeform 1959"/>
              <p:cNvSpPr>
                <a:spLocks noEditPoints="1"/>
              </p:cNvSpPr>
              <p:nvPr/>
            </p:nvSpPr>
            <p:spPr bwMode="auto">
              <a:xfrm>
                <a:off x="3391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45" name="Freeform 1960"/>
              <p:cNvSpPr>
                <a:spLocks noEditPoints="1"/>
              </p:cNvSpPr>
              <p:nvPr/>
            </p:nvSpPr>
            <p:spPr bwMode="auto">
              <a:xfrm>
                <a:off x="3391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46" name="Freeform 1961"/>
              <p:cNvSpPr>
                <a:spLocks noEditPoints="1"/>
              </p:cNvSpPr>
              <p:nvPr/>
            </p:nvSpPr>
            <p:spPr bwMode="auto">
              <a:xfrm>
                <a:off x="3391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47" name="Freeform 1962"/>
              <p:cNvSpPr>
                <a:spLocks noEditPoints="1"/>
              </p:cNvSpPr>
              <p:nvPr/>
            </p:nvSpPr>
            <p:spPr bwMode="auto">
              <a:xfrm>
                <a:off x="3391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48" name="Rectangle 1963"/>
              <p:cNvSpPr>
                <a:spLocks noChangeArrowheads="1"/>
              </p:cNvSpPr>
              <p:nvPr/>
            </p:nvSpPr>
            <p:spPr bwMode="auto">
              <a:xfrm>
                <a:off x="3462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49" name="Rectangle 1964"/>
              <p:cNvSpPr>
                <a:spLocks noChangeArrowheads="1"/>
              </p:cNvSpPr>
              <p:nvPr/>
            </p:nvSpPr>
            <p:spPr bwMode="auto">
              <a:xfrm>
                <a:off x="3462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50" name="Rectangle 1965"/>
              <p:cNvSpPr>
                <a:spLocks noChangeArrowheads="1"/>
              </p:cNvSpPr>
              <p:nvPr/>
            </p:nvSpPr>
            <p:spPr bwMode="auto">
              <a:xfrm>
                <a:off x="3462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51" name="Rectangle 1966"/>
              <p:cNvSpPr>
                <a:spLocks noChangeArrowheads="1"/>
              </p:cNvSpPr>
              <p:nvPr/>
            </p:nvSpPr>
            <p:spPr bwMode="auto">
              <a:xfrm>
                <a:off x="3462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52" name="Rectangle 1967"/>
              <p:cNvSpPr>
                <a:spLocks noChangeArrowheads="1"/>
              </p:cNvSpPr>
              <p:nvPr/>
            </p:nvSpPr>
            <p:spPr bwMode="auto">
              <a:xfrm>
                <a:off x="3462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53" name="Rectangle 1968"/>
              <p:cNvSpPr>
                <a:spLocks noChangeArrowheads="1"/>
              </p:cNvSpPr>
              <p:nvPr/>
            </p:nvSpPr>
            <p:spPr bwMode="auto">
              <a:xfrm>
                <a:off x="3462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54" name="Rectangle 1969"/>
              <p:cNvSpPr>
                <a:spLocks noChangeArrowheads="1"/>
              </p:cNvSpPr>
              <p:nvPr/>
            </p:nvSpPr>
            <p:spPr bwMode="auto">
              <a:xfrm>
                <a:off x="3462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55" name="Rectangle 1970"/>
              <p:cNvSpPr>
                <a:spLocks noChangeArrowheads="1"/>
              </p:cNvSpPr>
              <p:nvPr/>
            </p:nvSpPr>
            <p:spPr bwMode="auto">
              <a:xfrm>
                <a:off x="3462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56" name="Rectangle 1971"/>
              <p:cNvSpPr>
                <a:spLocks noChangeArrowheads="1"/>
              </p:cNvSpPr>
              <p:nvPr/>
            </p:nvSpPr>
            <p:spPr bwMode="auto">
              <a:xfrm>
                <a:off x="3462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57" name="Rectangle 1972"/>
              <p:cNvSpPr>
                <a:spLocks noChangeArrowheads="1"/>
              </p:cNvSpPr>
              <p:nvPr/>
            </p:nvSpPr>
            <p:spPr bwMode="auto">
              <a:xfrm>
                <a:off x="3462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58" name="Rectangle 1973"/>
              <p:cNvSpPr>
                <a:spLocks noChangeArrowheads="1"/>
              </p:cNvSpPr>
              <p:nvPr/>
            </p:nvSpPr>
            <p:spPr bwMode="auto">
              <a:xfrm>
                <a:off x="3552" y="1041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59" name="Rectangle 1974"/>
              <p:cNvSpPr>
                <a:spLocks noChangeArrowheads="1"/>
              </p:cNvSpPr>
              <p:nvPr/>
            </p:nvSpPr>
            <p:spPr bwMode="auto">
              <a:xfrm>
                <a:off x="3552" y="1041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60" name="Rectangle 1975"/>
              <p:cNvSpPr>
                <a:spLocks noChangeArrowheads="1"/>
              </p:cNvSpPr>
              <p:nvPr/>
            </p:nvSpPr>
            <p:spPr bwMode="auto">
              <a:xfrm>
                <a:off x="3552" y="1112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61" name="Rectangle 1976"/>
              <p:cNvSpPr>
                <a:spLocks noChangeArrowheads="1"/>
              </p:cNvSpPr>
              <p:nvPr/>
            </p:nvSpPr>
            <p:spPr bwMode="auto">
              <a:xfrm>
                <a:off x="3552" y="1112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62" name="Rectangle 1977"/>
              <p:cNvSpPr>
                <a:spLocks noChangeArrowheads="1"/>
              </p:cNvSpPr>
              <p:nvPr/>
            </p:nvSpPr>
            <p:spPr bwMode="auto">
              <a:xfrm>
                <a:off x="3552" y="1150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63" name="Rectangle 1978"/>
              <p:cNvSpPr>
                <a:spLocks noChangeArrowheads="1"/>
              </p:cNvSpPr>
              <p:nvPr/>
            </p:nvSpPr>
            <p:spPr bwMode="auto">
              <a:xfrm>
                <a:off x="3552" y="1150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64" name="Rectangle 1979"/>
              <p:cNvSpPr>
                <a:spLocks noChangeArrowheads="1"/>
              </p:cNvSpPr>
              <p:nvPr/>
            </p:nvSpPr>
            <p:spPr bwMode="auto">
              <a:xfrm>
                <a:off x="3552" y="1197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65" name="Rectangle 1980"/>
              <p:cNvSpPr>
                <a:spLocks noChangeArrowheads="1"/>
              </p:cNvSpPr>
              <p:nvPr/>
            </p:nvSpPr>
            <p:spPr bwMode="auto">
              <a:xfrm>
                <a:off x="3552" y="1197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66" name="Rectangle 1981"/>
              <p:cNvSpPr>
                <a:spLocks noChangeArrowheads="1"/>
              </p:cNvSpPr>
              <p:nvPr/>
            </p:nvSpPr>
            <p:spPr bwMode="auto">
              <a:xfrm>
                <a:off x="3552" y="1169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67" name="Rectangle 1982"/>
              <p:cNvSpPr>
                <a:spLocks noChangeArrowheads="1"/>
              </p:cNvSpPr>
              <p:nvPr/>
            </p:nvSpPr>
            <p:spPr bwMode="auto">
              <a:xfrm>
                <a:off x="3552" y="1169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68" name="Freeform 1983"/>
              <p:cNvSpPr>
                <a:spLocks noEditPoints="1"/>
              </p:cNvSpPr>
              <p:nvPr/>
            </p:nvSpPr>
            <p:spPr bwMode="auto">
              <a:xfrm>
                <a:off x="3675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69" name="Freeform 1984"/>
              <p:cNvSpPr>
                <a:spLocks noEditPoints="1"/>
              </p:cNvSpPr>
              <p:nvPr/>
            </p:nvSpPr>
            <p:spPr bwMode="auto">
              <a:xfrm>
                <a:off x="3675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70" name="Freeform 1985"/>
              <p:cNvSpPr>
                <a:spLocks noEditPoints="1"/>
              </p:cNvSpPr>
              <p:nvPr/>
            </p:nvSpPr>
            <p:spPr bwMode="auto">
              <a:xfrm>
                <a:off x="3675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71" name="Freeform 1986"/>
              <p:cNvSpPr>
                <a:spLocks noEditPoints="1"/>
              </p:cNvSpPr>
              <p:nvPr/>
            </p:nvSpPr>
            <p:spPr bwMode="auto">
              <a:xfrm>
                <a:off x="3675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72" name="Freeform 1987"/>
              <p:cNvSpPr>
                <a:spLocks noEditPoints="1"/>
              </p:cNvSpPr>
              <p:nvPr/>
            </p:nvSpPr>
            <p:spPr bwMode="auto">
              <a:xfrm>
                <a:off x="3675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73" name="Freeform 1988"/>
              <p:cNvSpPr>
                <a:spLocks noEditPoints="1"/>
              </p:cNvSpPr>
              <p:nvPr/>
            </p:nvSpPr>
            <p:spPr bwMode="auto">
              <a:xfrm>
                <a:off x="3675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74" name="Freeform 1989"/>
              <p:cNvSpPr>
                <a:spLocks noEditPoints="1"/>
              </p:cNvSpPr>
              <p:nvPr/>
            </p:nvSpPr>
            <p:spPr bwMode="auto">
              <a:xfrm>
                <a:off x="3675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75" name="Freeform 1990"/>
              <p:cNvSpPr>
                <a:spLocks noEditPoints="1"/>
              </p:cNvSpPr>
              <p:nvPr/>
            </p:nvSpPr>
            <p:spPr bwMode="auto">
              <a:xfrm>
                <a:off x="3675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76" name="Rectangle 1991"/>
              <p:cNvSpPr>
                <a:spLocks noChangeArrowheads="1"/>
              </p:cNvSpPr>
              <p:nvPr/>
            </p:nvSpPr>
            <p:spPr bwMode="auto">
              <a:xfrm>
                <a:off x="3746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77" name="Rectangle 1992"/>
              <p:cNvSpPr>
                <a:spLocks noChangeArrowheads="1"/>
              </p:cNvSpPr>
              <p:nvPr/>
            </p:nvSpPr>
            <p:spPr bwMode="auto">
              <a:xfrm>
                <a:off x="3746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78" name="Rectangle 1993"/>
              <p:cNvSpPr>
                <a:spLocks noChangeArrowheads="1"/>
              </p:cNvSpPr>
              <p:nvPr/>
            </p:nvSpPr>
            <p:spPr bwMode="auto">
              <a:xfrm>
                <a:off x="3746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79" name="Rectangle 1994"/>
              <p:cNvSpPr>
                <a:spLocks noChangeArrowheads="1"/>
              </p:cNvSpPr>
              <p:nvPr/>
            </p:nvSpPr>
            <p:spPr bwMode="auto">
              <a:xfrm>
                <a:off x="3746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80" name="Rectangle 1995"/>
              <p:cNvSpPr>
                <a:spLocks noChangeArrowheads="1"/>
              </p:cNvSpPr>
              <p:nvPr/>
            </p:nvSpPr>
            <p:spPr bwMode="auto">
              <a:xfrm>
                <a:off x="3746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81" name="Rectangle 1996"/>
              <p:cNvSpPr>
                <a:spLocks noChangeArrowheads="1"/>
              </p:cNvSpPr>
              <p:nvPr/>
            </p:nvSpPr>
            <p:spPr bwMode="auto">
              <a:xfrm>
                <a:off x="3746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82" name="Rectangle 1997"/>
              <p:cNvSpPr>
                <a:spLocks noChangeArrowheads="1"/>
              </p:cNvSpPr>
              <p:nvPr/>
            </p:nvSpPr>
            <p:spPr bwMode="auto">
              <a:xfrm>
                <a:off x="3746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83" name="Rectangle 1998"/>
              <p:cNvSpPr>
                <a:spLocks noChangeArrowheads="1"/>
              </p:cNvSpPr>
              <p:nvPr/>
            </p:nvSpPr>
            <p:spPr bwMode="auto">
              <a:xfrm>
                <a:off x="3746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84" name="Rectangle 1999"/>
              <p:cNvSpPr>
                <a:spLocks noChangeArrowheads="1"/>
              </p:cNvSpPr>
              <p:nvPr/>
            </p:nvSpPr>
            <p:spPr bwMode="auto">
              <a:xfrm>
                <a:off x="3746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85" name="Rectangle 2000"/>
              <p:cNvSpPr>
                <a:spLocks noChangeArrowheads="1"/>
              </p:cNvSpPr>
              <p:nvPr/>
            </p:nvSpPr>
            <p:spPr bwMode="auto">
              <a:xfrm>
                <a:off x="3746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86" name="Rectangle 2001"/>
              <p:cNvSpPr>
                <a:spLocks noChangeArrowheads="1"/>
              </p:cNvSpPr>
              <p:nvPr/>
            </p:nvSpPr>
            <p:spPr bwMode="auto">
              <a:xfrm>
                <a:off x="3836" y="1041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87" name="Rectangle 2002"/>
              <p:cNvSpPr>
                <a:spLocks noChangeArrowheads="1"/>
              </p:cNvSpPr>
              <p:nvPr/>
            </p:nvSpPr>
            <p:spPr bwMode="auto">
              <a:xfrm>
                <a:off x="3836" y="1041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88" name="Rectangle 2003"/>
              <p:cNvSpPr>
                <a:spLocks noChangeArrowheads="1"/>
              </p:cNvSpPr>
              <p:nvPr/>
            </p:nvSpPr>
            <p:spPr bwMode="auto">
              <a:xfrm>
                <a:off x="3836" y="1112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89" name="Rectangle 2004"/>
              <p:cNvSpPr>
                <a:spLocks noChangeArrowheads="1"/>
              </p:cNvSpPr>
              <p:nvPr/>
            </p:nvSpPr>
            <p:spPr bwMode="auto">
              <a:xfrm>
                <a:off x="3836" y="1112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90" name="Rectangle 2005"/>
              <p:cNvSpPr>
                <a:spLocks noChangeArrowheads="1"/>
              </p:cNvSpPr>
              <p:nvPr/>
            </p:nvSpPr>
            <p:spPr bwMode="auto">
              <a:xfrm>
                <a:off x="3836" y="1150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91" name="Rectangle 2006"/>
              <p:cNvSpPr>
                <a:spLocks noChangeArrowheads="1"/>
              </p:cNvSpPr>
              <p:nvPr/>
            </p:nvSpPr>
            <p:spPr bwMode="auto">
              <a:xfrm>
                <a:off x="3836" y="1150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92" name="Rectangle 2007"/>
              <p:cNvSpPr>
                <a:spLocks noChangeArrowheads="1"/>
              </p:cNvSpPr>
              <p:nvPr/>
            </p:nvSpPr>
            <p:spPr bwMode="auto">
              <a:xfrm>
                <a:off x="3836" y="1197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93" name="Rectangle 2008"/>
              <p:cNvSpPr>
                <a:spLocks noChangeArrowheads="1"/>
              </p:cNvSpPr>
              <p:nvPr/>
            </p:nvSpPr>
            <p:spPr bwMode="auto">
              <a:xfrm>
                <a:off x="3836" y="1197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94" name="Rectangle 2009"/>
              <p:cNvSpPr>
                <a:spLocks noChangeArrowheads="1"/>
              </p:cNvSpPr>
              <p:nvPr/>
            </p:nvSpPr>
            <p:spPr bwMode="auto">
              <a:xfrm>
                <a:off x="3836" y="1169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95" name="Rectangle 2010"/>
              <p:cNvSpPr>
                <a:spLocks noChangeArrowheads="1"/>
              </p:cNvSpPr>
              <p:nvPr/>
            </p:nvSpPr>
            <p:spPr bwMode="auto">
              <a:xfrm>
                <a:off x="3836" y="1169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96" name="Freeform 2011"/>
              <p:cNvSpPr>
                <a:spLocks noEditPoints="1"/>
              </p:cNvSpPr>
              <p:nvPr/>
            </p:nvSpPr>
            <p:spPr bwMode="auto">
              <a:xfrm>
                <a:off x="3959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97" name="Freeform 2012"/>
              <p:cNvSpPr>
                <a:spLocks noEditPoints="1"/>
              </p:cNvSpPr>
              <p:nvPr/>
            </p:nvSpPr>
            <p:spPr bwMode="auto">
              <a:xfrm>
                <a:off x="3959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98" name="Freeform 2013"/>
              <p:cNvSpPr>
                <a:spLocks noEditPoints="1"/>
              </p:cNvSpPr>
              <p:nvPr/>
            </p:nvSpPr>
            <p:spPr bwMode="auto">
              <a:xfrm>
                <a:off x="3959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2215"/>
            <p:cNvGrpSpPr>
              <a:grpSpLocks/>
            </p:cNvGrpSpPr>
            <p:nvPr/>
          </p:nvGrpSpPr>
          <p:grpSpPr bwMode="auto">
            <a:xfrm>
              <a:off x="1589088" y="1200150"/>
              <a:ext cx="5995988" cy="903288"/>
              <a:chOff x="1001" y="756"/>
              <a:chExt cx="3777" cy="569"/>
            </a:xfrm>
          </p:grpSpPr>
          <p:sp>
            <p:nvSpPr>
              <p:cNvPr id="299" name="Freeform 2015"/>
              <p:cNvSpPr>
                <a:spLocks noEditPoints="1"/>
              </p:cNvSpPr>
              <p:nvPr/>
            </p:nvSpPr>
            <p:spPr bwMode="auto">
              <a:xfrm>
                <a:off x="3959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00" name="Freeform 2016"/>
              <p:cNvSpPr>
                <a:spLocks noEditPoints="1"/>
              </p:cNvSpPr>
              <p:nvPr/>
            </p:nvSpPr>
            <p:spPr bwMode="auto">
              <a:xfrm>
                <a:off x="3959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01" name="Freeform 2017"/>
              <p:cNvSpPr>
                <a:spLocks noEditPoints="1"/>
              </p:cNvSpPr>
              <p:nvPr/>
            </p:nvSpPr>
            <p:spPr bwMode="auto">
              <a:xfrm>
                <a:off x="3959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02" name="Freeform 2018"/>
              <p:cNvSpPr>
                <a:spLocks noEditPoints="1"/>
              </p:cNvSpPr>
              <p:nvPr/>
            </p:nvSpPr>
            <p:spPr bwMode="auto">
              <a:xfrm>
                <a:off x="3959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03" name="Freeform 2019"/>
              <p:cNvSpPr>
                <a:spLocks noEditPoints="1"/>
              </p:cNvSpPr>
              <p:nvPr/>
            </p:nvSpPr>
            <p:spPr bwMode="auto">
              <a:xfrm>
                <a:off x="3959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04" name="Rectangle 2020"/>
              <p:cNvSpPr>
                <a:spLocks noChangeArrowheads="1"/>
              </p:cNvSpPr>
              <p:nvPr/>
            </p:nvSpPr>
            <p:spPr bwMode="auto">
              <a:xfrm>
                <a:off x="4030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05" name="Rectangle 2021"/>
              <p:cNvSpPr>
                <a:spLocks noChangeArrowheads="1"/>
              </p:cNvSpPr>
              <p:nvPr/>
            </p:nvSpPr>
            <p:spPr bwMode="auto">
              <a:xfrm>
                <a:off x="4030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06" name="Rectangle 2022"/>
              <p:cNvSpPr>
                <a:spLocks noChangeArrowheads="1"/>
              </p:cNvSpPr>
              <p:nvPr/>
            </p:nvSpPr>
            <p:spPr bwMode="auto">
              <a:xfrm>
                <a:off x="4030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07" name="Rectangle 2023"/>
              <p:cNvSpPr>
                <a:spLocks noChangeArrowheads="1"/>
              </p:cNvSpPr>
              <p:nvPr/>
            </p:nvSpPr>
            <p:spPr bwMode="auto">
              <a:xfrm>
                <a:off x="4030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08" name="Rectangle 2024"/>
              <p:cNvSpPr>
                <a:spLocks noChangeArrowheads="1"/>
              </p:cNvSpPr>
              <p:nvPr/>
            </p:nvSpPr>
            <p:spPr bwMode="auto">
              <a:xfrm>
                <a:off x="4030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09" name="Rectangle 2025"/>
              <p:cNvSpPr>
                <a:spLocks noChangeArrowheads="1"/>
              </p:cNvSpPr>
              <p:nvPr/>
            </p:nvSpPr>
            <p:spPr bwMode="auto">
              <a:xfrm>
                <a:off x="4030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10" name="Rectangle 2026"/>
              <p:cNvSpPr>
                <a:spLocks noChangeArrowheads="1"/>
              </p:cNvSpPr>
              <p:nvPr/>
            </p:nvSpPr>
            <p:spPr bwMode="auto">
              <a:xfrm>
                <a:off x="4030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11" name="Rectangle 2027"/>
              <p:cNvSpPr>
                <a:spLocks noChangeArrowheads="1"/>
              </p:cNvSpPr>
              <p:nvPr/>
            </p:nvSpPr>
            <p:spPr bwMode="auto">
              <a:xfrm>
                <a:off x="4030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12" name="Rectangle 2028"/>
              <p:cNvSpPr>
                <a:spLocks noChangeArrowheads="1"/>
              </p:cNvSpPr>
              <p:nvPr/>
            </p:nvSpPr>
            <p:spPr bwMode="auto">
              <a:xfrm>
                <a:off x="4030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13" name="Rectangle 2029"/>
              <p:cNvSpPr>
                <a:spLocks noChangeArrowheads="1"/>
              </p:cNvSpPr>
              <p:nvPr/>
            </p:nvSpPr>
            <p:spPr bwMode="auto">
              <a:xfrm>
                <a:off x="4030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14" name="Rectangle 2030"/>
              <p:cNvSpPr>
                <a:spLocks noChangeArrowheads="1"/>
              </p:cNvSpPr>
              <p:nvPr/>
            </p:nvSpPr>
            <p:spPr bwMode="auto">
              <a:xfrm>
                <a:off x="4120" y="1041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15" name="Rectangle 2031"/>
              <p:cNvSpPr>
                <a:spLocks noChangeArrowheads="1"/>
              </p:cNvSpPr>
              <p:nvPr/>
            </p:nvSpPr>
            <p:spPr bwMode="auto">
              <a:xfrm>
                <a:off x="4120" y="1041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16" name="Rectangle 2032"/>
              <p:cNvSpPr>
                <a:spLocks noChangeArrowheads="1"/>
              </p:cNvSpPr>
              <p:nvPr/>
            </p:nvSpPr>
            <p:spPr bwMode="auto">
              <a:xfrm>
                <a:off x="4120" y="1112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17" name="Rectangle 2033"/>
              <p:cNvSpPr>
                <a:spLocks noChangeArrowheads="1"/>
              </p:cNvSpPr>
              <p:nvPr/>
            </p:nvSpPr>
            <p:spPr bwMode="auto">
              <a:xfrm>
                <a:off x="4120" y="1112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18" name="Rectangle 2034"/>
              <p:cNvSpPr>
                <a:spLocks noChangeArrowheads="1"/>
              </p:cNvSpPr>
              <p:nvPr/>
            </p:nvSpPr>
            <p:spPr bwMode="auto">
              <a:xfrm>
                <a:off x="4120" y="1150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19" name="Rectangle 2035"/>
              <p:cNvSpPr>
                <a:spLocks noChangeArrowheads="1"/>
              </p:cNvSpPr>
              <p:nvPr/>
            </p:nvSpPr>
            <p:spPr bwMode="auto">
              <a:xfrm>
                <a:off x="4120" y="1150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20" name="Rectangle 2036"/>
              <p:cNvSpPr>
                <a:spLocks noChangeArrowheads="1"/>
              </p:cNvSpPr>
              <p:nvPr/>
            </p:nvSpPr>
            <p:spPr bwMode="auto">
              <a:xfrm>
                <a:off x="4120" y="1197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21" name="Rectangle 2037"/>
              <p:cNvSpPr>
                <a:spLocks noChangeArrowheads="1"/>
              </p:cNvSpPr>
              <p:nvPr/>
            </p:nvSpPr>
            <p:spPr bwMode="auto">
              <a:xfrm>
                <a:off x="4120" y="1197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22" name="Rectangle 2038"/>
              <p:cNvSpPr>
                <a:spLocks noChangeArrowheads="1"/>
              </p:cNvSpPr>
              <p:nvPr/>
            </p:nvSpPr>
            <p:spPr bwMode="auto">
              <a:xfrm>
                <a:off x="4120" y="1169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23" name="Rectangle 2039"/>
              <p:cNvSpPr>
                <a:spLocks noChangeArrowheads="1"/>
              </p:cNvSpPr>
              <p:nvPr/>
            </p:nvSpPr>
            <p:spPr bwMode="auto">
              <a:xfrm>
                <a:off x="4120" y="1169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24" name="Freeform 2040"/>
              <p:cNvSpPr>
                <a:spLocks noEditPoints="1"/>
              </p:cNvSpPr>
              <p:nvPr/>
            </p:nvSpPr>
            <p:spPr bwMode="auto">
              <a:xfrm>
                <a:off x="4243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25" name="Freeform 2041"/>
              <p:cNvSpPr>
                <a:spLocks noEditPoints="1"/>
              </p:cNvSpPr>
              <p:nvPr/>
            </p:nvSpPr>
            <p:spPr bwMode="auto">
              <a:xfrm>
                <a:off x="4243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26" name="Freeform 2042"/>
              <p:cNvSpPr>
                <a:spLocks noEditPoints="1"/>
              </p:cNvSpPr>
              <p:nvPr/>
            </p:nvSpPr>
            <p:spPr bwMode="auto">
              <a:xfrm>
                <a:off x="4243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27" name="Freeform 2043"/>
              <p:cNvSpPr>
                <a:spLocks noEditPoints="1"/>
              </p:cNvSpPr>
              <p:nvPr/>
            </p:nvSpPr>
            <p:spPr bwMode="auto">
              <a:xfrm>
                <a:off x="4243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28" name="Freeform 2044"/>
              <p:cNvSpPr>
                <a:spLocks noEditPoints="1"/>
              </p:cNvSpPr>
              <p:nvPr/>
            </p:nvSpPr>
            <p:spPr bwMode="auto">
              <a:xfrm>
                <a:off x="4243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29" name="Freeform 2045"/>
              <p:cNvSpPr>
                <a:spLocks noEditPoints="1"/>
              </p:cNvSpPr>
              <p:nvPr/>
            </p:nvSpPr>
            <p:spPr bwMode="auto">
              <a:xfrm>
                <a:off x="4243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30" name="Freeform 2046"/>
              <p:cNvSpPr>
                <a:spLocks noEditPoints="1"/>
              </p:cNvSpPr>
              <p:nvPr/>
            </p:nvSpPr>
            <p:spPr bwMode="auto">
              <a:xfrm>
                <a:off x="4243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31" name="Freeform 2047"/>
              <p:cNvSpPr>
                <a:spLocks noEditPoints="1"/>
              </p:cNvSpPr>
              <p:nvPr/>
            </p:nvSpPr>
            <p:spPr bwMode="auto">
              <a:xfrm>
                <a:off x="4243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32" name="Rectangle 2048"/>
              <p:cNvSpPr>
                <a:spLocks noChangeArrowheads="1"/>
              </p:cNvSpPr>
              <p:nvPr/>
            </p:nvSpPr>
            <p:spPr bwMode="auto">
              <a:xfrm>
                <a:off x="4314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33" name="Rectangle 2049"/>
              <p:cNvSpPr>
                <a:spLocks noChangeArrowheads="1"/>
              </p:cNvSpPr>
              <p:nvPr/>
            </p:nvSpPr>
            <p:spPr bwMode="auto">
              <a:xfrm>
                <a:off x="4314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34" name="Rectangle 2050"/>
              <p:cNvSpPr>
                <a:spLocks noChangeArrowheads="1"/>
              </p:cNvSpPr>
              <p:nvPr/>
            </p:nvSpPr>
            <p:spPr bwMode="auto">
              <a:xfrm>
                <a:off x="4314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35" name="Rectangle 2051"/>
              <p:cNvSpPr>
                <a:spLocks noChangeArrowheads="1"/>
              </p:cNvSpPr>
              <p:nvPr/>
            </p:nvSpPr>
            <p:spPr bwMode="auto">
              <a:xfrm>
                <a:off x="4314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36" name="Rectangle 2052"/>
              <p:cNvSpPr>
                <a:spLocks noChangeArrowheads="1"/>
              </p:cNvSpPr>
              <p:nvPr/>
            </p:nvSpPr>
            <p:spPr bwMode="auto">
              <a:xfrm>
                <a:off x="4314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37" name="Rectangle 2053"/>
              <p:cNvSpPr>
                <a:spLocks noChangeArrowheads="1"/>
              </p:cNvSpPr>
              <p:nvPr/>
            </p:nvSpPr>
            <p:spPr bwMode="auto">
              <a:xfrm>
                <a:off x="4314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38" name="Rectangle 2054"/>
              <p:cNvSpPr>
                <a:spLocks noChangeArrowheads="1"/>
              </p:cNvSpPr>
              <p:nvPr/>
            </p:nvSpPr>
            <p:spPr bwMode="auto">
              <a:xfrm>
                <a:off x="4314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39" name="Rectangle 2055"/>
              <p:cNvSpPr>
                <a:spLocks noChangeArrowheads="1"/>
              </p:cNvSpPr>
              <p:nvPr/>
            </p:nvSpPr>
            <p:spPr bwMode="auto">
              <a:xfrm>
                <a:off x="4314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40" name="Rectangle 2056"/>
              <p:cNvSpPr>
                <a:spLocks noChangeArrowheads="1"/>
              </p:cNvSpPr>
              <p:nvPr/>
            </p:nvSpPr>
            <p:spPr bwMode="auto">
              <a:xfrm>
                <a:off x="4314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41" name="Rectangle 2057"/>
              <p:cNvSpPr>
                <a:spLocks noChangeArrowheads="1"/>
              </p:cNvSpPr>
              <p:nvPr/>
            </p:nvSpPr>
            <p:spPr bwMode="auto">
              <a:xfrm>
                <a:off x="4314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42" name="Rectangle 2058"/>
              <p:cNvSpPr>
                <a:spLocks noChangeArrowheads="1"/>
              </p:cNvSpPr>
              <p:nvPr/>
            </p:nvSpPr>
            <p:spPr bwMode="auto">
              <a:xfrm>
                <a:off x="4404" y="1041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43" name="Rectangle 2059"/>
              <p:cNvSpPr>
                <a:spLocks noChangeArrowheads="1"/>
              </p:cNvSpPr>
              <p:nvPr/>
            </p:nvSpPr>
            <p:spPr bwMode="auto">
              <a:xfrm>
                <a:off x="4404" y="1041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44" name="Rectangle 2060"/>
              <p:cNvSpPr>
                <a:spLocks noChangeArrowheads="1"/>
              </p:cNvSpPr>
              <p:nvPr/>
            </p:nvSpPr>
            <p:spPr bwMode="auto">
              <a:xfrm>
                <a:off x="4404" y="1112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45" name="Rectangle 2061"/>
              <p:cNvSpPr>
                <a:spLocks noChangeArrowheads="1"/>
              </p:cNvSpPr>
              <p:nvPr/>
            </p:nvSpPr>
            <p:spPr bwMode="auto">
              <a:xfrm>
                <a:off x="4404" y="1112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46" name="Rectangle 2062"/>
              <p:cNvSpPr>
                <a:spLocks noChangeArrowheads="1"/>
              </p:cNvSpPr>
              <p:nvPr/>
            </p:nvSpPr>
            <p:spPr bwMode="auto">
              <a:xfrm>
                <a:off x="4404" y="1150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47" name="Rectangle 2063"/>
              <p:cNvSpPr>
                <a:spLocks noChangeArrowheads="1"/>
              </p:cNvSpPr>
              <p:nvPr/>
            </p:nvSpPr>
            <p:spPr bwMode="auto">
              <a:xfrm>
                <a:off x="4404" y="1150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48" name="Rectangle 2064"/>
              <p:cNvSpPr>
                <a:spLocks noChangeArrowheads="1"/>
              </p:cNvSpPr>
              <p:nvPr/>
            </p:nvSpPr>
            <p:spPr bwMode="auto">
              <a:xfrm>
                <a:off x="4404" y="1197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49" name="Rectangle 2065"/>
              <p:cNvSpPr>
                <a:spLocks noChangeArrowheads="1"/>
              </p:cNvSpPr>
              <p:nvPr/>
            </p:nvSpPr>
            <p:spPr bwMode="auto">
              <a:xfrm>
                <a:off x="4404" y="1197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50" name="Rectangle 2066"/>
              <p:cNvSpPr>
                <a:spLocks noChangeArrowheads="1"/>
              </p:cNvSpPr>
              <p:nvPr/>
            </p:nvSpPr>
            <p:spPr bwMode="auto">
              <a:xfrm>
                <a:off x="4404" y="1169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51" name="Rectangle 2067"/>
              <p:cNvSpPr>
                <a:spLocks noChangeArrowheads="1"/>
              </p:cNvSpPr>
              <p:nvPr/>
            </p:nvSpPr>
            <p:spPr bwMode="auto">
              <a:xfrm>
                <a:off x="4404" y="1169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52" name="Freeform 2068"/>
              <p:cNvSpPr>
                <a:spLocks noEditPoints="1"/>
              </p:cNvSpPr>
              <p:nvPr/>
            </p:nvSpPr>
            <p:spPr bwMode="auto">
              <a:xfrm>
                <a:off x="4527" y="1041"/>
                <a:ext cx="246" cy="284"/>
              </a:xfrm>
              <a:custGeom>
                <a:avLst/>
                <a:gdLst>
                  <a:gd name="T0" fmla="*/ 30 w 104"/>
                  <a:gd name="T1" fmla="*/ 0 h 120"/>
                  <a:gd name="T2" fmla="*/ 0 w 104"/>
                  <a:gd name="T3" fmla="*/ 0 h 120"/>
                  <a:gd name="T4" fmla="*/ 0 w 104"/>
                  <a:gd name="T5" fmla="*/ 120 h 120"/>
                  <a:gd name="T6" fmla="*/ 101 w 104"/>
                  <a:gd name="T7" fmla="*/ 120 h 120"/>
                  <a:gd name="T8" fmla="*/ 101 w 104"/>
                  <a:gd name="T9" fmla="*/ 86 h 120"/>
                  <a:gd name="T10" fmla="*/ 104 w 104"/>
                  <a:gd name="T11" fmla="*/ 100 h 120"/>
                  <a:gd name="T12" fmla="*/ 99 w 104"/>
                  <a:gd name="T13" fmla="*/ 66 h 120"/>
                  <a:gd name="T14" fmla="*/ 80 w 104"/>
                  <a:gd name="T15" fmla="*/ 66 h 120"/>
                  <a:gd name="T16" fmla="*/ 80 w 104"/>
                  <a:gd name="T17" fmla="*/ 120 h 120"/>
                  <a:gd name="T18" fmla="*/ 68 w 104"/>
                  <a:gd name="T19" fmla="*/ 120 h 120"/>
                  <a:gd name="T20" fmla="*/ 68 w 104"/>
                  <a:gd name="T21" fmla="*/ 66 h 120"/>
                  <a:gd name="T22" fmla="*/ 68 w 104"/>
                  <a:gd name="T23" fmla="*/ 120 h 120"/>
                  <a:gd name="T24" fmla="*/ 30 w 104"/>
                  <a:gd name="T25" fmla="*/ 120 h 120"/>
                  <a:gd name="T26" fmla="*/ 30 w 104"/>
                  <a:gd name="T27" fmla="*/ 66 h 120"/>
                  <a:gd name="T28" fmla="*/ 0 w 104"/>
                  <a:gd name="T29" fmla="*/ 66 h 120"/>
                  <a:gd name="T30" fmla="*/ 0 w 104"/>
                  <a:gd name="T31" fmla="*/ 58 h 120"/>
                  <a:gd name="T32" fmla="*/ 0 w 104"/>
                  <a:gd name="T33" fmla="*/ 56 h 120"/>
                  <a:gd name="T34" fmla="*/ 0 w 104"/>
                  <a:gd name="T35" fmla="*/ 30 h 120"/>
                  <a:gd name="T36" fmla="*/ 30 w 104"/>
                  <a:gd name="T37" fmla="*/ 30 h 120"/>
                  <a:gd name="T38" fmla="*/ 30 w 104"/>
                  <a:gd name="T39" fmla="*/ 0 h 120"/>
                  <a:gd name="T40" fmla="*/ 88 w 104"/>
                  <a:gd name="T41" fmla="*/ 0 h 120"/>
                  <a:gd name="T42" fmla="*/ 80 w 104"/>
                  <a:gd name="T43" fmla="*/ 0 h 120"/>
                  <a:gd name="T44" fmla="*/ 80 w 104"/>
                  <a:gd name="T45" fmla="*/ 30 h 120"/>
                  <a:gd name="T46" fmla="*/ 94 w 104"/>
                  <a:gd name="T47" fmla="*/ 30 h 120"/>
                  <a:gd name="T48" fmla="*/ 88 w 104"/>
                  <a:gd name="T49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4" h="12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101" y="120"/>
                      <a:pt x="101" y="120"/>
                      <a:pt x="101" y="120"/>
                    </a:cubicBezTo>
                    <a:cubicBezTo>
                      <a:pt x="101" y="99"/>
                      <a:pt x="101" y="86"/>
                      <a:pt x="101" y="86"/>
                    </a:cubicBezTo>
                    <a:cubicBezTo>
                      <a:pt x="104" y="100"/>
                      <a:pt x="104" y="100"/>
                      <a:pt x="104" y="100"/>
                    </a:cubicBezTo>
                    <a:cubicBezTo>
                      <a:pt x="102" y="89"/>
                      <a:pt x="100" y="77"/>
                      <a:pt x="99" y="66"/>
                    </a:cubicBezTo>
                    <a:cubicBezTo>
                      <a:pt x="80" y="66"/>
                      <a:pt x="80" y="66"/>
                      <a:pt x="80" y="66"/>
                    </a:cubicBezTo>
                    <a:cubicBezTo>
                      <a:pt x="80" y="120"/>
                      <a:pt x="80" y="120"/>
                      <a:pt x="80" y="120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68" y="66"/>
                      <a:pt x="68" y="66"/>
                      <a:pt x="68" y="66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30" y="120"/>
                      <a:pt x="30" y="120"/>
                      <a:pt x="30" y="120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88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94" y="30"/>
                      <a:pt x="94" y="30"/>
                      <a:pt x="94" y="30"/>
                    </a:cubicBezTo>
                    <a:cubicBezTo>
                      <a:pt x="92" y="20"/>
                      <a:pt x="90" y="10"/>
                      <a:pt x="88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53" name="Freeform 2069"/>
              <p:cNvSpPr>
                <a:spLocks/>
              </p:cNvSpPr>
              <p:nvPr/>
            </p:nvSpPr>
            <p:spPr bwMode="auto">
              <a:xfrm>
                <a:off x="4766" y="1244"/>
                <a:ext cx="12" cy="81"/>
              </a:xfrm>
              <a:custGeom>
                <a:avLst/>
                <a:gdLst>
                  <a:gd name="T0" fmla="*/ 0 w 5"/>
                  <a:gd name="T1" fmla="*/ 0 h 34"/>
                  <a:gd name="T2" fmla="*/ 0 w 5"/>
                  <a:gd name="T3" fmla="*/ 34 h 34"/>
                  <a:gd name="T4" fmla="*/ 5 w 5"/>
                  <a:gd name="T5" fmla="*/ 34 h 34"/>
                  <a:gd name="T6" fmla="*/ 3 w 5"/>
                  <a:gd name="T7" fmla="*/ 14 h 34"/>
                  <a:gd name="T8" fmla="*/ 0 w 5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34">
                    <a:moveTo>
                      <a:pt x="0" y="0"/>
                    </a:moveTo>
                    <a:cubicBezTo>
                      <a:pt x="0" y="0"/>
                      <a:pt x="0" y="13"/>
                      <a:pt x="0" y="34"/>
                    </a:cubicBezTo>
                    <a:cubicBezTo>
                      <a:pt x="5" y="34"/>
                      <a:pt x="5" y="34"/>
                      <a:pt x="5" y="34"/>
                    </a:cubicBezTo>
                    <a:cubicBezTo>
                      <a:pt x="4" y="27"/>
                      <a:pt x="3" y="21"/>
                      <a:pt x="3" y="14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54" name="Freeform 2070"/>
              <p:cNvSpPr>
                <a:spLocks noEditPoints="1"/>
              </p:cNvSpPr>
              <p:nvPr/>
            </p:nvSpPr>
            <p:spPr bwMode="auto">
              <a:xfrm>
                <a:off x="4527" y="1112"/>
                <a:ext cx="227" cy="61"/>
              </a:xfrm>
              <a:custGeom>
                <a:avLst/>
                <a:gdLst>
                  <a:gd name="T0" fmla="*/ 30 w 96"/>
                  <a:gd name="T1" fmla="*/ 0 h 26"/>
                  <a:gd name="T2" fmla="*/ 0 w 96"/>
                  <a:gd name="T3" fmla="*/ 0 h 26"/>
                  <a:gd name="T4" fmla="*/ 0 w 96"/>
                  <a:gd name="T5" fmla="*/ 26 h 26"/>
                  <a:gd name="T6" fmla="*/ 0 w 96"/>
                  <a:gd name="T7" fmla="*/ 16 h 26"/>
                  <a:gd name="T8" fmla="*/ 30 w 96"/>
                  <a:gd name="T9" fmla="*/ 16 h 26"/>
                  <a:gd name="T10" fmla="*/ 30 w 96"/>
                  <a:gd name="T11" fmla="*/ 0 h 26"/>
                  <a:gd name="T12" fmla="*/ 94 w 96"/>
                  <a:gd name="T13" fmla="*/ 0 h 26"/>
                  <a:gd name="T14" fmla="*/ 80 w 96"/>
                  <a:gd name="T15" fmla="*/ 0 h 26"/>
                  <a:gd name="T16" fmla="*/ 80 w 96"/>
                  <a:gd name="T17" fmla="*/ 16 h 26"/>
                  <a:gd name="T18" fmla="*/ 96 w 96"/>
                  <a:gd name="T19" fmla="*/ 16 h 26"/>
                  <a:gd name="T20" fmla="*/ 94 w 96"/>
                  <a:gd name="T2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6" h="26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30" y="16"/>
                      <a:pt x="30" y="16"/>
                      <a:pt x="30" y="16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94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16"/>
                      <a:pt x="80" y="16"/>
                      <a:pt x="80" y="16"/>
                    </a:cubicBezTo>
                    <a:cubicBezTo>
                      <a:pt x="96" y="16"/>
                      <a:pt x="96" y="16"/>
                      <a:pt x="96" y="16"/>
                    </a:cubicBezTo>
                    <a:cubicBezTo>
                      <a:pt x="95" y="11"/>
                      <a:pt x="94" y="5"/>
                      <a:pt x="94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55" name="Freeform 2071"/>
              <p:cNvSpPr>
                <a:spLocks noEditPoints="1"/>
              </p:cNvSpPr>
              <p:nvPr/>
            </p:nvSpPr>
            <p:spPr bwMode="auto">
              <a:xfrm>
                <a:off x="4527" y="1150"/>
                <a:ext cx="230" cy="23"/>
              </a:xfrm>
              <a:custGeom>
                <a:avLst/>
                <a:gdLst>
                  <a:gd name="T0" fmla="*/ 30 w 97"/>
                  <a:gd name="T1" fmla="*/ 0 h 10"/>
                  <a:gd name="T2" fmla="*/ 0 w 97"/>
                  <a:gd name="T3" fmla="*/ 0 h 10"/>
                  <a:gd name="T4" fmla="*/ 0 w 97"/>
                  <a:gd name="T5" fmla="*/ 10 h 10"/>
                  <a:gd name="T6" fmla="*/ 0 w 97"/>
                  <a:gd name="T7" fmla="*/ 8 h 10"/>
                  <a:gd name="T8" fmla="*/ 30 w 97"/>
                  <a:gd name="T9" fmla="*/ 8 h 10"/>
                  <a:gd name="T10" fmla="*/ 30 w 97"/>
                  <a:gd name="T11" fmla="*/ 0 h 10"/>
                  <a:gd name="T12" fmla="*/ 96 w 97"/>
                  <a:gd name="T13" fmla="*/ 0 h 10"/>
                  <a:gd name="T14" fmla="*/ 80 w 97"/>
                  <a:gd name="T15" fmla="*/ 0 h 10"/>
                  <a:gd name="T16" fmla="*/ 80 w 97"/>
                  <a:gd name="T17" fmla="*/ 8 h 10"/>
                  <a:gd name="T18" fmla="*/ 97 w 97"/>
                  <a:gd name="T19" fmla="*/ 8 h 10"/>
                  <a:gd name="T20" fmla="*/ 96 w 97"/>
                  <a:gd name="T2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7" h="1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96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97" y="8"/>
                      <a:pt x="97" y="8"/>
                      <a:pt x="97" y="8"/>
                    </a:cubicBezTo>
                    <a:cubicBezTo>
                      <a:pt x="97" y="6"/>
                      <a:pt x="96" y="3"/>
                      <a:pt x="96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56" name="Freeform 2072"/>
              <p:cNvSpPr>
                <a:spLocks noEditPoints="1"/>
              </p:cNvSpPr>
              <p:nvPr/>
            </p:nvSpPr>
            <p:spPr bwMode="auto">
              <a:xfrm>
                <a:off x="4527" y="1169"/>
                <a:ext cx="234" cy="28"/>
              </a:xfrm>
              <a:custGeom>
                <a:avLst/>
                <a:gdLst>
                  <a:gd name="T0" fmla="*/ 30 w 99"/>
                  <a:gd name="T1" fmla="*/ 0 h 12"/>
                  <a:gd name="T2" fmla="*/ 0 w 99"/>
                  <a:gd name="T3" fmla="*/ 0 h 12"/>
                  <a:gd name="T4" fmla="*/ 0 w 99"/>
                  <a:gd name="T5" fmla="*/ 2 h 12"/>
                  <a:gd name="T6" fmla="*/ 0 w 99"/>
                  <a:gd name="T7" fmla="*/ 4 h 12"/>
                  <a:gd name="T8" fmla="*/ 0 w 99"/>
                  <a:gd name="T9" fmla="*/ 12 h 12"/>
                  <a:gd name="T10" fmla="*/ 30 w 99"/>
                  <a:gd name="T11" fmla="*/ 12 h 12"/>
                  <a:gd name="T12" fmla="*/ 30 w 99"/>
                  <a:gd name="T13" fmla="*/ 0 h 12"/>
                  <a:gd name="T14" fmla="*/ 97 w 99"/>
                  <a:gd name="T15" fmla="*/ 0 h 12"/>
                  <a:gd name="T16" fmla="*/ 80 w 99"/>
                  <a:gd name="T17" fmla="*/ 0 h 12"/>
                  <a:gd name="T18" fmla="*/ 80 w 99"/>
                  <a:gd name="T19" fmla="*/ 12 h 12"/>
                  <a:gd name="T20" fmla="*/ 99 w 99"/>
                  <a:gd name="T21" fmla="*/ 12 h 12"/>
                  <a:gd name="T22" fmla="*/ 97 w 99"/>
                  <a:gd name="T2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12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0" y="12"/>
                      <a:pt x="30" y="12"/>
                      <a:pt x="30" y="12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97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12"/>
                      <a:pt x="80" y="12"/>
                      <a:pt x="80" y="12"/>
                    </a:cubicBezTo>
                    <a:cubicBezTo>
                      <a:pt x="99" y="12"/>
                      <a:pt x="99" y="12"/>
                      <a:pt x="99" y="12"/>
                    </a:cubicBezTo>
                    <a:cubicBezTo>
                      <a:pt x="98" y="8"/>
                      <a:pt x="98" y="4"/>
                      <a:pt x="97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57" name="Rectangle 2073"/>
              <p:cNvSpPr>
                <a:spLocks noChangeArrowheads="1"/>
              </p:cNvSpPr>
              <p:nvPr/>
            </p:nvSpPr>
            <p:spPr bwMode="auto">
              <a:xfrm>
                <a:off x="4598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58" name="Rectangle 2074"/>
              <p:cNvSpPr>
                <a:spLocks noChangeArrowheads="1"/>
              </p:cNvSpPr>
              <p:nvPr/>
            </p:nvSpPr>
            <p:spPr bwMode="auto">
              <a:xfrm>
                <a:off x="4598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59" name="Rectangle 2075"/>
              <p:cNvSpPr>
                <a:spLocks noChangeArrowheads="1"/>
              </p:cNvSpPr>
              <p:nvPr/>
            </p:nvSpPr>
            <p:spPr bwMode="auto">
              <a:xfrm>
                <a:off x="4598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60" name="Rectangle 2076"/>
              <p:cNvSpPr>
                <a:spLocks noChangeArrowheads="1"/>
              </p:cNvSpPr>
              <p:nvPr/>
            </p:nvSpPr>
            <p:spPr bwMode="auto">
              <a:xfrm>
                <a:off x="4598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61" name="Rectangle 2077"/>
              <p:cNvSpPr>
                <a:spLocks noChangeArrowheads="1"/>
              </p:cNvSpPr>
              <p:nvPr/>
            </p:nvSpPr>
            <p:spPr bwMode="auto">
              <a:xfrm>
                <a:off x="4598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62" name="Rectangle 2078"/>
              <p:cNvSpPr>
                <a:spLocks noChangeArrowheads="1"/>
              </p:cNvSpPr>
              <p:nvPr/>
            </p:nvSpPr>
            <p:spPr bwMode="auto">
              <a:xfrm>
                <a:off x="4598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63" name="Rectangle 2079"/>
              <p:cNvSpPr>
                <a:spLocks noChangeArrowheads="1"/>
              </p:cNvSpPr>
              <p:nvPr/>
            </p:nvSpPr>
            <p:spPr bwMode="auto">
              <a:xfrm>
                <a:off x="4598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64" name="Rectangle 2080"/>
              <p:cNvSpPr>
                <a:spLocks noChangeArrowheads="1"/>
              </p:cNvSpPr>
              <p:nvPr/>
            </p:nvSpPr>
            <p:spPr bwMode="auto">
              <a:xfrm>
                <a:off x="4598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65" name="Rectangle 2081"/>
              <p:cNvSpPr>
                <a:spLocks noChangeArrowheads="1"/>
              </p:cNvSpPr>
              <p:nvPr/>
            </p:nvSpPr>
            <p:spPr bwMode="auto">
              <a:xfrm>
                <a:off x="4598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66" name="Rectangle 2082"/>
              <p:cNvSpPr>
                <a:spLocks noChangeArrowheads="1"/>
              </p:cNvSpPr>
              <p:nvPr/>
            </p:nvSpPr>
            <p:spPr bwMode="auto">
              <a:xfrm>
                <a:off x="4598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67" name="Rectangle 2083"/>
              <p:cNvSpPr>
                <a:spLocks noChangeArrowheads="1"/>
              </p:cNvSpPr>
              <p:nvPr/>
            </p:nvSpPr>
            <p:spPr bwMode="auto">
              <a:xfrm>
                <a:off x="4688" y="1041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68" name="Rectangle 2084"/>
              <p:cNvSpPr>
                <a:spLocks noChangeArrowheads="1"/>
              </p:cNvSpPr>
              <p:nvPr/>
            </p:nvSpPr>
            <p:spPr bwMode="auto">
              <a:xfrm>
                <a:off x="4688" y="1041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69" name="Rectangle 2085"/>
              <p:cNvSpPr>
                <a:spLocks noChangeArrowheads="1"/>
              </p:cNvSpPr>
              <p:nvPr/>
            </p:nvSpPr>
            <p:spPr bwMode="auto">
              <a:xfrm>
                <a:off x="4688" y="1112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70" name="Rectangle 2086"/>
              <p:cNvSpPr>
                <a:spLocks noChangeArrowheads="1"/>
              </p:cNvSpPr>
              <p:nvPr/>
            </p:nvSpPr>
            <p:spPr bwMode="auto">
              <a:xfrm>
                <a:off x="4688" y="1112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71" name="Rectangle 2087"/>
              <p:cNvSpPr>
                <a:spLocks noChangeArrowheads="1"/>
              </p:cNvSpPr>
              <p:nvPr/>
            </p:nvSpPr>
            <p:spPr bwMode="auto">
              <a:xfrm>
                <a:off x="4688" y="1150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72" name="Rectangle 2088"/>
              <p:cNvSpPr>
                <a:spLocks noChangeArrowheads="1"/>
              </p:cNvSpPr>
              <p:nvPr/>
            </p:nvSpPr>
            <p:spPr bwMode="auto">
              <a:xfrm>
                <a:off x="4688" y="1150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73" name="Rectangle 2089"/>
              <p:cNvSpPr>
                <a:spLocks noChangeArrowheads="1"/>
              </p:cNvSpPr>
              <p:nvPr/>
            </p:nvSpPr>
            <p:spPr bwMode="auto">
              <a:xfrm>
                <a:off x="4688" y="1197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74" name="Rectangle 2090"/>
              <p:cNvSpPr>
                <a:spLocks noChangeArrowheads="1"/>
              </p:cNvSpPr>
              <p:nvPr/>
            </p:nvSpPr>
            <p:spPr bwMode="auto">
              <a:xfrm>
                <a:off x="4688" y="1197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75" name="Rectangle 2091"/>
              <p:cNvSpPr>
                <a:spLocks noChangeArrowheads="1"/>
              </p:cNvSpPr>
              <p:nvPr/>
            </p:nvSpPr>
            <p:spPr bwMode="auto">
              <a:xfrm>
                <a:off x="4688" y="1169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76" name="Rectangle 2092"/>
              <p:cNvSpPr>
                <a:spLocks noChangeArrowheads="1"/>
              </p:cNvSpPr>
              <p:nvPr/>
            </p:nvSpPr>
            <p:spPr bwMode="auto">
              <a:xfrm>
                <a:off x="4688" y="1169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77" name="Freeform 2093"/>
              <p:cNvSpPr>
                <a:spLocks/>
              </p:cNvSpPr>
              <p:nvPr/>
            </p:nvSpPr>
            <p:spPr bwMode="auto">
              <a:xfrm>
                <a:off x="1001" y="967"/>
                <a:ext cx="118" cy="74"/>
              </a:xfrm>
              <a:custGeom>
                <a:avLst/>
                <a:gdLst>
                  <a:gd name="T0" fmla="*/ 50 w 50"/>
                  <a:gd name="T1" fmla="*/ 0 h 31"/>
                  <a:gd name="T2" fmla="*/ 10 w 50"/>
                  <a:gd name="T3" fmla="*/ 23 h 31"/>
                  <a:gd name="T4" fmla="*/ 10 w 50"/>
                  <a:gd name="T5" fmla="*/ 31 h 31"/>
                  <a:gd name="T6" fmla="*/ 0 w 50"/>
                  <a:gd name="T7" fmla="*/ 31 h 31"/>
                  <a:gd name="T8" fmla="*/ 0 w 50"/>
                  <a:gd name="T9" fmla="*/ 31 h 31"/>
                  <a:gd name="T10" fmla="*/ 50 w 50"/>
                  <a:gd name="T11" fmla="*/ 31 h 31"/>
                  <a:gd name="T12" fmla="*/ 50 w 50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" h="31">
                    <a:moveTo>
                      <a:pt x="50" y="0"/>
                    </a:moveTo>
                    <a:cubicBezTo>
                      <a:pt x="36" y="6"/>
                      <a:pt x="23" y="14"/>
                      <a:pt x="10" y="23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50" y="31"/>
                      <a:pt x="50" y="31"/>
                      <a:pt x="50" y="31"/>
                    </a:cubicBezTo>
                    <a:cubicBezTo>
                      <a:pt x="50" y="0"/>
                      <a:pt x="50" y="0"/>
                      <a:pt x="5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78" name="Freeform 2094"/>
              <p:cNvSpPr>
                <a:spLocks/>
              </p:cNvSpPr>
              <p:nvPr/>
            </p:nvSpPr>
            <p:spPr bwMode="auto">
              <a:xfrm>
                <a:off x="1001" y="1022"/>
                <a:ext cx="24" cy="19"/>
              </a:xfrm>
              <a:custGeom>
                <a:avLst/>
                <a:gdLst>
                  <a:gd name="T0" fmla="*/ 10 w 10"/>
                  <a:gd name="T1" fmla="*/ 0 h 8"/>
                  <a:gd name="T2" fmla="*/ 0 w 10"/>
                  <a:gd name="T3" fmla="*/ 8 h 8"/>
                  <a:gd name="T4" fmla="*/ 10 w 10"/>
                  <a:gd name="T5" fmla="*/ 8 h 8"/>
                  <a:gd name="T6" fmla="*/ 10 w 10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8">
                    <a:moveTo>
                      <a:pt x="10" y="0"/>
                    </a:moveTo>
                    <a:cubicBezTo>
                      <a:pt x="7" y="3"/>
                      <a:pt x="3" y="5"/>
                      <a:pt x="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0"/>
                      <a:pt x="10" y="0"/>
                      <a:pt x="10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79" name="Freeform 2095"/>
              <p:cNvSpPr>
                <a:spLocks/>
              </p:cNvSpPr>
              <p:nvPr/>
            </p:nvSpPr>
            <p:spPr bwMode="auto">
              <a:xfrm>
                <a:off x="1119" y="913"/>
                <a:ext cx="284" cy="128"/>
              </a:xfrm>
              <a:custGeom>
                <a:avLst/>
                <a:gdLst>
                  <a:gd name="T0" fmla="*/ 120 w 120"/>
                  <a:gd name="T1" fmla="*/ 0 h 54"/>
                  <a:gd name="T2" fmla="*/ 80 w 120"/>
                  <a:gd name="T3" fmla="*/ 0 h 54"/>
                  <a:gd name="T4" fmla="*/ 80 w 120"/>
                  <a:gd name="T5" fmla="*/ 54 h 54"/>
                  <a:gd name="T6" fmla="*/ 68 w 120"/>
                  <a:gd name="T7" fmla="*/ 54 h 54"/>
                  <a:gd name="T8" fmla="*/ 68 w 120"/>
                  <a:gd name="T9" fmla="*/ 1 h 54"/>
                  <a:gd name="T10" fmla="*/ 68 w 120"/>
                  <a:gd name="T11" fmla="*/ 1 h 54"/>
                  <a:gd name="T12" fmla="*/ 68 w 120"/>
                  <a:gd name="T13" fmla="*/ 54 h 54"/>
                  <a:gd name="T14" fmla="*/ 30 w 120"/>
                  <a:gd name="T15" fmla="*/ 54 h 54"/>
                  <a:gd name="T16" fmla="*/ 30 w 120"/>
                  <a:gd name="T17" fmla="*/ 12 h 54"/>
                  <a:gd name="T18" fmla="*/ 0 w 120"/>
                  <a:gd name="T19" fmla="*/ 23 h 54"/>
                  <a:gd name="T20" fmla="*/ 0 w 120"/>
                  <a:gd name="T21" fmla="*/ 54 h 54"/>
                  <a:gd name="T22" fmla="*/ 120 w 120"/>
                  <a:gd name="T23" fmla="*/ 54 h 54"/>
                  <a:gd name="T24" fmla="*/ 120 w 120"/>
                  <a:gd name="T2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0" h="54"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54"/>
                      <a:pt x="80" y="54"/>
                      <a:pt x="80" y="54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68" y="1"/>
                      <a:pt x="68" y="1"/>
                      <a:pt x="68" y="1"/>
                    </a:cubicBezTo>
                    <a:cubicBezTo>
                      <a:pt x="68" y="1"/>
                      <a:pt x="68" y="1"/>
                      <a:pt x="68" y="1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30" y="54"/>
                      <a:pt x="30" y="54"/>
                      <a:pt x="30" y="54"/>
                    </a:cubicBezTo>
                    <a:cubicBezTo>
                      <a:pt x="30" y="12"/>
                      <a:pt x="30" y="12"/>
                      <a:pt x="30" y="12"/>
                    </a:cubicBezTo>
                    <a:cubicBezTo>
                      <a:pt x="20" y="15"/>
                      <a:pt x="10" y="19"/>
                      <a:pt x="0" y="23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120" y="54"/>
                      <a:pt x="120" y="54"/>
                      <a:pt x="120" y="54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80" name="Freeform 2096"/>
              <p:cNvSpPr>
                <a:spLocks/>
              </p:cNvSpPr>
              <p:nvPr/>
            </p:nvSpPr>
            <p:spPr bwMode="auto">
              <a:xfrm>
                <a:off x="1309" y="898"/>
                <a:ext cx="94" cy="15"/>
              </a:xfrm>
              <a:custGeom>
                <a:avLst/>
                <a:gdLst>
                  <a:gd name="T0" fmla="*/ 40 w 40"/>
                  <a:gd name="T1" fmla="*/ 0 h 6"/>
                  <a:gd name="T2" fmla="*/ 8 w 40"/>
                  <a:gd name="T3" fmla="*/ 4 h 6"/>
                  <a:gd name="T4" fmla="*/ 0 w 40"/>
                  <a:gd name="T5" fmla="*/ 5 h 6"/>
                  <a:gd name="T6" fmla="*/ 0 w 40"/>
                  <a:gd name="T7" fmla="*/ 6 h 6"/>
                  <a:gd name="T8" fmla="*/ 40 w 40"/>
                  <a:gd name="T9" fmla="*/ 6 h 6"/>
                  <a:gd name="T10" fmla="*/ 40 w 40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6">
                    <a:moveTo>
                      <a:pt x="40" y="0"/>
                    </a:move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5" y="4"/>
                      <a:pt x="0" y="5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81" name="Freeform 2097"/>
              <p:cNvSpPr>
                <a:spLocks/>
              </p:cNvSpPr>
              <p:nvPr/>
            </p:nvSpPr>
            <p:spPr bwMode="auto">
              <a:xfrm>
                <a:off x="1190" y="915"/>
                <a:ext cx="90" cy="126"/>
              </a:xfrm>
              <a:custGeom>
                <a:avLst/>
                <a:gdLst>
                  <a:gd name="T0" fmla="*/ 38 w 38"/>
                  <a:gd name="T1" fmla="*/ 0 h 53"/>
                  <a:gd name="T2" fmla="*/ 0 w 38"/>
                  <a:gd name="T3" fmla="*/ 11 h 53"/>
                  <a:gd name="T4" fmla="*/ 0 w 38"/>
                  <a:gd name="T5" fmla="*/ 53 h 53"/>
                  <a:gd name="T6" fmla="*/ 38 w 38"/>
                  <a:gd name="T7" fmla="*/ 53 h 53"/>
                  <a:gd name="T8" fmla="*/ 38 w 38"/>
                  <a:gd name="T9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53">
                    <a:moveTo>
                      <a:pt x="38" y="0"/>
                    </a:moveTo>
                    <a:cubicBezTo>
                      <a:pt x="28" y="2"/>
                      <a:pt x="15" y="6"/>
                      <a:pt x="0" y="11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82" name="Freeform 2098"/>
              <p:cNvSpPr>
                <a:spLocks/>
              </p:cNvSpPr>
              <p:nvPr/>
            </p:nvSpPr>
            <p:spPr bwMode="auto">
              <a:xfrm>
                <a:off x="1280" y="913"/>
                <a:ext cx="29" cy="128"/>
              </a:xfrm>
              <a:custGeom>
                <a:avLst/>
                <a:gdLst>
                  <a:gd name="T0" fmla="*/ 12 w 12"/>
                  <a:gd name="T1" fmla="*/ 0 h 54"/>
                  <a:gd name="T2" fmla="*/ 7 w 12"/>
                  <a:gd name="T3" fmla="*/ 0 h 54"/>
                  <a:gd name="T4" fmla="*/ 0 w 12"/>
                  <a:gd name="T5" fmla="*/ 1 h 54"/>
                  <a:gd name="T6" fmla="*/ 0 w 12"/>
                  <a:gd name="T7" fmla="*/ 54 h 54"/>
                  <a:gd name="T8" fmla="*/ 12 w 12"/>
                  <a:gd name="T9" fmla="*/ 54 h 54"/>
                  <a:gd name="T10" fmla="*/ 12 w 12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3" y="1"/>
                      <a:pt x="0" y="1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83" name="Freeform 2099"/>
              <p:cNvSpPr>
                <a:spLocks/>
              </p:cNvSpPr>
              <p:nvPr/>
            </p:nvSpPr>
            <p:spPr bwMode="auto">
              <a:xfrm>
                <a:off x="1297" y="910"/>
                <a:ext cx="12" cy="3"/>
              </a:xfrm>
              <a:custGeom>
                <a:avLst/>
                <a:gdLst>
                  <a:gd name="T0" fmla="*/ 5 w 5"/>
                  <a:gd name="T1" fmla="*/ 0 h 1"/>
                  <a:gd name="T2" fmla="*/ 0 w 5"/>
                  <a:gd name="T3" fmla="*/ 1 h 1"/>
                  <a:gd name="T4" fmla="*/ 5 w 5"/>
                  <a:gd name="T5" fmla="*/ 1 h 1"/>
                  <a:gd name="T6" fmla="*/ 5 w 5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">
                    <a:moveTo>
                      <a:pt x="5" y="0"/>
                    </a:moveTo>
                    <a:cubicBezTo>
                      <a:pt x="4" y="0"/>
                      <a:pt x="2" y="0"/>
                      <a:pt x="0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84" name="Freeform 2100"/>
              <p:cNvSpPr>
                <a:spLocks/>
              </p:cNvSpPr>
              <p:nvPr/>
            </p:nvSpPr>
            <p:spPr bwMode="auto">
              <a:xfrm>
                <a:off x="1403" y="898"/>
                <a:ext cx="284" cy="143"/>
              </a:xfrm>
              <a:custGeom>
                <a:avLst/>
                <a:gdLst>
                  <a:gd name="T0" fmla="*/ 0 w 284"/>
                  <a:gd name="T1" fmla="*/ 0 h 143"/>
                  <a:gd name="T2" fmla="*/ 0 w 284"/>
                  <a:gd name="T3" fmla="*/ 0 h 143"/>
                  <a:gd name="T4" fmla="*/ 0 w 284"/>
                  <a:gd name="T5" fmla="*/ 143 h 143"/>
                  <a:gd name="T6" fmla="*/ 284 w 284"/>
                  <a:gd name="T7" fmla="*/ 143 h 143"/>
                  <a:gd name="T8" fmla="*/ 284 w 284"/>
                  <a:gd name="T9" fmla="*/ 15 h 143"/>
                  <a:gd name="T10" fmla="*/ 190 w 284"/>
                  <a:gd name="T11" fmla="*/ 15 h 143"/>
                  <a:gd name="T12" fmla="*/ 190 w 284"/>
                  <a:gd name="T13" fmla="*/ 143 h 143"/>
                  <a:gd name="T14" fmla="*/ 161 w 284"/>
                  <a:gd name="T15" fmla="*/ 143 h 143"/>
                  <a:gd name="T16" fmla="*/ 161 w 284"/>
                  <a:gd name="T17" fmla="*/ 15 h 143"/>
                  <a:gd name="T18" fmla="*/ 161 w 284"/>
                  <a:gd name="T19" fmla="*/ 143 h 143"/>
                  <a:gd name="T20" fmla="*/ 71 w 284"/>
                  <a:gd name="T21" fmla="*/ 143 h 143"/>
                  <a:gd name="T22" fmla="*/ 71 w 284"/>
                  <a:gd name="T23" fmla="*/ 15 h 143"/>
                  <a:gd name="T24" fmla="*/ 0 w 284"/>
                  <a:gd name="T25" fmla="*/ 15 h 143"/>
                  <a:gd name="T26" fmla="*/ 0 w 284"/>
                  <a:gd name="T2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4" h="143">
                    <a:moveTo>
                      <a:pt x="0" y="0"/>
                    </a:moveTo>
                    <a:lnTo>
                      <a:pt x="0" y="0"/>
                    </a:lnTo>
                    <a:lnTo>
                      <a:pt x="0" y="143"/>
                    </a:lnTo>
                    <a:lnTo>
                      <a:pt x="284" y="143"/>
                    </a:lnTo>
                    <a:lnTo>
                      <a:pt x="284" y="15"/>
                    </a:lnTo>
                    <a:lnTo>
                      <a:pt x="190" y="15"/>
                    </a:lnTo>
                    <a:lnTo>
                      <a:pt x="190" y="143"/>
                    </a:lnTo>
                    <a:lnTo>
                      <a:pt x="161" y="143"/>
                    </a:lnTo>
                    <a:lnTo>
                      <a:pt x="161" y="15"/>
                    </a:lnTo>
                    <a:lnTo>
                      <a:pt x="161" y="143"/>
                    </a:lnTo>
                    <a:lnTo>
                      <a:pt x="71" y="143"/>
                    </a:lnTo>
                    <a:lnTo>
                      <a:pt x="71" y="15"/>
                    </a:lnTo>
                    <a:lnTo>
                      <a:pt x="0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85" name="Freeform 2101"/>
              <p:cNvSpPr>
                <a:spLocks/>
              </p:cNvSpPr>
              <p:nvPr/>
            </p:nvSpPr>
            <p:spPr bwMode="auto">
              <a:xfrm>
                <a:off x="1403" y="898"/>
                <a:ext cx="284" cy="143"/>
              </a:xfrm>
              <a:custGeom>
                <a:avLst/>
                <a:gdLst>
                  <a:gd name="T0" fmla="*/ 0 w 284"/>
                  <a:gd name="T1" fmla="*/ 0 h 143"/>
                  <a:gd name="T2" fmla="*/ 0 w 284"/>
                  <a:gd name="T3" fmla="*/ 0 h 143"/>
                  <a:gd name="T4" fmla="*/ 0 w 284"/>
                  <a:gd name="T5" fmla="*/ 143 h 143"/>
                  <a:gd name="T6" fmla="*/ 284 w 284"/>
                  <a:gd name="T7" fmla="*/ 143 h 143"/>
                  <a:gd name="T8" fmla="*/ 284 w 284"/>
                  <a:gd name="T9" fmla="*/ 15 h 143"/>
                  <a:gd name="T10" fmla="*/ 190 w 284"/>
                  <a:gd name="T11" fmla="*/ 15 h 143"/>
                  <a:gd name="T12" fmla="*/ 190 w 284"/>
                  <a:gd name="T13" fmla="*/ 143 h 143"/>
                  <a:gd name="T14" fmla="*/ 161 w 284"/>
                  <a:gd name="T15" fmla="*/ 143 h 143"/>
                  <a:gd name="T16" fmla="*/ 161 w 284"/>
                  <a:gd name="T17" fmla="*/ 15 h 143"/>
                  <a:gd name="T18" fmla="*/ 161 w 284"/>
                  <a:gd name="T19" fmla="*/ 143 h 143"/>
                  <a:gd name="T20" fmla="*/ 71 w 284"/>
                  <a:gd name="T21" fmla="*/ 143 h 143"/>
                  <a:gd name="T22" fmla="*/ 71 w 284"/>
                  <a:gd name="T23" fmla="*/ 15 h 143"/>
                  <a:gd name="T24" fmla="*/ 0 w 284"/>
                  <a:gd name="T25" fmla="*/ 15 h 143"/>
                  <a:gd name="T26" fmla="*/ 0 w 284"/>
                  <a:gd name="T2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4" h="143">
                    <a:moveTo>
                      <a:pt x="0" y="0"/>
                    </a:moveTo>
                    <a:lnTo>
                      <a:pt x="0" y="0"/>
                    </a:lnTo>
                    <a:lnTo>
                      <a:pt x="0" y="143"/>
                    </a:lnTo>
                    <a:lnTo>
                      <a:pt x="284" y="143"/>
                    </a:lnTo>
                    <a:lnTo>
                      <a:pt x="284" y="15"/>
                    </a:lnTo>
                    <a:lnTo>
                      <a:pt x="190" y="15"/>
                    </a:lnTo>
                    <a:lnTo>
                      <a:pt x="190" y="143"/>
                    </a:lnTo>
                    <a:lnTo>
                      <a:pt x="161" y="143"/>
                    </a:lnTo>
                    <a:lnTo>
                      <a:pt x="161" y="15"/>
                    </a:lnTo>
                    <a:lnTo>
                      <a:pt x="161" y="143"/>
                    </a:lnTo>
                    <a:lnTo>
                      <a:pt x="71" y="143"/>
                    </a:lnTo>
                    <a:lnTo>
                      <a:pt x="71" y="15"/>
                    </a:lnTo>
                    <a:lnTo>
                      <a:pt x="0" y="1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86" name="Freeform 2102"/>
              <p:cNvSpPr>
                <a:spLocks/>
              </p:cNvSpPr>
              <p:nvPr/>
            </p:nvSpPr>
            <p:spPr bwMode="auto">
              <a:xfrm>
                <a:off x="1678" y="865"/>
                <a:ext cx="9" cy="0"/>
              </a:xfrm>
              <a:custGeom>
                <a:avLst/>
                <a:gdLst>
                  <a:gd name="T0" fmla="*/ 9 w 9"/>
                  <a:gd name="T1" fmla="*/ 0 w 9"/>
                  <a:gd name="T2" fmla="*/ 9 w 9"/>
                  <a:gd name="T3" fmla="*/ 9 w 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">
                    <a:moveTo>
                      <a:pt x="9" y="0"/>
                    </a:moveTo>
                    <a:lnTo>
                      <a:pt x="0" y="0"/>
                    </a:lnTo>
                    <a:lnTo>
                      <a:pt x="9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87" name="Freeform 2103"/>
              <p:cNvSpPr>
                <a:spLocks/>
              </p:cNvSpPr>
              <p:nvPr/>
            </p:nvSpPr>
            <p:spPr bwMode="auto">
              <a:xfrm>
                <a:off x="1678" y="865"/>
                <a:ext cx="9" cy="0"/>
              </a:xfrm>
              <a:custGeom>
                <a:avLst/>
                <a:gdLst>
                  <a:gd name="T0" fmla="*/ 9 w 9"/>
                  <a:gd name="T1" fmla="*/ 0 w 9"/>
                  <a:gd name="T2" fmla="*/ 9 w 9"/>
                  <a:gd name="T3" fmla="*/ 9 w 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">
                    <a:moveTo>
                      <a:pt x="9" y="0"/>
                    </a:moveTo>
                    <a:lnTo>
                      <a:pt x="0" y="0"/>
                    </a:lnTo>
                    <a:lnTo>
                      <a:pt x="9" y="0"/>
                    </a:lnTo>
                    <a:lnTo>
                      <a:pt x="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88" name="Freeform 2104"/>
              <p:cNvSpPr>
                <a:spLocks/>
              </p:cNvSpPr>
              <p:nvPr/>
            </p:nvSpPr>
            <p:spPr bwMode="auto">
              <a:xfrm>
                <a:off x="1593" y="865"/>
                <a:ext cx="94" cy="19"/>
              </a:xfrm>
              <a:custGeom>
                <a:avLst/>
                <a:gdLst>
                  <a:gd name="T0" fmla="*/ 94 w 94"/>
                  <a:gd name="T1" fmla="*/ 0 h 19"/>
                  <a:gd name="T2" fmla="*/ 85 w 94"/>
                  <a:gd name="T3" fmla="*/ 0 h 19"/>
                  <a:gd name="T4" fmla="*/ 0 w 94"/>
                  <a:gd name="T5" fmla="*/ 10 h 19"/>
                  <a:gd name="T6" fmla="*/ 0 w 94"/>
                  <a:gd name="T7" fmla="*/ 19 h 19"/>
                  <a:gd name="T8" fmla="*/ 94 w 94"/>
                  <a:gd name="T9" fmla="*/ 19 h 19"/>
                  <a:gd name="T10" fmla="*/ 94 w 94"/>
                  <a:gd name="T11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4" h="19">
                    <a:moveTo>
                      <a:pt x="94" y="0"/>
                    </a:moveTo>
                    <a:lnTo>
                      <a:pt x="85" y="0"/>
                    </a:lnTo>
                    <a:lnTo>
                      <a:pt x="0" y="10"/>
                    </a:lnTo>
                    <a:lnTo>
                      <a:pt x="0" y="19"/>
                    </a:lnTo>
                    <a:lnTo>
                      <a:pt x="94" y="19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89" name="Freeform 2105"/>
              <p:cNvSpPr>
                <a:spLocks/>
              </p:cNvSpPr>
              <p:nvPr/>
            </p:nvSpPr>
            <p:spPr bwMode="auto">
              <a:xfrm>
                <a:off x="1593" y="865"/>
                <a:ext cx="94" cy="19"/>
              </a:xfrm>
              <a:custGeom>
                <a:avLst/>
                <a:gdLst>
                  <a:gd name="T0" fmla="*/ 94 w 94"/>
                  <a:gd name="T1" fmla="*/ 0 h 19"/>
                  <a:gd name="T2" fmla="*/ 85 w 94"/>
                  <a:gd name="T3" fmla="*/ 0 h 19"/>
                  <a:gd name="T4" fmla="*/ 0 w 94"/>
                  <a:gd name="T5" fmla="*/ 10 h 19"/>
                  <a:gd name="T6" fmla="*/ 0 w 94"/>
                  <a:gd name="T7" fmla="*/ 19 h 19"/>
                  <a:gd name="T8" fmla="*/ 94 w 94"/>
                  <a:gd name="T9" fmla="*/ 19 h 19"/>
                  <a:gd name="T10" fmla="*/ 94 w 94"/>
                  <a:gd name="T11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4" h="19">
                    <a:moveTo>
                      <a:pt x="94" y="0"/>
                    </a:moveTo>
                    <a:lnTo>
                      <a:pt x="85" y="0"/>
                    </a:lnTo>
                    <a:lnTo>
                      <a:pt x="0" y="10"/>
                    </a:lnTo>
                    <a:lnTo>
                      <a:pt x="0" y="19"/>
                    </a:lnTo>
                    <a:lnTo>
                      <a:pt x="94" y="19"/>
                    </a:lnTo>
                    <a:lnTo>
                      <a:pt x="9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90" name="Freeform 2106"/>
              <p:cNvSpPr>
                <a:spLocks noEditPoints="1"/>
              </p:cNvSpPr>
              <p:nvPr/>
            </p:nvSpPr>
            <p:spPr bwMode="auto">
              <a:xfrm>
                <a:off x="1403" y="884"/>
                <a:ext cx="284" cy="29"/>
              </a:xfrm>
              <a:custGeom>
                <a:avLst/>
                <a:gdLst>
                  <a:gd name="T0" fmla="*/ 71 w 284"/>
                  <a:gd name="T1" fmla="*/ 5 h 29"/>
                  <a:gd name="T2" fmla="*/ 0 w 284"/>
                  <a:gd name="T3" fmla="*/ 14 h 29"/>
                  <a:gd name="T4" fmla="*/ 0 w 284"/>
                  <a:gd name="T5" fmla="*/ 29 h 29"/>
                  <a:gd name="T6" fmla="*/ 71 w 284"/>
                  <a:gd name="T7" fmla="*/ 29 h 29"/>
                  <a:gd name="T8" fmla="*/ 71 w 284"/>
                  <a:gd name="T9" fmla="*/ 5 h 29"/>
                  <a:gd name="T10" fmla="*/ 284 w 284"/>
                  <a:gd name="T11" fmla="*/ 0 h 29"/>
                  <a:gd name="T12" fmla="*/ 190 w 284"/>
                  <a:gd name="T13" fmla="*/ 0 h 29"/>
                  <a:gd name="T14" fmla="*/ 190 w 284"/>
                  <a:gd name="T15" fmla="*/ 29 h 29"/>
                  <a:gd name="T16" fmla="*/ 284 w 284"/>
                  <a:gd name="T17" fmla="*/ 29 h 29"/>
                  <a:gd name="T18" fmla="*/ 284 w 284"/>
                  <a:gd name="T1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4" h="29">
                    <a:moveTo>
                      <a:pt x="71" y="5"/>
                    </a:moveTo>
                    <a:lnTo>
                      <a:pt x="0" y="14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5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91" name="Freeform 2107"/>
              <p:cNvSpPr>
                <a:spLocks noEditPoints="1"/>
              </p:cNvSpPr>
              <p:nvPr/>
            </p:nvSpPr>
            <p:spPr bwMode="auto">
              <a:xfrm>
                <a:off x="1403" y="884"/>
                <a:ext cx="284" cy="29"/>
              </a:xfrm>
              <a:custGeom>
                <a:avLst/>
                <a:gdLst>
                  <a:gd name="T0" fmla="*/ 71 w 284"/>
                  <a:gd name="T1" fmla="*/ 5 h 29"/>
                  <a:gd name="T2" fmla="*/ 0 w 284"/>
                  <a:gd name="T3" fmla="*/ 14 h 29"/>
                  <a:gd name="T4" fmla="*/ 0 w 284"/>
                  <a:gd name="T5" fmla="*/ 29 h 29"/>
                  <a:gd name="T6" fmla="*/ 71 w 284"/>
                  <a:gd name="T7" fmla="*/ 29 h 29"/>
                  <a:gd name="T8" fmla="*/ 71 w 284"/>
                  <a:gd name="T9" fmla="*/ 5 h 29"/>
                  <a:gd name="T10" fmla="*/ 284 w 284"/>
                  <a:gd name="T11" fmla="*/ 0 h 29"/>
                  <a:gd name="T12" fmla="*/ 190 w 284"/>
                  <a:gd name="T13" fmla="*/ 0 h 29"/>
                  <a:gd name="T14" fmla="*/ 190 w 284"/>
                  <a:gd name="T15" fmla="*/ 29 h 29"/>
                  <a:gd name="T16" fmla="*/ 284 w 284"/>
                  <a:gd name="T17" fmla="*/ 29 h 29"/>
                  <a:gd name="T18" fmla="*/ 284 w 284"/>
                  <a:gd name="T1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4" h="29">
                    <a:moveTo>
                      <a:pt x="71" y="5"/>
                    </a:moveTo>
                    <a:lnTo>
                      <a:pt x="0" y="14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5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92" name="Freeform 2108"/>
              <p:cNvSpPr>
                <a:spLocks/>
              </p:cNvSpPr>
              <p:nvPr/>
            </p:nvSpPr>
            <p:spPr bwMode="auto">
              <a:xfrm>
                <a:off x="1517" y="879"/>
                <a:ext cx="47" cy="5"/>
              </a:xfrm>
              <a:custGeom>
                <a:avLst/>
                <a:gdLst>
                  <a:gd name="T0" fmla="*/ 47 w 47"/>
                  <a:gd name="T1" fmla="*/ 0 h 5"/>
                  <a:gd name="T2" fmla="*/ 0 w 47"/>
                  <a:gd name="T3" fmla="*/ 5 h 5"/>
                  <a:gd name="T4" fmla="*/ 47 w 47"/>
                  <a:gd name="T5" fmla="*/ 5 h 5"/>
                  <a:gd name="T6" fmla="*/ 47 w 47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5">
                    <a:moveTo>
                      <a:pt x="47" y="0"/>
                    </a:moveTo>
                    <a:lnTo>
                      <a:pt x="0" y="5"/>
                    </a:lnTo>
                    <a:lnTo>
                      <a:pt x="47" y="5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93" name="Freeform 2109"/>
              <p:cNvSpPr>
                <a:spLocks/>
              </p:cNvSpPr>
              <p:nvPr/>
            </p:nvSpPr>
            <p:spPr bwMode="auto">
              <a:xfrm>
                <a:off x="1517" y="879"/>
                <a:ext cx="47" cy="5"/>
              </a:xfrm>
              <a:custGeom>
                <a:avLst/>
                <a:gdLst>
                  <a:gd name="T0" fmla="*/ 47 w 47"/>
                  <a:gd name="T1" fmla="*/ 0 h 5"/>
                  <a:gd name="T2" fmla="*/ 0 w 47"/>
                  <a:gd name="T3" fmla="*/ 5 h 5"/>
                  <a:gd name="T4" fmla="*/ 47 w 47"/>
                  <a:gd name="T5" fmla="*/ 5 h 5"/>
                  <a:gd name="T6" fmla="*/ 47 w 47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5">
                    <a:moveTo>
                      <a:pt x="47" y="0"/>
                    </a:moveTo>
                    <a:lnTo>
                      <a:pt x="0" y="5"/>
                    </a:lnTo>
                    <a:lnTo>
                      <a:pt x="47" y="5"/>
                    </a:lnTo>
                    <a:lnTo>
                      <a:pt x="4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94" name="Rectangle 2110"/>
              <p:cNvSpPr>
                <a:spLocks noChangeArrowheads="1"/>
              </p:cNvSpPr>
              <p:nvPr/>
            </p:nvSpPr>
            <p:spPr bwMode="auto">
              <a:xfrm>
                <a:off x="1474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95" name="Rectangle 2111"/>
              <p:cNvSpPr>
                <a:spLocks noChangeArrowheads="1"/>
              </p:cNvSpPr>
              <p:nvPr/>
            </p:nvSpPr>
            <p:spPr bwMode="auto">
              <a:xfrm>
                <a:off x="1474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96" name="Freeform 2112"/>
              <p:cNvSpPr>
                <a:spLocks/>
              </p:cNvSpPr>
              <p:nvPr/>
            </p:nvSpPr>
            <p:spPr bwMode="auto">
              <a:xfrm>
                <a:off x="1474" y="884"/>
                <a:ext cx="90" cy="29"/>
              </a:xfrm>
              <a:custGeom>
                <a:avLst/>
                <a:gdLst>
                  <a:gd name="T0" fmla="*/ 90 w 90"/>
                  <a:gd name="T1" fmla="*/ 0 h 29"/>
                  <a:gd name="T2" fmla="*/ 43 w 90"/>
                  <a:gd name="T3" fmla="*/ 0 h 29"/>
                  <a:gd name="T4" fmla="*/ 0 w 90"/>
                  <a:gd name="T5" fmla="*/ 5 h 29"/>
                  <a:gd name="T6" fmla="*/ 0 w 90"/>
                  <a:gd name="T7" fmla="*/ 29 h 29"/>
                  <a:gd name="T8" fmla="*/ 90 w 90"/>
                  <a:gd name="T9" fmla="*/ 29 h 29"/>
                  <a:gd name="T10" fmla="*/ 90 w 90"/>
                  <a:gd name="T1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0" h="29">
                    <a:moveTo>
                      <a:pt x="90" y="0"/>
                    </a:moveTo>
                    <a:lnTo>
                      <a:pt x="43" y="0"/>
                    </a:lnTo>
                    <a:lnTo>
                      <a:pt x="0" y="5"/>
                    </a:lnTo>
                    <a:lnTo>
                      <a:pt x="0" y="29"/>
                    </a:lnTo>
                    <a:lnTo>
                      <a:pt x="90" y="29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97" name="Freeform 2113"/>
              <p:cNvSpPr>
                <a:spLocks/>
              </p:cNvSpPr>
              <p:nvPr/>
            </p:nvSpPr>
            <p:spPr bwMode="auto">
              <a:xfrm>
                <a:off x="1474" y="884"/>
                <a:ext cx="90" cy="29"/>
              </a:xfrm>
              <a:custGeom>
                <a:avLst/>
                <a:gdLst>
                  <a:gd name="T0" fmla="*/ 90 w 90"/>
                  <a:gd name="T1" fmla="*/ 0 h 29"/>
                  <a:gd name="T2" fmla="*/ 43 w 90"/>
                  <a:gd name="T3" fmla="*/ 0 h 29"/>
                  <a:gd name="T4" fmla="*/ 0 w 90"/>
                  <a:gd name="T5" fmla="*/ 5 h 29"/>
                  <a:gd name="T6" fmla="*/ 0 w 90"/>
                  <a:gd name="T7" fmla="*/ 29 h 29"/>
                  <a:gd name="T8" fmla="*/ 90 w 90"/>
                  <a:gd name="T9" fmla="*/ 29 h 29"/>
                  <a:gd name="T10" fmla="*/ 90 w 90"/>
                  <a:gd name="T1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0" h="29">
                    <a:moveTo>
                      <a:pt x="90" y="0"/>
                    </a:moveTo>
                    <a:lnTo>
                      <a:pt x="43" y="0"/>
                    </a:lnTo>
                    <a:lnTo>
                      <a:pt x="0" y="5"/>
                    </a:lnTo>
                    <a:lnTo>
                      <a:pt x="0" y="29"/>
                    </a:lnTo>
                    <a:lnTo>
                      <a:pt x="90" y="29"/>
                    </a:lnTo>
                    <a:lnTo>
                      <a:pt x="9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98" name="Freeform 2114"/>
              <p:cNvSpPr>
                <a:spLocks/>
              </p:cNvSpPr>
              <p:nvPr/>
            </p:nvSpPr>
            <p:spPr bwMode="auto">
              <a:xfrm>
                <a:off x="1564" y="875"/>
                <a:ext cx="29" cy="9"/>
              </a:xfrm>
              <a:custGeom>
                <a:avLst/>
                <a:gdLst>
                  <a:gd name="T0" fmla="*/ 29 w 29"/>
                  <a:gd name="T1" fmla="*/ 0 h 9"/>
                  <a:gd name="T2" fmla="*/ 0 w 29"/>
                  <a:gd name="T3" fmla="*/ 4 h 9"/>
                  <a:gd name="T4" fmla="*/ 0 w 29"/>
                  <a:gd name="T5" fmla="*/ 9 h 9"/>
                  <a:gd name="T6" fmla="*/ 29 w 29"/>
                  <a:gd name="T7" fmla="*/ 9 h 9"/>
                  <a:gd name="T8" fmla="*/ 29 w 29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9">
                    <a:moveTo>
                      <a:pt x="29" y="0"/>
                    </a:moveTo>
                    <a:lnTo>
                      <a:pt x="0" y="4"/>
                    </a:lnTo>
                    <a:lnTo>
                      <a:pt x="0" y="9"/>
                    </a:lnTo>
                    <a:lnTo>
                      <a:pt x="29" y="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399" name="Freeform 2115"/>
              <p:cNvSpPr>
                <a:spLocks/>
              </p:cNvSpPr>
              <p:nvPr/>
            </p:nvSpPr>
            <p:spPr bwMode="auto">
              <a:xfrm>
                <a:off x="1564" y="875"/>
                <a:ext cx="29" cy="9"/>
              </a:xfrm>
              <a:custGeom>
                <a:avLst/>
                <a:gdLst>
                  <a:gd name="T0" fmla="*/ 29 w 29"/>
                  <a:gd name="T1" fmla="*/ 0 h 9"/>
                  <a:gd name="T2" fmla="*/ 0 w 29"/>
                  <a:gd name="T3" fmla="*/ 4 h 9"/>
                  <a:gd name="T4" fmla="*/ 0 w 29"/>
                  <a:gd name="T5" fmla="*/ 9 h 9"/>
                  <a:gd name="T6" fmla="*/ 29 w 29"/>
                  <a:gd name="T7" fmla="*/ 9 h 9"/>
                  <a:gd name="T8" fmla="*/ 29 w 29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9">
                    <a:moveTo>
                      <a:pt x="29" y="0"/>
                    </a:moveTo>
                    <a:lnTo>
                      <a:pt x="0" y="4"/>
                    </a:lnTo>
                    <a:lnTo>
                      <a:pt x="0" y="9"/>
                    </a:lnTo>
                    <a:lnTo>
                      <a:pt x="29" y="9"/>
                    </a:lnTo>
                    <a:lnTo>
                      <a:pt x="2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00" name="Rectangle 2116"/>
              <p:cNvSpPr>
                <a:spLocks noChangeArrowheads="1"/>
              </p:cNvSpPr>
              <p:nvPr/>
            </p:nvSpPr>
            <p:spPr bwMode="auto">
              <a:xfrm>
                <a:off x="1564" y="913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01" name="Rectangle 2117"/>
              <p:cNvSpPr>
                <a:spLocks noChangeArrowheads="1"/>
              </p:cNvSpPr>
              <p:nvPr/>
            </p:nvSpPr>
            <p:spPr bwMode="auto">
              <a:xfrm>
                <a:off x="1564" y="913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02" name="Rectangle 2118"/>
              <p:cNvSpPr>
                <a:spLocks noChangeArrowheads="1"/>
              </p:cNvSpPr>
              <p:nvPr/>
            </p:nvSpPr>
            <p:spPr bwMode="auto">
              <a:xfrm>
                <a:off x="1564" y="884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03" name="Rectangle 2119"/>
              <p:cNvSpPr>
                <a:spLocks noChangeArrowheads="1"/>
              </p:cNvSpPr>
              <p:nvPr/>
            </p:nvSpPr>
            <p:spPr bwMode="auto">
              <a:xfrm>
                <a:off x="1564" y="884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04" name="Freeform 2120"/>
              <p:cNvSpPr>
                <a:spLocks/>
              </p:cNvSpPr>
              <p:nvPr/>
            </p:nvSpPr>
            <p:spPr bwMode="auto">
              <a:xfrm>
                <a:off x="1687" y="865"/>
                <a:ext cx="284" cy="176"/>
              </a:xfrm>
              <a:custGeom>
                <a:avLst/>
                <a:gdLst>
                  <a:gd name="T0" fmla="*/ 0 w 284"/>
                  <a:gd name="T1" fmla="*/ 0 h 176"/>
                  <a:gd name="T2" fmla="*/ 0 w 284"/>
                  <a:gd name="T3" fmla="*/ 0 h 176"/>
                  <a:gd name="T4" fmla="*/ 0 w 284"/>
                  <a:gd name="T5" fmla="*/ 176 h 176"/>
                  <a:gd name="T6" fmla="*/ 284 w 284"/>
                  <a:gd name="T7" fmla="*/ 176 h 176"/>
                  <a:gd name="T8" fmla="*/ 284 w 284"/>
                  <a:gd name="T9" fmla="*/ 48 h 176"/>
                  <a:gd name="T10" fmla="*/ 190 w 284"/>
                  <a:gd name="T11" fmla="*/ 48 h 176"/>
                  <a:gd name="T12" fmla="*/ 190 w 284"/>
                  <a:gd name="T13" fmla="*/ 176 h 176"/>
                  <a:gd name="T14" fmla="*/ 161 w 284"/>
                  <a:gd name="T15" fmla="*/ 176 h 176"/>
                  <a:gd name="T16" fmla="*/ 161 w 284"/>
                  <a:gd name="T17" fmla="*/ 48 h 176"/>
                  <a:gd name="T18" fmla="*/ 161 w 284"/>
                  <a:gd name="T19" fmla="*/ 176 h 176"/>
                  <a:gd name="T20" fmla="*/ 71 w 284"/>
                  <a:gd name="T21" fmla="*/ 176 h 176"/>
                  <a:gd name="T22" fmla="*/ 71 w 284"/>
                  <a:gd name="T23" fmla="*/ 48 h 176"/>
                  <a:gd name="T24" fmla="*/ 0 w 284"/>
                  <a:gd name="T25" fmla="*/ 48 h 176"/>
                  <a:gd name="T26" fmla="*/ 0 w 284"/>
                  <a:gd name="T27" fmla="*/ 29 h 176"/>
                  <a:gd name="T28" fmla="*/ 0 w 284"/>
                  <a:gd name="T29" fmla="*/ 24 h 176"/>
                  <a:gd name="T30" fmla="*/ 0 w 284"/>
                  <a:gd name="T31" fmla="*/ 0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4" h="176">
                    <a:moveTo>
                      <a:pt x="0" y="0"/>
                    </a:moveTo>
                    <a:lnTo>
                      <a:pt x="0" y="0"/>
                    </a:lnTo>
                    <a:lnTo>
                      <a:pt x="0" y="176"/>
                    </a:lnTo>
                    <a:lnTo>
                      <a:pt x="284" y="176"/>
                    </a:lnTo>
                    <a:lnTo>
                      <a:pt x="284" y="48"/>
                    </a:lnTo>
                    <a:lnTo>
                      <a:pt x="190" y="48"/>
                    </a:lnTo>
                    <a:lnTo>
                      <a:pt x="190" y="176"/>
                    </a:lnTo>
                    <a:lnTo>
                      <a:pt x="161" y="176"/>
                    </a:lnTo>
                    <a:lnTo>
                      <a:pt x="161" y="48"/>
                    </a:lnTo>
                    <a:lnTo>
                      <a:pt x="161" y="176"/>
                    </a:lnTo>
                    <a:lnTo>
                      <a:pt x="71" y="176"/>
                    </a:lnTo>
                    <a:lnTo>
                      <a:pt x="71" y="48"/>
                    </a:lnTo>
                    <a:lnTo>
                      <a:pt x="0" y="48"/>
                    </a:lnTo>
                    <a:lnTo>
                      <a:pt x="0" y="29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05" name="Freeform 2121"/>
              <p:cNvSpPr>
                <a:spLocks/>
              </p:cNvSpPr>
              <p:nvPr/>
            </p:nvSpPr>
            <p:spPr bwMode="auto">
              <a:xfrm>
                <a:off x="1687" y="865"/>
                <a:ext cx="284" cy="176"/>
              </a:xfrm>
              <a:custGeom>
                <a:avLst/>
                <a:gdLst>
                  <a:gd name="T0" fmla="*/ 0 w 284"/>
                  <a:gd name="T1" fmla="*/ 0 h 176"/>
                  <a:gd name="T2" fmla="*/ 0 w 284"/>
                  <a:gd name="T3" fmla="*/ 0 h 176"/>
                  <a:gd name="T4" fmla="*/ 0 w 284"/>
                  <a:gd name="T5" fmla="*/ 176 h 176"/>
                  <a:gd name="T6" fmla="*/ 284 w 284"/>
                  <a:gd name="T7" fmla="*/ 176 h 176"/>
                  <a:gd name="T8" fmla="*/ 284 w 284"/>
                  <a:gd name="T9" fmla="*/ 48 h 176"/>
                  <a:gd name="T10" fmla="*/ 190 w 284"/>
                  <a:gd name="T11" fmla="*/ 48 h 176"/>
                  <a:gd name="T12" fmla="*/ 190 w 284"/>
                  <a:gd name="T13" fmla="*/ 176 h 176"/>
                  <a:gd name="T14" fmla="*/ 161 w 284"/>
                  <a:gd name="T15" fmla="*/ 176 h 176"/>
                  <a:gd name="T16" fmla="*/ 161 w 284"/>
                  <a:gd name="T17" fmla="*/ 48 h 176"/>
                  <a:gd name="T18" fmla="*/ 161 w 284"/>
                  <a:gd name="T19" fmla="*/ 176 h 176"/>
                  <a:gd name="T20" fmla="*/ 71 w 284"/>
                  <a:gd name="T21" fmla="*/ 176 h 176"/>
                  <a:gd name="T22" fmla="*/ 71 w 284"/>
                  <a:gd name="T23" fmla="*/ 48 h 176"/>
                  <a:gd name="T24" fmla="*/ 0 w 284"/>
                  <a:gd name="T25" fmla="*/ 48 h 176"/>
                  <a:gd name="T26" fmla="*/ 0 w 284"/>
                  <a:gd name="T27" fmla="*/ 29 h 176"/>
                  <a:gd name="T28" fmla="*/ 0 w 284"/>
                  <a:gd name="T29" fmla="*/ 24 h 176"/>
                  <a:gd name="T30" fmla="*/ 0 w 284"/>
                  <a:gd name="T31" fmla="*/ 0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4" h="176">
                    <a:moveTo>
                      <a:pt x="0" y="0"/>
                    </a:moveTo>
                    <a:lnTo>
                      <a:pt x="0" y="0"/>
                    </a:lnTo>
                    <a:lnTo>
                      <a:pt x="0" y="176"/>
                    </a:lnTo>
                    <a:lnTo>
                      <a:pt x="284" y="176"/>
                    </a:lnTo>
                    <a:lnTo>
                      <a:pt x="284" y="48"/>
                    </a:lnTo>
                    <a:lnTo>
                      <a:pt x="190" y="48"/>
                    </a:lnTo>
                    <a:lnTo>
                      <a:pt x="190" y="176"/>
                    </a:lnTo>
                    <a:lnTo>
                      <a:pt x="161" y="176"/>
                    </a:lnTo>
                    <a:lnTo>
                      <a:pt x="161" y="48"/>
                    </a:lnTo>
                    <a:lnTo>
                      <a:pt x="161" y="176"/>
                    </a:lnTo>
                    <a:lnTo>
                      <a:pt x="71" y="176"/>
                    </a:lnTo>
                    <a:lnTo>
                      <a:pt x="71" y="48"/>
                    </a:lnTo>
                    <a:lnTo>
                      <a:pt x="0" y="48"/>
                    </a:lnTo>
                    <a:lnTo>
                      <a:pt x="0" y="29"/>
                    </a:lnTo>
                    <a:lnTo>
                      <a:pt x="0" y="2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06" name="Freeform 2122"/>
              <p:cNvSpPr>
                <a:spLocks noEditPoints="1"/>
              </p:cNvSpPr>
              <p:nvPr/>
            </p:nvSpPr>
            <p:spPr bwMode="auto">
              <a:xfrm>
                <a:off x="1687" y="830"/>
                <a:ext cx="284" cy="59"/>
              </a:xfrm>
              <a:custGeom>
                <a:avLst/>
                <a:gdLst>
                  <a:gd name="T0" fmla="*/ 71 w 284"/>
                  <a:gd name="T1" fmla="*/ 26 h 59"/>
                  <a:gd name="T2" fmla="*/ 0 w 284"/>
                  <a:gd name="T3" fmla="*/ 35 h 59"/>
                  <a:gd name="T4" fmla="*/ 0 w 284"/>
                  <a:gd name="T5" fmla="*/ 59 h 59"/>
                  <a:gd name="T6" fmla="*/ 0 w 284"/>
                  <a:gd name="T7" fmla="*/ 35 h 59"/>
                  <a:gd name="T8" fmla="*/ 71 w 284"/>
                  <a:gd name="T9" fmla="*/ 35 h 59"/>
                  <a:gd name="T10" fmla="*/ 71 w 284"/>
                  <a:gd name="T11" fmla="*/ 26 h 59"/>
                  <a:gd name="T12" fmla="*/ 284 w 284"/>
                  <a:gd name="T13" fmla="*/ 0 h 59"/>
                  <a:gd name="T14" fmla="*/ 190 w 284"/>
                  <a:gd name="T15" fmla="*/ 11 h 59"/>
                  <a:gd name="T16" fmla="*/ 190 w 284"/>
                  <a:gd name="T17" fmla="*/ 35 h 59"/>
                  <a:gd name="T18" fmla="*/ 284 w 284"/>
                  <a:gd name="T19" fmla="*/ 35 h 59"/>
                  <a:gd name="T20" fmla="*/ 284 w 284"/>
                  <a:gd name="T21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59">
                    <a:moveTo>
                      <a:pt x="71" y="26"/>
                    </a:moveTo>
                    <a:lnTo>
                      <a:pt x="0" y="35"/>
                    </a:lnTo>
                    <a:lnTo>
                      <a:pt x="0" y="59"/>
                    </a:lnTo>
                    <a:lnTo>
                      <a:pt x="0" y="35"/>
                    </a:lnTo>
                    <a:lnTo>
                      <a:pt x="71" y="35"/>
                    </a:lnTo>
                    <a:lnTo>
                      <a:pt x="71" y="26"/>
                    </a:lnTo>
                    <a:close/>
                    <a:moveTo>
                      <a:pt x="284" y="0"/>
                    </a:moveTo>
                    <a:lnTo>
                      <a:pt x="190" y="11"/>
                    </a:lnTo>
                    <a:lnTo>
                      <a:pt x="190" y="35"/>
                    </a:lnTo>
                    <a:lnTo>
                      <a:pt x="284" y="35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07" name="Freeform 2123"/>
              <p:cNvSpPr>
                <a:spLocks noEditPoints="1"/>
              </p:cNvSpPr>
              <p:nvPr/>
            </p:nvSpPr>
            <p:spPr bwMode="auto">
              <a:xfrm>
                <a:off x="1687" y="830"/>
                <a:ext cx="284" cy="59"/>
              </a:xfrm>
              <a:custGeom>
                <a:avLst/>
                <a:gdLst>
                  <a:gd name="T0" fmla="*/ 71 w 284"/>
                  <a:gd name="T1" fmla="*/ 26 h 59"/>
                  <a:gd name="T2" fmla="*/ 0 w 284"/>
                  <a:gd name="T3" fmla="*/ 35 h 59"/>
                  <a:gd name="T4" fmla="*/ 0 w 284"/>
                  <a:gd name="T5" fmla="*/ 59 h 59"/>
                  <a:gd name="T6" fmla="*/ 0 w 284"/>
                  <a:gd name="T7" fmla="*/ 35 h 59"/>
                  <a:gd name="T8" fmla="*/ 71 w 284"/>
                  <a:gd name="T9" fmla="*/ 35 h 59"/>
                  <a:gd name="T10" fmla="*/ 71 w 284"/>
                  <a:gd name="T11" fmla="*/ 26 h 59"/>
                  <a:gd name="T12" fmla="*/ 284 w 284"/>
                  <a:gd name="T13" fmla="*/ 0 h 59"/>
                  <a:gd name="T14" fmla="*/ 190 w 284"/>
                  <a:gd name="T15" fmla="*/ 11 h 59"/>
                  <a:gd name="T16" fmla="*/ 190 w 284"/>
                  <a:gd name="T17" fmla="*/ 35 h 59"/>
                  <a:gd name="T18" fmla="*/ 284 w 284"/>
                  <a:gd name="T19" fmla="*/ 35 h 59"/>
                  <a:gd name="T20" fmla="*/ 284 w 284"/>
                  <a:gd name="T21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59">
                    <a:moveTo>
                      <a:pt x="71" y="26"/>
                    </a:moveTo>
                    <a:lnTo>
                      <a:pt x="0" y="35"/>
                    </a:lnTo>
                    <a:lnTo>
                      <a:pt x="0" y="59"/>
                    </a:lnTo>
                    <a:lnTo>
                      <a:pt x="0" y="35"/>
                    </a:lnTo>
                    <a:lnTo>
                      <a:pt x="71" y="35"/>
                    </a:lnTo>
                    <a:lnTo>
                      <a:pt x="71" y="26"/>
                    </a:lnTo>
                    <a:moveTo>
                      <a:pt x="284" y="0"/>
                    </a:moveTo>
                    <a:lnTo>
                      <a:pt x="190" y="11"/>
                    </a:lnTo>
                    <a:lnTo>
                      <a:pt x="190" y="35"/>
                    </a:lnTo>
                    <a:lnTo>
                      <a:pt x="284" y="35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08" name="Freeform 2124"/>
              <p:cNvSpPr>
                <a:spLocks noEditPoints="1"/>
              </p:cNvSpPr>
              <p:nvPr/>
            </p:nvSpPr>
            <p:spPr bwMode="auto">
              <a:xfrm>
                <a:off x="1687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09" name="Freeform 2125"/>
              <p:cNvSpPr>
                <a:spLocks noEditPoints="1"/>
              </p:cNvSpPr>
              <p:nvPr/>
            </p:nvSpPr>
            <p:spPr bwMode="auto">
              <a:xfrm>
                <a:off x="1687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10" name="Freeform 2126"/>
              <p:cNvSpPr>
                <a:spLocks noEditPoints="1"/>
              </p:cNvSpPr>
              <p:nvPr/>
            </p:nvSpPr>
            <p:spPr bwMode="auto">
              <a:xfrm>
                <a:off x="1687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11" name="Freeform 2127"/>
              <p:cNvSpPr>
                <a:spLocks noEditPoints="1"/>
              </p:cNvSpPr>
              <p:nvPr/>
            </p:nvSpPr>
            <p:spPr bwMode="auto">
              <a:xfrm>
                <a:off x="1687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12" name="Freeform 2128"/>
              <p:cNvSpPr>
                <a:spLocks/>
              </p:cNvSpPr>
              <p:nvPr/>
            </p:nvSpPr>
            <p:spPr bwMode="auto">
              <a:xfrm>
                <a:off x="1758" y="846"/>
                <a:ext cx="90" cy="19"/>
              </a:xfrm>
              <a:custGeom>
                <a:avLst/>
                <a:gdLst>
                  <a:gd name="T0" fmla="*/ 90 w 90"/>
                  <a:gd name="T1" fmla="*/ 0 h 19"/>
                  <a:gd name="T2" fmla="*/ 0 w 90"/>
                  <a:gd name="T3" fmla="*/ 10 h 19"/>
                  <a:gd name="T4" fmla="*/ 0 w 90"/>
                  <a:gd name="T5" fmla="*/ 19 h 19"/>
                  <a:gd name="T6" fmla="*/ 90 w 90"/>
                  <a:gd name="T7" fmla="*/ 19 h 19"/>
                  <a:gd name="T8" fmla="*/ 90 w 90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19">
                    <a:moveTo>
                      <a:pt x="90" y="0"/>
                    </a:moveTo>
                    <a:lnTo>
                      <a:pt x="0" y="10"/>
                    </a:lnTo>
                    <a:lnTo>
                      <a:pt x="0" y="19"/>
                    </a:lnTo>
                    <a:lnTo>
                      <a:pt x="90" y="19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13" name="Freeform 2129"/>
              <p:cNvSpPr>
                <a:spLocks/>
              </p:cNvSpPr>
              <p:nvPr/>
            </p:nvSpPr>
            <p:spPr bwMode="auto">
              <a:xfrm>
                <a:off x="1758" y="846"/>
                <a:ext cx="90" cy="19"/>
              </a:xfrm>
              <a:custGeom>
                <a:avLst/>
                <a:gdLst>
                  <a:gd name="T0" fmla="*/ 90 w 90"/>
                  <a:gd name="T1" fmla="*/ 0 h 19"/>
                  <a:gd name="T2" fmla="*/ 0 w 90"/>
                  <a:gd name="T3" fmla="*/ 10 h 19"/>
                  <a:gd name="T4" fmla="*/ 0 w 90"/>
                  <a:gd name="T5" fmla="*/ 19 h 19"/>
                  <a:gd name="T6" fmla="*/ 90 w 90"/>
                  <a:gd name="T7" fmla="*/ 19 h 19"/>
                  <a:gd name="T8" fmla="*/ 90 w 90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19">
                    <a:moveTo>
                      <a:pt x="90" y="0"/>
                    </a:moveTo>
                    <a:lnTo>
                      <a:pt x="0" y="10"/>
                    </a:lnTo>
                    <a:lnTo>
                      <a:pt x="0" y="19"/>
                    </a:lnTo>
                    <a:lnTo>
                      <a:pt x="90" y="19"/>
                    </a:lnTo>
                    <a:lnTo>
                      <a:pt x="9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14" name="Rectangle 2130"/>
              <p:cNvSpPr>
                <a:spLocks noChangeArrowheads="1"/>
              </p:cNvSpPr>
              <p:nvPr/>
            </p:nvSpPr>
            <p:spPr bwMode="auto">
              <a:xfrm>
                <a:off x="1758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15" name="Rectangle 2131"/>
              <p:cNvSpPr>
                <a:spLocks noChangeArrowheads="1"/>
              </p:cNvSpPr>
              <p:nvPr/>
            </p:nvSpPr>
            <p:spPr bwMode="auto">
              <a:xfrm>
                <a:off x="1758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16" name="Rectangle 2132"/>
              <p:cNvSpPr>
                <a:spLocks noChangeArrowheads="1"/>
              </p:cNvSpPr>
              <p:nvPr/>
            </p:nvSpPr>
            <p:spPr bwMode="auto">
              <a:xfrm>
                <a:off x="1758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17" name="Rectangle 2133"/>
              <p:cNvSpPr>
                <a:spLocks noChangeArrowheads="1"/>
              </p:cNvSpPr>
              <p:nvPr/>
            </p:nvSpPr>
            <p:spPr bwMode="auto">
              <a:xfrm>
                <a:off x="1758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18" name="Rectangle 2134"/>
              <p:cNvSpPr>
                <a:spLocks noChangeArrowheads="1"/>
              </p:cNvSpPr>
              <p:nvPr/>
            </p:nvSpPr>
            <p:spPr bwMode="auto">
              <a:xfrm>
                <a:off x="1758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19" name="Rectangle 2135"/>
              <p:cNvSpPr>
                <a:spLocks noChangeArrowheads="1"/>
              </p:cNvSpPr>
              <p:nvPr/>
            </p:nvSpPr>
            <p:spPr bwMode="auto">
              <a:xfrm>
                <a:off x="1758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20" name="Freeform 2136"/>
              <p:cNvSpPr>
                <a:spLocks/>
              </p:cNvSpPr>
              <p:nvPr/>
            </p:nvSpPr>
            <p:spPr bwMode="auto">
              <a:xfrm>
                <a:off x="1848" y="841"/>
                <a:ext cx="29" cy="24"/>
              </a:xfrm>
              <a:custGeom>
                <a:avLst/>
                <a:gdLst>
                  <a:gd name="T0" fmla="*/ 29 w 29"/>
                  <a:gd name="T1" fmla="*/ 0 h 24"/>
                  <a:gd name="T2" fmla="*/ 0 w 29"/>
                  <a:gd name="T3" fmla="*/ 5 h 24"/>
                  <a:gd name="T4" fmla="*/ 0 w 29"/>
                  <a:gd name="T5" fmla="*/ 24 h 24"/>
                  <a:gd name="T6" fmla="*/ 29 w 29"/>
                  <a:gd name="T7" fmla="*/ 24 h 24"/>
                  <a:gd name="T8" fmla="*/ 29 w 29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24">
                    <a:moveTo>
                      <a:pt x="29" y="0"/>
                    </a:moveTo>
                    <a:lnTo>
                      <a:pt x="0" y="5"/>
                    </a:lnTo>
                    <a:lnTo>
                      <a:pt x="0" y="24"/>
                    </a:lnTo>
                    <a:lnTo>
                      <a:pt x="29" y="24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21" name="Freeform 2137"/>
              <p:cNvSpPr>
                <a:spLocks/>
              </p:cNvSpPr>
              <p:nvPr/>
            </p:nvSpPr>
            <p:spPr bwMode="auto">
              <a:xfrm>
                <a:off x="1848" y="841"/>
                <a:ext cx="29" cy="24"/>
              </a:xfrm>
              <a:custGeom>
                <a:avLst/>
                <a:gdLst>
                  <a:gd name="T0" fmla="*/ 29 w 29"/>
                  <a:gd name="T1" fmla="*/ 0 h 24"/>
                  <a:gd name="T2" fmla="*/ 0 w 29"/>
                  <a:gd name="T3" fmla="*/ 5 h 24"/>
                  <a:gd name="T4" fmla="*/ 0 w 29"/>
                  <a:gd name="T5" fmla="*/ 24 h 24"/>
                  <a:gd name="T6" fmla="*/ 29 w 29"/>
                  <a:gd name="T7" fmla="*/ 24 h 24"/>
                  <a:gd name="T8" fmla="*/ 29 w 29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24">
                    <a:moveTo>
                      <a:pt x="29" y="0"/>
                    </a:moveTo>
                    <a:lnTo>
                      <a:pt x="0" y="5"/>
                    </a:lnTo>
                    <a:lnTo>
                      <a:pt x="0" y="24"/>
                    </a:lnTo>
                    <a:lnTo>
                      <a:pt x="29" y="24"/>
                    </a:lnTo>
                    <a:lnTo>
                      <a:pt x="2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22" name="Rectangle 2138"/>
              <p:cNvSpPr>
                <a:spLocks noChangeArrowheads="1"/>
              </p:cNvSpPr>
              <p:nvPr/>
            </p:nvSpPr>
            <p:spPr bwMode="auto">
              <a:xfrm>
                <a:off x="1848" y="865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23" name="Rectangle 2139"/>
              <p:cNvSpPr>
                <a:spLocks noChangeArrowheads="1"/>
              </p:cNvSpPr>
              <p:nvPr/>
            </p:nvSpPr>
            <p:spPr bwMode="auto">
              <a:xfrm>
                <a:off x="1848" y="865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24" name="Rectangle 2140"/>
              <p:cNvSpPr>
                <a:spLocks noChangeArrowheads="1"/>
              </p:cNvSpPr>
              <p:nvPr/>
            </p:nvSpPr>
            <p:spPr bwMode="auto">
              <a:xfrm>
                <a:off x="1848" y="913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25" name="Rectangle 2141"/>
              <p:cNvSpPr>
                <a:spLocks noChangeArrowheads="1"/>
              </p:cNvSpPr>
              <p:nvPr/>
            </p:nvSpPr>
            <p:spPr bwMode="auto">
              <a:xfrm>
                <a:off x="1848" y="913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26" name="Rectangle 2142"/>
              <p:cNvSpPr>
                <a:spLocks noChangeArrowheads="1"/>
              </p:cNvSpPr>
              <p:nvPr/>
            </p:nvSpPr>
            <p:spPr bwMode="auto">
              <a:xfrm>
                <a:off x="1848" y="884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27" name="Rectangle 2143"/>
              <p:cNvSpPr>
                <a:spLocks noChangeArrowheads="1"/>
              </p:cNvSpPr>
              <p:nvPr/>
            </p:nvSpPr>
            <p:spPr bwMode="auto">
              <a:xfrm>
                <a:off x="1848" y="884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28" name="Freeform 2144"/>
              <p:cNvSpPr>
                <a:spLocks noEditPoints="1"/>
              </p:cNvSpPr>
              <p:nvPr/>
            </p:nvSpPr>
            <p:spPr bwMode="auto">
              <a:xfrm>
                <a:off x="1971" y="796"/>
                <a:ext cx="284" cy="245"/>
              </a:xfrm>
              <a:custGeom>
                <a:avLst/>
                <a:gdLst>
                  <a:gd name="T0" fmla="*/ 0 w 284"/>
                  <a:gd name="T1" fmla="*/ 34 h 245"/>
                  <a:gd name="T2" fmla="*/ 0 w 284"/>
                  <a:gd name="T3" fmla="*/ 34 h 245"/>
                  <a:gd name="T4" fmla="*/ 0 w 284"/>
                  <a:gd name="T5" fmla="*/ 245 h 245"/>
                  <a:gd name="T6" fmla="*/ 284 w 284"/>
                  <a:gd name="T7" fmla="*/ 245 h 245"/>
                  <a:gd name="T8" fmla="*/ 284 w 284"/>
                  <a:gd name="T9" fmla="*/ 117 h 245"/>
                  <a:gd name="T10" fmla="*/ 190 w 284"/>
                  <a:gd name="T11" fmla="*/ 117 h 245"/>
                  <a:gd name="T12" fmla="*/ 190 w 284"/>
                  <a:gd name="T13" fmla="*/ 245 h 245"/>
                  <a:gd name="T14" fmla="*/ 161 w 284"/>
                  <a:gd name="T15" fmla="*/ 245 h 245"/>
                  <a:gd name="T16" fmla="*/ 161 w 284"/>
                  <a:gd name="T17" fmla="*/ 117 h 245"/>
                  <a:gd name="T18" fmla="*/ 161 w 284"/>
                  <a:gd name="T19" fmla="*/ 245 h 245"/>
                  <a:gd name="T20" fmla="*/ 71 w 284"/>
                  <a:gd name="T21" fmla="*/ 245 h 245"/>
                  <a:gd name="T22" fmla="*/ 71 w 284"/>
                  <a:gd name="T23" fmla="*/ 117 h 245"/>
                  <a:gd name="T24" fmla="*/ 0 w 284"/>
                  <a:gd name="T25" fmla="*/ 117 h 245"/>
                  <a:gd name="T26" fmla="*/ 0 w 284"/>
                  <a:gd name="T27" fmla="*/ 98 h 245"/>
                  <a:gd name="T28" fmla="*/ 0 w 284"/>
                  <a:gd name="T29" fmla="*/ 93 h 245"/>
                  <a:gd name="T30" fmla="*/ 0 w 284"/>
                  <a:gd name="T31" fmla="*/ 34 h 245"/>
                  <a:gd name="T32" fmla="*/ 71 w 284"/>
                  <a:gd name="T33" fmla="*/ 26 h 245"/>
                  <a:gd name="T34" fmla="*/ 29 w 284"/>
                  <a:gd name="T35" fmla="*/ 31 h 245"/>
                  <a:gd name="T36" fmla="*/ 71 w 284"/>
                  <a:gd name="T37" fmla="*/ 31 h 245"/>
                  <a:gd name="T38" fmla="*/ 71 w 284"/>
                  <a:gd name="T39" fmla="*/ 26 h 245"/>
                  <a:gd name="T40" fmla="*/ 284 w 284"/>
                  <a:gd name="T41" fmla="*/ 0 h 245"/>
                  <a:gd name="T42" fmla="*/ 190 w 284"/>
                  <a:gd name="T43" fmla="*/ 12 h 245"/>
                  <a:gd name="T44" fmla="*/ 190 w 284"/>
                  <a:gd name="T45" fmla="*/ 31 h 245"/>
                  <a:gd name="T46" fmla="*/ 284 w 284"/>
                  <a:gd name="T47" fmla="*/ 31 h 245"/>
                  <a:gd name="T48" fmla="*/ 284 w 284"/>
                  <a:gd name="T49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4" h="245">
                    <a:moveTo>
                      <a:pt x="0" y="34"/>
                    </a:moveTo>
                    <a:lnTo>
                      <a:pt x="0" y="34"/>
                    </a:lnTo>
                    <a:lnTo>
                      <a:pt x="0" y="245"/>
                    </a:lnTo>
                    <a:lnTo>
                      <a:pt x="284" y="245"/>
                    </a:lnTo>
                    <a:lnTo>
                      <a:pt x="284" y="117"/>
                    </a:lnTo>
                    <a:lnTo>
                      <a:pt x="190" y="117"/>
                    </a:lnTo>
                    <a:lnTo>
                      <a:pt x="190" y="245"/>
                    </a:lnTo>
                    <a:lnTo>
                      <a:pt x="161" y="245"/>
                    </a:lnTo>
                    <a:lnTo>
                      <a:pt x="161" y="117"/>
                    </a:lnTo>
                    <a:lnTo>
                      <a:pt x="161" y="245"/>
                    </a:lnTo>
                    <a:lnTo>
                      <a:pt x="71" y="245"/>
                    </a:lnTo>
                    <a:lnTo>
                      <a:pt x="71" y="117"/>
                    </a:lnTo>
                    <a:lnTo>
                      <a:pt x="0" y="117"/>
                    </a:lnTo>
                    <a:lnTo>
                      <a:pt x="0" y="98"/>
                    </a:lnTo>
                    <a:lnTo>
                      <a:pt x="0" y="93"/>
                    </a:lnTo>
                    <a:lnTo>
                      <a:pt x="0" y="34"/>
                    </a:lnTo>
                    <a:close/>
                    <a:moveTo>
                      <a:pt x="71" y="26"/>
                    </a:moveTo>
                    <a:lnTo>
                      <a:pt x="29" y="31"/>
                    </a:lnTo>
                    <a:lnTo>
                      <a:pt x="71" y="31"/>
                    </a:lnTo>
                    <a:lnTo>
                      <a:pt x="71" y="26"/>
                    </a:lnTo>
                    <a:close/>
                    <a:moveTo>
                      <a:pt x="284" y="0"/>
                    </a:moveTo>
                    <a:lnTo>
                      <a:pt x="190" y="12"/>
                    </a:lnTo>
                    <a:lnTo>
                      <a:pt x="190" y="31"/>
                    </a:lnTo>
                    <a:lnTo>
                      <a:pt x="284" y="3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29" name="Freeform 2145"/>
              <p:cNvSpPr>
                <a:spLocks noEditPoints="1"/>
              </p:cNvSpPr>
              <p:nvPr/>
            </p:nvSpPr>
            <p:spPr bwMode="auto">
              <a:xfrm>
                <a:off x="1971" y="796"/>
                <a:ext cx="284" cy="245"/>
              </a:xfrm>
              <a:custGeom>
                <a:avLst/>
                <a:gdLst>
                  <a:gd name="T0" fmla="*/ 0 w 284"/>
                  <a:gd name="T1" fmla="*/ 34 h 245"/>
                  <a:gd name="T2" fmla="*/ 0 w 284"/>
                  <a:gd name="T3" fmla="*/ 34 h 245"/>
                  <a:gd name="T4" fmla="*/ 0 w 284"/>
                  <a:gd name="T5" fmla="*/ 245 h 245"/>
                  <a:gd name="T6" fmla="*/ 284 w 284"/>
                  <a:gd name="T7" fmla="*/ 245 h 245"/>
                  <a:gd name="T8" fmla="*/ 284 w 284"/>
                  <a:gd name="T9" fmla="*/ 117 h 245"/>
                  <a:gd name="T10" fmla="*/ 190 w 284"/>
                  <a:gd name="T11" fmla="*/ 117 h 245"/>
                  <a:gd name="T12" fmla="*/ 190 w 284"/>
                  <a:gd name="T13" fmla="*/ 245 h 245"/>
                  <a:gd name="T14" fmla="*/ 161 w 284"/>
                  <a:gd name="T15" fmla="*/ 245 h 245"/>
                  <a:gd name="T16" fmla="*/ 161 w 284"/>
                  <a:gd name="T17" fmla="*/ 117 h 245"/>
                  <a:gd name="T18" fmla="*/ 161 w 284"/>
                  <a:gd name="T19" fmla="*/ 245 h 245"/>
                  <a:gd name="T20" fmla="*/ 71 w 284"/>
                  <a:gd name="T21" fmla="*/ 245 h 245"/>
                  <a:gd name="T22" fmla="*/ 71 w 284"/>
                  <a:gd name="T23" fmla="*/ 117 h 245"/>
                  <a:gd name="T24" fmla="*/ 0 w 284"/>
                  <a:gd name="T25" fmla="*/ 117 h 245"/>
                  <a:gd name="T26" fmla="*/ 0 w 284"/>
                  <a:gd name="T27" fmla="*/ 98 h 245"/>
                  <a:gd name="T28" fmla="*/ 0 w 284"/>
                  <a:gd name="T29" fmla="*/ 93 h 245"/>
                  <a:gd name="T30" fmla="*/ 0 w 284"/>
                  <a:gd name="T31" fmla="*/ 34 h 245"/>
                  <a:gd name="T32" fmla="*/ 71 w 284"/>
                  <a:gd name="T33" fmla="*/ 26 h 245"/>
                  <a:gd name="T34" fmla="*/ 29 w 284"/>
                  <a:gd name="T35" fmla="*/ 31 h 245"/>
                  <a:gd name="T36" fmla="*/ 71 w 284"/>
                  <a:gd name="T37" fmla="*/ 31 h 245"/>
                  <a:gd name="T38" fmla="*/ 71 w 284"/>
                  <a:gd name="T39" fmla="*/ 26 h 245"/>
                  <a:gd name="T40" fmla="*/ 284 w 284"/>
                  <a:gd name="T41" fmla="*/ 0 h 245"/>
                  <a:gd name="T42" fmla="*/ 190 w 284"/>
                  <a:gd name="T43" fmla="*/ 12 h 245"/>
                  <a:gd name="T44" fmla="*/ 190 w 284"/>
                  <a:gd name="T45" fmla="*/ 31 h 245"/>
                  <a:gd name="T46" fmla="*/ 284 w 284"/>
                  <a:gd name="T47" fmla="*/ 31 h 245"/>
                  <a:gd name="T48" fmla="*/ 284 w 284"/>
                  <a:gd name="T49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4" h="245">
                    <a:moveTo>
                      <a:pt x="0" y="34"/>
                    </a:moveTo>
                    <a:lnTo>
                      <a:pt x="0" y="34"/>
                    </a:lnTo>
                    <a:lnTo>
                      <a:pt x="0" y="245"/>
                    </a:lnTo>
                    <a:lnTo>
                      <a:pt x="284" y="245"/>
                    </a:lnTo>
                    <a:lnTo>
                      <a:pt x="284" y="117"/>
                    </a:lnTo>
                    <a:lnTo>
                      <a:pt x="190" y="117"/>
                    </a:lnTo>
                    <a:lnTo>
                      <a:pt x="190" y="245"/>
                    </a:lnTo>
                    <a:lnTo>
                      <a:pt x="161" y="245"/>
                    </a:lnTo>
                    <a:lnTo>
                      <a:pt x="161" y="117"/>
                    </a:lnTo>
                    <a:lnTo>
                      <a:pt x="161" y="245"/>
                    </a:lnTo>
                    <a:lnTo>
                      <a:pt x="71" y="245"/>
                    </a:lnTo>
                    <a:lnTo>
                      <a:pt x="71" y="117"/>
                    </a:lnTo>
                    <a:lnTo>
                      <a:pt x="0" y="117"/>
                    </a:lnTo>
                    <a:lnTo>
                      <a:pt x="0" y="98"/>
                    </a:lnTo>
                    <a:lnTo>
                      <a:pt x="0" y="93"/>
                    </a:lnTo>
                    <a:lnTo>
                      <a:pt x="0" y="34"/>
                    </a:lnTo>
                    <a:moveTo>
                      <a:pt x="71" y="26"/>
                    </a:moveTo>
                    <a:lnTo>
                      <a:pt x="29" y="31"/>
                    </a:lnTo>
                    <a:lnTo>
                      <a:pt x="71" y="31"/>
                    </a:lnTo>
                    <a:lnTo>
                      <a:pt x="71" y="26"/>
                    </a:lnTo>
                    <a:moveTo>
                      <a:pt x="284" y="0"/>
                    </a:moveTo>
                    <a:lnTo>
                      <a:pt x="190" y="12"/>
                    </a:lnTo>
                    <a:lnTo>
                      <a:pt x="190" y="31"/>
                    </a:lnTo>
                    <a:lnTo>
                      <a:pt x="284" y="3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30" name="Freeform 2146"/>
              <p:cNvSpPr>
                <a:spLocks noEditPoints="1"/>
              </p:cNvSpPr>
              <p:nvPr/>
            </p:nvSpPr>
            <p:spPr bwMode="auto">
              <a:xfrm>
                <a:off x="1971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29 w 284"/>
                  <a:gd name="T3" fmla="*/ 0 h 62"/>
                  <a:gd name="T4" fmla="*/ 0 w 284"/>
                  <a:gd name="T5" fmla="*/ 3 h 62"/>
                  <a:gd name="T6" fmla="*/ 0 w 284"/>
                  <a:gd name="T7" fmla="*/ 62 h 62"/>
                  <a:gd name="T8" fmla="*/ 0 w 284"/>
                  <a:gd name="T9" fmla="*/ 38 h 62"/>
                  <a:gd name="T10" fmla="*/ 71 w 284"/>
                  <a:gd name="T11" fmla="*/ 38 h 62"/>
                  <a:gd name="T12" fmla="*/ 71 w 284"/>
                  <a:gd name="T13" fmla="*/ 0 h 62"/>
                  <a:gd name="T14" fmla="*/ 284 w 284"/>
                  <a:gd name="T15" fmla="*/ 0 h 62"/>
                  <a:gd name="T16" fmla="*/ 190 w 284"/>
                  <a:gd name="T17" fmla="*/ 0 h 62"/>
                  <a:gd name="T18" fmla="*/ 190 w 284"/>
                  <a:gd name="T19" fmla="*/ 38 h 62"/>
                  <a:gd name="T20" fmla="*/ 284 w 284"/>
                  <a:gd name="T21" fmla="*/ 38 h 62"/>
                  <a:gd name="T22" fmla="*/ 284 w 284"/>
                  <a:gd name="T2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29" y="0"/>
                    </a:lnTo>
                    <a:lnTo>
                      <a:pt x="0" y="3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31" name="Freeform 2147"/>
              <p:cNvSpPr>
                <a:spLocks noEditPoints="1"/>
              </p:cNvSpPr>
              <p:nvPr/>
            </p:nvSpPr>
            <p:spPr bwMode="auto">
              <a:xfrm>
                <a:off x="1971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29 w 284"/>
                  <a:gd name="T3" fmla="*/ 0 h 62"/>
                  <a:gd name="T4" fmla="*/ 0 w 284"/>
                  <a:gd name="T5" fmla="*/ 3 h 62"/>
                  <a:gd name="T6" fmla="*/ 0 w 284"/>
                  <a:gd name="T7" fmla="*/ 62 h 62"/>
                  <a:gd name="T8" fmla="*/ 0 w 284"/>
                  <a:gd name="T9" fmla="*/ 38 h 62"/>
                  <a:gd name="T10" fmla="*/ 71 w 284"/>
                  <a:gd name="T11" fmla="*/ 38 h 62"/>
                  <a:gd name="T12" fmla="*/ 71 w 284"/>
                  <a:gd name="T13" fmla="*/ 0 h 62"/>
                  <a:gd name="T14" fmla="*/ 284 w 284"/>
                  <a:gd name="T15" fmla="*/ 0 h 62"/>
                  <a:gd name="T16" fmla="*/ 190 w 284"/>
                  <a:gd name="T17" fmla="*/ 0 h 62"/>
                  <a:gd name="T18" fmla="*/ 190 w 284"/>
                  <a:gd name="T19" fmla="*/ 38 h 62"/>
                  <a:gd name="T20" fmla="*/ 284 w 284"/>
                  <a:gd name="T21" fmla="*/ 38 h 62"/>
                  <a:gd name="T22" fmla="*/ 284 w 284"/>
                  <a:gd name="T2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29" y="0"/>
                    </a:lnTo>
                    <a:lnTo>
                      <a:pt x="0" y="3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32" name="Freeform 2148"/>
              <p:cNvSpPr>
                <a:spLocks noEditPoints="1"/>
              </p:cNvSpPr>
              <p:nvPr/>
            </p:nvSpPr>
            <p:spPr bwMode="auto">
              <a:xfrm>
                <a:off x="1971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33" name="Freeform 2149"/>
              <p:cNvSpPr>
                <a:spLocks noEditPoints="1"/>
              </p:cNvSpPr>
              <p:nvPr/>
            </p:nvSpPr>
            <p:spPr bwMode="auto">
              <a:xfrm>
                <a:off x="1971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34" name="Freeform 2150"/>
              <p:cNvSpPr>
                <a:spLocks noEditPoints="1"/>
              </p:cNvSpPr>
              <p:nvPr/>
            </p:nvSpPr>
            <p:spPr bwMode="auto">
              <a:xfrm>
                <a:off x="1971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35" name="Freeform 2151"/>
              <p:cNvSpPr>
                <a:spLocks noEditPoints="1"/>
              </p:cNvSpPr>
              <p:nvPr/>
            </p:nvSpPr>
            <p:spPr bwMode="auto">
              <a:xfrm>
                <a:off x="1971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36" name="Freeform 2152"/>
              <p:cNvSpPr>
                <a:spLocks/>
              </p:cNvSpPr>
              <p:nvPr/>
            </p:nvSpPr>
            <p:spPr bwMode="auto">
              <a:xfrm>
                <a:off x="2042" y="811"/>
                <a:ext cx="90" cy="16"/>
              </a:xfrm>
              <a:custGeom>
                <a:avLst/>
                <a:gdLst>
                  <a:gd name="T0" fmla="*/ 90 w 90"/>
                  <a:gd name="T1" fmla="*/ 0 h 16"/>
                  <a:gd name="T2" fmla="*/ 0 w 90"/>
                  <a:gd name="T3" fmla="*/ 11 h 16"/>
                  <a:gd name="T4" fmla="*/ 0 w 90"/>
                  <a:gd name="T5" fmla="*/ 16 h 16"/>
                  <a:gd name="T6" fmla="*/ 90 w 90"/>
                  <a:gd name="T7" fmla="*/ 16 h 16"/>
                  <a:gd name="T8" fmla="*/ 90 w 90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16">
                    <a:moveTo>
                      <a:pt x="90" y="0"/>
                    </a:moveTo>
                    <a:lnTo>
                      <a:pt x="0" y="11"/>
                    </a:lnTo>
                    <a:lnTo>
                      <a:pt x="0" y="16"/>
                    </a:lnTo>
                    <a:lnTo>
                      <a:pt x="90" y="16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37" name="Freeform 2153"/>
              <p:cNvSpPr>
                <a:spLocks/>
              </p:cNvSpPr>
              <p:nvPr/>
            </p:nvSpPr>
            <p:spPr bwMode="auto">
              <a:xfrm>
                <a:off x="2042" y="811"/>
                <a:ext cx="90" cy="16"/>
              </a:xfrm>
              <a:custGeom>
                <a:avLst/>
                <a:gdLst>
                  <a:gd name="T0" fmla="*/ 90 w 90"/>
                  <a:gd name="T1" fmla="*/ 0 h 16"/>
                  <a:gd name="T2" fmla="*/ 0 w 90"/>
                  <a:gd name="T3" fmla="*/ 11 h 16"/>
                  <a:gd name="T4" fmla="*/ 0 w 90"/>
                  <a:gd name="T5" fmla="*/ 16 h 16"/>
                  <a:gd name="T6" fmla="*/ 90 w 90"/>
                  <a:gd name="T7" fmla="*/ 16 h 16"/>
                  <a:gd name="T8" fmla="*/ 90 w 90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16">
                    <a:moveTo>
                      <a:pt x="90" y="0"/>
                    </a:moveTo>
                    <a:lnTo>
                      <a:pt x="0" y="11"/>
                    </a:lnTo>
                    <a:lnTo>
                      <a:pt x="0" y="16"/>
                    </a:lnTo>
                    <a:lnTo>
                      <a:pt x="90" y="16"/>
                    </a:lnTo>
                    <a:lnTo>
                      <a:pt x="9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38" name="Rectangle 2154"/>
              <p:cNvSpPr>
                <a:spLocks noChangeArrowheads="1"/>
              </p:cNvSpPr>
              <p:nvPr/>
            </p:nvSpPr>
            <p:spPr bwMode="auto">
              <a:xfrm>
                <a:off x="2042" y="827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39" name="Rectangle 2155"/>
              <p:cNvSpPr>
                <a:spLocks noChangeArrowheads="1"/>
              </p:cNvSpPr>
              <p:nvPr/>
            </p:nvSpPr>
            <p:spPr bwMode="auto">
              <a:xfrm>
                <a:off x="2042" y="827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40" name="Rectangle 2156"/>
              <p:cNvSpPr>
                <a:spLocks noChangeArrowheads="1"/>
              </p:cNvSpPr>
              <p:nvPr/>
            </p:nvSpPr>
            <p:spPr bwMode="auto">
              <a:xfrm>
                <a:off x="2042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41" name="Rectangle 2157"/>
              <p:cNvSpPr>
                <a:spLocks noChangeArrowheads="1"/>
              </p:cNvSpPr>
              <p:nvPr/>
            </p:nvSpPr>
            <p:spPr bwMode="auto">
              <a:xfrm>
                <a:off x="2042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42" name="Rectangle 2158"/>
              <p:cNvSpPr>
                <a:spLocks noChangeArrowheads="1"/>
              </p:cNvSpPr>
              <p:nvPr/>
            </p:nvSpPr>
            <p:spPr bwMode="auto">
              <a:xfrm>
                <a:off x="2042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43" name="Rectangle 2159"/>
              <p:cNvSpPr>
                <a:spLocks noChangeArrowheads="1"/>
              </p:cNvSpPr>
              <p:nvPr/>
            </p:nvSpPr>
            <p:spPr bwMode="auto">
              <a:xfrm>
                <a:off x="2042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44" name="Rectangle 2160"/>
              <p:cNvSpPr>
                <a:spLocks noChangeArrowheads="1"/>
              </p:cNvSpPr>
              <p:nvPr/>
            </p:nvSpPr>
            <p:spPr bwMode="auto">
              <a:xfrm>
                <a:off x="2042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45" name="Rectangle 2161"/>
              <p:cNvSpPr>
                <a:spLocks noChangeArrowheads="1"/>
              </p:cNvSpPr>
              <p:nvPr/>
            </p:nvSpPr>
            <p:spPr bwMode="auto">
              <a:xfrm>
                <a:off x="2042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46" name="Freeform 2162"/>
              <p:cNvSpPr>
                <a:spLocks/>
              </p:cNvSpPr>
              <p:nvPr/>
            </p:nvSpPr>
            <p:spPr bwMode="auto">
              <a:xfrm>
                <a:off x="2132" y="808"/>
                <a:ext cx="29" cy="19"/>
              </a:xfrm>
              <a:custGeom>
                <a:avLst/>
                <a:gdLst>
                  <a:gd name="T0" fmla="*/ 29 w 29"/>
                  <a:gd name="T1" fmla="*/ 0 h 19"/>
                  <a:gd name="T2" fmla="*/ 0 w 29"/>
                  <a:gd name="T3" fmla="*/ 3 h 19"/>
                  <a:gd name="T4" fmla="*/ 0 w 29"/>
                  <a:gd name="T5" fmla="*/ 19 h 19"/>
                  <a:gd name="T6" fmla="*/ 29 w 29"/>
                  <a:gd name="T7" fmla="*/ 19 h 19"/>
                  <a:gd name="T8" fmla="*/ 29 w 2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9">
                    <a:moveTo>
                      <a:pt x="29" y="0"/>
                    </a:moveTo>
                    <a:lnTo>
                      <a:pt x="0" y="3"/>
                    </a:lnTo>
                    <a:lnTo>
                      <a:pt x="0" y="19"/>
                    </a:lnTo>
                    <a:lnTo>
                      <a:pt x="29" y="1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47" name="Freeform 2163"/>
              <p:cNvSpPr>
                <a:spLocks/>
              </p:cNvSpPr>
              <p:nvPr/>
            </p:nvSpPr>
            <p:spPr bwMode="auto">
              <a:xfrm>
                <a:off x="2132" y="808"/>
                <a:ext cx="29" cy="19"/>
              </a:xfrm>
              <a:custGeom>
                <a:avLst/>
                <a:gdLst>
                  <a:gd name="T0" fmla="*/ 29 w 29"/>
                  <a:gd name="T1" fmla="*/ 0 h 19"/>
                  <a:gd name="T2" fmla="*/ 0 w 29"/>
                  <a:gd name="T3" fmla="*/ 3 h 19"/>
                  <a:gd name="T4" fmla="*/ 0 w 29"/>
                  <a:gd name="T5" fmla="*/ 19 h 19"/>
                  <a:gd name="T6" fmla="*/ 29 w 29"/>
                  <a:gd name="T7" fmla="*/ 19 h 19"/>
                  <a:gd name="T8" fmla="*/ 29 w 2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9">
                    <a:moveTo>
                      <a:pt x="29" y="0"/>
                    </a:moveTo>
                    <a:lnTo>
                      <a:pt x="0" y="3"/>
                    </a:lnTo>
                    <a:lnTo>
                      <a:pt x="0" y="19"/>
                    </a:lnTo>
                    <a:lnTo>
                      <a:pt x="29" y="19"/>
                    </a:lnTo>
                    <a:lnTo>
                      <a:pt x="2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48" name="Rectangle 2164"/>
              <p:cNvSpPr>
                <a:spLocks noChangeArrowheads="1"/>
              </p:cNvSpPr>
              <p:nvPr/>
            </p:nvSpPr>
            <p:spPr bwMode="auto">
              <a:xfrm>
                <a:off x="2132" y="827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49" name="Rectangle 2165"/>
              <p:cNvSpPr>
                <a:spLocks noChangeArrowheads="1"/>
              </p:cNvSpPr>
              <p:nvPr/>
            </p:nvSpPr>
            <p:spPr bwMode="auto">
              <a:xfrm>
                <a:off x="2132" y="827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50" name="Rectangle 2166"/>
              <p:cNvSpPr>
                <a:spLocks noChangeArrowheads="1"/>
              </p:cNvSpPr>
              <p:nvPr/>
            </p:nvSpPr>
            <p:spPr bwMode="auto">
              <a:xfrm>
                <a:off x="2132" y="865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51" name="Rectangle 2167"/>
              <p:cNvSpPr>
                <a:spLocks noChangeArrowheads="1"/>
              </p:cNvSpPr>
              <p:nvPr/>
            </p:nvSpPr>
            <p:spPr bwMode="auto">
              <a:xfrm>
                <a:off x="2132" y="865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52" name="Rectangle 2168"/>
              <p:cNvSpPr>
                <a:spLocks noChangeArrowheads="1"/>
              </p:cNvSpPr>
              <p:nvPr/>
            </p:nvSpPr>
            <p:spPr bwMode="auto">
              <a:xfrm>
                <a:off x="2132" y="913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53" name="Rectangle 2169"/>
              <p:cNvSpPr>
                <a:spLocks noChangeArrowheads="1"/>
              </p:cNvSpPr>
              <p:nvPr/>
            </p:nvSpPr>
            <p:spPr bwMode="auto">
              <a:xfrm>
                <a:off x="2132" y="913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54" name="Rectangle 2170"/>
              <p:cNvSpPr>
                <a:spLocks noChangeArrowheads="1"/>
              </p:cNvSpPr>
              <p:nvPr/>
            </p:nvSpPr>
            <p:spPr bwMode="auto">
              <a:xfrm>
                <a:off x="2132" y="884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55" name="Rectangle 2171"/>
              <p:cNvSpPr>
                <a:spLocks noChangeArrowheads="1"/>
              </p:cNvSpPr>
              <p:nvPr/>
            </p:nvSpPr>
            <p:spPr bwMode="auto">
              <a:xfrm>
                <a:off x="2132" y="884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56" name="Freeform 2172"/>
              <p:cNvSpPr>
                <a:spLocks noEditPoints="1"/>
              </p:cNvSpPr>
              <p:nvPr/>
            </p:nvSpPr>
            <p:spPr bwMode="auto">
              <a:xfrm>
                <a:off x="2255" y="763"/>
                <a:ext cx="284" cy="278"/>
              </a:xfrm>
              <a:custGeom>
                <a:avLst/>
                <a:gdLst>
                  <a:gd name="T0" fmla="*/ 71 w 284"/>
                  <a:gd name="T1" fmla="*/ 26 h 278"/>
                  <a:gd name="T2" fmla="*/ 0 w 284"/>
                  <a:gd name="T3" fmla="*/ 33 h 278"/>
                  <a:gd name="T4" fmla="*/ 0 w 284"/>
                  <a:gd name="T5" fmla="*/ 278 h 278"/>
                  <a:gd name="T6" fmla="*/ 284 w 284"/>
                  <a:gd name="T7" fmla="*/ 278 h 278"/>
                  <a:gd name="T8" fmla="*/ 284 w 284"/>
                  <a:gd name="T9" fmla="*/ 150 h 278"/>
                  <a:gd name="T10" fmla="*/ 190 w 284"/>
                  <a:gd name="T11" fmla="*/ 150 h 278"/>
                  <a:gd name="T12" fmla="*/ 190 w 284"/>
                  <a:gd name="T13" fmla="*/ 278 h 278"/>
                  <a:gd name="T14" fmla="*/ 161 w 284"/>
                  <a:gd name="T15" fmla="*/ 278 h 278"/>
                  <a:gd name="T16" fmla="*/ 161 w 284"/>
                  <a:gd name="T17" fmla="*/ 150 h 278"/>
                  <a:gd name="T18" fmla="*/ 161 w 284"/>
                  <a:gd name="T19" fmla="*/ 278 h 278"/>
                  <a:gd name="T20" fmla="*/ 71 w 284"/>
                  <a:gd name="T21" fmla="*/ 278 h 278"/>
                  <a:gd name="T22" fmla="*/ 71 w 284"/>
                  <a:gd name="T23" fmla="*/ 150 h 278"/>
                  <a:gd name="T24" fmla="*/ 0 w 284"/>
                  <a:gd name="T25" fmla="*/ 150 h 278"/>
                  <a:gd name="T26" fmla="*/ 0 w 284"/>
                  <a:gd name="T27" fmla="*/ 131 h 278"/>
                  <a:gd name="T28" fmla="*/ 0 w 284"/>
                  <a:gd name="T29" fmla="*/ 126 h 278"/>
                  <a:gd name="T30" fmla="*/ 0 w 284"/>
                  <a:gd name="T31" fmla="*/ 64 h 278"/>
                  <a:gd name="T32" fmla="*/ 71 w 284"/>
                  <a:gd name="T33" fmla="*/ 64 h 278"/>
                  <a:gd name="T34" fmla="*/ 71 w 284"/>
                  <a:gd name="T35" fmla="*/ 26 h 278"/>
                  <a:gd name="T36" fmla="*/ 284 w 284"/>
                  <a:gd name="T37" fmla="*/ 0 h 278"/>
                  <a:gd name="T38" fmla="*/ 190 w 284"/>
                  <a:gd name="T39" fmla="*/ 12 h 278"/>
                  <a:gd name="T40" fmla="*/ 190 w 284"/>
                  <a:gd name="T41" fmla="*/ 64 h 278"/>
                  <a:gd name="T42" fmla="*/ 284 w 284"/>
                  <a:gd name="T43" fmla="*/ 64 h 278"/>
                  <a:gd name="T44" fmla="*/ 284 w 284"/>
                  <a:gd name="T45" fmla="*/ 0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78">
                    <a:moveTo>
                      <a:pt x="71" y="26"/>
                    </a:moveTo>
                    <a:lnTo>
                      <a:pt x="0" y="33"/>
                    </a:lnTo>
                    <a:lnTo>
                      <a:pt x="0" y="278"/>
                    </a:lnTo>
                    <a:lnTo>
                      <a:pt x="284" y="278"/>
                    </a:lnTo>
                    <a:lnTo>
                      <a:pt x="284" y="150"/>
                    </a:lnTo>
                    <a:lnTo>
                      <a:pt x="190" y="150"/>
                    </a:lnTo>
                    <a:lnTo>
                      <a:pt x="190" y="278"/>
                    </a:lnTo>
                    <a:lnTo>
                      <a:pt x="161" y="278"/>
                    </a:lnTo>
                    <a:lnTo>
                      <a:pt x="161" y="150"/>
                    </a:lnTo>
                    <a:lnTo>
                      <a:pt x="161" y="278"/>
                    </a:lnTo>
                    <a:lnTo>
                      <a:pt x="71" y="278"/>
                    </a:lnTo>
                    <a:lnTo>
                      <a:pt x="71" y="150"/>
                    </a:lnTo>
                    <a:lnTo>
                      <a:pt x="0" y="150"/>
                    </a:lnTo>
                    <a:lnTo>
                      <a:pt x="0" y="131"/>
                    </a:lnTo>
                    <a:lnTo>
                      <a:pt x="0" y="126"/>
                    </a:lnTo>
                    <a:lnTo>
                      <a:pt x="0" y="64"/>
                    </a:lnTo>
                    <a:lnTo>
                      <a:pt x="71" y="64"/>
                    </a:lnTo>
                    <a:lnTo>
                      <a:pt x="71" y="26"/>
                    </a:lnTo>
                    <a:close/>
                    <a:moveTo>
                      <a:pt x="284" y="0"/>
                    </a:moveTo>
                    <a:lnTo>
                      <a:pt x="190" y="12"/>
                    </a:lnTo>
                    <a:lnTo>
                      <a:pt x="190" y="64"/>
                    </a:lnTo>
                    <a:lnTo>
                      <a:pt x="284" y="64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57" name="Freeform 2173"/>
              <p:cNvSpPr>
                <a:spLocks noEditPoints="1"/>
              </p:cNvSpPr>
              <p:nvPr/>
            </p:nvSpPr>
            <p:spPr bwMode="auto">
              <a:xfrm>
                <a:off x="2255" y="763"/>
                <a:ext cx="284" cy="278"/>
              </a:xfrm>
              <a:custGeom>
                <a:avLst/>
                <a:gdLst>
                  <a:gd name="T0" fmla="*/ 71 w 284"/>
                  <a:gd name="T1" fmla="*/ 26 h 278"/>
                  <a:gd name="T2" fmla="*/ 0 w 284"/>
                  <a:gd name="T3" fmla="*/ 33 h 278"/>
                  <a:gd name="T4" fmla="*/ 0 w 284"/>
                  <a:gd name="T5" fmla="*/ 278 h 278"/>
                  <a:gd name="T6" fmla="*/ 284 w 284"/>
                  <a:gd name="T7" fmla="*/ 278 h 278"/>
                  <a:gd name="T8" fmla="*/ 284 w 284"/>
                  <a:gd name="T9" fmla="*/ 150 h 278"/>
                  <a:gd name="T10" fmla="*/ 190 w 284"/>
                  <a:gd name="T11" fmla="*/ 150 h 278"/>
                  <a:gd name="T12" fmla="*/ 190 w 284"/>
                  <a:gd name="T13" fmla="*/ 278 h 278"/>
                  <a:gd name="T14" fmla="*/ 161 w 284"/>
                  <a:gd name="T15" fmla="*/ 278 h 278"/>
                  <a:gd name="T16" fmla="*/ 161 w 284"/>
                  <a:gd name="T17" fmla="*/ 150 h 278"/>
                  <a:gd name="T18" fmla="*/ 161 w 284"/>
                  <a:gd name="T19" fmla="*/ 278 h 278"/>
                  <a:gd name="T20" fmla="*/ 71 w 284"/>
                  <a:gd name="T21" fmla="*/ 278 h 278"/>
                  <a:gd name="T22" fmla="*/ 71 w 284"/>
                  <a:gd name="T23" fmla="*/ 150 h 278"/>
                  <a:gd name="T24" fmla="*/ 0 w 284"/>
                  <a:gd name="T25" fmla="*/ 150 h 278"/>
                  <a:gd name="T26" fmla="*/ 0 w 284"/>
                  <a:gd name="T27" fmla="*/ 131 h 278"/>
                  <a:gd name="T28" fmla="*/ 0 w 284"/>
                  <a:gd name="T29" fmla="*/ 126 h 278"/>
                  <a:gd name="T30" fmla="*/ 0 w 284"/>
                  <a:gd name="T31" fmla="*/ 64 h 278"/>
                  <a:gd name="T32" fmla="*/ 71 w 284"/>
                  <a:gd name="T33" fmla="*/ 64 h 278"/>
                  <a:gd name="T34" fmla="*/ 71 w 284"/>
                  <a:gd name="T35" fmla="*/ 26 h 278"/>
                  <a:gd name="T36" fmla="*/ 284 w 284"/>
                  <a:gd name="T37" fmla="*/ 0 h 278"/>
                  <a:gd name="T38" fmla="*/ 190 w 284"/>
                  <a:gd name="T39" fmla="*/ 12 h 278"/>
                  <a:gd name="T40" fmla="*/ 190 w 284"/>
                  <a:gd name="T41" fmla="*/ 64 h 278"/>
                  <a:gd name="T42" fmla="*/ 284 w 284"/>
                  <a:gd name="T43" fmla="*/ 64 h 278"/>
                  <a:gd name="T44" fmla="*/ 284 w 284"/>
                  <a:gd name="T45" fmla="*/ 0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78">
                    <a:moveTo>
                      <a:pt x="71" y="26"/>
                    </a:moveTo>
                    <a:lnTo>
                      <a:pt x="0" y="33"/>
                    </a:lnTo>
                    <a:lnTo>
                      <a:pt x="0" y="278"/>
                    </a:lnTo>
                    <a:lnTo>
                      <a:pt x="284" y="278"/>
                    </a:lnTo>
                    <a:lnTo>
                      <a:pt x="284" y="150"/>
                    </a:lnTo>
                    <a:lnTo>
                      <a:pt x="190" y="150"/>
                    </a:lnTo>
                    <a:lnTo>
                      <a:pt x="190" y="278"/>
                    </a:lnTo>
                    <a:lnTo>
                      <a:pt x="161" y="278"/>
                    </a:lnTo>
                    <a:lnTo>
                      <a:pt x="161" y="150"/>
                    </a:lnTo>
                    <a:lnTo>
                      <a:pt x="161" y="278"/>
                    </a:lnTo>
                    <a:lnTo>
                      <a:pt x="71" y="278"/>
                    </a:lnTo>
                    <a:lnTo>
                      <a:pt x="71" y="150"/>
                    </a:lnTo>
                    <a:lnTo>
                      <a:pt x="0" y="150"/>
                    </a:lnTo>
                    <a:lnTo>
                      <a:pt x="0" y="131"/>
                    </a:lnTo>
                    <a:lnTo>
                      <a:pt x="0" y="126"/>
                    </a:lnTo>
                    <a:lnTo>
                      <a:pt x="0" y="64"/>
                    </a:lnTo>
                    <a:lnTo>
                      <a:pt x="71" y="64"/>
                    </a:lnTo>
                    <a:lnTo>
                      <a:pt x="71" y="26"/>
                    </a:lnTo>
                    <a:moveTo>
                      <a:pt x="284" y="0"/>
                    </a:moveTo>
                    <a:lnTo>
                      <a:pt x="190" y="12"/>
                    </a:lnTo>
                    <a:lnTo>
                      <a:pt x="190" y="64"/>
                    </a:lnTo>
                    <a:lnTo>
                      <a:pt x="284" y="64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58" name="Freeform 2174"/>
              <p:cNvSpPr>
                <a:spLocks noEditPoints="1"/>
              </p:cNvSpPr>
              <p:nvPr/>
            </p:nvSpPr>
            <p:spPr bwMode="auto">
              <a:xfrm>
                <a:off x="2255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59" name="Freeform 2175"/>
              <p:cNvSpPr>
                <a:spLocks noEditPoints="1"/>
              </p:cNvSpPr>
              <p:nvPr/>
            </p:nvSpPr>
            <p:spPr bwMode="auto">
              <a:xfrm>
                <a:off x="2255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60" name="Freeform 2176"/>
              <p:cNvSpPr>
                <a:spLocks noEditPoints="1"/>
              </p:cNvSpPr>
              <p:nvPr/>
            </p:nvSpPr>
            <p:spPr bwMode="auto">
              <a:xfrm>
                <a:off x="2255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61" name="Freeform 2177"/>
              <p:cNvSpPr>
                <a:spLocks noEditPoints="1"/>
              </p:cNvSpPr>
              <p:nvPr/>
            </p:nvSpPr>
            <p:spPr bwMode="auto">
              <a:xfrm>
                <a:off x="2255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62" name="Freeform 2178"/>
              <p:cNvSpPr>
                <a:spLocks noEditPoints="1"/>
              </p:cNvSpPr>
              <p:nvPr/>
            </p:nvSpPr>
            <p:spPr bwMode="auto">
              <a:xfrm>
                <a:off x="2255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63" name="Freeform 2179"/>
              <p:cNvSpPr>
                <a:spLocks noEditPoints="1"/>
              </p:cNvSpPr>
              <p:nvPr/>
            </p:nvSpPr>
            <p:spPr bwMode="auto">
              <a:xfrm>
                <a:off x="2255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64" name="Freeform 2180"/>
              <p:cNvSpPr>
                <a:spLocks/>
              </p:cNvSpPr>
              <p:nvPr/>
            </p:nvSpPr>
            <p:spPr bwMode="auto">
              <a:xfrm>
                <a:off x="2326" y="777"/>
                <a:ext cx="90" cy="50"/>
              </a:xfrm>
              <a:custGeom>
                <a:avLst/>
                <a:gdLst>
                  <a:gd name="T0" fmla="*/ 90 w 90"/>
                  <a:gd name="T1" fmla="*/ 0 h 50"/>
                  <a:gd name="T2" fmla="*/ 0 w 90"/>
                  <a:gd name="T3" fmla="*/ 12 h 50"/>
                  <a:gd name="T4" fmla="*/ 0 w 90"/>
                  <a:gd name="T5" fmla="*/ 50 h 50"/>
                  <a:gd name="T6" fmla="*/ 90 w 90"/>
                  <a:gd name="T7" fmla="*/ 50 h 50"/>
                  <a:gd name="T8" fmla="*/ 90 w 90"/>
                  <a:gd name="T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50">
                    <a:moveTo>
                      <a:pt x="90" y="0"/>
                    </a:moveTo>
                    <a:lnTo>
                      <a:pt x="0" y="12"/>
                    </a:lnTo>
                    <a:lnTo>
                      <a:pt x="0" y="50"/>
                    </a:lnTo>
                    <a:lnTo>
                      <a:pt x="90" y="50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65" name="Freeform 2181"/>
              <p:cNvSpPr>
                <a:spLocks/>
              </p:cNvSpPr>
              <p:nvPr/>
            </p:nvSpPr>
            <p:spPr bwMode="auto">
              <a:xfrm>
                <a:off x="2326" y="777"/>
                <a:ext cx="90" cy="50"/>
              </a:xfrm>
              <a:custGeom>
                <a:avLst/>
                <a:gdLst>
                  <a:gd name="T0" fmla="*/ 90 w 90"/>
                  <a:gd name="T1" fmla="*/ 0 h 50"/>
                  <a:gd name="T2" fmla="*/ 0 w 90"/>
                  <a:gd name="T3" fmla="*/ 12 h 50"/>
                  <a:gd name="T4" fmla="*/ 0 w 90"/>
                  <a:gd name="T5" fmla="*/ 50 h 50"/>
                  <a:gd name="T6" fmla="*/ 90 w 90"/>
                  <a:gd name="T7" fmla="*/ 50 h 50"/>
                  <a:gd name="T8" fmla="*/ 90 w 90"/>
                  <a:gd name="T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50">
                    <a:moveTo>
                      <a:pt x="90" y="0"/>
                    </a:moveTo>
                    <a:lnTo>
                      <a:pt x="0" y="12"/>
                    </a:lnTo>
                    <a:lnTo>
                      <a:pt x="0" y="50"/>
                    </a:lnTo>
                    <a:lnTo>
                      <a:pt x="90" y="50"/>
                    </a:lnTo>
                    <a:lnTo>
                      <a:pt x="9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66" name="Rectangle 2182"/>
              <p:cNvSpPr>
                <a:spLocks noChangeArrowheads="1"/>
              </p:cNvSpPr>
              <p:nvPr/>
            </p:nvSpPr>
            <p:spPr bwMode="auto">
              <a:xfrm>
                <a:off x="2326" y="827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67" name="Rectangle 2183"/>
              <p:cNvSpPr>
                <a:spLocks noChangeArrowheads="1"/>
              </p:cNvSpPr>
              <p:nvPr/>
            </p:nvSpPr>
            <p:spPr bwMode="auto">
              <a:xfrm>
                <a:off x="2326" y="827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68" name="Rectangle 2184"/>
              <p:cNvSpPr>
                <a:spLocks noChangeArrowheads="1"/>
              </p:cNvSpPr>
              <p:nvPr/>
            </p:nvSpPr>
            <p:spPr bwMode="auto">
              <a:xfrm>
                <a:off x="2326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69" name="Rectangle 2185"/>
              <p:cNvSpPr>
                <a:spLocks noChangeArrowheads="1"/>
              </p:cNvSpPr>
              <p:nvPr/>
            </p:nvSpPr>
            <p:spPr bwMode="auto">
              <a:xfrm>
                <a:off x="2326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70" name="Rectangle 2186"/>
              <p:cNvSpPr>
                <a:spLocks noChangeArrowheads="1"/>
              </p:cNvSpPr>
              <p:nvPr/>
            </p:nvSpPr>
            <p:spPr bwMode="auto">
              <a:xfrm>
                <a:off x="2326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71" name="Rectangle 2187"/>
              <p:cNvSpPr>
                <a:spLocks noChangeArrowheads="1"/>
              </p:cNvSpPr>
              <p:nvPr/>
            </p:nvSpPr>
            <p:spPr bwMode="auto">
              <a:xfrm>
                <a:off x="2326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72" name="Rectangle 2188"/>
              <p:cNvSpPr>
                <a:spLocks noChangeArrowheads="1"/>
              </p:cNvSpPr>
              <p:nvPr/>
            </p:nvSpPr>
            <p:spPr bwMode="auto">
              <a:xfrm>
                <a:off x="2326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73" name="Rectangle 2189"/>
              <p:cNvSpPr>
                <a:spLocks noChangeArrowheads="1"/>
              </p:cNvSpPr>
              <p:nvPr/>
            </p:nvSpPr>
            <p:spPr bwMode="auto">
              <a:xfrm>
                <a:off x="2326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74" name="Freeform 2190"/>
              <p:cNvSpPr>
                <a:spLocks/>
              </p:cNvSpPr>
              <p:nvPr/>
            </p:nvSpPr>
            <p:spPr bwMode="auto">
              <a:xfrm>
                <a:off x="2416" y="775"/>
                <a:ext cx="29" cy="52"/>
              </a:xfrm>
              <a:custGeom>
                <a:avLst/>
                <a:gdLst>
                  <a:gd name="T0" fmla="*/ 29 w 29"/>
                  <a:gd name="T1" fmla="*/ 0 h 52"/>
                  <a:gd name="T2" fmla="*/ 0 w 29"/>
                  <a:gd name="T3" fmla="*/ 2 h 52"/>
                  <a:gd name="T4" fmla="*/ 0 w 29"/>
                  <a:gd name="T5" fmla="*/ 52 h 52"/>
                  <a:gd name="T6" fmla="*/ 29 w 29"/>
                  <a:gd name="T7" fmla="*/ 52 h 52"/>
                  <a:gd name="T8" fmla="*/ 29 w 29"/>
                  <a:gd name="T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2">
                    <a:moveTo>
                      <a:pt x="29" y="0"/>
                    </a:moveTo>
                    <a:lnTo>
                      <a:pt x="0" y="2"/>
                    </a:lnTo>
                    <a:lnTo>
                      <a:pt x="0" y="52"/>
                    </a:lnTo>
                    <a:lnTo>
                      <a:pt x="29" y="5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75" name="Freeform 2191"/>
              <p:cNvSpPr>
                <a:spLocks/>
              </p:cNvSpPr>
              <p:nvPr/>
            </p:nvSpPr>
            <p:spPr bwMode="auto">
              <a:xfrm>
                <a:off x="2416" y="775"/>
                <a:ext cx="29" cy="52"/>
              </a:xfrm>
              <a:custGeom>
                <a:avLst/>
                <a:gdLst>
                  <a:gd name="T0" fmla="*/ 29 w 29"/>
                  <a:gd name="T1" fmla="*/ 0 h 52"/>
                  <a:gd name="T2" fmla="*/ 0 w 29"/>
                  <a:gd name="T3" fmla="*/ 2 h 52"/>
                  <a:gd name="T4" fmla="*/ 0 w 29"/>
                  <a:gd name="T5" fmla="*/ 52 h 52"/>
                  <a:gd name="T6" fmla="*/ 29 w 29"/>
                  <a:gd name="T7" fmla="*/ 52 h 52"/>
                  <a:gd name="T8" fmla="*/ 29 w 29"/>
                  <a:gd name="T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2">
                    <a:moveTo>
                      <a:pt x="29" y="0"/>
                    </a:moveTo>
                    <a:lnTo>
                      <a:pt x="0" y="2"/>
                    </a:lnTo>
                    <a:lnTo>
                      <a:pt x="0" y="52"/>
                    </a:lnTo>
                    <a:lnTo>
                      <a:pt x="29" y="52"/>
                    </a:lnTo>
                    <a:lnTo>
                      <a:pt x="2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76" name="Rectangle 2192"/>
              <p:cNvSpPr>
                <a:spLocks noChangeArrowheads="1"/>
              </p:cNvSpPr>
              <p:nvPr/>
            </p:nvSpPr>
            <p:spPr bwMode="auto">
              <a:xfrm>
                <a:off x="2416" y="827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77" name="Rectangle 2193"/>
              <p:cNvSpPr>
                <a:spLocks noChangeArrowheads="1"/>
              </p:cNvSpPr>
              <p:nvPr/>
            </p:nvSpPr>
            <p:spPr bwMode="auto">
              <a:xfrm>
                <a:off x="2416" y="827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78" name="Rectangle 2194"/>
              <p:cNvSpPr>
                <a:spLocks noChangeArrowheads="1"/>
              </p:cNvSpPr>
              <p:nvPr/>
            </p:nvSpPr>
            <p:spPr bwMode="auto">
              <a:xfrm>
                <a:off x="2416" y="865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79" name="Rectangle 2195"/>
              <p:cNvSpPr>
                <a:spLocks noChangeArrowheads="1"/>
              </p:cNvSpPr>
              <p:nvPr/>
            </p:nvSpPr>
            <p:spPr bwMode="auto">
              <a:xfrm>
                <a:off x="2416" y="865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80" name="Rectangle 2196"/>
              <p:cNvSpPr>
                <a:spLocks noChangeArrowheads="1"/>
              </p:cNvSpPr>
              <p:nvPr/>
            </p:nvSpPr>
            <p:spPr bwMode="auto">
              <a:xfrm>
                <a:off x="2416" y="913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81" name="Rectangle 2197"/>
              <p:cNvSpPr>
                <a:spLocks noChangeArrowheads="1"/>
              </p:cNvSpPr>
              <p:nvPr/>
            </p:nvSpPr>
            <p:spPr bwMode="auto">
              <a:xfrm>
                <a:off x="2416" y="913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82" name="Rectangle 2198"/>
              <p:cNvSpPr>
                <a:spLocks noChangeArrowheads="1"/>
              </p:cNvSpPr>
              <p:nvPr/>
            </p:nvSpPr>
            <p:spPr bwMode="auto">
              <a:xfrm>
                <a:off x="2416" y="884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83" name="Rectangle 2199"/>
              <p:cNvSpPr>
                <a:spLocks noChangeArrowheads="1"/>
              </p:cNvSpPr>
              <p:nvPr/>
            </p:nvSpPr>
            <p:spPr bwMode="auto">
              <a:xfrm>
                <a:off x="2416" y="884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84" name="Freeform 2200"/>
              <p:cNvSpPr>
                <a:spLocks noEditPoints="1"/>
              </p:cNvSpPr>
              <p:nvPr/>
            </p:nvSpPr>
            <p:spPr bwMode="auto">
              <a:xfrm>
                <a:off x="2539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59 w 284"/>
                  <a:gd name="T3" fmla="*/ 0 h 285"/>
                  <a:gd name="T4" fmla="*/ 0 w 284"/>
                  <a:gd name="T5" fmla="*/ 7 h 285"/>
                  <a:gd name="T6" fmla="*/ 0 w 284"/>
                  <a:gd name="T7" fmla="*/ 285 h 285"/>
                  <a:gd name="T8" fmla="*/ 284 w 284"/>
                  <a:gd name="T9" fmla="*/ 285 h 285"/>
                  <a:gd name="T10" fmla="*/ 284 w 284"/>
                  <a:gd name="T11" fmla="*/ 157 h 285"/>
                  <a:gd name="T12" fmla="*/ 189 w 284"/>
                  <a:gd name="T13" fmla="*/ 157 h 285"/>
                  <a:gd name="T14" fmla="*/ 189 w 284"/>
                  <a:gd name="T15" fmla="*/ 285 h 285"/>
                  <a:gd name="T16" fmla="*/ 161 w 284"/>
                  <a:gd name="T17" fmla="*/ 285 h 285"/>
                  <a:gd name="T18" fmla="*/ 161 w 284"/>
                  <a:gd name="T19" fmla="*/ 157 h 285"/>
                  <a:gd name="T20" fmla="*/ 161 w 284"/>
                  <a:gd name="T21" fmla="*/ 285 h 285"/>
                  <a:gd name="T22" fmla="*/ 71 w 284"/>
                  <a:gd name="T23" fmla="*/ 285 h 285"/>
                  <a:gd name="T24" fmla="*/ 71 w 284"/>
                  <a:gd name="T25" fmla="*/ 157 h 285"/>
                  <a:gd name="T26" fmla="*/ 0 w 284"/>
                  <a:gd name="T27" fmla="*/ 157 h 285"/>
                  <a:gd name="T28" fmla="*/ 0 w 284"/>
                  <a:gd name="T29" fmla="*/ 138 h 285"/>
                  <a:gd name="T30" fmla="*/ 0 w 284"/>
                  <a:gd name="T31" fmla="*/ 133 h 285"/>
                  <a:gd name="T32" fmla="*/ 0 w 284"/>
                  <a:gd name="T33" fmla="*/ 71 h 285"/>
                  <a:gd name="T34" fmla="*/ 71 w 284"/>
                  <a:gd name="T35" fmla="*/ 71 h 285"/>
                  <a:gd name="T36" fmla="*/ 71 w 284"/>
                  <a:gd name="T37" fmla="*/ 0 h 285"/>
                  <a:gd name="T38" fmla="*/ 284 w 284"/>
                  <a:gd name="T39" fmla="*/ 0 h 285"/>
                  <a:gd name="T40" fmla="*/ 189 w 284"/>
                  <a:gd name="T41" fmla="*/ 0 h 285"/>
                  <a:gd name="T42" fmla="*/ 189 w 284"/>
                  <a:gd name="T43" fmla="*/ 71 h 285"/>
                  <a:gd name="T44" fmla="*/ 284 w 284"/>
                  <a:gd name="T45" fmla="*/ 71 h 285"/>
                  <a:gd name="T46" fmla="*/ 284 w 284"/>
                  <a:gd name="T47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59" y="0"/>
                    </a:lnTo>
                    <a:lnTo>
                      <a:pt x="0" y="7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85" name="Freeform 2201"/>
              <p:cNvSpPr>
                <a:spLocks noEditPoints="1"/>
              </p:cNvSpPr>
              <p:nvPr/>
            </p:nvSpPr>
            <p:spPr bwMode="auto">
              <a:xfrm>
                <a:off x="2539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59 w 284"/>
                  <a:gd name="T3" fmla="*/ 0 h 285"/>
                  <a:gd name="T4" fmla="*/ 0 w 284"/>
                  <a:gd name="T5" fmla="*/ 7 h 285"/>
                  <a:gd name="T6" fmla="*/ 0 w 284"/>
                  <a:gd name="T7" fmla="*/ 285 h 285"/>
                  <a:gd name="T8" fmla="*/ 284 w 284"/>
                  <a:gd name="T9" fmla="*/ 285 h 285"/>
                  <a:gd name="T10" fmla="*/ 284 w 284"/>
                  <a:gd name="T11" fmla="*/ 157 h 285"/>
                  <a:gd name="T12" fmla="*/ 189 w 284"/>
                  <a:gd name="T13" fmla="*/ 157 h 285"/>
                  <a:gd name="T14" fmla="*/ 189 w 284"/>
                  <a:gd name="T15" fmla="*/ 285 h 285"/>
                  <a:gd name="T16" fmla="*/ 161 w 284"/>
                  <a:gd name="T17" fmla="*/ 285 h 285"/>
                  <a:gd name="T18" fmla="*/ 161 w 284"/>
                  <a:gd name="T19" fmla="*/ 157 h 285"/>
                  <a:gd name="T20" fmla="*/ 161 w 284"/>
                  <a:gd name="T21" fmla="*/ 285 h 285"/>
                  <a:gd name="T22" fmla="*/ 71 w 284"/>
                  <a:gd name="T23" fmla="*/ 285 h 285"/>
                  <a:gd name="T24" fmla="*/ 71 w 284"/>
                  <a:gd name="T25" fmla="*/ 157 h 285"/>
                  <a:gd name="T26" fmla="*/ 0 w 284"/>
                  <a:gd name="T27" fmla="*/ 157 h 285"/>
                  <a:gd name="T28" fmla="*/ 0 w 284"/>
                  <a:gd name="T29" fmla="*/ 138 h 285"/>
                  <a:gd name="T30" fmla="*/ 0 w 284"/>
                  <a:gd name="T31" fmla="*/ 133 h 285"/>
                  <a:gd name="T32" fmla="*/ 0 w 284"/>
                  <a:gd name="T33" fmla="*/ 71 h 285"/>
                  <a:gd name="T34" fmla="*/ 71 w 284"/>
                  <a:gd name="T35" fmla="*/ 71 h 285"/>
                  <a:gd name="T36" fmla="*/ 71 w 284"/>
                  <a:gd name="T37" fmla="*/ 0 h 285"/>
                  <a:gd name="T38" fmla="*/ 284 w 284"/>
                  <a:gd name="T39" fmla="*/ 0 h 285"/>
                  <a:gd name="T40" fmla="*/ 189 w 284"/>
                  <a:gd name="T41" fmla="*/ 0 h 285"/>
                  <a:gd name="T42" fmla="*/ 189 w 284"/>
                  <a:gd name="T43" fmla="*/ 71 h 285"/>
                  <a:gd name="T44" fmla="*/ 284 w 284"/>
                  <a:gd name="T45" fmla="*/ 71 h 285"/>
                  <a:gd name="T46" fmla="*/ 284 w 284"/>
                  <a:gd name="T47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59" y="0"/>
                    </a:lnTo>
                    <a:lnTo>
                      <a:pt x="0" y="7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86" name="Freeform 2202"/>
              <p:cNvSpPr>
                <a:spLocks noEditPoints="1"/>
              </p:cNvSpPr>
              <p:nvPr/>
            </p:nvSpPr>
            <p:spPr bwMode="auto">
              <a:xfrm>
                <a:off x="2539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87" name="Freeform 2203"/>
              <p:cNvSpPr>
                <a:spLocks noEditPoints="1"/>
              </p:cNvSpPr>
              <p:nvPr/>
            </p:nvSpPr>
            <p:spPr bwMode="auto">
              <a:xfrm>
                <a:off x="2539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88" name="Freeform 2204"/>
              <p:cNvSpPr>
                <a:spLocks noEditPoints="1"/>
              </p:cNvSpPr>
              <p:nvPr/>
            </p:nvSpPr>
            <p:spPr bwMode="auto">
              <a:xfrm>
                <a:off x="2539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89" name="Freeform 2205"/>
              <p:cNvSpPr>
                <a:spLocks noEditPoints="1"/>
              </p:cNvSpPr>
              <p:nvPr/>
            </p:nvSpPr>
            <p:spPr bwMode="auto">
              <a:xfrm>
                <a:off x="2539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90" name="Freeform 2206"/>
              <p:cNvSpPr>
                <a:spLocks noEditPoints="1"/>
              </p:cNvSpPr>
              <p:nvPr/>
            </p:nvSpPr>
            <p:spPr bwMode="auto">
              <a:xfrm>
                <a:off x="2539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91" name="Freeform 2207"/>
              <p:cNvSpPr>
                <a:spLocks noEditPoints="1"/>
              </p:cNvSpPr>
              <p:nvPr/>
            </p:nvSpPr>
            <p:spPr bwMode="auto">
              <a:xfrm>
                <a:off x="2539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92" name="Rectangle 2208"/>
              <p:cNvSpPr>
                <a:spLocks noChangeArrowheads="1"/>
              </p:cNvSpPr>
              <p:nvPr/>
            </p:nvSpPr>
            <p:spPr bwMode="auto">
              <a:xfrm>
                <a:off x="2610" y="756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93" name="Rectangle 2209"/>
              <p:cNvSpPr>
                <a:spLocks noChangeArrowheads="1"/>
              </p:cNvSpPr>
              <p:nvPr/>
            </p:nvSpPr>
            <p:spPr bwMode="auto">
              <a:xfrm>
                <a:off x="2610" y="756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94" name="Rectangle 2210"/>
              <p:cNvSpPr>
                <a:spLocks noChangeArrowheads="1"/>
              </p:cNvSpPr>
              <p:nvPr/>
            </p:nvSpPr>
            <p:spPr bwMode="auto">
              <a:xfrm>
                <a:off x="2610" y="827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95" name="Rectangle 2211"/>
              <p:cNvSpPr>
                <a:spLocks noChangeArrowheads="1"/>
              </p:cNvSpPr>
              <p:nvPr/>
            </p:nvSpPr>
            <p:spPr bwMode="auto">
              <a:xfrm>
                <a:off x="2610" y="827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96" name="Rectangle 2212"/>
              <p:cNvSpPr>
                <a:spLocks noChangeArrowheads="1"/>
              </p:cNvSpPr>
              <p:nvPr/>
            </p:nvSpPr>
            <p:spPr bwMode="auto">
              <a:xfrm>
                <a:off x="2610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97" name="Rectangle 2213"/>
              <p:cNvSpPr>
                <a:spLocks noChangeArrowheads="1"/>
              </p:cNvSpPr>
              <p:nvPr/>
            </p:nvSpPr>
            <p:spPr bwMode="auto">
              <a:xfrm>
                <a:off x="2610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98" name="Rectangle 2214"/>
              <p:cNvSpPr>
                <a:spLocks noChangeArrowheads="1"/>
              </p:cNvSpPr>
              <p:nvPr/>
            </p:nvSpPr>
            <p:spPr bwMode="auto">
              <a:xfrm>
                <a:off x="2610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oup 2416"/>
            <p:cNvGrpSpPr>
              <a:grpSpLocks/>
            </p:cNvGrpSpPr>
            <p:nvPr/>
          </p:nvGrpSpPr>
          <p:grpSpPr bwMode="auto">
            <a:xfrm>
              <a:off x="4143375" y="1200150"/>
              <a:ext cx="3373438" cy="452438"/>
              <a:chOff x="2610" y="756"/>
              <a:chExt cx="2125" cy="285"/>
            </a:xfrm>
          </p:grpSpPr>
          <p:sp>
            <p:nvSpPr>
              <p:cNvPr id="99" name="Rectangle 2216"/>
              <p:cNvSpPr>
                <a:spLocks noChangeArrowheads="1"/>
              </p:cNvSpPr>
              <p:nvPr/>
            </p:nvSpPr>
            <p:spPr bwMode="auto">
              <a:xfrm>
                <a:off x="2610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0" name="Rectangle 2217"/>
              <p:cNvSpPr>
                <a:spLocks noChangeArrowheads="1"/>
              </p:cNvSpPr>
              <p:nvPr/>
            </p:nvSpPr>
            <p:spPr bwMode="auto">
              <a:xfrm>
                <a:off x="2610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1" name="Rectangle 2218"/>
              <p:cNvSpPr>
                <a:spLocks noChangeArrowheads="1"/>
              </p:cNvSpPr>
              <p:nvPr/>
            </p:nvSpPr>
            <p:spPr bwMode="auto">
              <a:xfrm>
                <a:off x="2610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2" name="Rectangle 2219"/>
              <p:cNvSpPr>
                <a:spLocks noChangeArrowheads="1"/>
              </p:cNvSpPr>
              <p:nvPr/>
            </p:nvSpPr>
            <p:spPr bwMode="auto">
              <a:xfrm>
                <a:off x="2700" y="756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3" name="Rectangle 2220"/>
              <p:cNvSpPr>
                <a:spLocks noChangeArrowheads="1"/>
              </p:cNvSpPr>
              <p:nvPr/>
            </p:nvSpPr>
            <p:spPr bwMode="auto">
              <a:xfrm>
                <a:off x="2700" y="756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4" name="Rectangle 2221"/>
              <p:cNvSpPr>
                <a:spLocks noChangeArrowheads="1"/>
              </p:cNvSpPr>
              <p:nvPr/>
            </p:nvSpPr>
            <p:spPr bwMode="auto">
              <a:xfrm>
                <a:off x="2700" y="827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5" name="Rectangle 2222"/>
              <p:cNvSpPr>
                <a:spLocks noChangeArrowheads="1"/>
              </p:cNvSpPr>
              <p:nvPr/>
            </p:nvSpPr>
            <p:spPr bwMode="auto">
              <a:xfrm>
                <a:off x="2700" y="827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6" name="Rectangle 2223"/>
              <p:cNvSpPr>
                <a:spLocks noChangeArrowheads="1"/>
              </p:cNvSpPr>
              <p:nvPr/>
            </p:nvSpPr>
            <p:spPr bwMode="auto">
              <a:xfrm>
                <a:off x="2700" y="865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7" name="Rectangle 2224"/>
              <p:cNvSpPr>
                <a:spLocks noChangeArrowheads="1"/>
              </p:cNvSpPr>
              <p:nvPr/>
            </p:nvSpPr>
            <p:spPr bwMode="auto">
              <a:xfrm>
                <a:off x="2700" y="865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8" name="Rectangle 2225"/>
              <p:cNvSpPr>
                <a:spLocks noChangeArrowheads="1"/>
              </p:cNvSpPr>
              <p:nvPr/>
            </p:nvSpPr>
            <p:spPr bwMode="auto">
              <a:xfrm>
                <a:off x="2700" y="913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09" name="Rectangle 2226"/>
              <p:cNvSpPr>
                <a:spLocks noChangeArrowheads="1"/>
              </p:cNvSpPr>
              <p:nvPr/>
            </p:nvSpPr>
            <p:spPr bwMode="auto">
              <a:xfrm>
                <a:off x="2700" y="913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0" name="Rectangle 2227"/>
              <p:cNvSpPr>
                <a:spLocks noChangeArrowheads="1"/>
              </p:cNvSpPr>
              <p:nvPr/>
            </p:nvSpPr>
            <p:spPr bwMode="auto">
              <a:xfrm>
                <a:off x="2700" y="884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1" name="Rectangle 2228"/>
              <p:cNvSpPr>
                <a:spLocks noChangeArrowheads="1"/>
              </p:cNvSpPr>
              <p:nvPr/>
            </p:nvSpPr>
            <p:spPr bwMode="auto">
              <a:xfrm>
                <a:off x="2700" y="88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2" name="Freeform 2229"/>
              <p:cNvSpPr>
                <a:spLocks noEditPoints="1"/>
              </p:cNvSpPr>
              <p:nvPr/>
            </p:nvSpPr>
            <p:spPr bwMode="auto">
              <a:xfrm>
                <a:off x="2823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3" name="Freeform 2230"/>
              <p:cNvSpPr>
                <a:spLocks noEditPoints="1"/>
              </p:cNvSpPr>
              <p:nvPr/>
            </p:nvSpPr>
            <p:spPr bwMode="auto">
              <a:xfrm>
                <a:off x="2823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4" name="Freeform 2231"/>
              <p:cNvSpPr>
                <a:spLocks noEditPoints="1"/>
              </p:cNvSpPr>
              <p:nvPr/>
            </p:nvSpPr>
            <p:spPr bwMode="auto">
              <a:xfrm>
                <a:off x="2823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5" name="Freeform 2232"/>
              <p:cNvSpPr>
                <a:spLocks noEditPoints="1"/>
              </p:cNvSpPr>
              <p:nvPr/>
            </p:nvSpPr>
            <p:spPr bwMode="auto">
              <a:xfrm>
                <a:off x="2823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6" name="Freeform 2233"/>
              <p:cNvSpPr>
                <a:spLocks noEditPoints="1"/>
              </p:cNvSpPr>
              <p:nvPr/>
            </p:nvSpPr>
            <p:spPr bwMode="auto">
              <a:xfrm>
                <a:off x="2823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7" name="Freeform 2234"/>
              <p:cNvSpPr>
                <a:spLocks noEditPoints="1"/>
              </p:cNvSpPr>
              <p:nvPr/>
            </p:nvSpPr>
            <p:spPr bwMode="auto">
              <a:xfrm>
                <a:off x="2823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8" name="Freeform 2235"/>
              <p:cNvSpPr>
                <a:spLocks noEditPoints="1"/>
              </p:cNvSpPr>
              <p:nvPr/>
            </p:nvSpPr>
            <p:spPr bwMode="auto">
              <a:xfrm>
                <a:off x="2823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19" name="Freeform 2236"/>
              <p:cNvSpPr>
                <a:spLocks noEditPoints="1"/>
              </p:cNvSpPr>
              <p:nvPr/>
            </p:nvSpPr>
            <p:spPr bwMode="auto">
              <a:xfrm>
                <a:off x="2823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0" name="Rectangle 2237"/>
              <p:cNvSpPr>
                <a:spLocks noChangeArrowheads="1"/>
              </p:cNvSpPr>
              <p:nvPr/>
            </p:nvSpPr>
            <p:spPr bwMode="auto">
              <a:xfrm>
                <a:off x="2894" y="756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1" name="Rectangle 2238"/>
              <p:cNvSpPr>
                <a:spLocks noChangeArrowheads="1"/>
              </p:cNvSpPr>
              <p:nvPr/>
            </p:nvSpPr>
            <p:spPr bwMode="auto">
              <a:xfrm>
                <a:off x="2894" y="756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2" name="Rectangle 2239"/>
              <p:cNvSpPr>
                <a:spLocks noChangeArrowheads="1"/>
              </p:cNvSpPr>
              <p:nvPr/>
            </p:nvSpPr>
            <p:spPr bwMode="auto">
              <a:xfrm>
                <a:off x="2894" y="827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3" name="Rectangle 2240"/>
              <p:cNvSpPr>
                <a:spLocks noChangeArrowheads="1"/>
              </p:cNvSpPr>
              <p:nvPr/>
            </p:nvSpPr>
            <p:spPr bwMode="auto">
              <a:xfrm>
                <a:off x="2894" y="827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4" name="Rectangle 2241"/>
              <p:cNvSpPr>
                <a:spLocks noChangeArrowheads="1"/>
              </p:cNvSpPr>
              <p:nvPr/>
            </p:nvSpPr>
            <p:spPr bwMode="auto">
              <a:xfrm>
                <a:off x="2894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5" name="Rectangle 2242"/>
              <p:cNvSpPr>
                <a:spLocks noChangeArrowheads="1"/>
              </p:cNvSpPr>
              <p:nvPr/>
            </p:nvSpPr>
            <p:spPr bwMode="auto">
              <a:xfrm>
                <a:off x="2894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6" name="Rectangle 2243"/>
              <p:cNvSpPr>
                <a:spLocks noChangeArrowheads="1"/>
              </p:cNvSpPr>
              <p:nvPr/>
            </p:nvSpPr>
            <p:spPr bwMode="auto">
              <a:xfrm>
                <a:off x="2894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7" name="Rectangle 2244"/>
              <p:cNvSpPr>
                <a:spLocks noChangeArrowheads="1"/>
              </p:cNvSpPr>
              <p:nvPr/>
            </p:nvSpPr>
            <p:spPr bwMode="auto">
              <a:xfrm>
                <a:off x="2894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8" name="Rectangle 2245"/>
              <p:cNvSpPr>
                <a:spLocks noChangeArrowheads="1"/>
              </p:cNvSpPr>
              <p:nvPr/>
            </p:nvSpPr>
            <p:spPr bwMode="auto">
              <a:xfrm>
                <a:off x="2894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29" name="Rectangle 2246"/>
              <p:cNvSpPr>
                <a:spLocks noChangeArrowheads="1"/>
              </p:cNvSpPr>
              <p:nvPr/>
            </p:nvSpPr>
            <p:spPr bwMode="auto">
              <a:xfrm>
                <a:off x="2894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0" name="Rectangle 2247"/>
              <p:cNvSpPr>
                <a:spLocks noChangeArrowheads="1"/>
              </p:cNvSpPr>
              <p:nvPr/>
            </p:nvSpPr>
            <p:spPr bwMode="auto">
              <a:xfrm>
                <a:off x="2984" y="756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1" name="Rectangle 2248"/>
              <p:cNvSpPr>
                <a:spLocks noChangeArrowheads="1"/>
              </p:cNvSpPr>
              <p:nvPr/>
            </p:nvSpPr>
            <p:spPr bwMode="auto">
              <a:xfrm>
                <a:off x="2984" y="756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2" name="Rectangle 2249"/>
              <p:cNvSpPr>
                <a:spLocks noChangeArrowheads="1"/>
              </p:cNvSpPr>
              <p:nvPr/>
            </p:nvSpPr>
            <p:spPr bwMode="auto">
              <a:xfrm>
                <a:off x="2984" y="827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3" name="Rectangle 2250"/>
              <p:cNvSpPr>
                <a:spLocks noChangeArrowheads="1"/>
              </p:cNvSpPr>
              <p:nvPr/>
            </p:nvSpPr>
            <p:spPr bwMode="auto">
              <a:xfrm>
                <a:off x="2984" y="827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4" name="Rectangle 2251"/>
              <p:cNvSpPr>
                <a:spLocks noChangeArrowheads="1"/>
              </p:cNvSpPr>
              <p:nvPr/>
            </p:nvSpPr>
            <p:spPr bwMode="auto">
              <a:xfrm>
                <a:off x="2984" y="865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5" name="Rectangle 2252"/>
              <p:cNvSpPr>
                <a:spLocks noChangeArrowheads="1"/>
              </p:cNvSpPr>
              <p:nvPr/>
            </p:nvSpPr>
            <p:spPr bwMode="auto">
              <a:xfrm>
                <a:off x="2984" y="865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6" name="Rectangle 2253"/>
              <p:cNvSpPr>
                <a:spLocks noChangeArrowheads="1"/>
              </p:cNvSpPr>
              <p:nvPr/>
            </p:nvSpPr>
            <p:spPr bwMode="auto">
              <a:xfrm>
                <a:off x="2984" y="913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7" name="Rectangle 2254"/>
              <p:cNvSpPr>
                <a:spLocks noChangeArrowheads="1"/>
              </p:cNvSpPr>
              <p:nvPr/>
            </p:nvSpPr>
            <p:spPr bwMode="auto">
              <a:xfrm>
                <a:off x="2984" y="913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8" name="Rectangle 2255"/>
              <p:cNvSpPr>
                <a:spLocks noChangeArrowheads="1"/>
              </p:cNvSpPr>
              <p:nvPr/>
            </p:nvSpPr>
            <p:spPr bwMode="auto">
              <a:xfrm>
                <a:off x="2984" y="884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9" name="Rectangle 2256"/>
              <p:cNvSpPr>
                <a:spLocks noChangeArrowheads="1"/>
              </p:cNvSpPr>
              <p:nvPr/>
            </p:nvSpPr>
            <p:spPr bwMode="auto">
              <a:xfrm>
                <a:off x="2984" y="88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0" name="Freeform 2257"/>
              <p:cNvSpPr>
                <a:spLocks noEditPoints="1"/>
              </p:cNvSpPr>
              <p:nvPr/>
            </p:nvSpPr>
            <p:spPr bwMode="auto">
              <a:xfrm>
                <a:off x="3107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1" name="Freeform 2258"/>
              <p:cNvSpPr>
                <a:spLocks noEditPoints="1"/>
              </p:cNvSpPr>
              <p:nvPr/>
            </p:nvSpPr>
            <p:spPr bwMode="auto">
              <a:xfrm>
                <a:off x="3107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2" name="Freeform 2259"/>
              <p:cNvSpPr>
                <a:spLocks noEditPoints="1"/>
              </p:cNvSpPr>
              <p:nvPr/>
            </p:nvSpPr>
            <p:spPr bwMode="auto">
              <a:xfrm>
                <a:off x="3107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3" name="Freeform 2260"/>
              <p:cNvSpPr>
                <a:spLocks noEditPoints="1"/>
              </p:cNvSpPr>
              <p:nvPr/>
            </p:nvSpPr>
            <p:spPr bwMode="auto">
              <a:xfrm>
                <a:off x="3107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4" name="Freeform 2261"/>
              <p:cNvSpPr>
                <a:spLocks noEditPoints="1"/>
              </p:cNvSpPr>
              <p:nvPr/>
            </p:nvSpPr>
            <p:spPr bwMode="auto">
              <a:xfrm>
                <a:off x="3107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5" name="Freeform 2262"/>
              <p:cNvSpPr>
                <a:spLocks noEditPoints="1"/>
              </p:cNvSpPr>
              <p:nvPr/>
            </p:nvSpPr>
            <p:spPr bwMode="auto">
              <a:xfrm>
                <a:off x="3107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6" name="Freeform 2263"/>
              <p:cNvSpPr>
                <a:spLocks noEditPoints="1"/>
              </p:cNvSpPr>
              <p:nvPr/>
            </p:nvSpPr>
            <p:spPr bwMode="auto">
              <a:xfrm>
                <a:off x="3107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7" name="Freeform 2264"/>
              <p:cNvSpPr>
                <a:spLocks noEditPoints="1"/>
              </p:cNvSpPr>
              <p:nvPr/>
            </p:nvSpPr>
            <p:spPr bwMode="auto">
              <a:xfrm>
                <a:off x="3107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8" name="Rectangle 2265"/>
              <p:cNvSpPr>
                <a:spLocks noChangeArrowheads="1"/>
              </p:cNvSpPr>
              <p:nvPr/>
            </p:nvSpPr>
            <p:spPr bwMode="auto">
              <a:xfrm>
                <a:off x="3178" y="756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49" name="Rectangle 2266"/>
              <p:cNvSpPr>
                <a:spLocks noChangeArrowheads="1"/>
              </p:cNvSpPr>
              <p:nvPr/>
            </p:nvSpPr>
            <p:spPr bwMode="auto">
              <a:xfrm>
                <a:off x="3178" y="756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0" name="Rectangle 2267"/>
              <p:cNvSpPr>
                <a:spLocks noChangeArrowheads="1"/>
              </p:cNvSpPr>
              <p:nvPr/>
            </p:nvSpPr>
            <p:spPr bwMode="auto">
              <a:xfrm>
                <a:off x="3178" y="827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1" name="Rectangle 2268"/>
              <p:cNvSpPr>
                <a:spLocks noChangeArrowheads="1"/>
              </p:cNvSpPr>
              <p:nvPr/>
            </p:nvSpPr>
            <p:spPr bwMode="auto">
              <a:xfrm>
                <a:off x="3178" y="827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2" name="Rectangle 2269"/>
              <p:cNvSpPr>
                <a:spLocks noChangeArrowheads="1"/>
              </p:cNvSpPr>
              <p:nvPr/>
            </p:nvSpPr>
            <p:spPr bwMode="auto">
              <a:xfrm>
                <a:off x="3178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3" name="Rectangle 2270"/>
              <p:cNvSpPr>
                <a:spLocks noChangeArrowheads="1"/>
              </p:cNvSpPr>
              <p:nvPr/>
            </p:nvSpPr>
            <p:spPr bwMode="auto">
              <a:xfrm>
                <a:off x="3178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4" name="Rectangle 2271"/>
              <p:cNvSpPr>
                <a:spLocks noChangeArrowheads="1"/>
              </p:cNvSpPr>
              <p:nvPr/>
            </p:nvSpPr>
            <p:spPr bwMode="auto">
              <a:xfrm>
                <a:off x="3178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5" name="Rectangle 2272"/>
              <p:cNvSpPr>
                <a:spLocks noChangeArrowheads="1"/>
              </p:cNvSpPr>
              <p:nvPr/>
            </p:nvSpPr>
            <p:spPr bwMode="auto">
              <a:xfrm>
                <a:off x="3178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6" name="Rectangle 2273"/>
              <p:cNvSpPr>
                <a:spLocks noChangeArrowheads="1"/>
              </p:cNvSpPr>
              <p:nvPr/>
            </p:nvSpPr>
            <p:spPr bwMode="auto">
              <a:xfrm>
                <a:off x="3178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7" name="Rectangle 2274"/>
              <p:cNvSpPr>
                <a:spLocks noChangeArrowheads="1"/>
              </p:cNvSpPr>
              <p:nvPr/>
            </p:nvSpPr>
            <p:spPr bwMode="auto">
              <a:xfrm>
                <a:off x="3178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8" name="Rectangle 2275"/>
              <p:cNvSpPr>
                <a:spLocks noChangeArrowheads="1"/>
              </p:cNvSpPr>
              <p:nvPr/>
            </p:nvSpPr>
            <p:spPr bwMode="auto">
              <a:xfrm>
                <a:off x="3268" y="756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59" name="Rectangle 2276"/>
              <p:cNvSpPr>
                <a:spLocks noChangeArrowheads="1"/>
              </p:cNvSpPr>
              <p:nvPr/>
            </p:nvSpPr>
            <p:spPr bwMode="auto">
              <a:xfrm>
                <a:off x="3268" y="756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0" name="Rectangle 2277"/>
              <p:cNvSpPr>
                <a:spLocks noChangeArrowheads="1"/>
              </p:cNvSpPr>
              <p:nvPr/>
            </p:nvSpPr>
            <p:spPr bwMode="auto">
              <a:xfrm>
                <a:off x="3268" y="827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1" name="Rectangle 2278"/>
              <p:cNvSpPr>
                <a:spLocks noChangeArrowheads="1"/>
              </p:cNvSpPr>
              <p:nvPr/>
            </p:nvSpPr>
            <p:spPr bwMode="auto">
              <a:xfrm>
                <a:off x="3268" y="827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2" name="Rectangle 2279"/>
              <p:cNvSpPr>
                <a:spLocks noChangeArrowheads="1"/>
              </p:cNvSpPr>
              <p:nvPr/>
            </p:nvSpPr>
            <p:spPr bwMode="auto">
              <a:xfrm>
                <a:off x="3268" y="865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3" name="Rectangle 2280"/>
              <p:cNvSpPr>
                <a:spLocks noChangeArrowheads="1"/>
              </p:cNvSpPr>
              <p:nvPr/>
            </p:nvSpPr>
            <p:spPr bwMode="auto">
              <a:xfrm>
                <a:off x="3268" y="865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4" name="Rectangle 2281"/>
              <p:cNvSpPr>
                <a:spLocks noChangeArrowheads="1"/>
              </p:cNvSpPr>
              <p:nvPr/>
            </p:nvSpPr>
            <p:spPr bwMode="auto">
              <a:xfrm>
                <a:off x="3268" y="913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5" name="Rectangle 2282"/>
              <p:cNvSpPr>
                <a:spLocks noChangeArrowheads="1"/>
              </p:cNvSpPr>
              <p:nvPr/>
            </p:nvSpPr>
            <p:spPr bwMode="auto">
              <a:xfrm>
                <a:off x="3268" y="913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6" name="Rectangle 2283"/>
              <p:cNvSpPr>
                <a:spLocks noChangeArrowheads="1"/>
              </p:cNvSpPr>
              <p:nvPr/>
            </p:nvSpPr>
            <p:spPr bwMode="auto">
              <a:xfrm>
                <a:off x="3268" y="884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7" name="Rectangle 2284"/>
              <p:cNvSpPr>
                <a:spLocks noChangeArrowheads="1"/>
              </p:cNvSpPr>
              <p:nvPr/>
            </p:nvSpPr>
            <p:spPr bwMode="auto">
              <a:xfrm>
                <a:off x="3268" y="88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8" name="Freeform 2285"/>
              <p:cNvSpPr>
                <a:spLocks noEditPoints="1"/>
              </p:cNvSpPr>
              <p:nvPr/>
            </p:nvSpPr>
            <p:spPr bwMode="auto">
              <a:xfrm>
                <a:off x="3391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69" name="Freeform 2286"/>
              <p:cNvSpPr>
                <a:spLocks noEditPoints="1"/>
              </p:cNvSpPr>
              <p:nvPr/>
            </p:nvSpPr>
            <p:spPr bwMode="auto">
              <a:xfrm>
                <a:off x="3391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0" name="Freeform 2287"/>
              <p:cNvSpPr>
                <a:spLocks noEditPoints="1"/>
              </p:cNvSpPr>
              <p:nvPr/>
            </p:nvSpPr>
            <p:spPr bwMode="auto">
              <a:xfrm>
                <a:off x="3391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1" name="Freeform 2288"/>
              <p:cNvSpPr>
                <a:spLocks noEditPoints="1"/>
              </p:cNvSpPr>
              <p:nvPr/>
            </p:nvSpPr>
            <p:spPr bwMode="auto">
              <a:xfrm>
                <a:off x="3391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2" name="Freeform 2289"/>
              <p:cNvSpPr>
                <a:spLocks noEditPoints="1"/>
              </p:cNvSpPr>
              <p:nvPr/>
            </p:nvSpPr>
            <p:spPr bwMode="auto">
              <a:xfrm>
                <a:off x="3391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3" name="Freeform 2290"/>
              <p:cNvSpPr>
                <a:spLocks noEditPoints="1"/>
              </p:cNvSpPr>
              <p:nvPr/>
            </p:nvSpPr>
            <p:spPr bwMode="auto">
              <a:xfrm>
                <a:off x="3391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4" name="Freeform 2291"/>
              <p:cNvSpPr>
                <a:spLocks noEditPoints="1"/>
              </p:cNvSpPr>
              <p:nvPr/>
            </p:nvSpPr>
            <p:spPr bwMode="auto">
              <a:xfrm>
                <a:off x="3391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5" name="Freeform 2292"/>
              <p:cNvSpPr>
                <a:spLocks noEditPoints="1"/>
              </p:cNvSpPr>
              <p:nvPr/>
            </p:nvSpPr>
            <p:spPr bwMode="auto">
              <a:xfrm>
                <a:off x="3391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6" name="Rectangle 2293"/>
              <p:cNvSpPr>
                <a:spLocks noChangeArrowheads="1"/>
              </p:cNvSpPr>
              <p:nvPr/>
            </p:nvSpPr>
            <p:spPr bwMode="auto">
              <a:xfrm>
                <a:off x="3462" y="756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7" name="Rectangle 2294"/>
              <p:cNvSpPr>
                <a:spLocks noChangeArrowheads="1"/>
              </p:cNvSpPr>
              <p:nvPr/>
            </p:nvSpPr>
            <p:spPr bwMode="auto">
              <a:xfrm>
                <a:off x="3462" y="756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8" name="Rectangle 2295"/>
              <p:cNvSpPr>
                <a:spLocks noChangeArrowheads="1"/>
              </p:cNvSpPr>
              <p:nvPr/>
            </p:nvSpPr>
            <p:spPr bwMode="auto">
              <a:xfrm>
                <a:off x="3462" y="827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79" name="Rectangle 2296"/>
              <p:cNvSpPr>
                <a:spLocks noChangeArrowheads="1"/>
              </p:cNvSpPr>
              <p:nvPr/>
            </p:nvSpPr>
            <p:spPr bwMode="auto">
              <a:xfrm>
                <a:off x="3462" y="827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0" name="Rectangle 2297"/>
              <p:cNvSpPr>
                <a:spLocks noChangeArrowheads="1"/>
              </p:cNvSpPr>
              <p:nvPr/>
            </p:nvSpPr>
            <p:spPr bwMode="auto">
              <a:xfrm>
                <a:off x="3462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1" name="Rectangle 2298"/>
              <p:cNvSpPr>
                <a:spLocks noChangeArrowheads="1"/>
              </p:cNvSpPr>
              <p:nvPr/>
            </p:nvSpPr>
            <p:spPr bwMode="auto">
              <a:xfrm>
                <a:off x="3462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2" name="Rectangle 2299"/>
              <p:cNvSpPr>
                <a:spLocks noChangeArrowheads="1"/>
              </p:cNvSpPr>
              <p:nvPr/>
            </p:nvSpPr>
            <p:spPr bwMode="auto">
              <a:xfrm>
                <a:off x="3462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3" name="Rectangle 2300"/>
              <p:cNvSpPr>
                <a:spLocks noChangeArrowheads="1"/>
              </p:cNvSpPr>
              <p:nvPr/>
            </p:nvSpPr>
            <p:spPr bwMode="auto">
              <a:xfrm>
                <a:off x="3462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4" name="Rectangle 2301"/>
              <p:cNvSpPr>
                <a:spLocks noChangeArrowheads="1"/>
              </p:cNvSpPr>
              <p:nvPr/>
            </p:nvSpPr>
            <p:spPr bwMode="auto">
              <a:xfrm>
                <a:off x="3462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5" name="Rectangle 2302"/>
              <p:cNvSpPr>
                <a:spLocks noChangeArrowheads="1"/>
              </p:cNvSpPr>
              <p:nvPr/>
            </p:nvSpPr>
            <p:spPr bwMode="auto">
              <a:xfrm>
                <a:off x="3462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6" name="Rectangle 2303"/>
              <p:cNvSpPr>
                <a:spLocks noChangeArrowheads="1"/>
              </p:cNvSpPr>
              <p:nvPr/>
            </p:nvSpPr>
            <p:spPr bwMode="auto">
              <a:xfrm>
                <a:off x="3552" y="756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7" name="Rectangle 2304"/>
              <p:cNvSpPr>
                <a:spLocks noChangeArrowheads="1"/>
              </p:cNvSpPr>
              <p:nvPr/>
            </p:nvSpPr>
            <p:spPr bwMode="auto">
              <a:xfrm>
                <a:off x="3552" y="756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8" name="Rectangle 2305"/>
              <p:cNvSpPr>
                <a:spLocks noChangeArrowheads="1"/>
              </p:cNvSpPr>
              <p:nvPr/>
            </p:nvSpPr>
            <p:spPr bwMode="auto">
              <a:xfrm>
                <a:off x="3552" y="827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89" name="Rectangle 2306"/>
              <p:cNvSpPr>
                <a:spLocks noChangeArrowheads="1"/>
              </p:cNvSpPr>
              <p:nvPr/>
            </p:nvSpPr>
            <p:spPr bwMode="auto">
              <a:xfrm>
                <a:off x="3552" y="827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0" name="Rectangle 2307"/>
              <p:cNvSpPr>
                <a:spLocks noChangeArrowheads="1"/>
              </p:cNvSpPr>
              <p:nvPr/>
            </p:nvSpPr>
            <p:spPr bwMode="auto">
              <a:xfrm>
                <a:off x="3552" y="865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1" name="Rectangle 2308"/>
              <p:cNvSpPr>
                <a:spLocks noChangeArrowheads="1"/>
              </p:cNvSpPr>
              <p:nvPr/>
            </p:nvSpPr>
            <p:spPr bwMode="auto">
              <a:xfrm>
                <a:off x="3552" y="865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2" name="Rectangle 2309"/>
              <p:cNvSpPr>
                <a:spLocks noChangeArrowheads="1"/>
              </p:cNvSpPr>
              <p:nvPr/>
            </p:nvSpPr>
            <p:spPr bwMode="auto">
              <a:xfrm>
                <a:off x="3552" y="913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3" name="Rectangle 2310"/>
              <p:cNvSpPr>
                <a:spLocks noChangeArrowheads="1"/>
              </p:cNvSpPr>
              <p:nvPr/>
            </p:nvSpPr>
            <p:spPr bwMode="auto">
              <a:xfrm>
                <a:off x="3552" y="913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4" name="Rectangle 2311"/>
              <p:cNvSpPr>
                <a:spLocks noChangeArrowheads="1"/>
              </p:cNvSpPr>
              <p:nvPr/>
            </p:nvSpPr>
            <p:spPr bwMode="auto">
              <a:xfrm>
                <a:off x="3552" y="884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5" name="Rectangle 2312"/>
              <p:cNvSpPr>
                <a:spLocks noChangeArrowheads="1"/>
              </p:cNvSpPr>
              <p:nvPr/>
            </p:nvSpPr>
            <p:spPr bwMode="auto">
              <a:xfrm>
                <a:off x="3552" y="88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6" name="Freeform 2313"/>
              <p:cNvSpPr>
                <a:spLocks noEditPoints="1"/>
              </p:cNvSpPr>
              <p:nvPr/>
            </p:nvSpPr>
            <p:spPr bwMode="auto">
              <a:xfrm>
                <a:off x="3675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7" name="Freeform 2314"/>
              <p:cNvSpPr>
                <a:spLocks noEditPoints="1"/>
              </p:cNvSpPr>
              <p:nvPr/>
            </p:nvSpPr>
            <p:spPr bwMode="auto">
              <a:xfrm>
                <a:off x="3675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8" name="Freeform 2315"/>
              <p:cNvSpPr>
                <a:spLocks noEditPoints="1"/>
              </p:cNvSpPr>
              <p:nvPr/>
            </p:nvSpPr>
            <p:spPr bwMode="auto">
              <a:xfrm>
                <a:off x="3675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99" name="Freeform 2316"/>
              <p:cNvSpPr>
                <a:spLocks noEditPoints="1"/>
              </p:cNvSpPr>
              <p:nvPr/>
            </p:nvSpPr>
            <p:spPr bwMode="auto">
              <a:xfrm>
                <a:off x="3675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0" name="Freeform 2317"/>
              <p:cNvSpPr>
                <a:spLocks noEditPoints="1"/>
              </p:cNvSpPr>
              <p:nvPr/>
            </p:nvSpPr>
            <p:spPr bwMode="auto">
              <a:xfrm>
                <a:off x="3675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1" name="Freeform 2318"/>
              <p:cNvSpPr>
                <a:spLocks noEditPoints="1"/>
              </p:cNvSpPr>
              <p:nvPr/>
            </p:nvSpPr>
            <p:spPr bwMode="auto">
              <a:xfrm>
                <a:off x="3675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2" name="Freeform 2319"/>
              <p:cNvSpPr>
                <a:spLocks noEditPoints="1"/>
              </p:cNvSpPr>
              <p:nvPr/>
            </p:nvSpPr>
            <p:spPr bwMode="auto">
              <a:xfrm>
                <a:off x="3675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3" name="Freeform 2320"/>
              <p:cNvSpPr>
                <a:spLocks noEditPoints="1"/>
              </p:cNvSpPr>
              <p:nvPr/>
            </p:nvSpPr>
            <p:spPr bwMode="auto">
              <a:xfrm>
                <a:off x="3675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4" name="Rectangle 2321"/>
              <p:cNvSpPr>
                <a:spLocks noChangeArrowheads="1"/>
              </p:cNvSpPr>
              <p:nvPr/>
            </p:nvSpPr>
            <p:spPr bwMode="auto">
              <a:xfrm>
                <a:off x="3746" y="756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5" name="Rectangle 2322"/>
              <p:cNvSpPr>
                <a:spLocks noChangeArrowheads="1"/>
              </p:cNvSpPr>
              <p:nvPr/>
            </p:nvSpPr>
            <p:spPr bwMode="auto">
              <a:xfrm>
                <a:off x="3746" y="756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6" name="Rectangle 2323"/>
              <p:cNvSpPr>
                <a:spLocks noChangeArrowheads="1"/>
              </p:cNvSpPr>
              <p:nvPr/>
            </p:nvSpPr>
            <p:spPr bwMode="auto">
              <a:xfrm>
                <a:off x="3746" y="827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7" name="Rectangle 2324"/>
              <p:cNvSpPr>
                <a:spLocks noChangeArrowheads="1"/>
              </p:cNvSpPr>
              <p:nvPr/>
            </p:nvSpPr>
            <p:spPr bwMode="auto">
              <a:xfrm>
                <a:off x="3746" y="827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8" name="Rectangle 2325"/>
              <p:cNvSpPr>
                <a:spLocks noChangeArrowheads="1"/>
              </p:cNvSpPr>
              <p:nvPr/>
            </p:nvSpPr>
            <p:spPr bwMode="auto">
              <a:xfrm>
                <a:off x="3746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09" name="Rectangle 2326"/>
              <p:cNvSpPr>
                <a:spLocks noChangeArrowheads="1"/>
              </p:cNvSpPr>
              <p:nvPr/>
            </p:nvSpPr>
            <p:spPr bwMode="auto">
              <a:xfrm>
                <a:off x="3746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0" name="Rectangle 2327"/>
              <p:cNvSpPr>
                <a:spLocks noChangeArrowheads="1"/>
              </p:cNvSpPr>
              <p:nvPr/>
            </p:nvSpPr>
            <p:spPr bwMode="auto">
              <a:xfrm>
                <a:off x="3746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1" name="Rectangle 2328"/>
              <p:cNvSpPr>
                <a:spLocks noChangeArrowheads="1"/>
              </p:cNvSpPr>
              <p:nvPr/>
            </p:nvSpPr>
            <p:spPr bwMode="auto">
              <a:xfrm>
                <a:off x="3746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2" name="Rectangle 2329"/>
              <p:cNvSpPr>
                <a:spLocks noChangeArrowheads="1"/>
              </p:cNvSpPr>
              <p:nvPr/>
            </p:nvSpPr>
            <p:spPr bwMode="auto">
              <a:xfrm>
                <a:off x="3746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3" name="Rectangle 2330"/>
              <p:cNvSpPr>
                <a:spLocks noChangeArrowheads="1"/>
              </p:cNvSpPr>
              <p:nvPr/>
            </p:nvSpPr>
            <p:spPr bwMode="auto">
              <a:xfrm>
                <a:off x="3746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4" name="Rectangle 2331"/>
              <p:cNvSpPr>
                <a:spLocks noChangeArrowheads="1"/>
              </p:cNvSpPr>
              <p:nvPr/>
            </p:nvSpPr>
            <p:spPr bwMode="auto">
              <a:xfrm>
                <a:off x="3836" y="756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5" name="Rectangle 2332"/>
              <p:cNvSpPr>
                <a:spLocks noChangeArrowheads="1"/>
              </p:cNvSpPr>
              <p:nvPr/>
            </p:nvSpPr>
            <p:spPr bwMode="auto">
              <a:xfrm>
                <a:off x="3836" y="756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6" name="Rectangle 2333"/>
              <p:cNvSpPr>
                <a:spLocks noChangeArrowheads="1"/>
              </p:cNvSpPr>
              <p:nvPr/>
            </p:nvSpPr>
            <p:spPr bwMode="auto">
              <a:xfrm>
                <a:off x="3836" y="827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7" name="Rectangle 2334"/>
              <p:cNvSpPr>
                <a:spLocks noChangeArrowheads="1"/>
              </p:cNvSpPr>
              <p:nvPr/>
            </p:nvSpPr>
            <p:spPr bwMode="auto">
              <a:xfrm>
                <a:off x="3836" y="827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8" name="Rectangle 2335"/>
              <p:cNvSpPr>
                <a:spLocks noChangeArrowheads="1"/>
              </p:cNvSpPr>
              <p:nvPr/>
            </p:nvSpPr>
            <p:spPr bwMode="auto">
              <a:xfrm>
                <a:off x="3836" y="865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19" name="Rectangle 2336"/>
              <p:cNvSpPr>
                <a:spLocks noChangeArrowheads="1"/>
              </p:cNvSpPr>
              <p:nvPr/>
            </p:nvSpPr>
            <p:spPr bwMode="auto">
              <a:xfrm>
                <a:off x="3836" y="865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0" name="Rectangle 2337"/>
              <p:cNvSpPr>
                <a:spLocks noChangeArrowheads="1"/>
              </p:cNvSpPr>
              <p:nvPr/>
            </p:nvSpPr>
            <p:spPr bwMode="auto">
              <a:xfrm>
                <a:off x="3836" y="913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1" name="Rectangle 2338"/>
              <p:cNvSpPr>
                <a:spLocks noChangeArrowheads="1"/>
              </p:cNvSpPr>
              <p:nvPr/>
            </p:nvSpPr>
            <p:spPr bwMode="auto">
              <a:xfrm>
                <a:off x="3836" y="913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2" name="Rectangle 2339"/>
              <p:cNvSpPr>
                <a:spLocks noChangeArrowheads="1"/>
              </p:cNvSpPr>
              <p:nvPr/>
            </p:nvSpPr>
            <p:spPr bwMode="auto">
              <a:xfrm>
                <a:off x="3836" y="884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3" name="Rectangle 2340"/>
              <p:cNvSpPr>
                <a:spLocks noChangeArrowheads="1"/>
              </p:cNvSpPr>
              <p:nvPr/>
            </p:nvSpPr>
            <p:spPr bwMode="auto">
              <a:xfrm>
                <a:off x="3836" y="88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4" name="Freeform 2341"/>
              <p:cNvSpPr>
                <a:spLocks noEditPoints="1"/>
              </p:cNvSpPr>
              <p:nvPr/>
            </p:nvSpPr>
            <p:spPr bwMode="auto">
              <a:xfrm>
                <a:off x="3959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5" name="Freeform 2342"/>
              <p:cNvSpPr>
                <a:spLocks noEditPoints="1"/>
              </p:cNvSpPr>
              <p:nvPr/>
            </p:nvSpPr>
            <p:spPr bwMode="auto">
              <a:xfrm>
                <a:off x="3959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6" name="Freeform 2343"/>
              <p:cNvSpPr>
                <a:spLocks noEditPoints="1"/>
              </p:cNvSpPr>
              <p:nvPr/>
            </p:nvSpPr>
            <p:spPr bwMode="auto">
              <a:xfrm>
                <a:off x="3959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7" name="Freeform 2344"/>
              <p:cNvSpPr>
                <a:spLocks noEditPoints="1"/>
              </p:cNvSpPr>
              <p:nvPr/>
            </p:nvSpPr>
            <p:spPr bwMode="auto">
              <a:xfrm>
                <a:off x="3959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8" name="Freeform 2345"/>
              <p:cNvSpPr>
                <a:spLocks noEditPoints="1"/>
              </p:cNvSpPr>
              <p:nvPr/>
            </p:nvSpPr>
            <p:spPr bwMode="auto">
              <a:xfrm>
                <a:off x="3959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29" name="Freeform 2346"/>
              <p:cNvSpPr>
                <a:spLocks noEditPoints="1"/>
              </p:cNvSpPr>
              <p:nvPr/>
            </p:nvSpPr>
            <p:spPr bwMode="auto">
              <a:xfrm>
                <a:off x="3959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0" name="Freeform 2347"/>
              <p:cNvSpPr>
                <a:spLocks noEditPoints="1"/>
              </p:cNvSpPr>
              <p:nvPr/>
            </p:nvSpPr>
            <p:spPr bwMode="auto">
              <a:xfrm>
                <a:off x="3959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1" name="Freeform 2348"/>
              <p:cNvSpPr>
                <a:spLocks noEditPoints="1"/>
              </p:cNvSpPr>
              <p:nvPr/>
            </p:nvSpPr>
            <p:spPr bwMode="auto">
              <a:xfrm>
                <a:off x="3959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2" name="Rectangle 2349"/>
              <p:cNvSpPr>
                <a:spLocks noChangeArrowheads="1"/>
              </p:cNvSpPr>
              <p:nvPr/>
            </p:nvSpPr>
            <p:spPr bwMode="auto">
              <a:xfrm>
                <a:off x="4030" y="756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3" name="Rectangle 2350"/>
              <p:cNvSpPr>
                <a:spLocks noChangeArrowheads="1"/>
              </p:cNvSpPr>
              <p:nvPr/>
            </p:nvSpPr>
            <p:spPr bwMode="auto">
              <a:xfrm>
                <a:off x="4030" y="756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4" name="Rectangle 2351"/>
              <p:cNvSpPr>
                <a:spLocks noChangeArrowheads="1"/>
              </p:cNvSpPr>
              <p:nvPr/>
            </p:nvSpPr>
            <p:spPr bwMode="auto">
              <a:xfrm>
                <a:off x="4030" y="827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5" name="Rectangle 2352"/>
              <p:cNvSpPr>
                <a:spLocks noChangeArrowheads="1"/>
              </p:cNvSpPr>
              <p:nvPr/>
            </p:nvSpPr>
            <p:spPr bwMode="auto">
              <a:xfrm>
                <a:off x="4030" y="827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6" name="Rectangle 2353"/>
              <p:cNvSpPr>
                <a:spLocks noChangeArrowheads="1"/>
              </p:cNvSpPr>
              <p:nvPr/>
            </p:nvSpPr>
            <p:spPr bwMode="auto">
              <a:xfrm>
                <a:off x="4030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7" name="Rectangle 2354"/>
              <p:cNvSpPr>
                <a:spLocks noChangeArrowheads="1"/>
              </p:cNvSpPr>
              <p:nvPr/>
            </p:nvSpPr>
            <p:spPr bwMode="auto">
              <a:xfrm>
                <a:off x="4030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8" name="Rectangle 2355"/>
              <p:cNvSpPr>
                <a:spLocks noChangeArrowheads="1"/>
              </p:cNvSpPr>
              <p:nvPr/>
            </p:nvSpPr>
            <p:spPr bwMode="auto">
              <a:xfrm>
                <a:off x="4030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39" name="Rectangle 2356"/>
              <p:cNvSpPr>
                <a:spLocks noChangeArrowheads="1"/>
              </p:cNvSpPr>
              <p:nvPr/>
            </p:nvSpPr>
            <p:spPr bwMode="auto">
              <a:xfrm>
                <a:off x="4030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0" name="Rectangle 2357"/>
              <p:cNvSpPr>
                <a:spLocks noChangeArrowheads="1"/>
              </p:cNvSpPr>
              <p:nvPr/>
            </p:nvSpPr>
            <p:spPr bwMode="auto">
              <a:xfrm>
                <a:off x="4030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1" name="Rectangle 2358"/>
              <p:cNvSpPr>
                <a:spLocks noChangeArrowheads="1"/>
              </p:cNvSpPr>
              <p:nvPr/>
            </p:nvSpPr>
            <p:spPr bwMode="auto">
              <a:xfrm>
                <a:off x="4030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2" name="Rectangle 2359"/>
              <p:cNvSpPr>
                <a:spLocks noChangeArrowheads="1"/>
              </p:cNvSpPr>
              <p:nvPr/>
            </p:nvSpPr>
            <p:spPr bwMode="auto">
              <a:xfrm>
                <a:off x="4120" y="756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3" name="Rectangle 2360"/>
              <p:cNvSpPr>
                <a:spLocks noChangeArrowheads="1"/>
              </p:cNvSpPr>
              <p:nvPr/>
            </p:nvSpPr>
            <p:spPr bwMode="auto">
              <a:xfrm>
                <a:off x="4120" y="756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4" name="Rectangle 2361"/>
              <p:cNvSpPr>
                <a:spLocks noChangeArrowheads="1"/>
              </p:cNvSpPr>
              <p:nvPr/>
            </p:nvSpPr>
            <p:spPr bwMode="auto">
              <a:xfrm>
                <a:off x="4120" y="827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5" name="Rectangle 2362"/>
              <p:cNvSpPr>
                <a:spLocks noChangeArrowheads="1"/>
              </p:cNvSpPr>
              <p:nvPr/>
            </p:nvSpPr>
            <p:spPr bwMode="auto">
              <a:xfrm>
                <a:off x="4120" y="827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6" name="Rectangle 2363"/>
              <p:cNvSpPr>
                <a:spLocks noChangeArrowheads="1"/>
              </p:cNvSpPr>
              <p:nvPr/>
            </p:nvSpPr>
            <p:spPr bwMode="auto">
              <a:xfrm>
                <a:off x="4120" y="865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7" name="Rectangle 2364"/>
              <p:cNvSpPr>
                <a:spLocks noChangeArrowheads="1"/>
              </p:cNvSpPr>
              <p:nvPr/>
            </p:nvSpPr>
            <p:spPr bwMode="auto">
              <a:xfrm>
                <a:off x="4120" y="865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8" name="Rectangle 2365"/>
              <p:cNvSpPr>
                <a:spLocks noChangeArrowheads="1"/>
              </p:cNvSpPr>
              <p:nvPr/>
            </p:nvSpPr>
            <p:spPr bwMode="auto">
              <a:xfrm>
                <a:off x="4120" y="913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49" name="Rectangle 2366"/>
              <p:cNvSpPr>
                <a:spLocks noChangeArrowheads="1"/>
              </p:cNvSpPr>
              <p:nvPr/>
            </p:nvSpPr>
            <p:spPr bwMode="auto">
              <a:xfrm>
                <a:off x="4120" y="913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50" name="Rectangle 2367"/>
              <p:cNvSpPr>
                <a:spLocks noChangeArrowheads="1"/>
              </p:cNvSpPr>
              <p:nvPr/>
            </p:nvSpPr>
            <p:spPr bwMode="auto">
              <a:xfrm>
                <a:off x="4120" y="884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51" name="Rectangle 2368"/>
              <p:cNvSpPr>
                <a:spLocks noChangeArrowheads="1"/>
              </p:cNvSpPr>
              <p:nvPr/>
            </p:nvSpPr>
            <p:spPr bwMode="auto">
              <a:xfrm>
                <a:off x="4120" y="88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52" name="Freeform 2369"/>
              <p:cNvSpPr>
                <a:spLocks noEditPoints="1"/>
              </p:cNvSpPr>
              <p:nvPr/>
            </p:nvSpPr>
            <p:spPr bwMode="auto">
              <a:xfrm>
                <a:off x="4243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53" name="Freeform 2370"/>
              <p:cNvSpPr>
                <a:spLocks noEditPoints="1"/>
              </p:cNvSpPr>
              <p:nvPr/>
            </p:nvSpPr>
            <p:spPr bwMode="auto">
              <a:xfrm>
                <a:off x="4243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54" name="Freeform 2371"/>
              <p:cNvSpPr>
                <a:spLocks noEditPoints="1"/>
              </p:cNvSpPr>
              <p:nvPr/>
            </p:nvSpPr>
            <p:spPr bwMode="auto">
              <a:xfrm>
                <a:off x="4243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55" name="Freeform 2372"/>
              <p:cNvSpPr>
                <a:spLocks noEditPoints="1"/>
              </p:cNvSpPr>
              <p:nvPr/>
            </p:nvSpPr>
            <p:spPr bwMode="auto">
              <a:xfrm>
                <a:off x="4243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56" name="Freeform 2373"/>
              <p:cNvSpPr>
                <a:spLocks noEditPoints="1"/>
              </p:cNvSpPr>
              <p:nvPr/>
            </p:nvSpPr>
            <p:spPr bwMode="auto">
              <a:xfrm>
                <a:off x="4243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57" name="Freeform 2374"/>
              <p:cNvSpPr>
                <a:spLocks noEditPoints="1"/>
              </p:cNvSpPr>
              <p:nvPr/>
            </p:nvSpPr>
            <p:spPr bwMode="auto">
              <a:xfrm>
                <a:off x="4243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58" name="Freeform 2375"/>
              <p:cNvSpPr>
                <a:spLocks noEditPoints="1"/>
              </p:cNvSpPr>
              <p:nvPr/>
            </p:nvSpPr>
            <p:spPr bwMode="auto">
              <a:xfrm>
                <a:off x="4243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59" name="Freeform 2376"/>
              <p:cNvSpPr>
                <a:spLocks noEditPoints="1"/>
              </p:cNvSpPr>
              <p:nvPr/>
            </p:nvSpPr>
            <p:spPr bwMode="auto">
              <a:xfrm>
                <a:off x="4243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60" name="Rectangle 2377"/>
              <p:cNvSpPr>
                <a:spLocks noChangeArrowheads="1"/>
              </p:cNvSpPr>
              <p:nvPr/>
            </p:nvSpPr>
            <p:spPr bwMode="auto">
              <a:xfrm>
                <a:off x="4314" y="756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61" name="Rectangle 2378"/>
              <p:cNvSpPr>
                <a:spLocks noChangeArrowheads="1"/>
              </p:cNvSpPr>
              <p:nvPr/>
            </p:nvSpPr>
            <p:spPr bwMode="auto">
              <a:xfrm>
                <a:off x="4314" y="756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62" name="Rectangle 2379"/>
              <p:cNvSpPr>
                <a:spLocks noChangeArrowheads="1"/>
              </p:cNvSpPr>
              <p:nvPr/>
            </p:nvSpPr>
            <p:spPr bwMode="auto">
              <a:xfrm>
                <a:off x="4314" y="827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63" name="Rectangle 2380"/>
              <p:cNvSpPr>
                <a:spLocks noChangeArrowheads="1"/>
              </p:cNvSpPr>
              <p:nvPr/>
            </p:nvSpPr>
            <p:spPr bwMode="auto">
              <a:xfrm>
                <a:off x="4314" y="827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64" name="Rectangle 2381"/>
              <p:cNvSpPr>
                <a:spLocks noChangeArrowheads="1"/>
              </p:cNvSpPr>
              <p:nvPr/>
            </p:nvSpPr>
            <p:spPr bwMode="auto">
              <a:xfrm>
                <a:off x="4314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65" name="Rectangle 2382"/>
              <p:cNvSpPr>
                <a:spLocks noChangeArrowheads="1"/>
              </p:cNvSpPr>
              <p:nvPr/>
            </p:nvSpPr>
            <p:spPr bwMode="auto">
              <a:xfrm>
                <a:off x="4314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66" name="Rectangle 2383"/>
              <p:cNvSpPr>
                <a:spLocks noChangeArrowheads="1"/>
              </p:cNvSpPr>
              <p:nvPr/>
            </p:nvSpPr>
            <p:spPr bwMode="auto">
              <a:xfrm>
                <a:off x="4314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67" name="Rectangle 2384"/>
              <p:cNvSpPr>
                <a:spLocks noChangeArrowheads="1"/>
              </p:cNvSpPr>
              <p:nvPr/>
            </p:nvSpPr>
            <p:spPr bwMode="auto">
              <a:xfrm>
                <a:off x="4314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68" name="Rectangle 2385"/>
              <p:cNvSpPr>
                <a:spLocks noChangeArrowheads="1"/>
              </p:cNvSpPr>
              <p:nvPr/>
            </p:nvSpPr>
            <p:spPr bwMode="auto">
              <a:xfrm>
                <a:off x="4314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69" name="Rectangle 2386"/>
              <p:cNvSpPr>
                <a:spLocks noChangeArrowheads="1"/>
              </p:cNvSpPr>
              <p:nvPr/>
            </p:nvSpPr>
            <p:spPr bwMode="auto">
              <a:xfrm>
                <a:off x="4314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70" name="Rectangle 2387"/>
              <p:cNvSpPr>
                <a:spLocks noChangeArrowheads="1"/>
              </p:cNvSpPr>
              <p:nvPr/>
            </p:nvSpPr>
            <p:spPr bwMode="auto">
              <a:xfrm>
                <a:off x="4404" y="756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71" name="Rectangle 2388"/>
              <p:cNvSpPr>
                <a:spLocks noChangeArrowheads="1"/>
              </p:cNvSpPr>
              <p:nvPr/>
            </p:nvSpPr>
            <p:spPr bwMode="auto">
              <a:xfrm>
                <a:off x="4404" y="756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72" name="Rectangle 2389"/>
              <p:cNvSpPr>
                <a:spLocks noChangeArrowheads="1"/>
              </p:cNvSpPr>
              <p:nvPr/>
            </p:nvSpPr>
            <p:spPr bwMode="auto">
              <a:xfrm>
                <a:off x="4404" y="827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73" name="Rectangle 2390"/>
              <p:cNvSpPr>
                <a:spLocks noChangeArrowheads="1"/>
              </p:cNvSpPr>
              <p:nvPr/>
            </p:nvSpPr>
            <p:spPr bwMode="auto">
              <a:xfrm>
                <a:off x="4404" y="827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74" name="Rectangle 2391"/>
              <p:cNvSpPr>
                <a:spLocks noChangeArrowheads="1"/>
              </p:cNvSpPr>
              <p:nvPr/>
            </p:nvSpPr>
            <p:spPr bwMode="auto">
              <a:xfrm>
                <a:off x="4404" y="865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75" name="Rectangle 2392"/>
              <p:cNvSpPr>
                <a:spLocks noChangeArrowheads="1"/>
              </p:cNvSpPr>
              <p:nvPr/>
            </p:nvSpPr>
            <p:spPr bwMode="auto">
              <a:xfrm>
                <a:off x="4404" y="865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76" name="Rectangle 2393"/>
              <p:cNvSpPr>
                <a:spLocks noChangeArrowheads="1"/>
              </p:cNvSpPr>
              <p:nvPr/>
            </p:nvSpPr>
            <p:spPr bwMode="auto">
              <a:xfrm>
                <a:off x="4404" y="913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77" name="Rectangle 2394"/>
              <p:cNvSpPr>
                <a:spLocks noChangeArrowheads="1"/>
              </p:cNvSpPr>
              <p:nvPr/>
            </p:nvSpPr>
            <p:spPr bwMode="auto">
              <a:xfrm>
                <a:off x="4404" y="913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78" name="Rectangle 2395"/>
              <p:cNvSpPr>
                <a:spLocks noChangeArrowheads="1"/>
              </p:cNvSpPr>
              <p:nvPr/>
            </p:nvSpPr>
            <p:spPr bwMode="auto">
              <a:xfrm>
                <a:off x="4404" y="884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79" name="Rectangle 2396"/>
              <p:cNvSpPr>
                <a:spLocks noChangeArrowheads="1"/>
              </p:cNvSpPr>
              <p:nvPr/>
            </p:nvSpPr>
            <p:spPr bwMode="auto">
              <a:xfrm>
                <a:off x="4404" y="88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80" name="Freeform 2397"/>
              <p:cNvSpPr>
                <a:spLocks/>
              </p:cNvSpPr>
              <p:nvPr/>
            </p:nvSpPr>
            <p:spPr bwMode="auto">
              <a:xfrm>
                <a:off x="4527" y="756"/>
                <a:ext cx="208" cy="285"/>
              </a:xfrm>
              <a:custGeom>
                <a:avLst/>
                <a:gdLst>
                  <a:gd name="T0" fmla="*/ 30 w 88"/>
                  <a:gd name="T1" fmla="*/ 0 h 120"/>
                  <a:gd name="T2" fmla="*/ 0 w 88"/>
                  <a:gd name="T3" fmla="*/ 0 h 120"/>
                  <a:gd name="T4" fmla="*/ 0 w 88"/>
                  <a:gd name="T5" fmla="*/ 120 h 120"/>
                  <a:gd name="T6" fmla="*/ 88 w 88"/>
                  <a:gd name="T7" fmla="*/ 120 h 120"/>
                  <a:gd name="T8" fmla="*/ 80 w 88"/>
                  <a:gd name="T9" fmla="*/ 77 h 120"/>
                  <a:gd name="T10" fmla="*/ 80 w 88"/>
                  <a:gd name="T11" fmla="*/ 120 h 120"/>
                  <a:gd name="T12" fmla="*/ 68 w 88"/>
                  <a:gd name="T13" fmla="*/ 120 h 120"/>
                  <a:gd name="T14" fmla="*/ 68 w 88"/>
                  <a:gd name="T15" fmla="*/ 66 h 120"/>
                  <a:gd name="T16" fmla="*/ 68 w 88"/>
                  <a:gd name="T17" fmla="*/ 120 h 120"/>
                  <a:gd name="T18" fmla="*/ 30 w 88"/>
                  <a:gd name="T19" fmla="*/ 120 h 120"/>
                  <a:gd name="T20" fmla="*/ 30 w 88"/>
                  <a:gd name="T21" fmla="*/ 66 h 120"/>
                  <a:gd name="T22" fmla="*/ 0 w 88"/>
                  <a:gd name="T23" fmla="*/ 66 h 120"/>
                  <a:gd name="T24" fmla="*/ 0 w 88"/>
                  <a:gd name="T25" fmla="*/ 58 h 120"/>
                  <a:gd name="T26" fmla="*/ 0 w 88"/>
                  <a:gd name="T27" fmla="*/ 56 h 120"/>
                  <a:gd name="T28" fmla="*/ 0 w 88"/>
                  <a:gd name="T29" fmla="*/ 30 h 120"/>
                  <a:gd name="T30" fmla="*/ 30 w 88"/>
                  <a:gd name="T31" fmla="*/ 30 h 120"/>
                  <a:gd name="T32" fmla="*/ 30 w 88"/>
                  <a:gd name="T33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8" h="12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88" y="120"/>
                      <a:pt x="88" y="120"/>
                      <a:pt x="88" y="120"/>
                    </a:cubicBezTo>
                    <a:cubicBezTo>
                      <a:pt x="86" y="105"/>
                      <a:pt x="83" y="90"/>
                      <a:pt x="80" y="77"/>
                    </a:cubicBezTo>
                    <a:cubicBezTo>
                      <a:pt x="80" y="120"/>
                      <a:pt x="80" y="120"/>
                      <a:pt x="80" y="120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68" y="66"/>
                      <a:pt x="68" y="66"/>
                      <a:pt x="68" y="66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30" y="120"/>
                      <a:pt x="30" y="120"/>
                      <a:pt x="30" y="120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81" name="Freeform 2398"/>
              <p:cNvSpPr>
                <a:spLocks/>
              </p:cNvSpPr>
              <p:nvPr/>
            </p:nvSpPr>
            <p:spPr bwMode="auto">
              <a:xfrm>
                <a:off x="4527" y="827"/>
                <a:ext cx="71" cy="62"/>
              </a:xfrm>
              <a:custGeom>
                <a:avLst/>
                <a:gdLst>
                  <a:gd name="T0" fmla="*/ 71 w 71"/>
                  <a:gd name="T1" fmla="*/ 0 h 62"/>
                  <a:gd name="T2" fmla="*/ 0 w 71"/>
                  <a:gd name="T3" fmla="*/ 0 h 62"/>
                  <a:gd name="T4" fmla="*/ 0 w 71"/>
                  <a:gd name="T5" fmla="*/ 62 h 62"/>
                  <a:gd name="T6" fmla="*/ 0 w 71"/>
                  <a:gd name="T7" fmla="*/ 38 h 62"/>
                  <a:gd name="T8" fmla="*/ 71 w 71"/>
                  <a:gd name="T9" fmla="*/ 38 h 62"/>
                  <a:gd name="T10" fmla="*/ 71 w 71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82" name="Freeform 2399"/>
              <p:cNvSpPr>
                <a:spLocks/>
              </p:cNvSpPr>
              <p:nvPr/>
            </p:nvSpPr>
            <p:spPr bwMode="auto">
              <a:xfrm>
                <a:off x="4527" y="827"/>
                <a:ext cx="71" cy="62"/>
              </a:xfrm>
              <a:custGeom>
                <a:avLst/>
                <a:gdLst>
                  <a:gd name="T0" fmla="*/ 71 w 71"/>
                  <a:gd name="T1" fmla="*/ 0 h 62"/>
                  <a:gd name="T2" fmla="*/ 0 w 71"/>
                  <a:gd name="T3" fmla="*/ 0 h 62"/>
                  <a:gd name="T4" fmla="*/ 0 w 71"/>
                  <a:gd name="T5" fmla="*/ 62 h 62"/>
                  <a:gd name="T6" fmla="*/ 0 w 71"/>
                  <a:gd name="T7" fmla="*/ 38 h 62"/>
                  <a:gd name="T8" fmla="*/ 71 w 71"/>
                  <a:gd name="T9" fmla="*/ 38 h 62"/>
                  <a:gd name="T10" fmla="*/ 71 w 71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83" name="Freeform 2400"/>
              <p:cNvSpPr>
                <a:spLocks/>
              </p:cNvSpPr>
              <p:nvPr/>
            </p:nvSpPr>
            <p:spPr bwMode="auto">
              <a:xfrm>
                <a:off x="4527" y="865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84" name="Freeform 2401"/>
              <p:cNvSpPr>
                <a:spLocks/>
              </p:cNvSpPr>
              <p:nvPr/>
            </p:nvSpPr>
            <p:spPr bwMode="auto">
              <a:xfrm>
                <a:off x="4527" y="865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85" name="Freeform 2402"/>
              <p:cNvSpPr>
                <a:spLocks/>
              </p:cNvSpPr>
              <p:nvPr/>
            </p:nvSpPr>
            <p:spPr bwMode="auto">
              <a:xfrm>
                <a:off x="4527" y="884"/>
                <a:ext cx="71" cy="29"/>
              </a:xfrm>
              <a:custGeom>
                <a:avLst/>
                <a:gdLst>
                  <a:gd name="T0" fmla="*/ 71 w 71"/>
                  <a:gd name="T1" fmla="*/ 0 h 29"/>
                  <a:gd name="T2" fmla="*/ 0 w 71"/>
                  <a:gd name="T3" fmla="*/ 0 h 29"/>
                  <a:gd name="T4" fmla="*/ 0 w 71"/>
                  <a:gd name="T5" fmla="*/ 5 h 29"/>
                  <a:gd name="T6" fmla="*/ 0 w 71"/>
                  <a:gd name="T7" fmla="*/ 10 h 29"/>
                  <a:gd name="T8" fmla="*/ 0 w 71"/>
                  <a:gd name="T9" fmla="*/ 29 h 29"/>
                  <a:gd name="T10" fmla="*/ 71 w 71"/>
                  <a:gd name="T11" fmla="*/ 29 h 29"/>
                  <a:gd name="T12" fmla="*/ 71 w 71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86" name="Freeform 2403"/>
              <p:cNvSpPr>
                <a:spLocks/>
              </p:cNvSpPr>
              <p:nvPr/>
            </p:nvSpPr>
            <p:spPr bwMode="auto">
              <a:xfrm>
                <a:off x="4527" y="884"/>
                <a:ext cx="71" cy="29"/>
              </a:xfrm>
              <a:custGeom>
                <a:avLst/>
                <a:gdLst>
                  <a:gd name="T0" fmla="*/ 71 w 71"/>
                  <a:gd name="T1" fmla="*/ 0 h 29"/>
                  <a:gd name="T2" fmla="*/ 0 w 71"/>
                  <a:gd name="T3" fmla="*/ 0 h 29"/>
                  <a:gd name="T4" fmla="*/ 0 w 71"/>
                  <a:gd name="T5" fmla="*/ 5 h 29"/>
                  <a:gd name="T6" fmla="*/ 0 w 71"/>
                  <a:gd name="T7" fmla="*/ 10 h 29"/>
                  <a:gd name="T8" fmla="*/ 0 w 71"/>
                  <a:gd name="T9" fmla="*/ 29 h 29"/>
                  <a:gd name="T10" fmla="*/ 71 w 71"/>
                  <a:gd name="T11" fmla="*/ 29 h 29"/>
                  <a:gd name="T12" fmla="*/ 71 w 71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87" name="Freeform 2404"/>
              <p:cNvSpPr>
                <a:spLocks/>
              </p:cNvSpPr>
              <p:nvPr/>
            </p:nvSpPr>
            <p:spPr bwMode="auto">
              <a:xfrm>
                <a:off x="4598" y="756"/>
                <a:ext cx="90" cy="71"/>
              </a:xfrm>
              <a:custGeom>
                <a:avLst/>
                <a:gdLst>
                  <a:gd name="T0" fmla="*/ 26 w 38"/>
                  <a:gd name="T1" fmla="*/ 0 h 30"/>
                  <a:gd name="T2" fmla="*/ 0 w 38"/>
                  <a:gd name="T3" fmla="*/ 0 h 30"/>
                  <a:gd name="T4" fmla="*/ 0 w 38"/>
                  <a:gd name="T5" fmla="*/ 30 h 30"/>
                  <a:gd name="T6" fmla="*/ 38 w 38"/>
                  <a:gd name="T7" fmla="*/ 30 h 30"/>
                  <a:gd name="T8" fmla="*/ 29 w 38"/>
                  <a:gd name="T9" fmla="*/ 4 h 30"/>
                  <a:gd name="T10" fmla="*/ 26 w 3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30">
                    <a:moveTo>
                      <a:pt x="2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35" y="20"/>
                      <a:pt x="32" y="12"/>
                      <a:pt x="29" y="4"/>
                    </a:cubicBezTo>
                    <a:cubicBezTo>
                      <a:pt x="28" y="3"/>
                      <a:pt x="27" y="1"/>
                      <a:pt x="26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88" name="Freeform 2405"/>
              <p:cNvSpPr>
                <a:spLocks/>
              </p:cNvSpPr>
              <p:nvPr/>
            </p:nvSpPr>
            <p:spPr bwMode="auto">
              <a:xfrm>
                <a:off x="4598" y="827"/>
                <a:ext cx="90" cy="38"/>
              </a:xfrm>
              <a:custGeom>
                <a:avLst/>
                <a:gdLst>
                  <a:gd name="T0" fmla="*/ 38 w 38"/>
                  <a:gd name="T1" fmla="*/ 0 h 16"/>
                  <a:gd name="T2" fmla="*/ 0 w 38"/>
                  <a:gd name="T3" fmla="*/ 0 h 16"/>
                  <a:gd name="T4" fmla="*/ 0 w 38"/>
                  <a:gd name="T5" fmla="*/ 16 h 16"/>
                  <a:gd name="T6" fmla="*/ 38 w 38"/>
                  <a:gd name="T7" fmla="*/ 16 h 16"/>
                  <a:gd name="T8" fmla="*/ 38 w 38"/>
                  <a:gd name="T9" fmla="*/ 0 h 16"/>
                  <a:gd name="T10" fmla="*/ 38 w 38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6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89" name="Rectangle 2406"/>
              <p:cNvSpPr>
                <a:spLocks noChangeArrowheads="1"/>
              </p:cNvSpPr>
              <p:nvPr/>
            </p:nvSpPr>
            <p:spPr bwMode="auto">
              <a:xfrm>
                <a:off x="4598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90" name="Rectangle 2407"/>
              <p:cNvSpPr>
                <a:spLocks noChangeArrowheads="1"/>
              </p:cNvSpPr>
              <p:nvPr/>
            </p:nvSpPr>
            <p:spPr bwMode="auto">
              <a:xfrm>
                <a:off x="4598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91" name="Rectangle 2408"/>
              <p:cNvSpPr>
                <a:spLocks noChangeArrowheads="1"/>
              </p:cNvSpPr>
              <p:nvPr/>
            </p:nvSpPr>
            <p:spPr bwMode="auto">
              <a:xfrm>
                <a:off x="4598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92" name="Rectangle 2409"/>
              <p:cNvSpPr>
                <a:spLocks noChangeArrowheads="1"/>
              </p:cNvSpPr>
              <p:nvPr/>
            </p:nvSpPr>
            <p:spPr bwMode="auto">
              <a:xfrm>
                <a:off x="4598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93" name="Rectangle 2410"/>
              <p:cNvSpPr>
                <a:spLocks noChangeArrowheads="1"/>
              </p:cNvSpPr>
              <p:nvPr/>
            </p:nvSpPr>
            <p:spPr bwMode="auto">
              <a:xfrm>
                <a:off x="4598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94" name="Rectangle 2411"/>
              <p:cNvSpPr>
                <a:spLocks noChangeArrowheads="1"/>
              </p:cNvSpPr>
              <p:nvPr/>
            </p:nvSpPr>
            <p:spPr bwMode="auto">
              <a:xfrm>
                <a:off x="4598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95" name="Freeform 2412"/>
              <p:cNvSpPr>
                <a:spLocks/>
              </p:cNvSpPr>
              <p:nvPr/>
            </p:nvSpPr>
            <p:spPr bwMode="auto">
              <a:xfrm>
                <a:off x="4688" y="827"/>
                <a:ext cx="12" cy="38"/>
              </a:xfrm>
              <a:custGeom>
                <a:avLst/>
                <a:gdLst>
                  <a:gd name="T0" fmla="*/ 0 w 5"/>
                  <a:gd name="T1" fmla="*/ 0 h 16"/>
                  <a:gd name="T2" fmla="*/ 0 w 5"/>
                  <a:gd name="T3" fmla="*/ 16 h 16"/>
                  <a:gd name="T4" fmla="*/ 5 w 5"/>
                  <a:gd name="T5" fmla="*/ 16 h 16"/>
                  <a:gd name="T6" fmla="*/ 0 w 5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6">
                    <a:moveTo>
                      <a:pt x="0" y="0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3" y="11"/>
                      <a:pt x="2" y="5"/>
                      <a:pt x="0" y="0"/>
                    </a:cubicBezTo>
                  </a:path>
                </a:pathLst>
              </a:cu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96" name="Freeform 2413"/>
              <p:cNvSpPr>
                <a:spLocks/>
              </p:cNvSpPr>
              <p:nvPr/>
            </p:nvSpPr>
            <p:spPr bwMode="auto">
              <a:xfrm>
                <a:off x="4688" y="865"/>
                <a:ext cx="16" cy="19"/>
              </a:xfrm>
              <a:custGeom>
                <a:avLst/>
                <a:gdLst>
                  <a:gd name="T0" fmla="*/ 5 w 7"/>
                  <a:gd name="T1" fmla="*/ 0 h 8"/>
                  <a:gd name="T2" fmla="*/ 0 w 7"/>
                  <a:gd name="T3" fmla="*/ 0 h 8"/>
                  <a:gd name="T4" fmla="*/ 0 w 7"/>
                  <a:gd name="T5" fmla="*/ 8 h 8"/>
                  <a:gd name="T6" fmla="*/ 7 w 7"/>
                  <a:gd name="T7" fmla="*/ 8 h 8"/>
                  <a:gd name="T8" fmla="*/ 5 w 7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">
                    <a:moveTo>
                      <a:pt x="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6" y="5"/>
                      <a:pt x="5" y="3"/>
                      <a:pt x="5" y="0"/>
                    </a:cubicBezTo>
                  </a:path>
                </a:pathLst>
              </a:cu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97" name="Freeform 2414"/>
              <p:cNvSpPr>
                <a:spLocks/>
              </p:cNvSpPr>
              <p:nvPr/>
            </p:nvSpPr>
            <p:spPr bwMode="auto">
              <a:xfrm>
                <a:off x="4688" y="913"/>
                <a:ext cx="28" cy="128"/>
              </a:xfrm>
              <a:custGeom>
                <a:avLst/>
                <a:gdLst>
                  <a:gd name="T0" fmla="*/ 10 w 12"/>
                  <a:gd name="T1" fmla="*/ 0 h 54"/>
                  <a:gd name="T2" fmla="*/ 0 w 12"/>
                  <a:gd name="T3" fmla="*/ 0 h 54"/>
                  <a:gd name="T4" fmla="*/ 0 w 12"/>
                  <a:gd name="T5" fmla="*/ 54 h 54"/>
                  <a:gd name="T6" fmla="*/ 12 w 12"/>
                  <a:gd name="T7" fmla="*/ 54 h 54"/>
                  <a:gd name="T8" fmla="*/ 12 w 12"/>
                  <a:gd name="T9" fmla="*/ 11 h 54"/>
                  <a:gd name="T10" fmla="*/ 10 w 12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54">
                    <a:moveTo>
                      <a:pt x="1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1" y="7"/>
                      <a:pt x="10" y="3"/>
                      <a:pt x="10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298" name="Freeform 2415"/>
              <p:cNvSpPr>
                <a:spLocks/>
              </p:cNvSpPr>
              <p:nvPr/>
            </p:nvSpPr>
            <p:spPr bwMode="auto">
              <a:xfrm>
                <a:off x="4688" y="884"/>
                <a:ext cx="24" cy="29"/>
              </a:xfrm>
              <a:custGeom>
                <a:avLst/>
                <a:gdLst>
                  <a:gd name="T0" fmla="*/ 7 w 10"/>
                  <a:gd name="T1" fmla="*/ 0 h 12"/>
                  <a:gd name="T2" fmla="*/ 0 w 10"/>
                  <a:gd name="T3" fmla="*/ 0 h 12"/>
                  <a:gd name="T4" fmla="*/ 0 w 10"/>
                  <a:gd name="T5" fmla="*/ 12 h 12"/>
                  <a:gd name="T6" fmla="*/ 10 w 10"/>
                  <a:gd name="T7" fmla="*/ 12 h 12"/>
                  <a:gd name="T8" fmla="*/ 7 w 1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2">
                    <a:moveTo>
                      <a:pt x="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9" y="8"/>
                      <a:pt x="8" y="4"/>
                      <a:pt x="7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</p:grpSp>
        <p:sp>
          <p:nvSpPr>
            <p:cNvPr id="16" name="Freeform 2417"/>
            <p:cNvSpPr>
              <a:spLocks/>
            </p:cNvSpPr>
            <p:nvPr/>
          </p:nvSpPr>
          <p:spPr bwMode="auto">
            <a:xfrm>
              <a:off x="4124325" y="1158875"/>
              <a:ext cx="357188" cy="41275"/>
            </a:xfrm>
            <a:custGeom>
              <a:avLst/>
              <a:gdLst>
                <a:gd name="T0" fmla="*/ 225 w 225"/>
                <a:gd name="T1" fmla="*/ 0 h 26"/>
                <a:gd name="T2" fmla="*/ 192 w 225"/>
                <a:gd name="T3" fmla="*/ 2 h 26"/>
                <a:gd name="T4" fmla="*/ 130 w 225"/>
                <a:gd name="T5" fmla="*/ 12 h 26"/>
                <a:gd name="T6" fmla="*/ 130 w 225"/>
                <a:gd name="T7" fmla="*/ 26 h 26"/>
                <a:gd name="T8" fmla="*/ 102 w 225"/>
                <a:gd name="T9" fmla="*/ 26 h 26"/>
                <a:gd name="T10" fmla="*/ 102 w 225"/>
                <a:gd name="T11" fmla="*/ 14 h 26"/>
                <a:gd name="T12" fmla="*/ 102 w 225"/>
                <a:gd name="T13" fmla="*/ 26 h 26"/>
                <a:gd name="T14" fmla="*/ 12 w 225"/>
                <a:gd name="T15" fmla="*/ 26 h 26"/>
                <a:gd name="T16" fmla="*/ 12 w 225"/>
                <a:gd name="T17" fmla="*/ 24 h 26"/>
                <a:gd name="T18" fmla="*/ 0 w 225"/>
                <a:gd name="T19" fmla="*/ 26 h 26"/>
                <a:gd name="T20" fmla="*/ 225 w 225"/>
                <a:gd name="T21" fmla="*/ 26 h 26"/>
                <a:gd name="T22" fmla="*/ 225 w 225"/>
                <a:gd name="T2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5" h="26">
                  <a:moveTo>
                    <a:pt x="225" y="0"/>
                  </a:moveTo>
                  <a:lnTo>
                    <a:pt x="192" y="2"/>
                  </a:lnTo>
                  <a:lnTo>
                    <a:pt x="130" y="12"/>
                  </a:lnTo>
                  <a:lnTo>
                    <a:pt x="130" y="26"/>
                  </a:lnTo>
                  <a:lnTo>
                    <a:pt x="102" y="26"/>
                  </a:lnTo>
                  <a:lnTo>
                    <a:pt x="102" y="14"/>
                  </a:lnTo>
                  <a:lnTo>
                    <a:pt x="102" y="26"/>
                  </a:lnTo>
                  <a:lnTo>
                    <a:pt x="12" y="26"/>
                  </a:lnTo>
                  <a:lnTo>
                    <a:pt x="12" y="24"/>
                  </a:lnTo>
                  <a:lnTo>
                    <a:pt x="0" y="26"/>
                  </a:lnTo>
                  <a:lnTo>
                    <a:pt x="225" y="26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FFF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17" name="Freeform 2418"/>
            <p:cNvSpPr>
              <a:spLocks/>
            </p:cNvSpPr>
            <p:nvPr/>
          </p:nvSpPr>
          <p:spPr bwMode="auto">
            <a:xfrm>
              <a:off x="4124325" y="1158875"/>
              <a:ext cx="357188" cy="41275"/>
            </a:xfrm>
            <a:custGeom>
              <a:avLst/>
              <a:gdLst>
                <a:gd name="T0" fmla="*/ 225 w 225"/>
                <a:gd name="T1" fmla="*/ 0 h 26"/>
                <a:gd name="T2" fmla="*/ 192 w 225"/>
                <a:gd name="T3" fmla="*/ 2 h 26"/>
                <a:gd name="T4" fmla="*/ 130 w 225"/>
                <a:gd name="T5" fmla="*/ 12 h 26"/>
                <a:gd name="T6" fmla="*/ 130 w 225"/>
                <a:gd name="T7" fmla="*/ 26 h 26"/>
                <a:gd name="T8" fmla="*/ 102 w 225"/>
                <a:gd name="T9" fmla="*/ 26 h 26"/>
                <a:gd name="T10" fmla="*/ 102 w 225"/>
                <a:gd name="T11" fmla="*/ 14 h 26"/>
                <a:gd name="T12" fmla="*/ 102 w 225"/>
                <a:gd name="T13" fmla="*/ 26 h 26"/>
                <a:gd name="T14" fmla="*/ 12 w 225"/>
                <a:gd name="T15" fmla="*/ 26 h 26"/>
                <a:gd name="T16" fmla="*/ 12 w 225"/>
                <a:gd name="T17" fmla="*/ 24 h 26"/>
                <a:gd name="T18" fmla="*/ 0 w 225"/>
                <a:gd name="T19" fmla="*/ 26 h 26"/>
                <a:gd name="T20" fmla="*/ 225 w 225"/>
                <a:gd name="T21" fmla="*/ 26 h 26"/>
                <a:gd name="T22" fmla="*/ 225 w 225"/>
                <a:gd name="T2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5" h="26">
                  <a:moveTo>
                    <a:pt x="225" y="0"/>
                  </a:moveTo>
                  <a:lnTo>
                    <a:pt x="192" y="2"/>
                  </a:lnTo>
                  <a:lnTo>
                    <a:pt x="130" y="12"/>
                  </a:lnTo>
                  <a:lnTo>
                    <a:pt x="130" y="26"/>
                  </a:lnTo>
                  <a:lnTo>
                    <a:pt x="102" y="26"/>
                  </a:lnTo>
                  <a:lnTo>
                    <a:pt x="102" y="14"/>
                  </a:lnTo>
                  <a:lnTo>
                    <a:pt x="102" y="26"/>
                  </a:lnTo>
                  <a:lnTo>
                    <a:pt x="12" y="26"/>
                  </a:lnTo>
                  <a:lnTo>
                    <a:pt x="12" y="24"/>
                  </a:lnTo>
                  <a:lnTo>
                    <a:pt x="0" y="26"/>
                  </a:lnTo>
                  <a:lnTo>
                    <a:pt x="225" y="26"/>
                  </a:lnTo>
                  <a:lnTo>
                    <a:pt x="22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18" name="Freeform 2419"/>
            <p:cNvSpPr>
              <a:spLocks/>
            </p:cNvSpPr>
            <p:nvPr/>
          </p:nvSpPr>
          <p:spPr bwMode="auto">
            <a:xfrm>
              <a:off x="4143375" y="1181100"/>
              <a:ext cx="142875" cy="19050"/>
            </a:xfrm>
            <a:custGeom>
              <a:avLst/>
              <a:gdLst>
                <a:gd name="T0" fmla="*/ 90 w 90"/>
                <a:gd name="T1" fmla="*/ 0 h 12"/>
                <a:gd name="T2" fmla="*/ 0 w 90"/>
                <a:gd name="T3" fmla="*/ 10 h 12"/>
                <a:gd name="T4" fmla="*/ 0 w 90"/>
                <a:gd name="T5" fmla="*/ 12 h 12"/>
                <a:gd name="T6" fmla="*/ 90 w 90"/>
                <a:gd name="T7" fmla="*/ 12 h 12"/>
                <a:gd name="T8" fmla="*/ 90 w 9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2">
                  <a:moveTo>
                    <a:pt x="90" y="0"/>
                  </a:moveTo>
                  <a:lnTo>
                    <a:pt x="0" y="10"/>
                  </a:lnTo>
                  <a:lnTo>
                    <a:pt x="0" y="12"/>
                  </a:lnTo>
                  <a:lnTo>
                    <a:pt x="90" y="12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D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19" name="Freeform 2420"/>
            <p:cNvSpPr>
              <a:spLocks/>
            </p:cNvSpPr>
            <p:nvPr/>
          </p:nvSpPr>
          <p:spPr bwMode="auto">
            <a:xfrm>
              <a:off x="4143375" y="1181100"/>
              <a:ext cx="142875" cy="19050"/>
            </a:xfrm>
            <a:custGeom>
              <a:avLst/>
              <a:gdLst>
                <a:gd name="T0" fmla="*/ 90 w 90"/>
                <a:gd name="T1" fmla="*/ 0 h 12"/>
                <a:gd name="T2" fmla="*/ 0 w 90"/>
                <a:gd name="T3" fmla="*/ 10 h 12"/>
                <a:gd name="T4" fmla="*/ 0 w 90"/>
                <a:gd name="T5" fmla="*/ 12 h 12"/>
                <a:gd name="T6" fmla="*/ 90 w 90"/>
                <a:gd name="T7" fmla="*/ 12 h 12"/>
                <a:gd name="T8" fmla="*/ 90 w 9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2">
                  <a:moveTo>
                    <a:pt x="90" y="0"/>
                  </a:moveTo>
                  <a:lnTo>
                    <a:pt x="0" y="10"/>
                  </a:lnTo>
                  <a:lnTo>
                    <a:pt x="0" y="12"/>
                  </a:lnTo>
                  <a:lnTo>
                    <a:pt x="90" y="12"/>
                  </a:lnTo>
                  <a:lnTo>
                    <a:pt x="9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0" name="Freeform 2421"/>
            <p:cNvSpPr>
              <a:spLocks/>
            </p:cNvSpPr>
            <p:nvPr/>
          </p:nvSpPr>
          <p:spPr bwMode="auto">
            <a:xfrm>
              <a:off x="4286250" y="1177925"/>
              <a:ext cx="44450" cy="22225"/>
            </a:xfrm>
            <a:custGeom>
              <a:avLst/>
              <a:gdLst>
                <a:gd name="T0" fmla="*/ 28 w 28"/>
                <a:gd name="T1" fmla="*/ 0 h 14"/>
                <a:gd name="T2" fmla="*/ 10 w 28"/>
                <a:gd name="T3" fmla="*/ 0 h 14"/>
                <a:gd name="T4" fmla="*/ 0 w 28"/>
                <a:gd name="T5" fmla="*/ 2 h 14"/>
                <a:gd name="T6" fmla="*/ 0 w 28"/>
                <a:gd name="T7" fmla="*/ 14 h 14"/>
                <a:gd name="T8" fmla="*/ 28 w 28"/>
                <a:gd name="T9" fmla="*/ 14 h 14"/>
                <a:gd name="T10" fmla="*/ 28 w 28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4">
                  <a:moveTo>
                    <a:pt x="28" y="0"/>
                  </a:moveTo>
                  <a:lnTo>
                    <a:pt x="10" y="0"/>
                  </a:lnTo>
                  <a:lnTo>
                    <a:pt x="0" y="2"/>
                  </a:lnTo>
                  <a:lnTo>
                    <a:pt x="0" y="14"/>
                  </a:lnTo>
                  <a:lnTo>
                    <a:pt x="28" y="14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6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1" name="Freeform 2422"/>
            <p:cNvSpPr>
              <a:spLocks/>
            </p:cNvSpPr>
            <p:nvPr/>
          </p:nvSpPr>
          <p:spPr bwMode="auto">
            <a:xfrm>
              <a:off x="4286250" y="1177925"/>
              <a:ext cx="44450" cy="22225"/>
            </a:xfrm>
            <a:custGeom>
              <a:avLst/>
              <a:gdLst>
                <a:gd name="T0" fmla="*/ 28 w 28"/>
                <a:gd name="T1" fmla="*/ 0 h 14"/>
                <a:gd name="T2" fmla="*/ 10 w 28"/>
                <a:gd name="T3" fmla="*/ 0 h 14"/>
                <a:gd name="T4" fmla="*/ 0 w 28"/>
                <a:gd name="T5" fmla="*/ 2 h 14"/>
                <a:gd name="T6" fmla="*/ 0 w 28"/>
                <a:gd name="T7" fmla="*/ 14 h 14"/>
                <a:gd name="T8" fmla="*/ 28 w 28"/>
                <a:gd name="T9" fmla="*/ 14 h 14"/>
                <a:gd name="T10" fmla="*/ 28 w 28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4">
                  <a:moveTo>
                    <a:pt x="28" y="0"/>
                  </a:moveTo>
                  <a:lnTo>
                    <a:pt x="10" y="0"/>
                  </a:lnTo>
                  <a:lnTo>
                    <a:pt x="0" y="2"/>
                  </a:lnTo>
                  <a:lnTo>
                    <a:pt x="0" y="14"/>
                  </a:lnTo>
                  <a:lnTo>
                    <a:pt x="28" y="14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2" name="Freeform 2423"/>
            <p:cNvSpPr>
              <a:spLocks/>
            </p:cNvSpPr>
            <p:nvPr/>
          </p:nvSpPr>
          <p:spPr bwMode="auto">
            <a:xfrm>
              <a:off x="4481513" y="1106488"/>
              <a:ext cx="450850" cy="93663"/>
            </a:xfrm>
            <a:custGeom>
              <a:avLst/>
              <a:gdLst>
                <a:gd name="T0" fmla="*/ 284 w 284"/>
                <a:gd name="T1" fmla="*/ 0 h 59"/>
                <a:gd name="T2" fmla="*/ 189 w 284"/>
                <a:gd name="T3" fmla="*/ 9 h 59"/>
                <a:gd name="T4" fmla="*/ 189 w 284"/>
                <a:gd name="T5" fmla="*/ 59 h 59"/>
                <a:gd name="T6" fmla="*/ 161 w 284"/>
                <a:gd name="T7" fmla="*/ 59 h 59"/>
                <a:gd name="T8" fmla="*/ 161 w 284"/>
                <a:gd name="T9" fmla="*/ 14 h 59"/>
                <a:gd name="T10" fmla="*/ 161 w 284"/>
                <a:gd name="T11" fmla="*/ 59 h 59"/>
                <a:gd name="T12" fmla="*/ 71 w 284"/>
                <a:gd name="T13" fmla="*/ 59 h 59"/>
                <a:gd name="T14" fmla="*/ 71 w 284"/>
                <a:gd name="T15" fmla="*/ 24 h 59"/>
                <a:gd name="T16" fmla="*/ 0 w 284"/>
                <a:gd name="T17" fmla="*/ 33 h 59"/>
                <a:gd name="T18" fmla="*/ 0 w 284"/>
                <a:gd name="T19" fmla="*/ 59 h 59"/>
                <a:gd name="T20" fmla="*/ 284 w 284"/>
                <a:gd name="T21" fmla="*/ 59 h 59"/>
                <a:gd name="T22" fmla="*/ 284 w 284"/>
                <a:gd name="T2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59">
                  <a:moveTo>
                    <a:pt x="284" y="0"/>
                  </a:moveTo>
                  <a:lnTo>
                    <a:pt x="189" y="9"/>
                  </a:lnTo>
                  <a:lnTo>
                    <a:pt x="189" y="59"/>
                  </a:lnTo>
                  <a:lnTo>
                    <a:pt x="161" y="59"/>
                  </a:lnTo>
                  <a:lnTo>
                    <a:pt x="161" y="14"/>
                  </a:lnTo>
                  <a:lnTo>
                    <a:pt x="161" y="59"/>
                  </a:lnTo>
                  <a:lnTo>
                    <a:pt x="71" y="59"/>
                  </a:lnTo>
                  <a:lnTo>
                    <a:pt x="71" y="24"/>
                  </a:lnTo>
                  <a:lnTo>
                    <a:pt x="0" y="33"/>
                  </a:lnTo>
                  <a:lnTo>
                    <a:pt x="0" y="59"/>
                  </a:lnTo>
                  <a:lnTo>
                    <a:pt x="284" y="59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FFF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3" name="Freeform 2424"/>
            <p:cNvSpPr>
              <a:spLocks/>
            </p:cNvSpPr>
            <p:nvPr/>
          </p:nvSpPr>
          <p:spPr bwMode="auto">
            <a:xfrm>
              <a:off x="4481513" y="1106488"/>
              <a:ext cx="450850" cy="93663"/>
            </a:xfrm>
            <a:custGeom>
              <a:avLst/>
              <a:gdLst>
                <a:gd name="T0" fmla="*/ 284 w 284"/>
                <a:gd name="T1" fmla="*/ 0 h 59"/>
                <a:gd name="T2" fmla="*/ 189 w 284"/>
                <a:gd name="T3" fmla="*/ 9 h 59"/>
                <a:gd name="T4" fmla="*/ 189 w 284"/>
                <a:gd name="T5" fmla="*/ 59 h 59"/>
                <a:gd name="T6" fmla="*/ 161 w 284"/>
                <a:gd name="T7" fmla="*/ 59 h 59"/>
                <a:gd name="T8" fmla="*/ 161 w 284"/>
                <a:gd name="T9" fmla="*/ 14 h 59"/>
                <a:gd name="T10" fmla="*/ 161 w 284"/>
                <a:gd name="T11" fmla="*/ 59 h 59"/>
                <a:gd name="T12" fmla="*/ 71 w 284"/>
                <a:gd name="T13" fmla="*/ 59 h 59"/>
                <a:gd name="T14" fmla="*/ 71 w 284"/>
                <a:gd name="T15" fmla="*/ 24 h 59"/>
                <a:gd name="T16" fmla="*/ 0 w 284"/>
                <a:gd name="T17" fmla="*/ 33 h 59"/>
                <a:gd name="T18" fmla="*/ 0 w 284"/>
                <a:gd name="T19" fmla="*/ 59 h 59"/>
                <a:gd name="T20" fmla="*/ 284 w 284"/>
                <a:gd name="T21" fmla="*/ 59 h 59"/>
                <a:gd name="T22" fmla="*/ 284 w 284"/>
                <a:gd name="T2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59">
                  <a:moveTo>
                    <a:pt x="284" y="0"/>
                  </a:moveTo>
                  <a:lnTo>
                    <a:pt x="189" y="9"/>
                  </a:lnTo>
                  <a:lnTo>
                    <a:pt x="189" y="59"/>
                  </a:lnTo>
                  <a:lnTo>
                    <a:pt x="161" y="59"/>
                  </a:lnTo>
                  <a:lnTo>
                    <a:pt x="161" y="14"/>
                  </a:lnTo>
                  <a:lnTo>
                    <a:pt x="161" y="59"/>
                  </a:lnTo>
                  <a:lnTo>
                    <a:pt x="71" y="59"/>
                  </a:lnTo>
                  <a:lnTo>
                    <a:pt x="71" y="24"/>
                  </a:lnTo>
                  <a:lnTo>
                    <a:pt x="0" y="33"/>
                  </a:lnTo>
                  <a:lnTo>
                    <a:pt x="0" y="59"/>
                  </a:lnTo>
                  <a:lnTo>
                    <a:pt x="284" y="59"/>
                  </a:lnTo>
                  <a:lnTo>
                    <a:pt x="2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4" name="Freeform 2425"/>
            <p:cNvSpPr>
              <a:spLocks/>
            </p:cNvSpPr>
            <p:nvPr/>
          </p:nvSpPr>
          <p:spPr bwMode="auto">
            <a:xfrm>
              <a:off x="4594225" y="1128713"/>
              <a:ext cx="142875" cy="71438"/>
            </a:xfrm>
            <a:custGeom>
              <a:avLst/>
              <a:gdLst>
                <a:gd name="T0" fmla="*/ 90 w 90"/>
                <a:gd name="T1" fmla="*/ 0 h 45"/>
                <a:gd name="T2" fmla="*/ 0 w 90"/>
                <a:gd name="T3" fmla="*/ 10 h 45"/>
                <a:gd name="T4" fmla="*/ 0 w 90"/>
                <a:gd name="T5" fmla="*/ 45 h 45"/>
                <a:gd name="T6" fmla="*/ 90 w 90"/>
                <a:gd name="T7" fmla="*/ 45 h 45"/>
                <a:gd name="T8" fmla="*/ 90 w 90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5">
                  <a:moveTo>
                    <a:pt x="90" y="0"/>
                  </a:moveTo>
                  <a:lnTo>
                    <a:pt x="0" y="10"/>
                  </a:lnTo>
                  <a:lnTo>
                    <a:pt x="0" y="45"/>
                  </a:lnTo>
                  <a:lnTo>
                    <a:pt x="90" y="45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D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5" name="Freeform 2426"/>
            <p:cNvSpPr>
              <a:spLocks/>
            </p:cNvSpPr>
            <p:nvPr/>
          </p:nvSpPr>
          <p:spPr bwMode="auto">
            <a:xfrm>
              <a:off x="4594225" y="1128713"/>
              <a:ext cx="142875" cy="71438"/>
            </a:xfrm>
            <a:custGeom>
              <a:avLst/>
              <a:gdLst>
                <a:gd name="T0" fmla="*/ 90 w 90"/>
                <a:gd name="T1" fmla="*/ 0 h 45"/>
                <a:gd name="T2" fmla="*/ 0 w 90"/>
                <a:gd name="T3" fmla="*/ 10 h 45"/>
                <a:gd name="T4" fmla="*/ 0 w 90"/>
                <a:gd name="T5" fmla="*/ 45 h 45"/>
                <a:gd name="T6" fmla="*/ 90 w 90"/>
                <a:gd name="T7" fmla="*/ 45 h 45"/>
                <a:gd name="T8" fmla="*/ 90 w 90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5">
                  <a:moveTo>
                    <a:pt x="90" y="0"/>
                  </a:moveTo>
                  <a:lnTo>
                    <a:pt x="0" y="10"/>
                  </a:lnTo>
                  <a:lnTo>
                    <a:pt x="0" y="45"/>
                  </a:lnTo>
                  <a:lnTo>
                    <a:pt x="90" y="45"/>
                  </a:lnTo>
                  <a:lnTo>
                    <a:pt x="9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6" name="Freeform 2427"/>
            <p:cNvSpPr>
              <a:spLocks/>
            </p:cNvSpPr>
            <p:nvPr/>
          </p:nvSpPr>
          <p:spPr bwMode="auto">
            <a:xfrm>
              <a:off x="4737100" y="1120775"/>
              <a:ext cx="44450" cy="79375"/>
            </a:xfrm>
            <a:custGeom>
              <a:avLst/>
              <a:gdLst>
                <a:gd name="T0" fmla="*/ 28 w 28"/>
                <a:gd name="T1" fmla="*/ 0 h 50"/>
                <a:gd name="T2" fmla="*/ 0 w 28"/>
                <a:gd name="T3" fmla="*/ 5 h 50"/>
                <a:gd name="T4" fmla="*/ 0 w 28"/>
                <a:gd name="T5" fmla="*/ 50 h 50"/>
                <a:gd name="T6" fmla="*/ 28 w 28"/>
                <a:gd name="T7" fmla="*/ 50 h 50"/>
                <a:gd name="T8" fmla="*/ 28 w 28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50">
                  <a:moveTo>
                    <a:pt x="28" y="0"/>
                  </a:moveTo>
                  <a:lnTo>
                    <a:pt x="0" y="5"/>
                  </a:lnTo>
                  <a:lnTo>
                    <a:pt x="0" y="50"/>
                  </a:lnTo>
                  <a:lnTo>
                    <a:pt x="28" y="5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6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7" name="Freeform 2428"/>
            <p:cNvSpPr>
              <a:spLocks/>
            </p:cNvSpPr>
            <p:nvPr/>
          </p:nvSpPr>
          <p:spPr bwMode="auto">
            <a:xfrm>
              <a:off x="4737100" y="1120775"/>
              <a:ext cx="44450" cy="79375"/>
            </a:xfrm>
            <a:custGeom>
              <a:avLst/>
              <a:gdLst>
                <a:gd name="T0" fmla="*/ 28 w 28"/>
                <a:gd name="T1" fmla="*/ 0 h 50"/>
                <a:gd name="T2" fmla="*/ 0 w 28"/>
                <a:gd name="T3" fmla="*/ 5 h 50"/>
                <a:gd name="T4" fmla="*/ 0 w 28"/>
                <a:gd name="T5" fmla="*/ 50 h 50"/>
                <a:gd name="T6" fmla="*/ 28 w 28"/>
                <a:gd name="T7" fmla="*/ 50 h 50"/>
                <a:gd name="T8" fmla="*/ 28 w 28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50">
                  <a:moveTo>
                    <a:pt x="28" y="0"/>
                  </a:moveTo>
                  <a:lnTo>
                    <a:pt x="0" y="5"/>
                  </a:lnTo>
                  <a:lnTo>
                    <a:pt x="0" y="50"/>
                  </a:lnTo>
                  <a:lnTo>
                    <a:pt x="28" y="5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8" name="Freeform 2429"/>
            <p:cNvSpPr>
              <a:spLocks/>
            </p:cNvSpPr>
            <p:nvPr/>
          </p:nvSpPr>
          <p:spPr bwMode="auto">
            <a:xfrm>
              <a:off x="4932363" y="1049338"/>
              <a:ext cx="450850" cy="150813"/>
            </a:xfrm>
            <a:custGeom>
              <a:avLst/>
              <a:gdLst>
                <a:gd name="T0" fmla="*/ 284 w 284"/>
                <a:gd name="T1" fmla="*/ 0 h 95"/>
                <a:gd name="T2" fmla="*/ 189 w 284"/>
                <a:gd name="T3" fmla="*/ 12 h 95"/>
                <a:gd name="T4" fmla="*/ 189 w 284"/>
                <a:gd name="T5" fmla="*/ 95 h 95"/>
                <a:gd name="T6" fmla="*/ 161 w 284"/>
                <a:gd name="T7" fmla="*/ 95 h 95"/>
                <a:gd name="T8" fmla="*/ 161 w 284"/>
                <a:gd name="T9" fmla="*/ 15 h 95"/>
                <a:gd name="T10" fmla="*/ 161 w 284"/>
                <a:gd name="T11" fmla="*/ 95 h 95"/>
                <a:gd name="T12" fmla="*/ 71 w 284"/>
                <a:gd name="T13" fmla="*/ 95 h 95"/>
                <a:gd name="T14" fmla="*/ 71 w 284"/>
                <a:gd name="T15" fmla="*/ 26 h 95"/>
                <a:gd name="T16" fmla="*/ 0 w 284"/>
                <a:gd name="T17" fmla="*/ 36 h 95"/>
                <a:gd name="T18" fmla="*/ 0 w 284"/>
                <a:gd name="T19" fmla="*/ 95 h 95"/>
                <a:gd name="T20" fmla="*/ 284 w 284"/>
                <a:gd name="T21" fmla="*/ 95 h 95"/>
                <a:gd name="T22" fmla="*/ 284 w 284"/>
                <a:gd name="T2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95">
                  <a:moveTo>
                    <a:pt x="284" y="0"/>
                  </a:moveTo>
                  <a:lnTo>
                    <a:pt x="189" y="12"/>
                  </a:lnTo>
                  <a:lnTo>
                    <a:pt x="189" y="95"/>
                  </a:lnTo>
                  <a:lnTo>
                    <a:pt x="161" y="95"/>
                  </a:lnTo>
                  <a:lnTo>
                    <a:pt x="161" y="15"/>
                  </a:lnTo>
                  <a:lnTo>
                    <a:pt x="161" y="95"/>
                  </a:lnTo>
                  <a:lnTo>
                    <a:pt x="71" y="95"/>
                  </a:lnTo>
                  <a:lnTo>
                    <a:pt x="71" y="26"/>
                  </a:lnTo>
                  <a:lnTo>
                    <a:pt x="0" y="36"/>
                  </a:lnTo>
                  <a:lnTo>
                    <a:pt x="0" y="95"/>
                  </a:lnTo>
                  <a:lnTo>
                    <a:pt x="284" y="95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FFF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9" name="Freeform 2430"/>
            <p:cNvSpPr>
              <a:spLocks/>
            </p:cNvSpPr>
            <p:nvPr/>
          </p:nvSpPr>
          <p:spPr bwMode="auto">
            <a:xfrm>
              <a:off x="4932363" y="1049338"/>
              <a:ext cx="450850" cy="150813"/>
            </a:xfrm>
            <a:custGeom>
              <a:avLst/>
              <a:gdLst>
                <a:gd name="T0" fmla="*/ 284 w 284"/>
                <a:gd name="T1" fmla="*/ 0 h 95"/>
                <a:gd name="T2" fmla="*/ 189 w 284"/>
                <a:gd name="T3" fmla="*/ 12 h 95"/>
                <a:gd name="T4" fmla="*/ 189 w 284"/>
                <a:gd name="T5" fmla="*/ 95 h 95"/>
                <a:gd name="T6" fmla="*/ 161 w 284"/>
                <a:gd name="T7" fmla="*/ 95 h 95"/>
                <a:gd name="T8" fmla="*/ 161 w 284"/>
                <a:gd name="T9" fmla="*/ 15 h 95"/>
                <a:gd name="T10" fmla="*/ 161 w 284"/>
                <a:gd name="T11" fmla="*/ 95 h 95"/>
                <a:gd name="T12" fmla="*/ 71 w 284"/>
                <a:gd name="T13" fmla="*/ 95 h 95"/>
                <a:gd name="T14" fmla="*/ 71 w 284"/>
                <a:gd name="T15" fmla="*/ 26 h 95"/>
                <a:gd name="T16" fmla="*/ 0 w 284"/>
                <a:gd name="T17" fmla="*/ 36 h 95"/>
                <a:gd name="T18" fmla="*/ 0 w 284"/>
                <a:gd name="T19" fmla="*/ 95 h 95"/>
                <a:gd name="T20" fmla="*/ 284 w 284"/>
                <a:gd name="T21" fmla="*/ 95 h 95"/>
                <a:gd name="T22" fmla="*/ 284 w 284"/>
                <a:gd name="T2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95">
                  <a:moveTo>
                    <a:pt x="284" y="0"/>
                  </a:moveTo>
                  <a:lnTo>
                    <a:pt x="189" y="12"/>
                  </a:lnTo>
                  <a:lnTo>
                    <a:pt x="189" y="95"/>
                  </a:lnTo>
                  <a:lnTo>
                    <a:pt x="161" y="95"/>
                  </a:lnTo>
                  <a:lnTo>
                    <a:pt x="161" y="15"/>
                  </a:lnTo>
                  <a:lnTo>
                    <a:pt x="161" y="95"/>
                  </a:lnTo>
                  <a:lnTo>
                    <a:pt x="71" y="95"/>
                  </a:lnTo>
                  <a:lnTo>
                    <a:pt x="71" y="26"/>
                  </a:lnTo>
                  <a:lnTo>
                    <a:pt x="0" y="36"/>
                  </a:lnTo>
                  <a:lnTo>
                    <a:pt x="0" y="95"/>
                  </a:lnTo>
                  <a:lnTo>
                    <a:pt x="284" y="95"/>
                  </a:lnTo>
                  <a:lnTo>
                    <a:pt x="2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30" name="Freeform 2431"/>
            <p:cNvSpPr>
              <a:spLocks/>
            </p:cNvSpPr>
            <p:nvPr/>
          </p:nvSpPr>
          <p:spPr bwMode="auto">
            <a:xfrm>
              <a:off x="5045075" y="1073150"/>
              <a:ext cx="142875" cy="127000"/>
            </a:xfrm>
            <a:custGeom>
              <a:avLst/>
              <a:gdLst>
                <a:gd name="T0" fmla="*/ 90 w 90"/>
                <a:gd name="T1" fmla="*/ 0 h 80"/>
                <a:gd name="T2" fmla="*/ 0 w 90"/>
                <a:gd name="T3" fmla="*/ 11 h 80"/>
                <a:gd name="T4" fmla="*/ 0 w 90"/>
                <a:gd name="T5" fmla="*/ 80 h 80"/>
                <a:gd name="T6" fmla="*/ 90 w 90"/>
                <a:gd name="T7" fmla="*/ 80 h 80"/>
                <a:gd name="T8" fmla="*/ 90 w 90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0">
                  <a:moveTo>
                    <a:pt x="90" y="0"/>
                  </a:moveTo>
                  <a:lnTo>
                    <a:pt x="0" y="11"/>
                  </a:lnTo>
                  <a:lnTo>
                    <a:pt x="0" y="80"/>
                  </a:lnTo>
                  <a:lnTo>
                    <a:pt x="90" y="80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D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31" name="Freeform 2432"/>
            <p:cNvSpPr>
              <a:spLocks/>
            </p:cNvSpPr>
            <p:nvPr/>
          </p:nvSpPr>
          <p:spPr bwMode="auto">
            <a:xfrm>
              <a:off x="5045075" y="1073150"/>
              <a:ext cx="142875" cy="127000"/>
            </a:xfrm>
            <a:custGeom>
              <a:avLst/>
              <a:gdLst>
                <a:gd name="T0" fmla="*/ 90 w 90"/>
                <a:gd name="T1" fmla="*/ 0 h 80"/>
                <a:gd name="T2" fmla="*/ 0 w 90"/>
                <a:gd name="T3" fmla="*/ 11 h 80"/>
                <a:gd name="T4" fmla="*/ 0 w 90"/>
                <a:gd name="T5" fmla="*/ 80 h 80"/>
                <a:gd name="T6" fmla="*/ 90 w 90"/>
                <a:gd name="T7" fmla="*/ 80 h 80"/>
                <a:gd name="T8" fmla="*/ 90 w 90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0">
                  <a:moveTo>
                    <a:pt x="90" y="0"/>
                  </a:moveTo>
                  <a:lnTo>
                    <a:pt x="0" y="11"/>
                  </a:lnTo>
                  <a:lnTo>
                    <a:pt x="0" y="80"/>
                  </a:lnTo>
                  <a:lnTo>
                    <a:pt x="90" y="80"/>
                  </a:lnTo>
                  <a:lnTo>
                    <a:pt x="9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32" name="Freeform 2433"/>
            <p:cNvSpPr>
              <a:spLocks/>
            </p:cNvSpPr>
            <p:nvPr/>
          </p:nvSpPr>
          <p:spPr bwMode="auto">
            <a:xfrm>
              <a:off x="5187950" y="1068388"/>
              <a:ext cx="44450" cy="131763"/>
            </a:xfrm>
            <a:custGeom>
              <a:avLst/>
              <a:gdLst>
                <a:gd name="T0" fmla="*/ 28 w 28"/>
                <a:gd name="T1" fmla="*/ 0 h 83"/>
                <a:gd name="T2" fmla="*/ 0 w 28"/>
                <a:gd name="T3" fmla="*/ 3 h 83"/>
                <a:gd name="T4" fmla="*/ 0 w 28"/>
                <a:gd name="T5" fmla="*/ 83 h 83"/>
                <a:gd name="T6" fmla="*/ 28 w 28"/>
                <a:gd name="T7" fmla="*/ 83 h 83"/>
                <a:gd name="T8" fmla="*/ 28 w 28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3">
                  <a:moveTo>
                    <a:pt x="28" y="0"/>
                  </a:moveTo>
                  <a:lnTo>
                    <a:pt x="0" y="3"/>
                  </a:lnTo>
                  <a:lnTo>
                    <a:pt x="0" y="83"/>
                  </a:lnTo>
                  <a:lnTo>
                    <a:pt x="28" y="8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6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33" name="Freeform 2434"/>
            <p:cNvSpPr>
              <a:spLocks/>
            </p:cNvSpPr>
            <p:nvPr/>
          </p:nvSpPr>
          <p:spPr bwMode="auto">
            <a:xfrm>
              <a:off x="5187950" y="1068388"/>
              <a:ext cx="44450" cy="131763"/>
            </a:xfrm>
            <a:custGeom>
              <a:avLst/>
              <a:gdLst>
                <a:gd name="T0" fmla="*/ 28 w 28"/>
                <a:gd name="T1" fmla="*/ 0 h 83"/>
                <a:gd name="T2" fmla="*/ 0 w 28"/>
                <a:gd name="T3" fmla="*/ 3 h 83"/>
                <a:gd name="T4" fmla="*/ 0 w 28"/>
                <a:gd name="T5" fmla="*/ 83 h 83"/>
                <a:gd name="T6" fmla="*/ 28 w 28"/>
                <a:gd name="T7" fmla="*/ 83 h 83"/>
                <a:gd name="T8" fmla="*/ 28 w 28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3">
                  <a:moveTo>
                    <a:pt x="28" y="0"/>
                  </a:moveTo>
                  <a:lnTo>
                    <a:pt x="0" y="3"/>
                  </a:lnTo>
                  <a:lnTo>
                    <a:pt x="0" y="83"/>
                  </a:lnTo>
                  <a:lnTo>
                    <a:pt x="28" y="83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34" name="Freeform 2435"/>
            <p:cNvSpPr>
              <a:spLocks/>
            </p:cNvSpPr>
            <p:nvPr/>
          </p:nvSpPr>
          <p:spPr bwMode="auto">
            <a:xfrm>
              <a:off x="5383213" y="996950"/>
              <a:ext cx="450850" cy="203200"/>
            </a:xfrm>
            <a:custGeom>
              <a:avLst/>
              <a:gdLst>
                <a:gd name="T0" fmla="*/ 284 w 284"/>
                <a:gd name="T1" fmla="*/ 0 h 128"/>
                <a:gd name="T2" fmla="*/ 189 w 284"/>
                <a:gd name="T3" fmla="*/ 12 h 128"/>
                <a:gd name="T4" fmla="*/ 189 w 284"/>
                <a:gd name="T5" fmla="*/ 128 h 128"/>
                <a:gd name="T6" fmla="*/ 161 w 284"/>
                <a:gd name="T7" fmla="*/ 128 h 128"/>
                <a:gd name="T8" fmla="*/ 161 w 284"/>
                <a:gd name="T9" fmla="*/ 14 h 128"/>
                <a:gd name="T10" fmla="*/ 161 w 284"/>
                <a:gd name="T11" fmla="*/ 128 h 128"/>
                <a:gd name="T12" fmla="*/ 71 w 284"/>
                <a:gd name="T13" fmla="*/ 128 h 128"/>
                <a:gd name="T14" fmla="*/ 71 w 284"/>
                <a:gd name="T15" fmla="*/ 26 h 128"/>
                <a:gd name="T16" fmla="*/ 0 w 284"/>
                <a:gd name="T17" fmla="*/ 33 h 128"/>
                <a:gd name="T18" fmla="*/ 0 w 284"/>
                <a:gd name="T19" fmla="*/ 128 h 128"/>
                <a:gd name="T20" fmla="*/ 284 w 284"/>
                <a:gd name="T21" fmla="*/ 128 h 128"/>
                <a:gd name="T22" fmla="*/ 284 w 284"/>
                <a:gd name="T2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128">
                  <a:moveTo>
                    <a:pt x="284" y="0"/>
                  </a:moveTo>
                  <a:lnTo>
                    <a:pt x="189" y="12"/>
                  </a:lnTo>
                  <a:lnTo>
                    <a:pt x="189" y="128"/>
                  </a:lnTo>
                  <a:lnTo>
                    <a:pt x="161" y="128"/>
                  </a:lnTo>
                  <a:lnTo>
                    <a:pt x="161" y="14"/>
                  </a:lnTo>
                  <a:lnTo>
                    <a:pt x="161" y="128"/>
                  </a:lnTo>
                  <a:lnTo>
                    <a:pt x="71" y="128"/>
                  </a:lnTo>
                  <a:lnTo>
                    <a:pt x="71" y="26"/>
                  </a:lnTo>
                  <a:lnTo>
                    <a:pt x="0" y="33"/>
                  </a:lnTo>
                  <a:lnTo>
                    <a:pt x="0" y="128"/>
                  </a:lnTo>
                  <a:lnTo>
                    <a:pt x="284" y="128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FFF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35" name="Freeform 2436"/>
            <p:cNvSpPr>
              <a:spLocks/>
            </p:cNvSpPr>
            <p:nvPr/>
          </p:nvSpPr>
          <p:spPr bwMode="auto">
            <a:xfrm>
              <a:off x="5383213" y="996950"/>
              <a:ext cx="450850" cy="203200"/>
            </a:xfrm>
            <a:custGeom>
              <a:avLst/>
              <a:gdLst>
                <a:gd name="T0" fmla="*/ 284 w 284"/>
                <a:gd name="T1" fmla="*/ 0 h 128"/>
                <a:gd name="T2" fmla="*/ 189 w 284"/>
                <a:gd name="T3" fmla="*/ 12 h 128"/>
                <a:gd name="T4" fmla="*/ 189 w 284"/>
                <a:gd name="T5" fmla="*/ 128 h 128"/>
                <a:gd name="T6" fmla="*/ 161 w 284"/>
                <a:gd name="T7" fmla="*/ 128 h 128"/>
                <a:gd name="T8" fmla="*/ 161 w 284"/>
                <a:gd name="T9" fmla="*/ 14 h 128"/>
                <a:gd name="T10" fmla="*/ 161 w 284"/>
                <a:gd name="T11" fmla="*/ 128 h 128"/>
                <a:gd name="T12" fmla="*/ 71 w 284"/>
                <a:gd name="T13" fmla="*/ 128 h 128"/>
                <a:gd name="T14" fmla="*/ 71 w 284"/>
                <a:gd name="T15" fmla="*/ 26 h 128"/>
                <a:gd name="T16" fmla="*/ 0 w 284"/>
                <a:gd name="T17" fmla="*/ 33 h 128"/>
                <a:gd name="T18" fmla="*/ 0 w 284"/>
                <a:gd name="T19" fmla="*/ 128 h 128"/>
                <a:gd name="T20" fmla="*/ 284 w 284"/>
                <a:gd name="T21" fmla="*/ 128 h 128"/>
                <a:gd name="T22" fmla="*/ 284 w 284"/>
                <a:gd name="T2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128">
                  <a:moveTo>
                    <a:pt x="284" y="0"/>
                  </a:moveTo>
                  <a:lnTo>
                    <a:pt x="189" y="12"/>
                  </a:lnTo>
                  <a:lnTo>
                    <a:pt x="189" y="128"/>
                  </a:lnTo>
                  <a:lnTo>
                    <a:pt x="161" y="128"/>
                  </a:lnTo>
                  <a:lnTo>
                    <a:pt x="161" y="14"/>
                  </a:lnTo>
                  <a:lnTo>
                    <a:pt x="161" y="128"/>
                  </a:lnTo>
                  <a:lnTo>
                    <a:pt x="71" y="128"/>
                  </a:lnTo>
                  <a:lnTo>
                    <a:pt x="71" y="26"/>
                  </a:lnTo>
                  <a:lnTo>
                    <a:pt x="0" y="33"/>
                  </a:lnTo>
                  <a:lnTo>
                    <a:pt x="0" y="128"/>
                  </a:lnTo>
                  <a:lnTo>
                    <a:pt x="284" y="128"/>
                  </a:lnTo>
                  <a:lnTo>
                    <a:pt x="2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36" name="Freeform 2437"/>
            <p:cNvSpPr>
              <a:spLocks/>
            </p:cNvSpPr>
            <p:nvPr/>
          </p:nvSpPr>
          <p:spPr bwMode="auto">
            <a:xfrm>
              <a:off x="5495925" y="1019175"/>
              <a:ext cx="142875" cy="180975"/>
            </a:xfrm>
            <a:custGeom>
              <a:avLst/>
              <a:gdLst>
                <a:gd name="T0" fmla="*/ 90 w 90"/>
                <a:gd name="T1" fmla="*/ 0 h 114"/>
                <a:gd name="T2" fmla="*/ 0 w 90"/>
                <a:gd name="T3" fmla="*/ 12 h 114"/>
                <a:gd name="T4" fmla="*/ 0 w 90"/>
                <a:gd name="T5" fmla="*/ 114 h 114"/>
                <a:gd name="T6" fmla="*/ 90 w 90"/>
                <a:gd name="T7" fmla="*/ 114 h 114"/>
                <a:gd name="T8" fmla="*/ 90 w 90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14">
                  <a:moveTo>
                    <a:pt x="90" y="0"/>
                  </a:moveTo>
                  <a:lnTo>
                    <a:pt x="0" y="12"/>
                  </a:lnTo>
                  <a:lnTo>
                    <a:pt x="0" y="114"/>
                  </a:lnTo>
                  <a:lnTo>
                    <a:pt x="90" y="114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D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37" name="Freeform 2438"/>
            <p:cNvSpPr>
              <a:spLocks/>
            </p:cNvSpPr>
            <p:nvPr/>
          </p:nvSpPr>
          <p:spPr bwMode="auto">
            <a:xfrm>
              <a:off x="5495925" y="1019175"/>
              <a:ext cx="142875" cy="180975"/>
            </a:xfrm>
            <a:custGeom>
              <a:avLst/>
              <a:gdLst>
                <a:gd name="T0" fmla="*/ 90 w 90"/>
                <a:gd name="T1" fmla="*/ 0 h 114"/>
                <a:gd name="T2" fmla="*/ 0 w 90"/>
                <a:gd name="T3" fmla="*/ 12 h 114"/>
                <a:gd name="T4" fmla="*/ 0 w 90"/>
                <a:gd name="T5" fmla="*/ 114 h 114"/>
                <a:gd name="T6" fmla="*/ 90 w 90"/>
                <a:gd name="T7" fmla="*/ 114 h 114"/>
                <a:gd name="T8" fmla="*/ 90 w 90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14">
                  <a:moveTo>
                    <a:pt x="90" y="0"/>
                  </a:moveTo>
                  <a:lnTo>
                    <a:pt x="0" y="12"/>
                  </a:lnTo>
                  <a:lnTo>
                    <a:pt x="0" y="114"/>
                  </a:lnTo>
                  <a:lnTo>
                    <a:pt x="90" y="114"/>
                  </a:lnTo>
                  <a:lnTo>
                    <a:pt x="9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38" name="Freeform 2439"/>
            <p:cNvSpPr>
              <a:spLocks/>
            </p:cNvSpPr>
            <p:nvPr/>
          </p:nvSpPr>
          <p:spPr bwMode="auto">
            <a:xfrm>
              <a:off x="5638800" y="1016000"/>
              <a:ext cx="44450" cy="184150"/>
            </a:xfrm>
            <a:custGeom>
              <a:avLst/>
              <a:gdLst>
                <a:gd name="T0" fmla="*/ 28 w 28"/>
                <a:gd name="T1" fmla="*/ 0 h 116"/>
                <a:gd name="T2" fmla="*/ 0 w 28"/>
                <a:gd name="T3" fmla="*/ 2 h 116"/>
                <a:gd name="T4" fmla="*/ 0 w 28"/>
                <a:gd name="T5" fmla="*/ 116 h 116"/>
                <a:gd name="T6" fmla="*/ 28 w 28"/>
                <a:gd name="T7" fmla="*/ 116 h 116"/>
                <a:gd name="T8" fmla="*/ 28 w 28"/>
                <a:gd name="T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16">
                  <a:moveTo>
                    <a:pt x="28" y="0"/>
                  </a:moveTo>
                  <a:lnTo>
                    <a:pt x="0" y="2"/>
                  </a:lnTo>
                  <a:lnTo>
                    <a:pt x="0" y="116"/>
                  </a:lnTo>
                  <a:lnTo>
                    <a:pt x="28" y="116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6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39" name="Freeform 2440"/>
            <p:cNvSpPr>
              <a:spLocks/>
            </p:cNvSpPr>
            <p:nvPr/>
          </p:nvSpPr>
          <p:spPr bwMode="auto">
            <a:xfrm>
              <a:off x="5638800" y="1016000"/>
              <a:ext cx="44450" cy="184150"/>
            </a:xfrm>
            <a:custGeom>
              <a:avLst/>
              <a:gdLst>
                <a:gd name="T0" fmla="*/ 28 w 28"/>
                <a:gd name="T1" fmla="*/ 0 h 116"/>
                <a:gd name="T2" fmla="*/ 0 w 28"/>
                <a:gd name="T3" fmla="*/ 2 h 116"/>
                <a:gd name="T4" fmla="*/ 0 w 28"/>
                <a:gd name="T5" fmla="*/ 116 h 116"/>
                <a:gd name="T6" fmla="*/ 28 w 28"/>
                <a:gd name="T7" fmla="*/ 116 h 116"/>
                <a:gd name="T8" fmla="*/ 28 w 28"/>
                <a:gd name="T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16">
                  <a:moveTo>
                    <a:pt x="28" y="0"/>
                  </a:moveTo>
                  <a:lnTo>
                    <a:pt x="0" y="2"/>
                  </a:lnTo>
                  <a:lnTo>
                    <a:pt x="0" y="116"/>
                  </a:lnTo>
                  <a:lnTo>
                    <a:pt x="28" y="116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40" name="Freeform 2441"/>
            <p:cNvSpPr>
              <a:spLocks/>
            </p:cNvSpPr>
            <p:nvPr/>
          </p:nvSpPr>
          <p:spPr bwMode="auto">
            <a:xfrm>
              <a:off x="5834063" y="996950"/>
              <a:ext cx="450850" cy="203200"/>
            </a:xfrm>
            <a:custGeom>
              <a:avLst/>
              <a:gdLst>
                <a:gd name="T0" fmla="*/ 284 w 284"/>
                <a:gd name="T1" fmla="*/ 0 h 128"/>
                <a:gd name="T2" fmla="*/ 189 w 284"/>
                <a:gd name="T3" fmla="*/ 0 h 128"/>
                <a:gd name="T4" fmla="*/ 189 w 284"/>
                <a:gd name="T5" fmla="*/ 128 h 128"/>
                <a:gd name="T6" fmla="*/ 161 w 284"/>
                <a:gd name="T7" fmla="*/ 128 h 128"/>
                <a:gd name="T8" fmla="*/ 161 w 284"/>
                <a:gd name="T9" fmla="*/ 0 h 128"/>
                <a:gd name="T10" fmla="*/ 161 w 284"/>
                <a:gd name="T11" fmla="*/ 128 h 128"/>
                <a:gd name="T12" fmla="*/ 71 w 284"/>
                <a:gd name="T13" fmla="*/ 128 h 128"/>
                <a:gd name="T14" fmla="*/ 71 w 284"/>
                <a:gd name="T15" fmla="*/ 0 h 128"/>
                <a:gd name="T16" fmla="*/ 5 w 284"/>
                <a:gd name="T17" fmla="*/ 0 h 128"/>
                <a:gd name="T18" fmla="*/ 0 w 284"/>
                <a:gd name="T19" fmla="*/ 0 h 128"/>
                <a:gd name="T20" fmla="*/ 0 w 284"/>
                <a:gd name="T21" fmla="*/ 128 h 128"/>
                <a:gd name="T22" fmla="*/ 284 w 284"/>
                <a:gd name="T23" fmla="*/ 128 h 128"/>
                <a:gd name="T24" fmla="*/ 284 w 284"/>
                <a:gd name="T25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4" h="128">
                  <a:moveTo>
                    <a:pt x="284" y="0"/>
                  </a:moveTo>
                  <a:lnTo>
                    <a:pt x="189" y="0"/>
                  </a:lnTo>
                  <a:lnTo>
                    <a:pt x="189" y="128"/>
                  </a:lnTo>
                  <a:lnTo>
                    <a:pt x="161" y="128"/>
                  </a:lnTo>
                  <a:lnTo>
                    <a:pt x="161" y="0"/>
                  </a:lnTo>
                  <a:lnTo>
                    <a:pt x="161" y="128"/>
                  </a:lnTo>
                  <a:lnTo>
                    <a:pt x="71" y="128"/>
                  </a:lnTo>
                  <a:lnTo>
                    <a:pt x="71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28"/>
                  </a:lnTo>
                  <a:lnTo>
                    <a:pt x="284" y="128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FFF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41" name="Freeform 2442"/>
            <p:cNvSpPr>
              <a:spLocks/>
            </p:cNvSpPr>
            <p:nvPr/>
          </p:nvSpPr>
          <p:spPr bwMode="auto">
            <a:xfrm>
              <a:off x="5834063" y="996950"/>
              <a:ext cx="450850" cy="203200"/>
            </a:xfrm>
            <a:custGeom>
              <a:avLst/>
              <a:gdLst>
                <a:gd name="T0" fmla="*/ 284 w 284"/>
                <a:gd name="T1" fmla="*/ 0 h 128"/>
                <a:gd name="T2" fmla="*/ 189 w 284"/>
                <a:gd name="T3" fmla="*/ 0 h 128"/>
                <a:gd name="T4" fmla="*/ 189 w 284"/>
                <a:gd name="T5" fmla="*/ 128 h 128"/>
                <a:gd name="T6" fmla="*/ 161 w 284"/>
                <a:gd name="T7" fmla="*/ 128 h 128"/>
                <a:gd name="T8" fmla="*/ 161 w 284"/>
                <a:gd name="T9" fmla="*/ 0 h 128"/>
                <a:gd name="T10" fmla="*/ 161 w 284"/>
                <a:gd name="T11" fmla="*/ 128 h 128"/>
                <a:gd name="T12" fmla="*/ 71 w 284"/>
                <a:gd name="T13" fmla="*/ 128 h 128"/>
                <a:gd name="T14" fmla="*/ 71 w 284"/>
                <a:gd name="T15" fmla="*/ 0 h 128"/>
                <a:gd name="T16" fmla="*/ 5 w 284"/>
                <a:gd name="T17" fmla="*/ 0 h 128"/>
                <a:gd name="T18" fmla="*/ 0 w 284"/>
                <a:gd name="T19" fmla="*/ 0 h 128"/>
                <a:gd name="T20" fmla="*/ 0 w 284"/>
                <a:gd name="T21" fmla="*/ 128 h 128"/>
                <a:gd name="T22" fmla="*/ 284 w 284"/>
                <a:gd name="T23" fmla="*/ 128 h 128"/>
                <a:gd name="T24" fmla="*/ 284 w 284"/>
                <a:gd name="T25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4" h="128">
                  <a:moveTo>
                    <a:pt x="284" y="0"/>
                  </a:moveTo>
                  <a:lnTo>
                    <a:pt x="189" y="0"/>
                  </a:lnTo>
                  <a:lnTo>
                    <a:pt x="189" y="128"/>
                  </a:lnTo>
                  <a:lnTo>
                    <a:pt x="161" y="128"/>
                  </a:lnTo>
                  <a:lnTo>
                    <a:pt x="161" y="0"/>
                  </a:lnTo>
                  <a:lnTo>
                    <a:pt x="161" y="128"/>
                  </a:lnTo>
                  <a:lnTo>
                    <a:pt x="71" y="128"/>
                  </a:lnTo>
                  <a:lnTo>
                    <a:pt x="71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28"/>
                  </a:lnTo>
                  <a:lnTo>
                    <a:pt x="284" y="128"/>
                  </a:lnTo>
                  <a:lnTo>
                    <a:pt x="2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42" name="Freeform 2443"/>
            <p:cNvSpPr>
              <a:spLocks/>
            </p:cNvSpPr>
            <p:nvPr/>
          </p:nvSpPr>
          <p:spPr bwMode="auto">
            <a:xfrm>
              <a:off x="6210300" y="944563"/>
              <a:ext cx="74613" cy="7938"/>
            </a:xfrm>
            <a:custGeom>
              <a:avLst/>
              <a:gdLst>
                <a:gd name="T0" fmla="*/ 47 w 47"/>
                <a:gd name="T1" fmla="*/ 0 h 5"/>
                <a:gd name="T2" fmla="*/ 0 w 47"/>
                <a:gd name="T3" fmla="*/ 5 h 5"/>
                <a:gd name="T4" fmla="*/ 47 w 47"/>
                <a:gd name="T5" fmla="*/ 5 h 5"/>
                <a:gd name="T6" fmla="*/ 47 w 4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5">
                  <a:moveTo>
                    <a:pt x="47" y="0"/>
                  </a:moveTo>
                  <a:lnTo>
                    <a:pt x="0" y="5"/>
                  </a:lnTo>
                  <a:lnTo>
                    <a:pt x="47" y="5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FC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43" name="Freeform 2444"/>
            <p:cNvSpPr>
              <a:spLocks/>
            </p:cNvSpPr>
            <p:nvPr/>
          </p:nvSpPr>
          <p:spPr bwMode="auto">
            <a:xfrm>
              <a:off x="6210300" y="944563"/>
              <a:ext cx="74613" cy="7938"/>
            </a:xfrm>
            <a:custGeom>
              <a:avLst/>
              <a:gdLst>
                <a:gd name="T0" fmla="*/ 47 w 47"/>
                <a:gd name="T1" fmla="*/ 0 h 5"/>
                <a:gd name="T2" fmla="*/ 0 w 47"/>
                <a:gd name="T3" fmla="*/ 5 h 5"/>
                <a:gd name="T4" fmla="*/ 47 w 47"/>
                <a:gd name="T5" fmla="*/ 5 h 5"/>
                <a:gd name="T6" fmla="*/ 47 w 4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5">
                  <a:moveTo>
                    <a:pt x="47" y="0"/>
                  </a:moveTo>
                  <a:lnTo>
                    <a:pt x="0" y="5"/>
                  </a:lnTo>
                  <a:lnTo>
                    <a:pt x="47" y="5"/>
                  </a:lnTo>
                  <a:lnTo>
                    <a:pt x="4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44" name="Freeform 2445"/>
            <p:cNvSpPr>
              <a:spLocks noEditPoints="1"/>
            </p:cNvSpPr>
            <p:nvPr/>
          </p:nvSpPr>
          <p:spPr bwMode="auto">
            <a:xfrm>
              <a:off x="5842000" y="952500"/>
              <a:ext cx="442913" cy="44450"/>
            </a:xfrm>
            <a:custGeom>
              <a:avLst/>
              <a:gdLst>
                <a:gd name="T0" fmla="*/ 66 w 279"/>
                <a:gd name="T1" fmla="*/ 21 h 28"/>
                <a:gd name="T2" fmla="*/ 0 w 279"/>
                <a:gd name="T3" fmla="*/ 28 h 28"/>
                <a:gd name="T4" fmla="*/ 66 w 279"/>
                <a:gd name="T5" fmla="*/ 28 h 28"/>
                <a:gd name="T6" fmla="*/ 66 w 279"/>
                <a:gd name="T7" fmla="*/ 21 h 28"/>
                <a:gd name="T8" fmla="*/ 279 w 279"/>
                <a:gd name="T9" fmla="*/ 0 h 28"/>
                <a:gd name="T10" fmla="*/ 232 w 279"/>
                <a:gd name="T11" fmla="*/ 0 h 28"/>
                <a:gd name="T12" fmla="*/ 184 w 279"/>
                <a:gd name="T13" fmla="*/ 7 h 28"/>
                <a:gd name="T14" fmla="*/ 184 w 279"/>
                <a:gd name="T15" fmla="*/ 28 h 28"/>
                <a:gd name="T16" fmla="*/ 279 w 279"/>
                <a:gd name="T17" fmla="*/ 28 h 28"/>
                <a:gd name="T18" fmla="*/ 279 w 279"/>
                <a:gd name="T1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9" h="28">
                  <a:moveTo>
                    <a:pt x="66" y="21"/>
                  </a:moveTo>
                  <a:lnTo>
                    <a:pt x="0" y="28"/>
                  </a:lnTo>
                  <a:lnTo>
                    <a:pt x="66" y="28"/>
                  </a:lnTo>
                  <a:lnTo>
                    <a:pt x="66" y="21"/>
                  </a:lnTo>
                  <a:close/>
                  <a:moveTo>
                    <a:pt x="279" y="0"/>
                  </a:moveTo>
                  <a:lnTo>
                    <a:pt x="232" y="0"/>
                  </a:lnTo>
                  <a:lnTo>
                    <a:pt x="184" y="7"/>
                  </a:lnTo>
                  <a:lnTo>
                    <a:pt x="184" y="28"/>
                  </a:lnTo>
                  <a:lnTo>
                    <a:pt x="279" y="28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FFF7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45" name="Freeform 2446"/>
            <p:cNvSpPr>
              <a:spLocks noEditPoints="1"/>
            </p:cNvSpPr>
            <p:nvPr/>
          </p:nvSpPr>
          <p:spPr bwMode="auto">
            <a:xfrm>
              <a:off x="5842000" y="952500"/>
              <a:ext cx="442913" cy="44450"/>
            </a:xfrm>
            <a:custGeom>
              <a:avLst/>
              <a:gdLst>
                <a:gd name="T0" fmla="*/ 66 w 279"/>
                <a:gd name="T1" fmla="*/ 21 h 28"/>
                <a:gd name="T2" fmla="*/ 0 w 279"/>
                <a:gd name="T3" fmla="*/ 28 h 28"/>
                <a:gd name="T4" fmla="*/ 66 w 279"/>
                <a:gd name="T5" fmla="*/ 28 h 28"/>
                <a:gd name="T6" fmla="*/ 66 w 279"/>
                <a:gd name="T7" fmla="*/ 21 h 28"/>
                <a:gd name="T8" fmla="*/ 279 w 279"/>
                <a:gd name="T9" fmla="*/ 0 h 28"/>
                <a:gd name="T10" fmla="*/ 232 w 279"/>
                <a:gd name="T11" fmla="*/ 0 h 28"/>
                <a:gd name="T12" fmla="*/ 184 w 279"/>
                <a:gd name="T13" fmla="*/ 7 h 28"/>
                <a:gd name="T14" fmla="*/ 184 w 279"/>
                <a:gd name="T15" fmla="*/ 28 h 28"/>
                <a:gd name="T16" fmla="*/ 279 w 279"/>
                <a:gd name="T17" fmla="*/ 28 h 28"/>
                <a:gd name="T18" fmla="*/ 279 w 279"/>
                <a:gd name="T1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9" h="28">
                  <a:moveTo>
                    <a:pt x="66" y="21"/>
                  </a:moveTo>
                  <a:lnTo>
                    <a:pt x="0" y="28"/>
                  </a:lnTo>
                  <a:lnTo>
                    <a:pt x="66" y="28"/>
                  </a:lnTo>
                  <a:lnTo>
                    <a:pt x="66" y="21"/>
                  </a:lnTo>
                  <a:moveTo>
                    <a:pt x="279" y="0"/>
                  </a:moveTo>
                  <a:lnTo>
                    <a:pt x="232" y="0"/>
                  </a:lnTo>
                  <a:lnTo>
                    <a:pt x="184" y="7"/>
                  </a:lnTo>
                  <a:lnTo>
                    <a:pt x="184" y="28"/>
                  </a:lnTo>
                  <a:lnTo>
                    <a:pt x="279" y="28"/>
                  </a:lnTo>
                  <a:lnTo>
                    <a:pt x="2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46" name="Rectangle 2447"/>
            <p:cNvSpPr>
              <a:spLocks noChangeArrowheads="1"/>
            </p:cNvSpPr>
            <p:nvPr/>
          </p:nvSpPr>
          <p:spPr bwMode="auto">
            <a:xfrm>
              <a:off x="5946775" y="996950"/>
              <a:ext cx="142875" cy="203200"/>
            </a:xfrm>
            <a:prstGeom prst="rect">
              <a:avLst/>
            </a:prstGeom>
            <a:solidFill>
              <a:srgbClr val="FFD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47" name="Rectangle 2448"/>
            <p:cNvSpPr>
              <a:spLocks noChangeArrowheads="1"/>
            </p:cNvSpPr>
            <p:nvPr/>
          </p:nvSpPr>
          <p:spPr bwMode="auto">
            <a:xfrm>
              <a:off x="5946775" y="996950"/>
              <a:ext cx="142875" cy="20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48" name="Freeform 2449"/>
            <p:cNvSpPr>
              <a:spLocks/>
            </p:cNvSpPr>
            <p:nvPr/>
          </p:nvSpPr>
          <p:spPr bwMode="auto">
            <a:xfrm>
              <a:off x="5946775" y="966788"/>
              <a:ext cx="142875" cy="30163"/>
            </a:xfrm>
            <a:custGeom>
              <a:avLst/>
              <a:gdLst>
                <a:gd name="T0" fmla="*/ 90 w 90"/>
                <a:gd name="T1" fmla="*/ 0 h 19"/>
                <a:gd name="T2" fmla="*/ 0 w 90"/>
                <a:gd name="T3" fmla="*/ 12 h 19"/>
                <a:gd name="T4" fmla="*/ 0 w 90"/>
                <a:gd name="T5" fmla="*/ 19 h 19"/>
                <a:gd name="T6" fmla="*/ 90 w 90"/>
                <a:gd name="T7" fmla="*/ 19 h 19"/>
                <a:gd name="T8" fmla="*/ 90 w 90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9">
                  <a:moveTo>
                    <a:pt x="90" y="0"/>
                  </a:moveTo>
                  <a:lnTo>
                    <a:pt x="0" y="12"/>
                  </a:lnTo>
                  <a:lnTo>
                    <a:pt x="0" y="19"/>
                  </a:lnTo>
                  <a:lnTo>
                    <a:pt x="90" y="19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E3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49" name="Freeform 2450"/>
            <p:cNvSpPr>
              <a:spLocks/>
            </p:cNvSpPr>
            <p:nvPr/>
          </p:nvSpPr>
          <p:spPr bwMode="auto">
            <a:xfrm>
              <a:off x="5946775" y="966788"/>
              <a:ext cx="142875" cy="30163"/>
            </a:xfrm>
            <a:custGeom>
              <a:avLst/>
              <a:gdLst>
                <a:gd name="T0" fmla="*/ 90 w 90"/>
                <a:gd name="T1" fmla="*/ 0 h 19"/>
                <a:gd name="T2" fmla="*/ 0 w 90"/>
                <a:gd name="T3" fmla="*/ 12 h 19"/>
                <a:gd name="T4" fmla="*/ 0 w 90"/>
                <a:gd name="T5" fmla="*/ 19 h 19"/>
                <a:gd name="T6" fmla="*/ 90 w 90"/>
                <a:gd name="T7" fmla="*/ 19 h 19"/>
                <a:gd name="T8" fmla="*/ 90 w 90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9">
                  <a:moveTo>
                    <a:pt x="90" y="0"/>
                  </a:moveTo>
                  <a:lnTo>
                    <a:pt x="0" y="12"/>
                  </a:lnTo>
                  <a:lnTo>
                    <a:pt x="0" y="19"/>
                  </a:lnTo>
                  <a:lnTo>
                    <a:pt x="90" y="19"/>
                  </a:lnTo>
                  <a:lnTo>
                    <a:pt x="9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50" name="Rectangle 2451"/>
            <p:cNvSpPr>
              <a:spLocks noChangeArrowheads="1"/>
            </p:cNvSpPr>
            <p:nvPr/>
          </p:nvSpPr>
          <p:spPr bwMode="auto">
            <a:xfrm>
              <a:off x="6089650" y="996950"/>
              <a:ext cx="44450" cy="203200"/>
            </a:xfrm>
            <a:prstGeom prst="rect">
              <a:avLst/>
            </a:prstGeom>
            <a:solidFill>
              <a:srgbClr val="FFF6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51" name="Rectangle 2452"/>
            <p:cNvSpPr>
              <a:spLocks noChangeArrowheads="1"/>
            </p:cNvSpPr>
            <p:nvPr/>
          </p:nvSpPr>
          <p:spPr bwMode="auto">
            <a:xfrm>
              <a:off x="6089650" y="996950"/>
              <a:ext cx="44450" cy="20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52" name="Freeform 2453"/>
            <p:cNvSpPr>
              <a:spLocks/>
            </p:cNvSpPr>
            <p:nvPr/>
          </p:nvSpPr>
          <p:spPr bwMode="auto">
            <a:xfrm>
              <a:off x="6089650" y="963613"/>
              <a:ext cx="44450" cy="33338"/>
            </a:xfrm>
            <a:custGeom>
              <a:avLst/>
              <a:gdLst>
                <a:gd name="T0" fmla="*/ 28 w 28"/>
                <a:gd name="T1" fmla="*/ 0 h 21"/>
                <a:gd name="T2" fmla="*/ 0 w 28"/>
                <a:gd name="T3" fmla="*/ 2 h 21"/>
                <a:gd name="T4" fmla="*/ 0 w 28"/>
                <a:gd name="T5" fmla="*/ 21 h 21"/>
                <a:gd name="T6" fmla="*/ 28 w 28"/>
                <a:gd name="T7" fmla="*/ 21 h 21"/>
                <a:gd name="T8" fmla="*/ 28 w 28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1">
                  <a:moveTo>
                    <a:pt x="28" y="0"/>
                  </a:moveTo>
                  <a:lnTo>
                    <a:pt x="0" y="2"/>
                  </a:lnTo>
                  <a:lnTo>
                    <a:pt x="0" y="21"/>
                  </a:lnTo>
                  <a:lnTo>
                    <a:pt x="28" y="2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7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53" name="Freeform 2454"/>
            <p:cNvSpPr>
              <a:spLocks/>
            </p:cNvSpPr>
            <p:nvPr/>
          </p:nvSpPr>
          <p:spPr bwMode="auto">
            <a:xfrm>
              <a:off x="6089650" y="963613"/>
              <a:ext cx="44450" cy="33338"/>
            </a:xfrm>
            <a:custGeom>
              <a:avLst/>
              <a:gdLst>
                <a:gd name="T0" fmla="*/ 28 w 28"/>
                <a:gd name="T1" fmla="*/ 0 h 21"/>
                <a:gd name="T2" fmla="*/ 0 w 28"/>
                <a:gd name="T3" fmla="*/ 2 h 21"/>
                <a:gd name="T4" fmla="*/ 0 w 28"/>
                <a:gd name="T5" fmla="*/ 21 h 21"/>
                <a:gd name="T6" fmla="*/ 28 w 28"/>
                <a:gd name="T7" fmla="*/ 21 h 21"/>
                <a:gd name="T8" fmla="*/ 28 w 28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1">
                  <a:moveTo>
                    <a:pt x="28" y="0"/>
                  </a:moveTo>
                  <a:lnTo>
                    <a:pt x="0" y="2"/>
                  </a:lnTo>
                  <a:lnTo>
                    <a:pt x="0" y="21"/>
                  </a:lnTo>
                  <a:lnTo>
                    <a:pt x="28" y="21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54" name="Freeform 2455"/>
            <p:cNvSpPr>
              <a:spLocks/>
            </p:cNvSpPr>
            <p:nvPr/>
          </p:nvSpPr>
          <p:spPr bwMode="auto">
            <a:xfrm>
              <a:off x="6284913" y="944563"/>
              <a:ext cx="450850" cy="255588"/>
            </a:xfrm>
            <a:custGeom>
              <a:avLst/>
              <a:gdLst>
                <a:gd name="T0" fmla="*/ 0 w 284"/>
                <a:gd name="T1" fmla="*/ 0 h 161"/>
                <a:gd name="T2" fmla="*/ 0 w 284"/>
                <a:gd name="T3" fmla="*/ 0 h 161"/>
                <a:gd name="T4" fmla="*/ 0 w 284"/>
                <a:gd name="T5" fmla="*/ 161 h 161"/>
                <a:gd name="T6" fmla="*/ 284 w 284"/>
                <a:gd name="T7" fmla="*/ 161 h 161"/>
                <a:gd name="T8" fmla="*/ 284 w 284"/>
                <a:gd name="T9" fmla="*/ 33 h 161"/>
                <a:gd name="T10" fmla="*/ 189 w 284"/>
                <a:gd name="T11" fmla="*/ 33 h 161"/>
                <a:gd name="T12" fmla="*/ 189 w 284"/>
                <a:gd name="T13" fmla="*/ 161 h 161"/>
                <a:gd name="T14" fmla="*/ 161 w 284"/>
                <a:gd name="T15" fmla="*/ 161 h 161"/>
                <a:gd name="T16" fmla="*/ 161 w 284"/>
                <a:gd name="T17" fmla="*/ 33 h 161"/>
                <a:gd name="T18" fmla="*/ 161 w 284"/>
                <a:gd name="T19" fmla="*/ 161 h 161"/>
                <a:gd name="T20" fmla="*/ 71 w 284"/>
                <a:gd name="T21" fmla="*/ 161 h 161"/>
                <a:gd name="T22" fmla="*/ 71 w 284"/>
                <a:gd name="T23" fmla="*/ 33 h 161"/>
                <a:gd name="T24" fmla="*/ 0 w 284"/>
                <a:gd name="T25" fmla="*/ 33 h 161"/>
                <a:gd name="T26" fmla="*/ 0 w 284"/>
                <a:gd name="T27" fmla="*/ 14 h 161"/>
                <a:gd name="T28" fmla="*/ 0 w 284"/>
                <a:gd name="T29" fmla="*/ 9 h 161"/>
                <a:gd name="T30" fmla="*/ 0 w 284"/>
                <a:gd name="T3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4" h="161">
                  <a:moveTo>
                    <a:pt x="0" y="0"/>
                  </a:moveTo>
                  <a:lnTo>
                    <a:pt x="0" y="0"/>
                  </a:lnTo>
                  <a:lnTo>
                    <a:pt x="0" y="161"/>
                  </a:lnTo>
                  <a:lnTo>
                    <a:pt x="284" y="161"/>
                  </a:lnTo>
                  <a:lnTo>
                    <a:pt x="284" y="33"/>
                  </a:lnTo>
                  <a:lnTo>
                    <a:pt x="189" y="33"/>
                  </a:lnTo>
                  <a:lnTo>
                    <a:pt x="189" y="161"/>
                  </a:lnTo>
                  <a:lnTo>
                    <a:pt x="161" y="161"/>
                  </a:lnTo>
                  <a:lnTo>
                    <a:pt x="161" y="33"/>
                  </a:lnTo>
                  <a:lnTo>
                    <a:pt x="161" y="161"/>
                  </a:lnTo>
                  <a:lnTo>
                    <a:pt x="71" y="161"/>
                  </a:lnTo>
                  <a:lnTo>
                    <a:pt x="71" y="33"/>
                  </a:lnTo>
                  <a:lnTo>
                    <a:pt x="0" y="33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55" name="Freeform 2456"/>
            <p:cNvSpPr>
              <a:spLocks/>
            </p:cNvSpPr>
            <p:nvPr/>
          </p:nvSpPr>
          <p:spPr bwMode="auto">
            <a:xfrm>
              <a:off x="6284913" y="944563"/>
              <a:ext cx="450850" cy="255588"/>
            </a:xfrm>
            <a:custGeom>
              <a:avLst/>
              <a:gdLst>
                <a:gd name="T0" fmla="*/ 0 w 284"/>
                <a:gd name="T1" fmla="*/ 0 h 161"/>
                <a:gd name="T2" fmla="*/ 0 w 284"/>
                <a:gd name="T3" fmla="*/ 0 h 161"/>
                <a:gd name="T4" fmla="*/ 0 w 284"/>
                <a:gd name="T5" fmla="*/ 161 h 161"/>
                <a:gd name="T6" fmla="*/ 284 w 284"/>
                <a:gd name="T7" fmla="*/ 161 h 161"/>
                <a:gd name="T8" fmla="*/ 284 w 284"/>
                <a:gd name="T9" fmla="*/ 33 h 161"/>
                <a:gd name="T10" fmla="*/ 189 w 284"/>
                <a:gd name="T11" fmla="*/ 33 h 161"/>
                <a:gd name="T12" fmla="*/ 189 w 284"/>
                <a:gd name="T13" fmla="*/ 161 h 161"/>
                <a:gd name="T14" fmla="*/ 161 w 284"/>
                <a:gd name="T15" fmla="*/ 161 h 161"/>
                <a:gd name="T16" fmla="*/ 161 w 284"/>
                <a:gd name="T17" fmla="*/ 33 h 161"/>
                <a:gd name="T18" fmla="*/ 161 w 284"/>
                <a:gd name="T19" fmla="*/ 161 h 161"/>
                <a:gd name="T20" fmla="*/ 71 w 284"/>
                <a:gd name="T21" fmla="*/ 161 h 161"/>
                <a:gd name="T22" fmla="*/ 71 w 284"/>
                <a:gd name="T23" fmla="*/ 33 h 161"/>
                <a:gd name="T24" fmla="*/ 0 w 284"/>
                <a:gd name="T25" fmla="*/ 33 h 161"/>
                <a:gd name="T26" fmla="*/ 0 w 284"/>
                <a:gd name="T27" fmla="*/ 14 h 161"/>
                <a:gd name="T28" fmla="*/ 0 w 284"/>
                <a:gd name="T29" fmla="*/ 9 h 161"/>
                <a:gd name="T30" fmla="*/ 0 w 284"/>
                <a:gd name="T3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4" h="161">
                  <a:moveTo>
                    <a:pt x="0" y="0"/>
                  </a:moveTo>
                  <a:lnTo>
                    <a:pt x="0" y="0"/>
                  </a:lnTo>
                  <a:lnTo>
                    <a:pt x="0" y="161"/>
                  </a:lnTo>
                  <a:lnTo>
                    <a:pt x="284" y="161"/>
                  </a:lnTo>
                  <a:lnTo>
                    <a:pt x="284" y="33"/>
                  </a:lnTo>
                  <a:lnTo>
                    <a:pt x="189" y="33"/>
                  </a:lnTo>
                  <a:lnTo>
                    <a:pt x="189" y="161"/>
                  </a:lnTo>
                  <a:lnTo>
                    <a:pt x="161" y="161"/>
                  </a:lnTo>
                  <a:lnTo>
                    <a:pt x="161" y="33"/>
                  </a:lnTo>
                  <a:lnTo>
                    <a:pt x="161" y="161"/>
                  </a:lnTo>
                  <a:lnTo>
                    <a:pt x="71" y="161"/>
                  </a:lnTo>
                  <a:lnTo>
                    <a:pt x="71" y="33"/>
                  </a:lnTo>
                  <a:lnTo>
                    <a:pt x="0" y="33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56" name="Freeform 2457"/>
            <p:cNvSpPr>
              <a:spLocks/>
            </p:cNvSpPr>
            <p:nvPr/>
          </p:nvSpPr>
          <p:spPr bwMode="auto">
            <a:xfrm>
              <a:off x="6584950" y="898525"/>
              <a:ext cx="150813" cy="23813"/>
            </a:xfrm>
            <a:custGeom>
              <a:avLst/>
              <a:gdLst>
                <a:gd name="T0" fmla="*/ 40 w 40"/>
                <a:gd name="T1" fmla="*/ 0 h 6"/>
                <a:gd name="T2" fmla="*/ 10 w 40"/>
                <a:gd name="T3" fmla="*/ 1 h 6"/>
                <a:gd name="T4" fmla="*/ 0 w 40"/>
                <a:gd name="T5" fmla="*/ 2 h 6"/>
                <a:gd name="T6" fmla="*/ 0 w 40"/>
                <a:gd name="T7" fmla="*/ 6 h 6"/>
                <a:gd name="T8" fmla="*/ 40 w 40"/>
                <a:gd name="T9" fmla="*/ 6 h 6"/>
                <a:gd name="T10" fmla="*/ 40 w 40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6">
                  <a:moveTo>
                    <a:pt x="40" y="0"/>
                  </a:moveTo>
                  <a:cubicBezTo>
                    <a:pt x="22" y="0"/>
                    <a:pt x="10" y="1"/>
                    <a:pt x="1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FFE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57" name="Freeform 2458"/>
            <p:cNvSpPr>
              <a:spLocks noEditPoints="1"/>
            </p:cNvSpPr>
            <p:nvPr/>
          </p:nvSpPr>
          <p:spPr bwMode="auto">
            <a:xfrm>
              <a:off x="6284913" y="922338"/>
              <a:ext cx="450850" cy="36513"/>
            </a:xfrm>
            <a:custGeom>
              <a:avLst/>
              <a:gdLst>
                <a:gd name="T0" fmla="*/ 71 w 284"/>
                <a:gd name="T1" fmla="*/ 4 h 23"/>
                <a:gd name="T2" fmla="*/ 0 w 284"/>
                <a:gd name="T3" fmla="*/ 14 h 23"/>
                <a:gd name="T4" fmla="*/ 0 w 284"/>
                <a:gd name="T5" fmla="*/ 23 h 23"/>
                <a:gd name="T6" fmla="*/ 0 w 284"/>
                <a:gd name="T7" fmla="*/ 19 h 23"/>
                <a:gd name="T8" fmla="*/ 71 w 284"/>
                <a:gd name="T9" fmla="*/ 19 h 23"/>
                <a:gd name="T10" fmla="*/ 71 w 284"/>
                <a:gd name="T11" fmla="*/ 4 h 23"/>
                <a:gd name="T12" fmla="*/ 284 w 284"/>
                <a:gd name="T13" fmla="*/ 0 h 23"/>
                <a:gd name="T14" fmla="*/ 189 w 284"/>
                <a:gd name="T15" fmla="*/ 0 h 23"/>
                <a:gd name="T16" fmla="*/ 189 w 284"/>
                <a:gd name="T17" fmla="*/ 19 h 23"/>
                <a:gd name="T18" fmla="*/ 284 w 284"/>
                <a:gd name="T19" fmla="*/ 19 h 23"/>
                <a:gd name="T20" fmla="*/ 284 w 284"/>
                <a:gd name="T2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4" h="23">
                  <a:moveTo>
                    <a:pt x="71" y="4"/>
                  </a:moveTo>
                  <a:lnTo>
                    <a:pt x="0" y="14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71" y="19"/>
                  </a:lnTo>
                  <a:lnTo>
                    <a:pt x="71" y="4"/>
                  </a:lnTo>
                  <a:close/>
                  <a:moveTo>
                    <a:pt x="284" y="0"/>
                  </a:moveTo>
                  <a:lnTo>
                    <a:pt x="189" y="0"/>
                  </a:lnTo>
                  <a:lnTo>
                    <a:pt x="189" y="19"/>
                  </a:lnTo>
                  <a:lnTo>
                    <a:pt x="284" y="19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FFC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58" name="Freeform 2459"/>
            <p:cNvSpPr>
              <a:spLocks noEditPoints="1"/>
            </p:cNvSpPr>
            <p:nvPr/>
          </p:nvSpPr>
          <p:spPr bwMode="auto">
            <a:xfrm>
              <a:off x="6284913" y="922338"/>
              <a:ext cx="450850" cy="36513"/>
            </a:xfrm>
            <a:custGeom>
              <a:avLst/>
              <a:gdLst>
                <a:gd name="T0" fmla="*/ 71 w 284"/>
                <a:gd name="T1" fmla="*/ 4 h 23"/>
                <a:gd name="T2" fmla="*/ 0 w 284"/>
                <a:gd name="T3" fmla="*/ 14 h 23"/>
                <a:gd name="T4" fmla="*/ 0 w 284"/>
                <a:gd name="T5" fmla="*/ 23 h 23"/>
                <a:gd name="T6" fmla="*/ 0 w 284"/>
                <a:gd name="T7" fmla="*/ 19 h 23"/>
                <a:gd name="T8" fmla="*/ 71 w 284"/>
                <a:gd name="T9" fmla="*/ 19 h 23"/>
                <a:gd name="T10" fmla="*/ 71 w 284"/>
                <a:gd name="T11" fmla="*/ 4 h 23"/>
                <a:gd name="T12" fmla="*/ 284 w 284"/>
                <a:gd name="T13" fmla="*/ 0 h 23"/>
                <a:gd name="T14" fmla="*/ 189 w 284"/>
                <a:gd name="T15" fmla="*/ 0 h 23"/>
                <a:gd name="T16" fmla="*/ 189 w 284"/>
                <a:gd name="T17" fmla="*/ 19 h 23"/>
                <a:gd name="T18" fmla="*/ 284 w 284"/>
                <a:gd name="T19" fmla="*/ 19 h 23"/>
                <a:gd name="T20" fmla="*/ 284 w 284"/>
                <a:gd name="T2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4" h="23">
                  <a:moveTo>
                    <a:pt x="71" y="4"/>
                  </a:moveTo>
                  <a:lnTo>
                    <a:pt x="0" y="14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71" y="19"/>
                  </a:lnTo>
                  <a:lnTo>
                    <a:pt x="71" y="4"/>
                  </a:lnTo>
                  <a:moveTo>
                    <a:pt x="284" y="0"/>
                  </a:moveTo>
                  <a:lnTo>
                    <a:pt x="189" y="0"/>
                  </a:lnTo>
                  <a:lnTo>
                    <a:pt x="189" y="19"/>
                  </a:lnTo>
                  <a:lnTo>
                    <a:pt x="284" y="19"/>
                  </a:lnTo>
                  <a:lnTo>
                    <a:pt x="2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59" name="Freeform 2460"/>
            <p:cNvSpPr>
              <a:spLocks noEditPoints="1"/>
            </p:cNvSpPr>
            <p:nvPr/>
          </p:nvSpPr>
          <p:spPr bwMode="auto">
            <a:xfrm>
              <a:off x="6284913" y="952500"/>
              <a:ext cx="450850" cy="44450"/>
            </a:xfrm>
            <a:custGeom>
              <a:avLst/>
              <a:gdLst>
                <a:gd name="T0" fmla="*/ 71 w 284"/>
                <a:gd name="T1" fmla="*/ 0 h 28"/>
                <a:gd name="T2" fmla="*/ 0 w 284"/>
                <a:gd name="T3" fmla="*/ 0 h 28"/>
                <a:gd name="T4" fmla="*/ 0 w 284"/>
                <a:gd name="T5" fmla="*/ 4 h 28"/>
                <a:gd name="T6" fmla="*/ 0 w 284"/>
                <a:gd name="T7" fmla="*/ 9 h 28"/>
                <a:gd name="T8" fmla="*/ 0 w 284"/>
                <a:gd name="T9" fmla="*/ 28 h 28"/>
                <a:gd name="T10" fmla="*/ 71 w 284"/>
                <a:gd name="T11" fmla="*/ 28 h 28"/>
                <a:gd name="T12" fmla="*/ 71 w 284"/>
                <a:gd name="T13" fmla="*/ 0 h 28"/>
                <a:gd name="T14" fmla="*/ 284 w 284"/>
                <a:gd name="T15" fmla="*/ 0 h 28"/>
                <a:gd name="T16" fmla="*/ 189 w 284"/>
                <a:gd name="T17" fmla="*/ 0 h 28"/>
                <a:gd name="T18" fmla="*/ 189 w 284"/>
                <a:gd name="T19" fmla="*/ 28 h 28"/>
                <a:gd name="T20" fmla="*/ 284 w 284"/>
                <a:gd name="T21" fmla="*/ 28 h 28"/>
                <a:gd name="T22" fmla="*/ 284 w 284"/>
                <a:gd name="T2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28">
                  <a:moveTo>
                    <a:pt x="71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28"/>
                  </a:lnTo>
                  <a:lnTo>
                    <a:pt x="71" y="28"/>
                  </a:lnTo>
                  <a:lnTo>
                    <a:pt x="71" y="0"/>
                  </a:lnTo>
                  <a:close/>
                  <a:moveTo>
                    <a:pt x="284" y="0"/>
                  </a:moveTo>
                  <a:lnTo>
                    <a:pt x="189" y="0"/>
                  </a:lnTo>
                  <a:lnTo>
                    <a:pt x="189" y="28"/>
                  </a:lnTo>
                  <a:lnTo>
                    <a:pt x="284" y="28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FFF7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60" name="Freeform 2461"/>
            <p:cNvSpPr>
              <a:spLocks noEditPoints="1"/>
            </p:cNvSpPr>
            <p:nvPr/>
          </p:nvSpPr>
          <p:spPr bwMode="auto">
            <a:xfrm>
              <a:off x="6284913" y="952500"/>
              <a:ext cx="450850" cy="44450"/>
            </a:xfrm>
            <a:custGeom>
              <a:avLst/>
              <a:gdLst>
                <a:gd name="T0" fmla="*/ 71 w 284"/>
                <a:gd name="T1" fmla="*/ 0 h 28"/>
                <a:gd name="T2" fmla="*/ 0 w 284"/>
                <a:gd name="T3" fmla="*/ 0 h 28"/>
                <a:gd name="T4" fmla="*/ 0 w 284"/>
                <a:gd name="T5" fmla="*/ 4 h 28"/>
                <a:gd name="T6" fmla="*/ 0 w 284"/>
                <a:gd name="T7" fmla="*/ 9 h 28"/>
                <a:gd name="T8" fmla="*/ 0 w 284"/>
                <a:gd name="T9" fmla="*/ 28 h 28"/>
                <a:gd name="T10" fmla="*/ 71 w 284"/>
                <a:gd name="T11" fmla="*/ 28 h 28"/>
                <a:gd name="T12" fmla="*/ 71 w 284"/>
                <a:gd name="T13" fmla="*/ 0 h 28"/>
                <a:gd name="T14" fmla="*/ 284 w 284"/>
                <a:gd name="T15" fmla="*/ 0 h 28"/>
                <a:gd name="T16" fmla="*/ 189 w 284"/>
                <a:gd name="T17" fmla="*/ 0 h 28"/>
                <a:gd name="T18" fmla="*/ 189 w 284"/>
                <a:gd name="T19" fmla="*/ 28 h 28"/>
                <a:gd name="T20" fmla="*/ 284 w 284"/>
                <a:gd name="T21" fmla="*/ 28 h 28"/>
                <a:gd name="T22" fmla="*/ 284 w 284"/>
                <a:gd name="T2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28">
                  <a:moveTo>
                    <a:pt x="71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28"/>
                  </a:lnTo>
                  <a:lnTo>
                    <a:pt x="71" y="28"/>
                  </a:lnTo>
                  <a:lnTo>
                    <a:pt x="71" y="0"/>
                  </a:lnTo>
                  <a:moveTo>
                    <a:pt x="284" y="0"/>
                  </a:moveTo>
                  <a:lnTo>
                    <a:pt x="189" y="0"/>
                  </a:lnTo>
                  <a:lnTo>
                    <a:pt x="189" y="28"/>
                  </a:lnTo>
                  <a:lnTo>
                    <a:pt x="284" y="28"/>
                  </a:lnTo>
                  <a:lnTo>
                    <a:pt x="2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61" name="Freeform 2462"/>
            <p:cNvSpPr>
              <a:spLocks/>
            </p:cNvSpPr>
            <p:nvPr/>
          </p:nvSpPr>
          <p:spPr bwMode="auto">
            <a:xfrm>
              <a:off x="6461125" y="914400"/>
              <a:ext cx="79375" cy="7938"/>
            </a:xfrm>
            <a:custGeom>
              <a:avLst/>
              <a:gdLst>
                <a:gd name="T0" fmla="*/ 50 w 50"/>
                <a:gd name="T1" fmla="*/ 0 h 5"/>
                <a:gd name="T2" fmla="*/ 0 w 50"/>
                <a:gd name="T3" fmla="*/ 5 h 5"/>
                <a:gd name="T4" fmla="*/ 50 w 50"/>
                <a:gd name="T5" fmla="*/ 5 h 5"/>
                <a:gd name="T6" fmla="*/ 50 w 50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5">
                  <a:moveTo>
                    <a:pt x="50" y="0"/>
                  </a:moveTo>
                  <a:lnTo>
                    <a:pt x="0" y="5"/>
                  </a:lnTo>
                  <a:lnTo>
                    <a:pt x="50" y="5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FD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62" name="Freeform 2463"/>
            <p:cNvSpPr>
              <a:spLocks/>
            </p:cNvSpPr>
            <p:nvPr/>
          </p:nvSpPr>
          <p:spPr bwMode="auto">
            <a:xfrm>
              <a:off x="6461125" y="914400"/>
              <a:ext cx="79375" cy="7938"/>
            </a:xfrm>
            <a:custGeom>
              <a:avLst/>
              <a:gdLst>
                <a:gd name="T0" fmla="*/ 50 w 50"/>
                <a:gd name="T1" fmla="*/ 0 h 5"/>
                <a:gd name="T2" fmla="*/ 0 w 50"/>
                <a:gd name="T3" fmla="*/ 5 h 5"/>
                <a:gd name="T4" fmla="*/ 50 w 50"/>
                <a:gd name="T5" fmla="*/ 5 h 5"/>
                <a:gd name="T6" fmla="*/ 50 w 50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5">
                  <a:moveTo>
                    <a:pt x="50" y="0"/>
                  </a:moveTo>
                  <a:lnTo>
                    <a:pt x="0" y="5"/>
                  </a:lnTo>
                  <a:lnTo>
                    <a:pt x="50" y="5"/>
                  </a:lnTo>
                  <a:lnTo>
                    <a:pt x="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63" name="Freeform 2464"/>
            <p:cNvSpPr>
              <a:spLocks/>
            </p:cNvSpPr>
            <p:nvPr/>
          </p:nvSpPr>
          <p:spPr bwMode="auto">
            <a:xfrm>
              <a:off x="6397625" y="922338"/>
              <a:ext cx="142875" cy="30163"/>
            </a:xfrm>
            <a:custGeom>
              <a:avLst/>
              <a:gdLst>
                <a:gd name="T0" fmla="*/ 90 w 90"/>
                <a:gd name="T1" fmla="*/ 0 h 19"/>
                <a:gd name="T2" fmla="*/ 40 w 90"/>
                <a:gd name="T3" fmla="*/ 0 h 19"/>
                <a:gd name="T4" fmla="*/ 0 w 90"/>
                <a:gd name="T5" fmla="*/ 4 h 19"/>
                <a:gd name="T6" fmla="*/ 0 w 90"/>
                <a:gd name="T7" fmla="*/ 19 h 19"/>
                <a:gd name="T8" fmla="*/ 90 w 90"/>
                <a:gd name="T9" fmla="*/ 19 h 19"/>
                <a:gd name="T10" fmla="*/ 90 w 90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19">
                  <a:moveTo>
                    <a:pt x="90" y="0"/>
                  </a:moveTo>
                  <a:lnTo>
                    <a:pt x="40" y="0"/>
                  </a:lnTo>
                  <a:lnTo>
                    <a:pt x="0" y="4"/>
                  </a:lnTo>
                  <a:lnTo>
                    <a:pt x="0" y="19"/>
                  </a:lnTo>
                  <a:lnTo>
                    <a:pt x="90" y="19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BD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64" name="Freeform 2465"/>
            <p:cNvSpPr>
              <a:spLocks/>
            </p:cNvSpPr>
            <p:nvPr/>
          </p:nvSpPr>
          <p:spPr bwMode="auto">
            <a:xfrm>
              <a:off x="6397625" y="922338"/>
              <a:ext cx="142875" cy="30163"/>
            </a:xfrm>
            <a:custGeom>
              <a:avLst/>
              <a:gdLst>
                <a:gd name="T0" fmla="*/ 90 w 90"/>
                <a:gd name="T1" fmla="*/ 0 h 19"/>
                <a:gd name="T2" fmla="*/ 40 w 90"/>
                <a:gd name="T3" fmla="*/ 0 h 19"/>
                <a:gd name="T4" fmla="*/ 0 w 90"/>
                <a:gd name="T5" fmla="*/ 4 h 19"/>
                <a:gd name="T6" fmla="*/ 0 w 90"/>
                <a:gd name="T7" fmla="*/ 19 h 19"/>
                <a:gd name="T8" fmla="*/ 90 w 90"/>
                <a:gd name="T9" fmla="*/ 19 h 19"/>
                <a:gd name="T10" fmla="*/ 90 w 90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19">
                  <a:moveTo>
                    <a:pt x="90" y="0"/>
                  </a:moveTo>
                  <a:lnTo>
                    <a:pt x="40" y="0"/>
                  </a:lnTo>
                  <a:lnTo>
                    <a:pt x="0" y="4"/>
                  </a:lnTo>
                  <a:lnTo>
                    <a:pt x="0" y="19"/>
                  </a:lnTo>
                  <a:lnTo>
                    <a:pt x="90" y="19"/>
                  </a:lnTo>
                  <a:lnTo>
                    <a:pt x="9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65" name="Rectangle 2466"/>
            <p:cNvSpPr>
              <a:spLocks noChangeArrowheads="1"/>
            </p:cNvSpPr>
            <p:nvPr/>
          </p:nvSpPr>
          <p:spPr bwMode="auto">
            <a:xfrm>
              <a:off x="6397625" y="996950"/>
              <a:ext cx="142875" cy="203200"/>
            </a:xfrm>
            <a:prstGeom prst="rect">
              <a:avLst/>
            </a:prstGeom>
            <a:solidFill>
              <a:srgbClr val="FFD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66" name="Rectangle 2467"/>
            <p:cNvSpPr>
              <a:spLocks noChangeArrowheads="1"/>
            </p:cNvSpPr>
            <p:nvPr/>
          </p:nvSpPr>
          <p:spPr bwMode="auto">
            <a:xfrm>
              <a:off x="6397625" y="996950"/>
              <a:ext cx="142875" cy="20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67" name="Rectangle 2468"/>
            <p:cNvSpPr>
              <a:spLocks noChangeArrowheads="1"/>
            </p:cNvSpPr>
            <p:nvPr/>
          </p:nvSpPr>
          <p:spPr bwMode="auto">
            <a:xfrm>
              <a:off x="6397625" y="952500"/>
              <a:ext cx="142875" cy="44450"/>
            </a:xfrm>
            <a:prstGeom prst="rect">
              <a:avLst/>
            </a:prstGeom>
            <a:solidFill>
              <a:srgbClr val="FFE3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68" name="Rectangle 2469"/>
            <p:cNvSpPr>
              <a:spLocks noChangeArrowheads="1"/>
            </p:cNvSpPr>
            <p:nvPr/>
          </p:nvSpPr>
          <p:spPr bwMode="auto">
            <a:xfrm>
              <a:off x="6397625" y="952500"/>
              <a:ext cx="142875" cy="44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69" name="Freeform 2470"/>
            <p:cNvSpPr>
              <a:spLocks/>
            </p:cNvSpPr>
            <p:nvPr/>
          </p:nvSpPr>
          <p:spPr bwMode="auto">
            <a:xfrm>
              <a:off x="6540500" y="906463"/>
              <a:ext cx="44450" cy="15875"/>
            </a:xfrm>
            <a:custGeom>
              <a:avLst/>
              <a:gdLst>
                <a:gd name="T0" fmla="*/ 28 w 28"/>
                <a:gd name="T1" fmla="*/ 0 h 10"/>
                <a:gd name="T2" fmla="*/ 0 w 28"/>
                <a:gd name="T3" fmla="*/ 5 h 10"/>
                <a:gd name="T4" fmla="*/ 0 w 28"/>
                <a:gd name="T5" fmla="*/ 10 h 10"/>
                <a:gd name="T6" fmla="*/ 28 w 28"/>
                <a:gd name="T7" fmla="*/ 10 h 10"/>
                <a:gd name="T8" fmla="*/ 28 w 2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0">
                  <a:moveTo>
                    <a:pt x="28" y="0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28" y="1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3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70" name="Freeform 2471"/>
            <p:cNvSpPr>
              <a:spLocks/>
            </p:cNvSpPr>
            <p:nvPr/>
          </p:nvSpPr>
          <p:spPr bwMode="auto">
            <a:xfrm>
              <a:off x="6540500" y="906463"/>
              <a:ext cx="44450" cy="15875"/>
            </a:xfrm>
            <a:custGeom>
              <a:avLst/>
              <a:gdLst>
                <a:gd name="T0" fmla="*/ 28 w 28"/>
                <a:gd name="T1" fmla="*/ 0 h 10"/>
                <a:gd name="T2" fmla="*/ 0 w 28"/>
                <a:gd name="T3" fmla="*/ 5 h 10"/>
                <a:gd name="T4" fmla="*/ 0 w 28"/>
                <a:gd name="T5" fmla="*/ 10 h 10"/>
                <a:gd name="T6" fmla="*/ 28 w 28"/>
                <a:gd name="T7" fmla="*/ 10 h 10"/>
                <a:gd name="T8" fmla="*/ 28 w 2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0">
                  <a:moveTo>
                    <a:pt x="28" y="0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28" y="1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71" name="Rectangle 2472"/>
            <p:cNvSpPr>
              <a:spLocks noChangeArrowheads="1"/>
            </p:cNvSpPr>
            <p:nvPr/>
          </p:nvSpPr>
          <p:spPr bwMode="auto">
            <a:xfrm>
              <a:off x="6540500" y="922338"/>
              <a:ext cx="44450" cy="30163"/>
            </a:xfrm>
            <a:prstGeom prst="rect">
              <a:avLst/>
            </a:prstGeom>
            <a:solidFill>
              <a:srgbClr val="FFEF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72" name="Rectangle 2473"/>
            <p:cNvSpPr>
              <a:spLocks noChangeArrowheads="1"/>
            </p:cNvSpPr>
            <p:nvPr/>
          </p:nvSpPr>
          <p:spPr bwMode="auto">
            <a:xfrm>
              <a:off x="6540500" y="922338"/>
              <a:ext cx="44450" cy="30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73" name="Rectangle 2474"/>
            <p:cNvSpPr>
              <a:spLocks noChangeArrowheads="1"/>
            </p:cNvSpPr>
            <p:nvPr/>
          </p:nvSpPr>
          <p:spPr bwMode="auto">
            <a:xfrm>
              <a:off x="6540500" y="996950"/>
              <a:ext cx="44450" cy="203200"/>
            </a:xfrm>
            <a:prstGeom prst="rect">
              <a:avLst/>
            </a:prstGeom>
            <a:solidFill>
              <a:srgbClr val="FFF6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74" name="Rectangle 2475"/>
            <p:cNvSpPr>
              <a:spLocks noChangeArrowheads="1"/>
            </p:cNvSpPr>
            <p:nvPr/>
          </p:nvSpPr>
          <p:spPr bwMode="auto">
            <a:xfrm>
              <a:off x="6540500" y="996950"/>
              <a:ext cx="44450" cy="20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75" name="Rectangle 2476"/>
            <p:cNvSpPr>
              <a:spLocks noChangeArrowheads="1"/>
            </p:cNvSpPr>
            <p:nvPr/>
          </p:nvSpPr>
          <p:spPr bwMode="auto">
            <a:xfrm>
              <a:off x="6540500" y="952500"/>
              <a:ext cx="44450" cy="44450"/>
            </a:xfrm>
            <a:prstGeom prst="rect">
              <a:avLst/>
            </a:prstGeom>
            <a:solidFill>
              <a:srgbClr val="FFF7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76" name="Rectangle 2477"/>
            <p:cNvSpPr>
              <a:spLocks noChangeArrowheads="1"/>
            </p:cNvSpPr>
            <p:nvPr/>
          </p:nvSpPr>
          <p:spPr bwMode="auto">
            <a:xfrm>
              <a:off x="6540500" y="952500"/>
              <a:ext cx="44450" cy="44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77" name="Freeform 2478"/>
            <p:cNvSpPr>
              <a:spLocks/>
            </p:cNvSpPr>
            <p:nvPr/>
          </p:nvSpPr>
          <p:spPr bwMode="auto">
            <a:xfrm>
              <a:off x="6735763" y="898525"/>
              <a:ext cx="450850" cy="301625"/>
            </a:xfrm>
            <a:custGeom>
              <a:avLst/>
              <a:gdLst>
                <a:gd name="T0" fmla="*/ 0 w 284"/>
                <a:gd name="T1" fmla="*/ 0 h 190"/>
                <a:gd name="T2" fmla="*/ 0 w 284"/>
                <a:gd name="T3" fmla="*/ 0 h 190"/>
                <a:gd name="T4" fmla="*/ 0 w 284"/>
                <a:gd name="T5" fmla="*/ 190 h 190"/>
                <a:gd name="T6" fmla="*/ 284 w 284"/>
                <a:gd name="T7" fmla="*/ 190 h 190"/>
                <a:gd name="T8" fmla="*/ 284 w 284"/>
                <a:gd name="T9" fmla="*/ 62 h 190"/>
                <a:gd name="T10" fmla="*/ 189 w 284"/>
                <a:gd name="T11" fmla="*/ 62 h 190"/>
                <a:gd name="T12" fmla="*/ 189 w 284"/>
                <a:gd name="T13" fmla="*/ 190 h 190"/>
                <a:gd name="T14" fmla="*/ 161 w 284"/>
                <a:gd name="T15" fmla="*/ 190 h 190"/>
                <a:gd name="T16" fmla="*/ 161 w 284"/>
                <a:gd name="T17" fmla="*/ 62 h 190"/>
                <a:gd name="T18" fmla="*/ 161 w 284"/>
                <a:gd name="T19" fmla="*/ 190 h 190"/>
                <a:gd name="T20" fmla="*/ 71 w 284"/>
                <a:gd name="T21" fmla="*/ 190 h 190"/>
                <a:gd name="T22" fmla="*/ 71 w 284"/>
                <a:gd name="T23" fmla="*/ 62 h 190"/>
                <a:gd name="T24" fmla="*/ 0 w 284"/>
                <a:gd name="T25" fmla="*/ 62 h 190"/>
                <a:gd name="T26" fmla="*/ 0 w 284"/>
                <a:gd name="T27" fmla="*/ 43 h 190"/>
                <a:gd name="T28" fmla="*/ 0 w 284"/>
                <a:gd name="T29" fmla="*/ 38 h 190"/>
                <a:gd name="T30" fmla="*/ 0 w 284"/>
                <a:gd name="T3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4" h="190">
                  <a:moveTo>
                    <a:pt x="0" y="0"/>
                  </a:moveTo>
                  <a:lnTo>
                    <a:pt x="0" y="0"/>
                  </a:lnTo>
                  <a:lnTo>
                    <a:pt x="0" y="190"/>
                  </a:lnTo>
                  <a:lnTo>
                    <a:pt x="284" y="190"/>
                  </a:lnTo>
                  <a:lnTo>
                    <a:pt x="284" y="62"/>
                  </a:lnTo>
                  <a:lnTo>
                    <a:pt x="189" y="62"/>
                  </a:lnTo>
                  <a:lnTo>
                    <a:pt x="189" y="190"/>
                  </a:lnTo>
                  <a:lnTo>
                    <a:pt x="161" y="190"/>
                  </a:lnTo>
                  <a:lnTo>
                    <a:pt x="161" y="62"/>
                  </a:lnTo>
                  <a:lnTo>
                    <a:pt x="161" y="190"/>
                  </a:lnTo>
                  <a:lnTo>
                    <a:pt x="71" y="190"/>
                  </a:lnTo>
                  <a:lnTo>
                    <a:pt x="71" y="62"/>
                  </a:lnTo>
                  <a:lnTo>
                    <a:pt x="0" y="62"/>
                  </a:lnTo>
                  <a:lnTo>
                    <a:pt x="0" y="43"/>
                  </a:lnTo>
                  <a:lnTo>
                    <a:pt x="0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78" name="Freeform 2479"/>
            <p:cNvSpPr>
              <a:spLocks/>
            </p:cNvSpPr>
            <p:nvPr/>
          </p:nvSpPr>
          <p:spPr bwMode="auto">
            <a:xfrm>
              <a:off x="6735763" y="898525"/>
              <a:ext cx="450850" cy="301625"/>
            </a:xfrm>
            <a:custGeom>
              <a:avLst/>
              <a:gdLst>
                <a:gd name="T0" fmla="*/ 0 w 284"/>
                <a:gd name="T1" fmla="*/ 0 h 190"/>
                <a:gd name="T2" fmla="*/ 0 w 284"/>
                <a:gd name="T3" fmla="*/ 0 h 190"/>
                <a:gd name="T4" fmla="*/ 0 w 284"/>
                <a:gd name="T5" fmla="*/ 190 h 190"/>
                <a:gd name="T6" fmla="*/ 284 w 284"/>
                <a:gd name="T7" fmla="*/ 190 h 190"/>
                <a:gd name="T8" fmla="*/ 284 w 284"/>
                <a:gd name="T9" fmla="*/ 62 h 190"/>
                <a:gd name="T10" fmla="*/ 189 w 284"/>
                <a:gd name="T11" fmla="*/ 62 h 190"/>
                <a:gd name="T12" fmla="*/ 189 w 284"/>
                <a:gd name="T13" fmla="*/ 190 h 190"/>
                <a:gd name="T14" fmla="*/ 161 w 284"/>
                <a:gd name="T15" fmla="*/ 190 h 190"/>
                <a:gd name="T16" fmla="*/ 161 w 284"/>
                <a:gd name="T17" fmla="*/ 62 h 190"/>
                <a:gd name="T18" fmla="*/ 161 w 284"/>
                <a:gd name="T19" fmla="*/ 190 h 190"/>
                <a:gd name="T20" fmla="*/ 71 w 284"/>
                <a:gd name="T21" fmla="*/ 190 h 190"/>
                <a:gd name="T22" fmla="*/ 71 w 284"/>
                <a:gd name="T23" fmla="*/ 62 h 190"/>
                <a:gd name="T24" fmla="*/ 0 w 284"/>
                <a:gd name="T25" fmla="*/ 62 h 190"/>
                <a:gd name="T26" fmla="*/ 0 w 284"/>
                <a:gd name="T27" fmla="*/ 43 h 190"/>
                <a:gd name="T28" fmla="*/ 0 w 284"/>
                <a:gd name="T29" fmla="*/ 38 h 190"/>
                <a:gd name="T30" fmla="*/ 0 w 284"/>
                <a:gd name="T3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4" h="190">
                  <a:moveTo>
                    <a:pt x="0" y="0"/>
                  </a:moveTo>
                  <a:lnTo>
                    <a:pt x="0" y="0"/>
                  </a:lnTo>
                  <a:lnTo>
                    <a:pt x="0" y="190"/>
                  </a:lnTo>
                  <a:lnTo>
                    <a:pt x="284" y="190"/>
                  </a:lnTo>
                  <a:lnTo>
                    <a:pt x="284" y="62"/>
                  </a:lnTo>
                  <a:lnTo>
                    <a:pt x="189" y="62"/>
                  </a:lnTo>
                  <a:lnTo>
                    <a:pt x="189" y="190"/>
                  </a:lnTo>
                  <a:lnTo>
                    <a:pt x="161" y="190"/>
                  </a:lnTo>
                  <a:lnTo>
                    <a:pt x="161" y="62"/>
                  </a:lnTo>
                  <a:lnTo>
                    <a:pt x="161" y="190"/>
                  </a:lnTo>
                  <a:lnTo>
                    <a:pt x="71" y="190"/>
                  </a:lnTo>
                  <a:lnTo>
                    <a:pt x="71" y="62"/>
                  </a:lnTo>
                  <a:lnTo>
                    <a:pt x="0" y="62"/>
                  </a:lnTo>
                  <a:lnTo>
                    <a:pt x="0" y="43"/>
                  </a:lnTo>
                  <a:lnTo>
                    <a:pt x="0" y="3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79" name="Freeform 2480"/>
            <p:cNvSpPr>
              <a:spLocks/>
            </p:cNvSpPr>
            <p:nvPr/>
          </p:nvSpPr>
          <p:spPr bwMode="auto">
            <a:xfrm>
              <a:off x="6735763" y="898525"/>
              <a:ext cx="112713" cy="60325"/>
            </a:xfrm>
            <a:custGeom>
              <a:avLst/>
              <a:gdLst>
                <a:gd name="T0" fmla="*/ 0 w 30"/>
                <a:gd name="T1" fmla="*/ 0 h 16"/>
                <a:gd name="T2" fmla="*/ 0 w 30"/>
                <a:gd name="T3" fmla="*/ 0 h 16"/>
                <a:gd name="T4" fmla="*/ 0 w 30"/>
                <a:gd name="T5" fmla="*/ 16 h 16"/>
                <a:gd name="T6" fmla="*/ 0 w 30"/>
                <a:gd name="T7" fmla="*/ 6 h 16"/>
                <a:gd name="T8" fmla="*/ 30 w 30"/>
                <a:gd name="T9" fmla="*/ 6 h 16"/>
                <a:gd name="T10" fmla="*/ 30 w 30"/>
                <a:gd name="T11" fmla="*/ 1 h 16"/>
                <a:gd name="T12" fmla="*/ 0 w 30"/>
                <a:gd name="T1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19" y="0"/>
                    <a:pt x="9" y="0"/>
                    <a:pt x="0" y="0"/>
                  </a:cubicBezTo>
                </a:path>
              </a:pathLst>
            </a:custGeom>
            <a:solidFill>
              <a:srgbClr val="FFE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80" name="Freeform 2481"/>
            <p:cNvSpPr>
              <a:spLocks noEditPoints="1"/>
            </p:cNvSpPr>
            <p:nvPr/>
          </p:nvSpPr>
          <p:spPr bwMode="auto">
            <a:xfrm>
              <a:off x="6735763" y="922338"/>
              <a:ext cx="357188" cy="36513"/>
            </a:xfrm>
            <a:custGeom>
              <a:avLst/>
              <a:gdLst>
                <a:gd name="T0" fmla="*/ 80 w 95"/>
                <a:gd name="T1" fmla="*/ 4 h 10"/>
                <a:gd name="T2" fmla="*/ 80 w 95"/>
                <a:gd name="T3" fmla="*/ 8 h 10"/>
                <a:gd name="T4" fmla="*/ 95 w 95"/>
                <a:gd name="T5" fmla="*/ 8 h 10"/>
                <a:gd name="T6" fmla="*/ 80 w 95"/>
                <a:gd name="T7" fmla="*/ 4 h 10"/>
                <a:gd name="T8" fmla="*/ 30 w 95"/>
                <a:gd name="T9" fmla="*/ 0 h 10"/>
                <a:gd name="T10" fmla="*/ 0 w 95"/>
                <a:gd name="T11" fmla="*/ 0 h 10"/>
                <a:gd name="T12" fmla="*/ 0 w 95"/>
                <a:gd name="T13" fmla="*/ 10 h 10"/>
                <a:gd name="T14" fmla="*/ 0 w 95"/>
                <a:gd name="T15" fmla="*/ 8 h 10"/>
                <a:gd name="T16" fmla="*/ 30 w 95"/>
                <a:gd name="T17" fmla="*/ 8 h 10"/>
                <a:gd name="T18" fmla="*/ 30 w 95"/>
                <a:gd name="T1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0">
                  <a:moveTo>
                    <a:pt x="80" y="4"/>
                  </a:moveTo>
                  <a:cubicBezTo>
                    <a:pt x="80" y="8"/>
                    <a:pt x="80" y="8"/>
                    <a:pt x="80" y="8"/>
                  </a:cubicBezTo>
                  <a:cubicBezTo>
                    <a:pt x="95" y="8"/>
                    <a:pt x="95" y="8"/>
                    <a:pt x="95" y="8"/>
                  </a:cubicBezTo>
                  <a:cubicBezTo>
                    <a:pt x="90" y="6"/>
                    <a:pt x="85" y="5"/>
                    <a:pt x="80" y="4"/>
                  </a:cubicBezTo>
                  <a:moveTo>
                    <a:pt x="3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solidFill>
              <a:srgbClr val="FFC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81" name="Freeform 2482"/>
            <p:cNvSpPr>
              <a:spLocks noEditPoints="1"/>
            </p:cNvSpPr>
            <p:nvPr/>
          </p:nvSpPr>
          <p:spPr bwMode="auto">
            <a:xfrm>
              <a:off x="6735763" y="952500"/>
              <a:ext cx="450850" cy="44450"/>
            </a:xfrm>
            <a:custGeom>
              <a:avLst/>
              <a:gdLst>
                <a:gd name="T0" fmla="*/ 30 w 120"/>
                <a:gd name="T1" fmla="*/ 0 h 12"/>
                <a:gd name="T2" fmla="*/ 0 w 120"/>
                <a:gd name="T3" fmla="*/ 0 h 12"/>
                <a:gd name="T4" fmla="*/ 0 w 120"/>
                <a:gd name="T5" fmla="*/ 2 h 12"/>
                <a:gd name="T6" fmla="*/ 0 w 120"/>
                <a:gd name="T7" fmla="*/ 4 h 12"/>
                <a:gd name="T8" fmla="*/ 0 w 120"/>
                <a:gd name="T9" fmla="*/ 12 h 12"/>
                <a:gd name="T10" fmla="*/ 30 w 120"/>
                <a:gd name="T11" fmla="*/ 12 h 12"/>
                <a:gd name="T12" fmla="*/ 30 w 120"/>
                <a:gd name="T13" fmla="*/ 0 h 12"/>
                <a:gd name="T14" fmla="*/ 95 w 120"/>
                <a:gd name="T15" fmla="*/ 0 h 12"/>
                <a:gd name="T16" fmla="*/ 80 w 120"/>
                <a:gd name="T17" fmla="*/ 0 h 12"/>
                <a:gd name="T18" fmla="*/ 80 w 120"/>
                <a:gd name="T19" fmla="*/ 12 h 12"/>
                <a:gd name="T20" fmla="*/ 120 w 120"/>
                <a:gd name="T21" fmla="*/ 12 h 12"/>
                <a:gd name="T22" fmla="*/ 120 w 120"/>
                <a:gd name="T23" fmla="*/ 11 h 12"/>
                <a:gd name="T24" fmla="*/ 95 w 120"/>
                <a:gd name="T2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12">
                  <a:moveTo>
                    <a:pt x="3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0"/>
                    <a:pt x="30" y="0"/>
                    <a:pt x="30" y="0"/>
                  </a:cubicBezTo>
                  <a:moveTo>
                    <a:pt x="95" y="0"/>
                  </a:moveTo>
                  <a:cubicBezTo>
                    <a:pt x="80" y="0"/>
                    <a:pt x="80" y="0"/>
                    <a:pt x="80" y="0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120" y="12"/>
                    <a:pt x="120" y="12"/>
                    <a:pt x="120" y="12"/>
                  </a:cubicBezTo>
                  <a:cubicBezTo>
                    <a:pt x="120" y="11"/>
                    <a:pt x="120" y="11"/>
                    <a:pt x="120" y="11"/>
                  </a:cubicBezTo>
                  <a:cubicBezTo>
                    <a:pt x="112" y="7"/>
                    <a:pt x="104" y="3"/>
                    <a:pt x="95" y="0"/>
                  </a:cubicBezTo>
                </a:path>
              </a:pathLst>
            </a:custGeom>
            <a:solidFill>
              <a:srgbClr val="FFF7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82" name="Freeform 2483"/>
            <p:cNvSpPr>
              <a:spLocks/>
            </p:cNvSpPr>
            <p:nvPr/>
          </p:nvSpPr>
          <p:spPr bwMode="auto">
            <a:xfrm>
              <a:off x="6848475" y="903288"/>
              <a:ext cx="134938" cy="19050"/>
            </a:xfrm>
            <a:custGeom>
              <a:avLst/>
              <a:gdLst>
                <a:gd name="T0" fmla="*/ 0 w 36"/>
                <a:gd name="T1" fmla="*/ 0 h 5"/>
                <a:gd name="T2" fmla="*/ 0 w 36"/>
                <a:gd name="T3" fmla="*/ 5 h 5"/>
                <a:gd name="T4" fmla="*/ 36 w 36"/>
                <a:gd name="T5" fmla="*/ 5 h 5"/>
                <a:gd name="T6" fmla="*/ 0 w 36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5">
                  <a:moveTo>
                    <a:pt x="0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4" y="3"/>
                    <a:pt x="11" y="1"/>
                    <a:pt x="0" y="0"/>
                  </a:cubicBezTo>
                </a:path>
              </a:pathLst>
            </a:custGeom>
            <a:solidFill>
              <a:srgbClr val="FFD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83" name="Freeform 2484"/>
            <p:cNvSpPr>
              <a:spLocks/>
            </p:cNvSpPr>
            <p:nvPr/>
          </p:nvSpPr>
          <p:spPr bwMode="auto">
            <a:xfrm>
              <a:off x="6848475" y="922338"/>
              <a:ext cx="142875" cy="30163"/>
            </a:xfrm>
            <a:custGeom>
              <a:avLst/>
              <a:gdLst>
                <a:gd name="T0" fmla="*/ 36 w 38"/>
                <a:gd name="T1" fmla="*/ 0 h 8"/>
                <a:gd name="T2" fmla="*/ 0 w 38"/>
                <a:gd name="T3" fmla="*/ 0 h 8"/>
                <a:gd name="T4" fmla="*/ 0 w 38"/>
                <a:gd name="T5" fmla="*/ 8 h 8"/>
                <a:gd name="T6" fmla="*/ 38 w 38"/>
                <a:gd name="T7" fmla="*/ 8 h 8"/>
                <a:gd name="T8" fmla="*/ 38 w 38"/>
                <a:gd name="T9" fmla="*/ 1 h 8"/>
                <a:gd name="T10" fmla="*/ 36 w 3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8">
                  <a:moveTo>
                    <a:pt x="3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37" y="0"/>
                    <a:pt x="37" y="0"/>
                    <a:pt x="36" y="0"/>
                  </a:cubicBezTo>
                </a:path>
              </a:pathLst>
            </a:custGeom>
            <a:solidFill>
              <a:srgbClr val="FFBD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84" name="Rectangle 2485"/>
            <p:cNvSpPr>
              <a:spLocks noChangeArrowheads="1"/>
            </p:cNvSpPr>
            <p:nvPr/>
          </p:nvSpPr>
          <p:spPr bwMode="auto">
            <a:xfrm>
              <a:off x="6848475" y="996950"/>
              <a:ext cx="142875" cy="203200"/>
            </a:xfrm>
            <a:prstGeom prst="rect">
              <a:avLst/>
            </a:prstGeom>
            <a:solidFill>
              <a:srgbClr val="FFD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85" name="Rectangle 2486"/>
            <p:cNvSpPr>
              <a:spLocks noChangeArrowheads="1"/>
            </p:cNvSpPr>
            <p:nvPr/>
          </p:nvSpPr>
          <p:spPr bwMode="auto">
            <a:xfrm>
              <a:off x="6848475" y="996950"/>
              <a:ext cx="142875" cy="20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86" name="Rectangle 2487"/>
            <p:cNvSpPr>
              <a:spLocks noChangeArrowheads="1"/>
            </p:cNvSpPr>
            <p:nvPr/>
          </p:nvSpPr>
          <p:spPr bwMode="auto">
            <a:xfrm>
              <a:off x="6848475" y="952500"/>
              <a:ext cx="142875" cy="44450"/>
            </a:xfrm>
            <a:prstGeom prst="rect">
              <a:avLst/>
            </a:prstGeom>
            <a:solidFill>
              <a:srgbClr val="FFE3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87" name="Rectangle 2488"/>
            <p:cNvSpPr>
              <a:spLocks noChangeArrowheads="1"/>
            </p:cNvSpPr>
            <p:nvPr/>
          </p:nvSpPr>
          <p:spPr bwMode="auto">
            <a:xfrm>
              <a:off x="6848475" y="952500"/>
              <a:ext cx="142875" cy="44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88" name="Freeform 2489"/>
            <p:cNvSpPr>
              <a:spLocks/>
            </p:cNvSpPr>
            <p:nvPr/>
          </p:nvSpPr>
          <p:spPr bwMode="auto">
            <a:xfrm>
              <a:off x="6991350" y="925513"/>
              <a:ext cx="44450" cy="26988"/>
            </a:xfrm>
            <a:custGeom>
              <a:avLst/>
              <a:gdLst>
                <a:gd name="T0" fmla="*/ 0 w 12"/>
                <a:gd name="T1" fmla="*/ 0 h 7"/>
                <a:gd name="T2" fmla="*/ 0 w 12"/>
                <a:gd name="T3" fmla="*/ 7 h 7"/>
                <a:gd name="T4" fmla="*/ 12 w 12"/>
                <a:gd name="T5" fmla="*/ 7 h 7"/>
                <a:gd name="T6" fmla="*/ 12 w 12"/>
                <a:gd name="T7" fmla="*/ 3 h 7"/>
                <a:gd name="T8" fmla="*/ 0 w 12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7">
                  <a:moveTo>
                    <a:pt x="0" y="0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8" y="1"/>
                    <a:pt x="4" y="0"/>
                    <a:pt x="0" y="0"/>
                  </a:cubicBezTo>
                </a:path>
              </a:pathLst>
            </a:custGeom>
            <a:solidFill>
              <a:srgbClr val="FFEF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89" name="Rectangle 2490"/>
            <p:cNvSpPr>
              <a:spLocks noChangeArrowheads="1"/>
            </p:cNvSpPr>
            <p:nvPr/>
          </p:nvSpPr>
          <p:spPr bwMode="auto">
            <a:xfrm>
              <a:off x="6991350" y="996950"/>
              <a:ext cx="44450" cy="203200"/>
            </a:xfrm>
            <a:prstGeom prst="rect">
              <a:avLst/>
            </a:prstGeom>
            <a:solidFill>
              <a:srgbClr val="FFF6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90" name="Rectangle 2491"/>
            <p:cNvSpPr>
              <a:spLocks noChangeArrowheads="1"/>
            </p:cNvSpPr>
            <p:nvPr/>
          </p:nvSpPr>
          <p:spPr bwMode="auto">
            <a:xfrm>
              <a:off x="6991350" y="996950"/>
              <a:ext cx="44450" cy="20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91" name="Rectangle 2492"/>
            <p:cNvSpPr>
              <a:spLocks noChangeArrowheads="1"/>
            </p:cNvSpPr>
            <p:nvPr/>
          </p:nvSpPr>
          <p:spPr bwMode="auto">
            <a:xfrm>
              <a:off x="6991350" y="952500"/>
              <a:ext cx="44450" cy="44450"/>
            </a:xfrm>
            <a:prstGeom prst="rect">
              <a:avLst/>
            </a:prstGeom>
            <a:solidFill>
              <a:srgbClr val="FFF7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92" name="Rectangle 2493"/>
            <p:cNvSpPr>
              <a:spLocks noChangeArrowheads="1"/>
            </p:cNvSpPr>
            <p:nvPr/>
          </p:nvSpPr>
          <p:spPr bwMode="auto">
            <a:xfrm>
              <a:off x="6991350" y="952500"/>
              <a:ext cx="44450" cy="44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93" name="Freeform 2494"/>
            <p:cNvSpPr>
              <a:spLocks/>
            </p:cNvSpPr>
            <p:nvPr/>
          </p:nvSpPr>
          <p:spPr bwMode="auto">
            <a:xfrm>
              <a:off x="7186613" y="993775"/>
              <a:ext cx="211138" cy="206375"/>
            </a:xfrm>
            <a:custGeom>
              <a:avLst/>
              <a:gdLst>
                <a:gd name="T0" fmla="*/ 0 w 56"/>
                <a:gd name="T1" fmla="*/ 0 h 55"/>
                <a:gd name="T2" fmla="*/ 0 w 56"/>
                <a:gd name="T3" fmla="*/ 55 h 55"/>
                <a:gd name="T4" fmla="*/ 56 w 56"/>
                <a:gd name="T5" fmla="*/ 55 h 55"/>
                <a:gd name="T6" fmla="*/ 56 w 56"/>
                <a:gd name="T7" fmla="*/ 55 h 55"/>
                <a:gd name="T8" fmla="*/ 30 w 56"/>
                <a:gd name="T9" fmla="*/ 55 h 55"/>
                <a:gd name="T10" fmla="*/ 30 w 56"/>
                <a:gd name="T11" fmla="*/ 20 h 55"/>
                <a:gd name="T12" fmla="*/ 2 w 56"/>
                <a:gd name="T13" fmla="*/ 1 h 55"/>
                <a:gd name="T14" fmla="*/ 0 w 56"/>
                <a:gd name="T15" fmla="*/ 1 h 55"/>
                <a:gd name="T16" fmla="*/ 0 w 56"/>
                <a:gd name="T17" fmla="*/ 0 h 55"/>
                <a:gd name="T18" fmla="*/ 0 w 56"/>
                <a:gd name="T1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cubicBezTo>
                    <a:pt x="0" y="55"/>
                    <a:pt x="0" y="55"/>
                    <a:pt x="0" y="55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30" y="55"/>
                    <a:pt x="30" y="55"/>
                    <a:pt x="30" y="55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1" y="13"/>
                    <a:pt x="12" y="6"/>
                    <a:pt x="2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94" name="Freeform 2495"/>
            <p:cNvSpPr>
              <a:spLocks/>
            </p:cNvSpPr>
            <p:nvPr/>
          </p:nvSpPr>
          <p:spPr bwMode="auto">
            <a:xfrm>
              <a:off x="7186613" y="993775"/>
              <a:ext cx="7938" cy="3175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1 h 1"/>
                <a:gd name="T4" fmla="*/ 2 w 2"/>
                <a:gd name="T5" fmla="*/ 1 h 1"/>
                <a:gd name="T6" fmla="*/ 0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FFF7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95" name="Freeform 2496"/>
            <p:cNvSpPr>
              <a:spLocks/>
            </p:cNvSpPr>
            <p:nvPr/>
          </p:nvSpPr>
          <p:spPr bwMode="auto">
            <a:xfrm>
              <a:off x="7299325" y="1068388"/>
              <a:ext cx="98425" cy="131763"/>
            </a:xfrm>
            <a:custGeom>
              <a:avLst/>
              <a:gdLst>
                <a:gd name="T0" fmla="*/ 0 w 26"/>
                <a:gd name="T1" fmla="*/ 0 h 35"/>
                <a:gd name="T2" fmla="*/ 0 w 26"/>
                <a:gd name="T3" fmla="*/ 35 h 35"/>
                <a:gd name="T4" fmla="*/ 26 w 26"/>
                <a:gd name="T5" fmla="*/ 35 h 35"/>
                <a:gd name="T6" fmla="*/ 0 w 26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5">
                  <a:moveTo>
                    <a:pt x="0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19" y="21"/>
                    <a:pt x="10" y="10"/>
                    <a:pt x="0" y="0"/>
                  </a:cubicBezTo>
                </a:path>
              </a:pathLst>
            </a:custGeom>
            <a:solidFill>
              <a:srgbClr val="FFD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96" name="Freeform 2497"/>
            <p:cNvSpPr>
              <a:spLocks/>
            </p:cNvSpPr>
            <p:nvPr/>
          </p:nvSpPr>
          <p:spPr bwMode="auto">
            <a:xfrm>
              <a:off x="1397000" y="892175"/>
              <a:ext cx="6284913" cy="3352800"/>
            </a:xfrm>
            <a:custGeom>
              <a:avLst/>
              <a:gdLst>
                <a:gd name="T0" fmla="*/ 1601 w 1673"/>
                <a:gd name="T1" fmla="*/ 86 h 891"/>
                <a:gd name="T2" fmla="*/ 1421 w 1673"/>
                <a:gd name="T3" fmla="*/ 0 h 891"/>
                <a:gd name="T4" fmla="*/ 807 w 1673"/>
                <a:gd name="T5" fmla="*/ 70 h 891"/>
                <a:gd name="T6" fmla="*/ 189 w 1673"/>
                <a:gd name="T7" fmla="*/ 144 h 891"/>
                <a:gd name="T8" fmla="*/ 42 w 1673"/>
                <a:gd name="T9" fmla="*/ 207 h 891"/>
                <a:gd name="T10" fmla="*/ 0 w 1673"/>
                <a:gd name="T11" fmla="*/ 335 h 891"/>
                <a:gd name="T12" fmla="*/ 50 w 1673"/>
                <a:gd name="T13" fmla="*/ 776 h 891"/>
                <a:gd name="T14" fmla="*/ 82 w 1673"/>
                <a:gd name="T15" fmla="*/ 833 h 891"/>
                <a:gd name="T16" fmla="*/ 234 w 1673"/>
                <a:gd name="T17" fmla="*/ 890 h 891"/>
                <a:gd name="T18" fmla="*/ 1521 w 1673"/>
                <a:gd name="T19" fmla="*/ 737 h 891"/>
                <a:gd name="T20" fmla="*/ 1673 w 1673"/>
                <a:gd name="T21" fmla="*/ 583 h 891"/>
                <a:gd name="T22" fmla="*/ 1673 w 1673"/>
                <a:gd name="T23" fmla="*/ 583 h 891"/>
                <a:gd name="T24" fmla="*/ 1632 w 1673"/>
                <a:gd name="T25" fmla="*/ 207 h 891"/>
                <a:gd name="T26" fmla="*/ 1600 w 1673"/>
                <a:gd name="T27" fmla="*/ 86 h 891"/>
                <a:gd name="T28" fmla="*/ 1628 w 1673"/>
                <a:gd name="T29" fmla="*/ 208 h 891"/>
                <a:gd name="T30" fmla="*/ 1667 w 1673"/>
                <a:gd name="T31" fmla="*/ 546 h 891"/>
                <a:gd name="T32" fmla="*/ 1669 w 1673"/>
                <a:gd name="T33" fmla="*/ 584 h 891"/>
                <a:gd name="T34" fmla="*/ 1669 w 1673"/>
                <a:gd name="T35" fmla="*/ 583 h 891"/>
                <a:gd name="T36" fmla="*/ 1646 w 1673"/>
                <a:gd name="T37" fmla="*/ 657 h 891"/>
                <a:gd name="T38" fmla="*/ 532 w 1673"/>
                <a:gd name="T39" fmla="*/ 846 h 891"/>
                <a:gd name="T40" fmla="*/ 212 w 1673"/>
                <a:gd name="T41" fmla="*/ 887 h 891"/>
                <a:gd name="T42" fmla="*/ 61 w 1673"/>
                <a:gd name="T43" fmla="*/ 792 h 891"/>
                <a:gd name="T44" fmla="*/ 55 w 1673"/>
                <a:gd name="T45" fmla="*/ 776 h 891"/>
                <a:gd name="T46" fmla="*/ 54 w 1673"/>
                <a:gd name="T47" fmla="*/ 775 h 891"/>
                <a:gd name="T48" fmla="*/ 54 w 1673"/>
                <a:gd name="T49" fmla="*/ 775 h 891"/>
                <a:gd name="T50" fmla="*/ 4 w 1673"/>
                <a:gd name="T51" fmla="*/ 335 h 891"/>
                <a:gd name="T52" fmla="*/ 45 w 1673"/>
                <a:gd name="T53" fmla="*/ 210 h 891"/>
                <a:gd name="T54" fmla="*/ 175 w 1673"/>
                <a:gd name="T55" fmla="*/ 150 h 891"/>
                <a:gd name="T56" fmla="*/ 189 w 1673"/>
                <a:gd name="T57" fmla="*/ 148 h 891"/>
                <a:gd name="T58" fmla="*/ 773 w 1673"/>
                <a:gd name="T59" fmla="*/ 78 h 891"/>
                <a:gd name="T60" fmla="*/ 1391 w 1673"/>
                <a:gd name="T61" fmla="*/ 5 h 891"/>
                <a:gd name="T62" fmla="*/ 1421 w 1673"/>
                <a:gd name="T63" fmla="*/ 4 h 891"/>
                <a:gd name="T64" fmla="*/ 1598 w 1673"/>
                <a:gd name="T65" fmla="*/ 87 h 8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73" h="891">
                  <a:moveTo>
                    <a:pt x="1600" y="86"/>
                  </a:moveTo>
                  <a:cubicBezTo>
                    <a:pt x="1601" y="86"/>
                    <a:pt x="1601" y="86"/>
                    <a:pt x="1601" y="86"/>
                  </a:cubicBezTo>
                  <a:cubicBezTo>
                    <a:pt x="1584" y="48"/>
                    <a:pt x="1551" y="26"/>
                    <a:pt x="1517" y="14"/>
                  </a:cubicBezTo>
                  <a:cubicBezTo>
                    <a:pt x="1482" y="2"/>
                    <a:pt x="1446" y="0"/>
                    <a:pt x="1421" y="0"/>
                  </a:cubicBezTo>
                  <a:cubicBezTo>
                    <a:pt x="1403" y="0"/>
                    <a:pt x="1391" y="1"/>
                    <a:pt x="1391" y="1"/>
                  </a:cubicBezTo>
                  <a:cubicBezTo>
                    <a:pt x="807" y="70"/>
                    <a:pt x="807" y="70"/>
                    <a:pt x="807" y="70"/>
                  </a:cubicBezTo>
                  <a:cubicBezTo>
                    <a:pt x="773" y="74"/>
                    <a:pt x="773" y="74"/>
                    <a:pt x="773" y="74"/>
                  </a:cubicBezTo>
                  <a:cubicBezTo>
                    <a:pt x="189" y="144"/>
                    <a:pt x="189" y="144"/>
                    <a:pt x="189" y="144"/>
                  </a:cubicBezTo>
                  <a:cubicBezTo>
                    <a:pt x="189" y="144"/>
                    <a:pt x="148" y="149"/>
                    <a:pt x="105" y="167"/>
                  </a:cubicBezTo>
                  <a:cubicBezTo>
                    <a:pt x="83" y="177"/>
                    <a:pt x="61" y="190"/>
                    <a:pt x="42" y="207"/>
                  </a:cubicBezTo>
                  <a:cubicBezTo>
                    <a:pt x="24" y="225"/>
                    <a:pt x="10" y="247"/>
                    <a:pt x="4" y="275"/>
                  </a:cubicBezTo>
                  <a:cubicBezTo>
                    <a:pt x="1" y="290"/>
                    <a:pt x="0" y="311"/>
                    <a:pt x="0" y="335"/>
                  </a:cubicBezTo>
                  <a:cubicBezTo>
                    <a:pt x="0" y="485"/>
                    <a:pt x="50" y="776"/>
                    <a:pt x="50" y="776"/>
                  </a:cubicBezTo>
                  <a:cubicBezTo>
                    <a:pt x="50" y="776"/>
                    <a:pt x="50" y="776"/>
                    <a:pt x="50" y="776"/>
                  </a:cubicBezTo>
                  <a:cubicBezTo>
                    <a:pt x="50" y="776"/>
                    <a:pt x="50" y="776"/>
                    <a:pt x="50" y="776"/>
                  </a:cubicBezTo>
                  <a:cubicBezTo>
                    <a:pt x="51" y="776"/>
                    <a:pt x="58" y="805"/>
                    <a:pt x="82" y="833"/>
                  </a:cubicBezTo>
                  <a:cubicBezTo>
                    <a:pt x="106" y="862"/>
                    <a:pt x="146" y="891"/>
                    <a:pt x="212" y="891"/>
                  </a:cubicBezTo>
                  <a:cubicBezTo>
                    <a:pt x="219" y="891"/>
                    <a:pt x="227" y="891"/>
                    <a:pt x="234" y="890"/>
                  </a:cubicBezTo>
                  <a:cubicBezTo>
                    <a:pt x="336" y="881"/>
                    <a:pt x="431" y="866"/>
                    <a:pt x="532" y="850"/>
                  </a:cubicBezTo>
                  <a:cubicBezTo>
                    <a:pt x="858" y="801"/>
                    <a:pt x="1196" y="785"/>
                    <a:pt x="1521" y="737"/>
                  </a:cubicBezTo>
                  <a:cubicBezTo>
                    <a:pt x="1596" y="726"/>
                    <a:pt x="1634" y="688"/>
                    <a:pt x="1654" y="652"/>
                  </a:cubicBezTo>
                  <a:cubicBezTo>
                    <a:pt x="1673" y="616"/>
                    <a:pt x="1673" y="584"/>
                    <a:pt x="1673" y="583"/>
                  </a:cubicBezTo>
                  <a:cubicBezTo>
                    <a:pt x="1673" y="583"/>
                    <a:pt x="1673" y="583"/>
                    <a:pt x="1673" y="583"/>
                  </a:cubicBezTo>
                  <a:cubicBezTo>
                    <a:pt x="1673" y="583"/>
                    <a:pt x="1673" y="583"/>
                    <a:pt x="1673" y="583"/>
                  </a:cubicBezTo>
                  <a:cubicBezTo>
                    <a:pt x="1673" y="583"/>
                    <a:pt x="1667" y="485"/>
                    <a:pt x="1655" y="373"/>
                  </a:cubicBezTo>
                  <a:cubicBezTo>
                    <a:pt x="1649" y="317"/>
                    <a:pt x="1641" y="258"/>
                    <a:pt x="1632" y="207"/>
                  </a:cubicBezTo>
                  <a:cubicBezTo>
                    <a:pt x="1623" y="156"/>
                    <a:pt x="1613" y="112"/>
                    <a:pt x="1601" y="86"/>
                  </a:cubicBezTo>
                  <a:cubicBezTo>
                    <a:pt x="1600" y="86"/>
                    <a:pt x="1600" y="86"/>
                    <a:pt x="1600" y="86"/>
                  </a:cubicBezTo>
                  <a:cubicBezTo>
                    <a:pt x="1598" y="87"/>
                    <a:pt x="1598" y="87"/>
                    <a:pt x="1598" y="87"/>
                  </a:cubicBezTo>
                  <a:cubicBezTo>
                    <a:pt x="1609" y="113"/>
                    <a:pt x="1620" y="156"/>
                    <a:pt x="1628" y="208"/>
                  </a:cubicBezTo>
                  <a:cubicBezTo>
                    <a:pt x="1642" y="285"/>
                    <a:pt x="1652" y="379"/>
                    <a:pt x="1659" y="453"/>
                  </a:cubicBezTo>
                  <a:cubicBezTo>
                    <a:pt x="1662" y="491"/>
                    <a:pt x="1665" y="523"/>
                    <a:pt x="1667" y="546"/>
                  </a:cubicBezTo>
                  <a:cubicBezTo>
                    <a:pt x="1668" y="558"/>
                    <a:pt x="1668" y="567"/>
                    <a:pt x="1669" y="574"/>
                  </a:cubicBezTo>
                  <a:cubicBezTo>
                    <a:pt x="1669" y="580"/>
                    <a:pt x="1669" y="584"/>
                    <a:pt x="1669" y="584"/>
                  </a:cubicBezTo>
                  <a:cubicBezTo>
                    <a:pt x="1671" y="583"/>
                    <a:pt x="1671" y="583"/>
                    <a:pt x="1671" y="583"/>
                  </a:cubicBezTo>
                  <a:cubicBezTo>
                    <a:pt x="1669" y="583"/>
                    <a:pt x="1669" y="583"/>
                    <a:pt x="1669" y="583"/>
                  </a:cubicBezTo>
                  <a:cubicBezTo>
                    <a:pt x="1669" y="583"/>
                    <a:pt x="1669" y="584"/>
                    <a:pt x="1669" y="585"/>
                  </a:cubicBezTo>
                  <a:cubicBezTo>
                    <a:pt x="1669" y="592"/>
                    <a:pt x="1666" y="624"/>
                    <a:pt x="1646" y="657"/>
                  </a:cubicBezTo>
                  <a:cubicBezTo>
                    <a:pt x="1627" y="689"/>
                    <a:pt x="1590" y="723"/>
                    <a:pt x="1521" y="733"/>
                  </a:cubicBezTo>
                  <a:cubicBezTo>
                    <a:pt x="1195" y="781"/>
                    <a:pt x="858" y="797"/>
                    <a:pt x="532" y="846"/>
                  </a:cubicBezTo>
                  <a:cubicBezTo>
                    <a:pt x="431" y="862"/>
                    <a:pt x="336" y="877"/>
                    <a:pt x="234" y="886"/>
                  </a:cubicBezTo>
                  <a:cubicBezTo>
                    <a:pt x="227" y="887"/>
                    <a:pt x="219" y="887"/>
                    <a:pt x="212" y="887"/>
                  </a:cubicBezTo>
                  <a:cubicBezTo>
                    <a:pt x="148" y="887"/>
                    <a:pt x="108" y="859"/>
                    <a:pt x="85" y="831"/>
                  </a:cubicBezTo>
                  <a:cubicBezTo>
                    <a:pt x="73" y="817"/>
                    <a:pt x="66" y="803"/>
                    <a:pt x="61" y="792"/>
                  </a:cubicBezTo>
                  <a:cubicBezTo>
                    <a:pt x="58" y="787"/>
                    <a:pt x="57" y="783"/>
                    <a:pt x="56" y="780"/>
                  </a:cubicBezTo>
                  <a:cubicBezTo>
                    <a:pt x="55" y="778"/>
                    <a:pt x="55" y="777"/>
                    <a:pt x="55" y="776"/>
                  </a:cubicBezTo>
                  <a:cubicBezTo>
                    <a:pt x="55" y="776"/>
                    <a:pt x="54" y="775"/>
                    <a:pt x="54" y="775"/>
                  </a:cubicBezTo>
                  <a:cubicBezTo>
                    <a:pt x="54" y="775"/>
                    <a:pt x="54" y="775"/>
                    <a:pt x="54" y="775"/>
                  </a:cubicBezTo>
                  <a:cubicBezTo>
                    <a:pt x="52" y="775"/>
                    <a:pt x="52" y="775"/>
                    <a:pt x="52" y="775"/>
                  </a:cubicBezTo>
                  <a:cubicBezTo>
                    <a:pt x="54" y="775"/>
                    <a:pt x="54" y="775"/>
                    <a:pt x="54" y="775"/>
                  </a:cubicBezTo>
                  <a:cubicBezTo>
                    <a:pt x="54" y="775"/>
                    <a:pt x="54" y="771"/>
                    <a:pt x="52" y="762"/>
                  </a:cubicBezTo>
                  <a:cubicBezTo>
                    <a:pt x="43" y="705"/>
                    <a:pt x="4" y="466"/>
                    <a:pt x="4" y="335"/>
                  </a:cubicBezTo>
                  <a:cubicBezTo>
                    <a:pt x="4" y="311"/>
                    <a:pt x="5" y="291"/>
                    <a:pt x="8" y="276"/>
                  </a:cubicBezTo>
                  <a:cubicBezTo>
                    <a:pt x="13" y="249"/>
                    <a:pt x="27" y="227"/>
                    <a:pt x="45" y="210"/>
                  </a:cubicBezTo>
                  <a:cubicBezTo>
                    <a:pt x="72" y="184"/>
                    <a:pt x="108" y="169"/>
                    <a:pt x="138" y="159"/>
                  </a:cubicBezTo>
                  <a:cubicBezTo>
                    <a:pt x="152" y="155"/>
                    <a:pt x="165" y="152"/>
                    <a:pt x="175" y="150"/>
                  </a:cubicBezTo>
                  <a:cubicBezTo>
                    <a:pt x="179" y="149"/>
                    <a:pt x="183" y="149"/>
                    <a:pt x="186" y="148"/>
                  </a:cubicBezTo>
                  <a:cubicBezTo>
                    <a:pt x="187" y="148"/>
                    <a:pt x="188" y="148"/>
                    <a:pt x="189" y="148"/>
                  </a:cubicBezTo>
                  <a:cubicBezTo>
                    <a:pt x="189" y="148"/>
                    <a:pt x="190" y="148"/>
                    <a:pt x="190" y="148"/>
                  </a:cubicBezTo>
                  <a:cubicBezTo>
                    <a:pt x="773" y="78"/>
                    <a:pt x="773" y="78"/>
                    <a:pt x="773" y="78"/>
                  </a:cubicBezTo>
                  <a:cubicBezTo>
                    <a:pt x="807" y="74"/>
                    <a:pt x="807" y="74"/>
                    <a:pt x="807" y="74"/>
                  </a:cubicBezTo>
                  <a:cubicBezTo>
                    <a:pt x="1391" y="5"/>
                    <a:pt x="1391" y="5"/>
                    <a:pt x="1391" y="5"/>
                  </a:cubicBezTo>
                  <a:cubicBezTo>
                    <a:pt x="1391" y="5"/>
                    <a:pt x="1392" y="5"/>
                    <a:pt x="1393" y="5"/>
                  </a:cubicBezTo>
                  <a:cubicBezTo>
                    <a:pt x="1397" y="5"/>
                    <a:pt x="1408" y="4"/>
                    <a:pt x="1421" y="4"/>
                  </a:cubicBezTo>
                  <a:cubicBezTo>
                    <a:pt x="1446" y="4"/>
                    <a:pt x="1482" y="6"/>
                    <a:pt x="1515" y="18"/>
                  </a:cubicBezTo>
                  <a:cubicBezTo>
                    <a:pt x="1549" y="30"/>
                    <a:pt x="1581" y="51"/>
                    <a:pt x="1598" y="87"/>
                  </a:cubicBezTo>
                  <a:lnTo>
                    <a:pt x="1600" y="86"/>
                  </a:ln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98" name="Freeform 2499"/>
            <p:cNvSpPr>
              <a:spLocks/>
            </p:cNvSpPr>
            <p:nvPr/>
          </p:nvSpPr>
          <p:spPr bwMode="auto">
            <a:xfrm>
              <a:off x="1698625" y="1106488"/>
              <a:ext cx="5683250" cy="2924175"/>
            </a:xfrm>
            <a:custGeom>
              <a:avLst/>
              <a:gdLst>
                <a:gd name="T0" fmla="*/ 1450 w 1513"/>
                <a:gd name="T1" fmla="*/ 73 h 777"/>
                <a:gd name="T2" fmla="*/ 1289 w 1513"/>
                <a:gd name="T3" fmla="*/ 0 h 777"/>
                <a:gd name="T4" fmla="*/ 731 w 1513"/>
                <a:gd name="T5" fmla="*/ 64 h 777"/>
                <a:gd name="T6" fmla="*/ 172 w 1513"/>
                <a:gd name="T7" fmla="*/ 130 h 777"/>
                <a:gd name="T8" fmla="*/ 39 w 1513"/>
                <a:gd name="T9" fmla="*/ 186 h 777"/>
                <a:gd name="T10" fmla="*/ 0 w 1513"/>
                <a:gd name="T11" fmla="*/ 300 h 777"/>
                <a:gd name="T12" fmla="*/ 44 w 1513"/>
                <a:gd name="T13" fmla="*/ 678 h 777"/>
                <a:gd name="T14" fmla="*/ 71 w 1513"/>
                <a:gd name="T15" fmla="*/ 727 h 777"/>
                <a:gd name="T16" fmla="*/ 210 w 1513"/>
                <a:gd name="T17" fmla="*/ 776 h 777"/>
                <a:gd name="T18" fmla="*/ 1374 w 1513"/>
                <a:gd name="T19" fmla="*/ 638 h 777"/>
                <a:gd name="T20" fmla="*/ 1513 w 1513"/>
                <a:gd name="T21" fmla="*/ 504 h 777"/>
                <a:gd name="T22" fmla="*/ 1513 w 1513"/>
                <a:gd name="T23" fmla="*/ 503 h 777"/>
                <a:gd name="T24" fmla="*/ 1477 w 1513"/>
                <a:gd name="T25" fmla="*/ 178 h 777"/>
                <a:gd name="T26" fmla="*/ 1448 w 1513"/>
                <a:gd name="T27" fmla="*/ 74 h 777"/>
                <a:gd name="T28" fmla="*/ 1473 w 1513"/>
                <a:gd name="T29" fmla="*/ 179 h 777"/>
                <a:gd name="T30" fmla="*/ 1507 w 1513"/>
                <a:gd name="T31" fmla="*/ 472 h 777"/>
                <a:gd name="T32" fmla="*/ 1509 w 1513"/>
                <a:gd name="T33" fmla="*/ 504 h 777"/>
                <a:gd name="T34" fmla="*/ 1509 w 1513"/>
                <a:gd name="T35" fmla="*/ 504 h 777"/>
                <a:gd name="T36" fmla="*/ 1488 w 1513"/>
                <a:gd name="T37" fmla="*/ 567 h 777"/>
                <a:gd name="T38" fmla="*/ 479 w 1513"/>
                <a:gd name="T39" fmla="*/ 736 h 777"/>
                <a:gd name="T40" fmla="*/ 188 w 1513"/>
                <a:gd name="T41" fmla="*/ 773 h 777"/>
                <a:gd name="T42" fmla="*/ 53 w 1513"/>
                <a:gd name="T43" fmla="*/ 692 h 777"/>
                <a:gd name="T44" fmla="*/ 48 w 1513"/>
                <a:gd name="T45" fmla="*/ 678 h 777"/>
                <a:gd name="T46" fmla="*/ 47 w 1513"/>
                <a:gd name="T47" fmla="*/ 677 h 777"/>
                <a:gd name="T48" fmla="*/ 47 w 1513"/>
                <a:gd name="T49" fmla="*/ 677 h 777"/>
                <a:gd name="T50" fmla="*/ 4 w 1513"/>
                <a:gd name="T51" fmla="*/ 300 h 777"/>
                <a:gd name="T52" fmla="*/ 42 w 1513"/>
                <a:gd name="T53" fmla="*/ 189 h 777"/>
                <a:gd name="T54" fmla="*/ 159 w 1513"/>
                <a:gd name="T55" fmla="*/ 136 h 777"/>
                <a:gd name="T56" fmla="*/ 173 w 1513"/>
                <a:gd name="T57" fmla="*/ 134 h 777"/>
                <a:gd name="T58" fmla="*/ 732 w 1513"/>
                <a:gd name="T59" fmla="*/ 68 h 777"/>
                <a:gd name="T60" fmla="*/ 1262 w 1513"/>
                <a:gd name="T61" fmla="*/ 5 h 777"/>
                <a:gd name="T62" fmla="*/ 1374 w 1513"/>
                <a:gd name="T63" fmla="*/ 16 h 777"/>
                <a:gd name="T64" fmla="*/ 1448 w 1513"/>
                <a:gd name="T65" fmla="*/ 74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13" h="777">
                  <a:moveTo>
                    <a:pt x="1448" y="74"/>
                  </a:moveTo>
                  <a:cubicBezTo>
                    <a:pt x="1450" y="73"/>
                    <a:pt x="1450" y="73"/>
                    <a:pt x="1450" y="73"/>
                  </a:cubicBezTo>
                  <a:cubicBezTo>
                    <a:pt x="1435" y="41"/>
                    <a:pt x="1405" y="23"/>
                    <a:pt x="1375" y="12"/>
                  </a:cubicBezTo>
                  <a:cubicBezTo>
                    <a:pt x="1344" y="2"/>
                    <a:pt x="1312" y="0"/>
                    <a:pt x="1289" y="0"/>
                  </a:cubicBezTo>
                  <a:cubicBezTo>
                    <a:pt x="1271" y="0"/>
                    <a:pt x="1260" y="1"/>
                    <a:pt x="1260" y="1"/>
                  </a:cubicBezTo>
                  <a:cubicBezTo>
                    <a:pt x="731" y="64"/>
                    <a:pt x="731" y="64"/>
                    <a:pt x="731" y="64"/>
                  </a:cubicBezTo>
                  <a:cubicBezTo>
                    <a:pt x="700" y="67"/>
                    <a:pt x="700" y="67"/>
                    <a:pt x="700" y="67"/>
                  </a:cubicBezTo>
                  <a:cubicBezTo>
                    <a:pt x="172" y="130"/>
                    <a:pt x="172" y="130"/>
                    <a:pt x="172" y="130"/>
                  </a:cubicBezTo>
                  <a:cubicBezTo>
                    <a:pt x="172" y="130"/>
                    <a:pt x="135" y="134"/>
                    <a:pt x="96" y="151"/>
                  </a:cubicBezTo>
                  <a:cubicBezTo>
                    <a:pt x="76" y="159"/>
                    <a:pt x="56" y="170"/>
                    <a:pt x="39" y="186"/>
                  </a:cubicBezTo>
                  <a:cubicBezTo>
                    <a:pt x="22" y="201"/>
                    <a:pt x="9" y="220"/>
                    <a:pt x="4" y="245"/>
                  </a:cubicBezTo>
                  <a:cubicBezTo>
                    <a:pt x="1" y="259"/>
                    <a:pt x="0" y="278"/>
                    <a:pt x="0" y="300"/>
                  </a:cubicBezTo>
                  <a:cubicBezTo>
                    <a:pt x="0" y="431"/>
                    <a:pt x="43" y="678"/>
                    <a:pt x="44" y="678"/>
                  </a:cubicBezTo>
                  <a:cubicBezTo>
                    <a:pt x="44" y="678"/>
                    <a:pt x="44" y="678"/>
                    <a:pt x="44" y="678"/>
                  </a:cubicBezTo>
                  <a:cubicBezTo>
                    <a:pt x="44" y="678"/>
                    <a:pt x="44" y="678"/>
                    <a:pt x="44" y="678"/>
                  </a:cubicBezTo>
                  <a:cubicBezTo>
                    <a:pt x="44" y="678"/>
                    <a:pt x="50" y="703"/>
                    <a:pt x="71" y="727"/>
                  </a:cubicBezTo>
                  <a:cubicBezTo>
                    <a:pt x="93" y="752"/>
                    <a:pt x="129" y="777"/>
                    <a:pt x="188" y="777"/>
                  </a:cubicBezTo>
                  <a:cubicBezTo>
                    <a:pt x="195" y="777"/>
                    <a:pt x="202" y="776"/>
                    <a:pt x="210" y="776"/>
                  </a:cubicBezTo>
                  <a:cubicBezTo>
                    <a:pt x="302" y="767"/>
                    <a:pt x="388" y="754"/>
                    <a:pt x="479" y="740"/>
                  </a:cubicBezTo>
                  <a:cubicBezTo>
                    <a:pt x="774" y="696"/>
                    <a:pt x="1080" y="681"/>
                    <a:pt x="1374" y="638"/>
                  </a:cubicBezTo>
                  <a:cubicBezTo>
                    <a:pt x="1442" y="628"/>
                    <a:pt x="1477" y="594"/>
                    <a:pt x="1494" y="563"/>
                  </a:cubicBezTo>
                  <a:cubicBezTo>
                    <a:pt x="1512" y="532"/>
                    <a:pt x="1513" y="504"/>
                    <a:pt x="1513" y="504"/>
                  </a:cubicBezTo>
                  <a:cubicBezTo>
                    <a:pt x="1513" y="504"/>
                    <a:pt x="1513" y="504"/>
                    <a:pt x="1513" y="504"/>
                  </a:cubicBezTo>
                  <a:cubicBezTo>
                    <a:pt x="1513" y="503"/>
                    <a:pt x="1513" y="503"/>
                    <a:pt x="1513" y="503"/>
                  </a:cubicBezTo>
                  <a:cubicBezTo>
                    <a:pt x="1513" y="503"/>
                    <a:pt x="1507" y="418"/>
                    <a:pt x="1497" y="322"/>
                  </a:cubicBezTo>
                  <a:cubicBezTo>
                    <a:pt x="1492" y="274"/>
                    <a:pt x="1485" y="223"/>
                    <a:pt x="1477" y="178"/>
                  </a:cubicBezTo>
                  <a:cubicBezTo>
                    <a:pt x="1470" y="134"/>
                    <a:pt x="1460" y="96"/>
                    <a:pt x="1450" y="73"/>
                  </a:cubicBezTo>
                  <a:cubicBezTo>
                    <a:pt x="1448" y="74"/>
                    <a:pt x="1448" y="74"/>
                    <a:pt x="1448" y="74"/>
                  </a:cubicBezTo>
                  <a:cubicBezTo>
                    <a:pt x="1446" y="75"/>
                    <a:pt x="1446" y="75"/>
                    <a:pt x="1446" y="75"/>
                  </a:cubicBezTo>
                  <a:cubicBezTo>
                    <a:pt x="1457" y="97"/>
                    <a:pt x="1466" y="135"/>
                    <a:pt x="1473" y="179"/>
                  </a:cubicBezTo>
                  <a:cubicBezTo>
                    <a:pt x="1485" y="245"/>
                    <a:pt x="1494" y="327"/>
                    <a:pt x="1500" y="391"/>
                  </a:cubicBezTo>
                  <a:cubicBezTo>
                    <a:pt x="1503" y="423"/>
                    <a:pt x="1505" y="452"/>
                    <a:pt x="1507" y="472"/>
                  </a:cubicBezTo>
                  <a:cubicBezTo>
                    <a:pt x="1507" y="482"/>
                    <a:pt x="1508" y="490"/>
                    <a:pt x="1508" y="495"/>
                  </a:cubicBezTo>
                  <a:cubicBezTo>
                    <a:pt x="1509" y="501"/>
                    <a:pt x="1509" y="504"/>
                    <a:pt x="1509" y="504"/>
                  </a:cubicBezTo>
                  <a:cubicBezTo>
                    <a:pt x="1511" y="504"/>
                    <a:pt x="1511" y="504"/>
                    <a:pt x="1511" y="504"/>
                  </a:cubicBezTo>
                  <a:cubicBezTo>
                    <a:pt x="1509" y="504"/>
                    <a:pt x="1509" y="504"/>
                    <a:pt x="1509" y="504"/>
                  </a:cubicBezTo>
                  <a:cubicBezTo>
                    <a:pt x="1509" y="504"/>
                    <a:pt x="1509" y="504"/>
                    <a:pt x="1509" y="505"/>
                  </a:cubicBezTo>
                  <a:cubicBezTo>
                    <a:pt x="1508" y="511"/>
                    <a:pt x="1506" y="538"/>
                    <a:pt x="1488" y="567"/>
                  </a:cubicBezTo>
                  <a:cubicBezTo>
                    <a:pt x="1469" y="595"/>
                    <a:pt x="1436" y="624"/>
                    <a:pt x="1374" y="634"/>
                  </a:cubicBezTo>
                  <a:cubicBezTo>
                    <a:pt x="1079" y="677"/>
                    <a:pt x="774" y="692"/>
                    <a:pt x="479" y="736"/>
                  </a:cubicBezTo>
                  <a:cubicBezTo>
                    <a:pt x="387" y="750"/>
                    <a:pt x="301" y="763"/>
                    <a:pt x="209" y="772"/>
                  </a:cubicBezTo>
                  <a:cubicBezTo>
                    <a:pt x="202" y="772"/>
                    <a:pt x="195" y="773"/>
                    <a:pt x="188" y="773"/>
                  </a:cubicBezTo>
                  <a:cubicBezTo>
                    <a:pt x="130" y="773"/>
                    <a:pt x="95" y="749"/>
                    <a:pt x="74" y="725"/>
                  </a:cubicBezTo>
                  <a:cubicBezTo>
                    <a:pt x="64" y="713"/>
                    <a:pt x="57" y="701"/>
                    <a:pt x="53" y="692"/>
                  </a:cubicBezTo>
                  <a:cubicBezTo>
                    <a:pt x="51" y="687"/>
                    <a:pt x="50" y="684"/>
                    <a:pt x="49" y="681"/>
                  </a:cubicBezTo>
                  <a:cubicBezTo>
                    <a:pt x="48" y="680"/>
                    <a:pt x="48" y="679"/>
                    <a:pt x="48" y="678"/>
                  </a:cubicBezTo>
                  <a:cubicBezTo>
                    <a:pt x="47" y="677"/>
                    <a:pt x="47" y="677"/>
                    <a:pt x="47" y="677"/>
                  </a:cubicBezTo>
                  <a:cubicBezTo>
                    <a:pt x="47" y="677"/>
                    <a:pt x="47" y="677"/>
                    <a:pt x="47" y="677"/>
                  </a:cubicBezTo>
                  <a:cubicBezTo>
                    <a:pt x="45" y="677"/>
                    <a:pt x="45" y="677"/>
                    <a:pt x="45" y="677"/>
                  </a:cubicBezTo>
                  <a:cubicBezTo>
                    <a:pt x="47" y="677"/>
                    <a:pt x="47" y="677"/>
                    <a:pt x="47" y="677"/>
                  </a:cubicBezTo>
                  <a:cubicBezTo>
                    <a:pt x="47" y="677"/>
                    <a:pt x="47" y="673"/>
                    <a:pt x="46" y="666"/>
                  </a:cubicBezTo>
                  <a:cubicBezTo>
                    <a:pt x="37" y="617"/>
                    <a:pt x="4" y="414"/>
                    <a:pt x="4" y="300"/>
                  </a:cubicBezTo>
                  <a:cubicBezTo>
                    <a:pt x="4" y="278"/>
                    <a:pt x="5" y="259"/>
                    <a:pt x="8" y="246"/>
                  </a:cubicBezTo>
                  <a:cubicBezTo>
                    <a:pt x="13" y="222"/>
                    <a:pt x="25" y="204"/>
                    <a:pt x="42" y="189"/>
                  </a:cubicBezTo>
                  <a:cubicBezTo>
                    <a:pt x="66" y="166"/>
                    <a:pt x="99" y="153"/>
                    <a:pt x="126" y="145"/>
                  </a:cubicBezTo>
                  <a:cubicBezTo>
                    <a:pt x="139" y="141"/>
                    <a:pt x="151" y="138"/>
                    <a:pt x="159" y="136"/>
                  </a:cubicBezTo>
                  <a:cubicBezTo>
                    <a:pt x="163" y="135"/>
                    <a:pt x="167" y="135"/>
                    <a:pt x="169" y="135"/>
                  </a:cubicBezTo>
                  <a:cubicBezTo>
                    <a:pt x="171" y="134"/>
                    <a:pt x="173" y="134"/>
                    <a:pt x="173" y="134"/>
                  </a:cubicBezTo>
                  <a:cubicBezTo>
                    <a:pt x="701" y="71"/>
                    <a:pt x="701" y="71"/>
                    <a:pt x="701" y="71"/>
                  </a:cubicBezTo>
                  <a:cubicBezTo>
                    <a:pt x="732" y="68"/>
                    <a:pt x="732" y="68"/>
                    <a:pt x="732" y="68"/>
                  </a:cubicBezTo>
                  <a:cubicBezTo>
                    <a:pt x="1260" y="5"/>
                    <a:pt x="1260" y="5"/>
                    <a:pt x="1260" y="5"/>
                  </a:cubicBezTo>
                  <a:cubicBezTo>
                    <a:pt x="1260" y="5"/>
                    <a:pt x="1261" y="5"/>
                    <a:pt x="1262" y="5"/>
                  </a:cubicBezTo>
                  <a:cubicBezTo>
                    <a:pt x="1266" y="5"/>
                    <a:pt x="1276" y="4"/>
                    <a:pt x="1289" y="4"/>
                  </a:cubicBezTo>
                  <a:cubicBezTo>
                    <a:pt x="1311" y="4"/>
                    <a:pt x="1343" y="6"/>
                    <a:pt x="1374" y="16"/>
                  </a:cubicBezTo>
                  <a:cubicBezTo>
                    <a:pt x="1404" y="26"/>
                    <a:pt x="1432" y="44"/>
                    <a:pt x="1446" y="75"/>
                  </a:cubicBezTo>
                  <a:lnTo>
                    <a:pt x="1448" y="74"/>
                  </a:ln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7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</p:grpSp>
      <p:pic>
        <p:nvPicPr>
          <p:cNvPr id="2499" name="图片 24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257" y="443747"/>
            <a:ext cx="3390000" cy="2325000"/>
          </a:xfrm>
          <a:prstGeom prst="rect">
            <a:avLst/>
          </a:prstGeom>
        </p:spPr>
      </p:pic>
      <p:sp>
        <p:nvSpPr>
          <p:cNvPr id="2516" name="TextBox 2515">
            <a:extLst>
              <a:ext uri="{FF2B5EF4-FFF2-40B4-BE49-F238E27FC236}">
                <a16:creationId xmlns:a16="http://schemas.microsoft.com/office/drawing/2014/main" id="{BDA4BDC0-5D39-4BC9-BBB0-D5998E57B980}"/>
              </a:ext>
            </a:extLst>
          </p:cNvPr>
          <p:cNvSpPr txBox="1"/>
          <p:nvPr/>
        </p:nvSpPr>
        <p:spPr>
          <a:xfrm rot="20943284">
            <a:off x="2492633" y="1965789"/>
            <a:ext cx="72240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5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Mối quan hệ giữa đài phát thanh và máy thu thanh.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500" name="Picture 2499" descr="A picture containing camera, stereo&#10;&#10;Description automatically generated">
            <a:extLst>
              <a:ext uri="{FF2B5EF4-FFF2-40B4-BE49-F238E27FC236}">
                <a16:creationId xmlns:a16="http://schemas.microsoft.com/office/drawing/2014/main" id="{FD5B6B8E-3F2C-4E85-8C10-9CBE3A5C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919" y="3841696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07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8000">
        <p:fade/>
      </p:transition>
    </mc:Choice>
    <mc:Fallback xmlns="">
      <p:transition spd="med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">
            <a:extLst>
              <a:ext uri="{FF2B5EF4-FFF2-40B4-BE49-F238E27FC236}">
                <a16:creationId xmlns:a16="http://schemas.microsoft.com/office/drawing/2014/main" id="{CA0E8DB7-2696-4DCC-9CF2-811ED9E3ADC0}"/>
              </a:ext>
            </a:extLst>
          </p:cNvPr>
          <p:cNvSpPr txBox="1"/>
          <p:nvPr/>
        </p:nvSpPr>
        <p:spPr>
          <a:xfrm>
            <a:off x="1323204" y="179694"/>
            <a:ext cx="9928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Quan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sát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hình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2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và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nhận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xét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mối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quan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hệ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giữa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máy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thu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thanh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và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đài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phát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thanh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文本框 12">
            <a:extLst>
              <a:ext uri="{FF2B5EF4-FFF2-40B4-BE49-F238E27FC236}">
                <a16:creationId xmlns:a16="http://schemas.microsoft.com/office/drawing/2014/main" id="{5BA3C2F8-C28F-4C72-B377-B28E77DDA08D}"/>
              </a:ext>
            </a:extLst>
          </p:cNvPr>
          <p:cNvSpPr txBox="1"/>
          <p:nvPr/>
        </p:nvSpPr>
        <p:spPr>
          <a:xfrm>
            <a:off x="637240" y="327809"/>
            <a:ext cx="685964" cy="584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02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81C3C8-CE56-4203-A5C3-B82CBB7A6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204" y="1349879"/>
            <a:ext cx="4333458" cy="5328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40BD128-BF1D-4884-98D7-8477E5BB6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52836"/>
            <a:ext cx="4220845" cy="5213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9481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0238886E-369C-4398-9389-BB3B7670EB61}"/>
              </a:ext>
            </a:extLst>
          </p:cNvPr>
          <p:cNvGrpSpPr/>
          <p:nvPr/>
        </p:nvGrpSpPr>
        <p:grpSpPr>
          <a:xfrm>
            <a:off x="223520" y="345440"/>
            <a:ext cx="11653520" cy="1289639"/>
            <a:chOff x="223520" y="345440"/>
            <a:chExt cx="11653520" cy="1289639"/>
          </a:xfrm>
        </p:grpSpPr>
        <p:grpSp>
          <p:nvGrpSpPr>
            <p:cNvPr id="17" name="组合 48">
              <a:extLst>
                <a:ext uri="{FF2B5EF4-FFF2-40B4-BE49-F238E27FC236}">
                  <a16:creationId xmlns:a16="http://schemas.microsoft.com/office/drawing/2014/main" id="{0BE9AED8-E7A0-4147-8FC0-D43CCD06F150}"/>
                </a:ext>
              </a:extLst>
            </p:cNvPr>
            <p:cNvGrpSpPr/>
            <p:nvPr/>
          </p:nvGrpSpPr>
          <p:grpSpPr>
            <a:xfrm>
              <a:off x="223520" y="345440"/>
              <a:ext cx="11653520" cy="1289639"/>
              <a:chOff x="2900496" y="1028113"/>
              <a:chExt cx="6336001" cy="3420001"/>
            </a:xfrm>
          </p:grpSpPr>
          <p:sp>
            <p:nvSpPr>
              <p:cNvPr id="18" name="任意多边形: 形状 45">
                <a:extLst>
                  <a:ext uri="{FF2B5EF4-FFF2-40B4-BE49-F238E27FC236}">
                    <a16:creationId xmlns:a16="http://schemas.microsoft.com/office/drawing/2014/main" id="{E464883A-850C-41FB-A356-0EB0796313EA}"/>
                  </a:ext>
                </a:extLst>
              </p:cNvPr>
              <p:cNvSpPr/>
              <p:nvPr/>
            </p:nvSpPr>
            <p:spPr>
              <a:xfrm>
                <a:off x="2900496" y="1028113"/>
                <a:ext cx="6336001" cy="3420001"/>
              </a:xfrm>
              <a:prstGeom prst="roundRect">
                <a:avLst/>
              </a:prstGeom>
              <a:solidFill>
                <a:srgbClr val="FFC715"/>
              </a:solidFill>
              <a:ln>
                <a:solidFill>
                  <a:schemeClr val="bg1"/>
                </a:solidFill>
              </a:ln>
              <a:effectLst>
                <a:outerShdw blurRad="50800" dist="38100" dir="2700000" sx="101000" sy="101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任意多边形: 形状 44">
                <a:extLst>
                  <a:ext uri="{FF2B5EF4-FFF2-40B4-BE49-F238E27FC236}">
                    <a16:creationId xmlns:a16="http://schemas.microsoft.com/office/drawing/2014/main" id="{24D0785F-F5D1-4653-8CD9-7F1A32C7F497}"/>
                  </a:ext>
                </a:extLst>
              </p:cNvPr>
              <p:cNvSpPr/>
              <p:nvPr/>
            </p:nvSpPr>
            <p:spPr>
              <a:xfrm>
                <a:off x="2997347" y="1084832"/>
                <a:ext cx="6192000" cy="3312000"/>
              </a:xfrm>
              <a:prstGeom prst="roundRect">
                <a:avLst/>
              </a:prstGeom>
              <a:noFill/>
              <a:ln w="25400">
                <a:solidFill>
                  <a:srgbClr val="215968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BD8847A-69B9-4277-B541-6FF12D9B25F4}"/>
                </a:ext>
              </a:extLst>
            </p:cNvPr>
            <p:cNvSpPr txBox="1"/>
            <p:nvPr/>
          </p:nvSpPr>
          <p:spPr>
            <a:xfrm>
              <a:off x="561520" y="451650"/>
              <a:ext cx="1127215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vi-VN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ìm từ thích hợp và hoàn thiện câu dưới đây để thể hiện mối quan hệ giữa máy thu thanh và đài phát thanh?</a:t>
              </a:r>
              <a:endPara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4333CAA-B9D6-4605-87F2-3897E4368570}"/>
              </a:ext>
            </a:extLst>
          </p:cNvPr>
          <p:cNvGrpSpPr/>
          <p:nvPr/>
        </p:nvGrpSpPr>
        <p:grpSpPr>
          <a:xfrm>
            <a:off x="223521" y="2641600"/>
            <a:ext cx="11610158" cy="2641600"/>
            <a:chOff x="812800" y="2641600"/>
            <a:chExt cx="10342880" cy="26416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71056BE-5FFA-490B-82CE-D683710B216E}"/>
                </a:ext>
              </a:extLst>
            </p:cNvPr>
            <p:cNvSpPr/>
            <p:nvPr/>
          </p:nvSpPr>
          <p:spPr>
            <a:xfrm>
              <a:off x="812800" y="2641600"/>
              <a:ext cx="10342880" cy="2641600"/>
            </a:xfrm>
            <a:prstGeom prst="rect">
              <a:avLst/>
            </a:prstGeom>
            <a:solidFill>
              <a:srgbClr val="00B050"/>
            </a:solidFill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822C8AE-F0CF-4E1C-9716-054F188C0F65}"/>
                </a:ext>
              </a:extLst>
            </p:cNvPr>
            <p:cNvSpPr txBox="1"/>
            <p:nvPr/>
          </p:nvSpPr>
          <p:spPr>
            <a:xfrm>
              <a:off x="1238841" y="2905760"/>
              <a:ext cx="9703479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…….(1)…….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nơi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sản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xuất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chương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phát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thanh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phát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hiệu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truyền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thanh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qua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ăng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ten.</a:t>
              </a:r>
            </a:p>
            <a:p>
              <a:pPr algn="just"/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….…(2)….….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thiết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thu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nhận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hiệu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truyền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thanh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qua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ăng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ten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phát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ra </a:t>
              </a:r>
              <a:r>
                <a:rPr lang="en-US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loa</a:t>
              </a: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2E4DA62-68F7-4B5E-AA77-A0F2DBA702C1}"/>
              </a:ext>
            </a:extLst>
          </p:cNvPr>
          <p:cNvSpPr/>
          <p:nvPr/>
        </p:nvSpPr>
        <p:spPr>
          <a:xfrm>
            <a:off x="223520" y="2885440"/>
            <a:ext cx="2976881" cy="59436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Đài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B889B03-BD16-4D4F-A342-96B5CC7BF28E}"/>
              </a:ext>
            </a:extLst>
          </p:cNvPr>
          <p:cNvSpPr/>
          <p:nvPr/>
        </p:nvSpPr>
        <p:spPr>
          <a:xfrm>
            <a:off x="223519" y="3926651"/>
            <a:ext cx="2976881" cy="59436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59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8000">
        <p:fade/>
      </p:transition>
    </mc:Choice>
    <mc:Fallback xmlns="">
      <p:transition spd="med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peech Bubble: Rectangle with Corners Rounded 4">
            <a:extLst>
              <a:ext uri="{FF2B5EF4-FFF2-40B4-BE49-F238E27FC236}">
                <a16:creationId xmlns:a16="http://schemas.microsoft.com/office/drawing/2014/main" id="{8AD15AAA-BD02-422A-A303-758B01279F11}"/>
              </a:ext>
            </a:extLst>
          </p:cNvPr>
          <p:cNvSpPr/>
          <p:nvPr/>
        </p:nvSpPr>
        <p:spPr>
          <a:xfrm flipH="1">
            <a:off x="4898568" y="413657"/>
            <a:ext cx="7151917" cy="448491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Đài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phát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thanh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hay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gọi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Đài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(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Anh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“Radio The Voice of Vietnam,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VOV),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1945,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trụ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sở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tại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Nội</a:t>
            </a:r>
            <a:r>
              <a:rPr lang="en-US" sz="4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Đài Tiếng nói Việt Nam thông báo về việc nâng cấp trạm phát sóng - Kênh  truyền hình Đài Tiếng nói Việt Nam - VOVTV">
            <a:extLst>
              <a:ext uri="{FF2B5EF4-FFF2-40B4-BE49-F238E27FC236}">
                <a16:creationId xmlns:a16="http://schemas.microsoft.com/office/drawing/2014/main" id="{7F9806C1-B22E-40FB-89CC-6CA9A412D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4" y="3750129"/>
            <a:ext cx="4572000" cy="28575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02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8000">
        <p:fade/>
      </p:transition>
    </mc:Choice>
    <mc:Fallback xmlns="">
      <p:transition spd="med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/>
          <a:srcRect l="1069" t="2602" r="448" b="513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5406" y="469084"/>
            <a:ext cx="3525249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7244" y="5437905"/>
            <a:ext cx="623568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832153" y="4228215"/>
            <a:ext cx="13279964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81574" y="5124418"/>
            <a:ext cx="13107348" cy="185275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50307" y="3674657"/>
            <a:ext cx="3901133" cy="315312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272124"/>
            <a:ext cx="3075000" cy="3030000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4398219" y="736402"/>
            <a:ext cx="6586223" cy="3365012"/>
            <a:chOff x="-6300496" y="5642681"/>
            <a:chExt cx="23412450" cy="11961811"/>
          </a:xfrm>
        </p:grpSpPr>
        <p:grpSp>
          <p:nvGrpSpPr>
            <p:cNvPr id="10" name="组合 9"/>
            <p:cNvGrpSpPr/>
            <p:nvPr/>
          </p:nvGrpSpPr>
          <p:grpSpPr>
            <a:xfrm>
              <a:off x="-6300496" y="5642681"/>
              <a:ext cx="23412450" cy="11961811"/>
              <a:chOff x="2619060" y="-3486152"/>
              <a:chExt cx="23412450" cy="11961811"/>
            </a:xfrm>
          </p:grpSpPr>
          <p:sp>
            <p:nvSpPr>
              <p:cNvPr id="12" name="Freeform 17"/>
              <p:cNvSpPr>
                <a:spLocks/>
              </p:cNvSpPr>
              <p:nvPr/>
            </p:nvSpPr>
            <p:spPr bwMode="auto">
              <a:xfrm>
                <a:off x="2619060" y="-3486152"/>
                <a:ext cx="23412450" cy="11961811"/>
              </a:xfrm>
              <a:custGeom>
                <a:avLst/>
                <a:gdLst>
                  <a:gd name="T0" fmla="*/ 6162 w 6240"/>
                  <a:gd name="T1" fmla="*/ 1623 h 3187"/>
                  <a:gd name="T2" fmla="*/ 5815 w 6240"/>
                  <a:gd name="T3" fmla="*/ 1475 h 3187"/>
                  <a:gd name="T4" fmla="*/ 5648 w 6240"/>
                  <a:gd name="T5" fmla="*/ 1078 h 3187"/>
                  <a:gd name="T6" fmla="*/ 5183 w 6240"/>
                  <a:gd name="T7" fmla="*/ 1111 h 3187"/>
                  <a:gd name="T8" fmla="*/ 4394 w 6240"/>
                  <a:gd name="T9" fmla="*/ 438 h 3187"/>
                  <a:gd name="T10" fmla="*/ 3898 w 6240"/>
                  <a:gd name="T11" fmla="*/ 588 h 3187"/>
                  <a:gd name="T12" fmla="*/ 3775 w 6240"/>
                  <a:gd name="T13" fmla="*/ 512 h 3187"/>
                  <a:gd name="T14" fmla="*/ 3092 w 6240"/>
                  <a:gd name="T15" fmla="*/ 666 h 3187"/>
                  <a:gd name="T16" fmla="*/ 1957 w 6240"/>
                  <a:gd name="T17" fmla="*/ 101 h 3187"/>
                  <a:gd name="T18" fmla="*/ 1174 w 6240"/>
                  <a:gd name="T19" fmla="*/ 1067 h 3187"/>
                  <a:gd name="T20" fmla="*/ 622 w 6240"/>
                  <a:gd name="T21" fmla="*/ 1134 h 3187"/>
                  <a:gd name="T22" fmla="*/ 510 w 6240"/>
                  <a:gd name="T23" fmla="*/ 1637 h 3187"/>
                  <a:gd name="T24" fmla="*/ 62 w 6240"/>
                  <a:gd name="T25" fmla="*/ 1901 h 3187"/>
                  <a:gd name="T26" fmla="*/ 295 w 6240"/>
                  <a:gd name="T27" fmla="*/ 2321 h 3187"/>
                  <a:gd name="T28" fmla="*/ 445 w 6240"/>
                  <a:gd name="T29" fmla="*/ 2325 h 3187"/>
                  <a:gd name="T30" fmla="*/ 500 w 6240"/>
                  <a:gd name="T31" fmla="*/ 2309 h 3187"/>
                  <a:gd name="T32" fmla="*/ 518 w 6240"/>
                  <a:gd name="T33" fmla="*/ 2377 h 3187"/>
                  <a:gd name="T34" fmla="*/ 548 w 6240"/>
                  <a:gd name="T35" fmla="*/ 2483 h 3187"/>
                  <a:gd name="T36" fmla="*/ 545 w 6240"/>
                  <a:gd name="T37" fmla="*/ 2597 h 3187"/>
                  <a:gd name="T38" fmla="*/ 1395 w 6240"/>
                  <a:gd name="T39" fmla="*/ 3145 h 3187"/>
                  <a:gd name="T40" fmla="*/ 1977 w 6240"/>
                  <a:gd name="T41" fmla="*/ 2871 h 3187"/>
                  <a:gd name="T42" fmla="*/ 2543 w 6240"/>
                  <a:gd name="T43" fmla="*/ 2741 h 3187"/>
                  <a:gd name="T44" fmla="*/ 2913 w 6240"/>
                  <a:gd name="T45" fmla="*/ 2879 h 3187"/>
                  <a:gd name="T46" fmla="*/ 2971 w 6240"/>
                  <a:gd name="T47" fmla="*/ 2869 h 3187"/>
                  <a:gd name="T48" fmla="*/ 3525 w 6240"/>
                  <a:gd name="T49" fmla="*/ 3033 h 3187"/>
                  <a:gd name="T50" fmla="*/ 4107 w 6240"/>
                  <a:gd name="T51" fmla="*/ 2652 h 3187"/>
                  <a:gd name="T52" fmla="*/ 4129 w 6240"/>
                  <a:gd name="T53" fmla="*/ 2625 h 3187"/>
                  <a:gd name="T54" fmla="*/ 4187 w 6240"/>
                  <a:gd name="T55" fmla="*/ 2624 h 3187"/>
                  <a:gd name="T56" fmla="*/ 4784 w 6240"/>
                  <a:gd name="T57" fmla="*/ 2729 h 3187"/>
                  <a:gd name="T58" fmla="*/ 5306 w 6240"/>
                  <a:gd name="T59" fmla="*/ 2863 h 3187"/>
                  <a:gd name="T60" fmla="*/ 5927 w 6240"/>
                  <a:gd name="T61" fmla="*/ 2274 h 3187"/>
                  <a:gd name="T62" fmla="*/ 5908 w 6240"/>
                  <a:gd name="T63" fmla="*/ 2181 h 3187"/>
                  <a:gd name="T64" fmla="*/ 5917 w 6240"/>
                  <a:gd name="T65" fmla="*/ 2088 h 3187"/>
                  <a:gd name="T66" fmla="*/ 5922 w 6240"/>
                  <a:gd name="T67" fmla="*/ 2029 h 3187"/>
                  <a:gd name="T68" fmla="*/ 5970 w 6240"/>
                  <a:gd name="T69" fmla="*/ 2033 h 3187"/>
                  <a:gd name="T70" fmla="*/ 6031 w 6240"/>
                  <a:gd name="T71" fmla="*/ 2006 h 3187"/>
                  <a:gd name="T72" fmla="*/ 6162 w 6240"/>
                  <a:gd name="T73" fmla="*/ 1623 h 3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240" h="3187">
                    <a:moveTo>
                      <a:pt x="6162" y="1623"/>
                    </a:moveTo>
                    <a:cubicBezTo>
                      <a:pt x="6086" y="1483"/>
                      <a:pt x="5970" y="1431"/>
                      <a:pt x="5815" y="1475"/>
                    </a:cubicBezTo>
                    <a:cubicBezTo>
                      <a:pt x="5855" y="1326"/>
                      <a:pt x="5791" y="1161"/>
                      <a:pt x="5648" y="1078"/>
                    </a:cubicBezTo>
                    <a:cubicBezTo>
                      <a:pt x="5503" y="993"/>
                      <a:pt x="5313" y="1014"/>
                      <a:pt x="5183" y="1111"/>
                    </a:cubicBezTo>
                    <a:cubicBezTo>
                      <a:pt x="5144" y="747"/>
                      <a:pt x="4789" y="445"/>
                      <a:pt x="4394" y="438"/>
                    </a:cubicBezTo>
                    <a:cubicBezTo>
                      <a:pt x="4213" y="435"/>
                      <a:pt x="4041" y="492"/>
                      <a:pt x="3898" y="588"/>
                    </a:cubicBezTo>
                    <a:cubicBezTo>
                      <a:pt x="3861" y="558"/>
                      <a:pt x="3820" y="532"/>
                      <a:pt x="3775" y="512"/>
                    </a:cubicBezTo>
                    <a:cubicBezTo>
                      <a:pt x="3546" y="415"/>
                      <a:pt x="3261" y="488"/>
                      <a:pt x="3092" y="666"/>
                    </a:cubicBezTo>
                    <a:cubicBezTo>
                      <a:pt x="2916" y="265"/>
                      <a:pt x="2431" y="0"/>
                      <a:pt x="1957" y="101"/>
                    </a:cubicBezTo>
                    <a:cubicBezTo>
                      <a:pt x="1495" y="198"/>
                      <a:pt x="1144" y="632"/>
                      <a:pt x="1174" y="1067"/>
                    </a:cubicBezTo>
                    <a:cubicBezTo>
                      <a:pt x="1000" y="983"/>
                      <a:pt x="774" y="1001"/>
                      <a:pt x="622" y="1134"/>
                    </a:cubicBezTo>
                    <a:cubicBezTo>
                      <a:pt x="472" y="1264"/>
                      <a:pt x="431" y="1471"/>
                      <a:pt x="510" y="1637"/>
                    </a:cubicBezTo>
                    <a:cubicBezTo>
                      <a:pt x="319" y="1619"/>
                      <a:pt x="122" y="1720"/>
                      <a:pt x="62" y="1901"/>
                    </a:cubicBezTo>
                    <a:cubicBezTo>
                      <a:pt x="0" y="2083"/>
                      <a:pt x="96" y="2276"/>
                      <a:pt x="295" y="2321"/>
                    </a:cubicBezTo>
                    <a:cubicBezTo>
                      <a:pt x="344" y="2332"/>
                      <a:pt x="395" y="2334"/>
                      <a:pt x="445" y="2325"/>
                    </a:cubicBezTo>
                    <a:cubicBezTo>
                      <a:pt x="451" y="2323"/>
                      <a:pt x="496" y="2307"/>
                      <a:pt x="500" y="2309"/>
                    </a:cubicBezTo>
                    <a:cubicBezTo>
                      <a:pt x="516" y="2315"/>
                      <a:pt x="515" y="2362"/>
                      <a:pt x="518" y="2377"/>
                    </a:cubicBezTo>
                    <a:cubicBezTo>
                      <a:pt x="526" y="2413"/>
                      <a:pt x="536" y="2449"/>
                      <a:pt x="548" y="2483"/>
                    </a:cubicBezTo>
                    <a:cubicBezTo>
                      <a:pt x="543" y="2520"/>
                      <a:pt x="542" y="2558"/>
                      <a:pt x="545" y="2597"/>
                    </a:cubicBezTo>
                    <a:cubicBezTo>
                      <a:pt x="576" y="2942"/>
                      <a:pt x="956" y="3187"/>
                      <a:pt x="1395" y="3145"/>
                    </a:cubicBezTo>
                    <a:cubicBezTo>
                      <a:pt x="1635" y="3122"/>
                      <a:pt x="1843" y="3018"/>
                      <a:pt x="1977" y="2871"/>
                    </a:cubicBezTo>
                    <a:cubicBezTo>
                      <a:pt x="2169" y="2920"/>
                      <a:pt x="2387" y="2875"/>
                      <a:pt x="2543" y="2741"/>
                    </a:cubicBezTo>
                    <a:cubicBezTo>
                      <a:pt x="2629" y="2842"/>
                      <a:pt x="2773" y="2893"/>
                      <a:pt x="2913" y="2879"/>
                    </a:cubicBezTo>
                    <a:cubicBezTo>
                      <a:pt x="2933" y="2877"/>
                      <a:pt x="2952" y="2874"/>
                      <a:pt x="2971" y="2869"/>
                    </a:cubicBezTo>
                    <a:cubicBezTo>
                      <a:pt x="3103" y="2988"/>
                      <a:pt x="3305" y="3054"/>
                      <a:pt x="3525" y="3033"/>
                    </a:cubicBezTo>
                    <a:cubicBezTo>
                      <a:pt x="3800" y="3007"/>
                      <a:pt x="4024" y="2851"/>
                      <a:pt x="4107" y="2652"/>
                    </a:cubicBezTo>
                    <a:cubicBezTo>
                      <a:pt x="4115" y="2643"/>
                      <a:pt x="4122" y="2634"/>
                      <a:pt x="4129" y="2625"/>
                    </a:cubicBezTo>
                    <a:cubicBezTo>
                      <a:pt x="4148" y="2626"/>
                      <a:pt x="4168" y="2625"/>
                      <a:pt x="4187" y="2624"/>
                    </a:cubicBezTo>
                    <a:cubicBezTo>
                      <a:pt x="4343" y="2791"/>
                      <a:pt x="4592" y="2819"/>
                      <a:pt x="4784" y="2729"/>
                    </a:cubicBezTo>
                    <a:cubicBezTo>
                      <a:pt x="4917" y="2829"/>
                      <a:pt x="5104" y="2882"/>
                      <a:pt x="5306" y="2863"/>
                    </a:cubicBezTo>
                    <a:cubicBezTo>
                      <a:pt x="5674" y="2827"/>
                      <a:pt x="5952" y="2564"/>
                      <a:pt x="5927" y="2274"/>
                    </a:cubicBezTo>
                    <a:cubicBezTo>
                      <a:pt x="5924" y="2242"/>
                      <a:pt x="5918" y="2211"/>
                      <a:pt x="5908" y="2181"/>
                    </a:cubicBezTo>
                    <a:cubicBezTo>
                      <a:pt x="5913" y="2150"/>
                      <a:pt x="5916" y="2119"/>
                      <a:pt x="5917" y="2088"/>
                    </a:cubicBezTo>
                    <a:cubicBezTo>
                      <a:pt x="5917" y="2075"/>
                      <a:pt x="5910" y="2037"/>
                      <a:pt x="5922" y="2029"/>
                    </a:cubicBezTo>
                    <a:cubicBezTo>
                      <a:pt x="5924" y="2027"/>
                      <a:pt x="5964" y="2033"/>
                      <a:pt x="5970" y="2033"/>
                    </a:cubicBezTo>
                    <a:cubicBezTo>
                      <a:pt x="6012" y="2033"/>
                      <a:pt x="5993" y="2023"/>
                      <a:pt x="6031" y="2006"/>
                    </a:cubicBezTo>
                    <a:cubicBezTo>
                      <a:pt x="6189" y="1938"/>
                      <a:pt x="6240" y="1763"/>
                      <a:pt x="6162" y="1623"/>
                    </a:cubicBezTo>
                  </a:path>
                </a:pathLst>
              </a:custGeom>
              <a:solidFill>
                <a:srgbClr val="1D9B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1D9BB8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" name="Freeform 21"/>
              <p:cNvSpPr>
                <a:spLocks/>
              </p:cNvSpPr>
              <p:nvPr/>
            </p:nvSpPr>
            <p:spPr bwMode="auto">
              <a:xfrm>
                <a:off x="2815908" y="-3221038"/>
                <a:ext cx="23007638" cy="11434764"/>
              </a:xfrm>
              <a:custGeom>
                <a:avLst/>
                <a:gdLst>
                  <a:gd name="T0" fmla="*/ 6056 w 6132"/>
                  <a:gd name="T1" fmla="*/ 1551 h 3046"/>
                  <a:gd name="T2" fmla="*/ 5716 w 6132"/>
                  <a:gd name="T3" fmla="*/ 1410 h 3046"/>
                  <a:gd name="T4" fmla="*/ 5551 w 6132"/>
                  <a:gd name="T5" fmla="*/ 1030 h 3046"/>
                  <a:gd name="T6" fmla="*/ 5094 w 6132"/>
                  <a:gd name="T7" fmla="*/ 1061 h 3046"/>
                  <a:gd name="T8" fmla="*/ 4319 w 6132"/>
                  <a:gd name="T9" fmla="*/ 418 h 3046"/>
                  <a:gd name="T10" fmla="*/ 3831 w 6132"/>
                  <a:gd name="T11" fmla="*/ 561 h 3046"/>
                  <a:gd name="T12" fmla="*/ 3710 w 6132"/>
                  <a:gd name="T13" fmla="*/ 490 h 3046"/>
                  <a:gd name="T14" fmla="*/ 3039 w 6132"/>
                  <a:gd name="T15" fmla="*/ 636 h 3046"/>
                  <a:gd name="T16" fmla="*/ 1923 w 6132"/>
                  <a:gd name="T17" fmla="*/ 96 h 3046"/>
                  <a:gd name="T18" fmla="*/ 1153 w 6132"/>
                  <a:gd name="T19" fmla="*/ 1019 h 3046"/>
                  <a:gd name="T20" fmla="*/ 611 w 6132"/>
                  <a:gd name="T21" fmla="*/ 1084 h 3046"/>
                  <a:gd name="T22" fmla="*/ 500 w 6132"/>
                  <a:gd name="T23" fmla="*/ 1564 h 3046"/>
                  <a:gd name="T24" fmla="*/ 60 w 6132"/>
                  <a:gd name="T25" fmla="*/ 1817 h 3046"/>
                  <a:gd name="T26" fmla="*/ 289 w 6132"/>
                  <a:gd name="T27" fmla="*/ 2218 h 3046"/>
                  <a:gd name="T28" fmla="*/ 437 w 6132"/>
                  <a:gd name="T29" fmla="*/ 2222 h 3046"/>
                  <a:gd name="T30" fmla="*/ 491 w 6132"/>
                  <a:gd name="T31" fmla="*/ 2206 h 3046"/>
                  <a:gd name="T32" fmla="*/ 509 w 6132"/>
                  <a:gd name="T33" fmla="*/ 2272 h 3046"/>
                  <a:gd name="T34" fmla="*/ 538 w 6132"/>
                  <a:gd name="T35" fmla="*/ 2373 h 3046"/>
                  <a:gd name="T36" fmla="*/ 535 w 6132"/>
                  <a:gd name="T37" fmla="*/ 2482 h 3046"/>
                  <a:gd name="T38" fmla="*/ 1371 w 6132"/>
                  <a:gd name="T39" fmla="*/ 3006 h 3046"/>
                  <a:gd name="T40" fmla="*/ 1943 w 6132"/>
                  <a:gd name="T41" fmla="*/ 2744 h 3046"/>
                  <a:gd name="T42" fmla="*/ 2500 w 6132"/>
                  <a:gd name="T43" fmla="*/ 2620 h 3046"/>
                  <a:gd name="T44" fmla="*/ 2862 w 6132"/>
                  <a:gd name="T45" fmla="*/ 2751 h 3046"/>
                  <a:gd name="T46" fmla="*/ 2920 w 6132"/>
                  <a:gd name="T47" fmla="*/ 2742 h 3046"/>
                  <a:gd name="T48" fmla="*/ 3464 w 6132"/>
                  <a:gd name="T49" fmla="*/ 2899 h 3046"/>
                  <a:gd name="T50" fmla="*/ 4037 w 6132"/>
                  <a:gd name="T51" fmla="*/ 2534 h 3046"/>
                  <a:gd name="T52" fmla="*/ 4058 w 6132"/>
                  <a:gd name="T53" fmla="*/ 2509 h 3046"/>
                  <a:gd name="T54" fmla="*/ 4115 w 6132"/>
                  <a:gd name="T55" fmla="*/ 2508 h 3046"/>
                  <a:gd name="T56" fmla="*/ 4702 w 6132"/>
                  <a:gd name="T57" fmla="*/ 2608 h 3046"/>
                  <a:gd name="T58" fmla="*/ 5215 w 6132"/>
                  <a:gd name="T59" fmla="*/ 2736 h 3046"/>
                  <a:gd name="T60" fmla="*/ 5825 w 6132"/>
                  <a:gd name="T61" fmla="*/ 2173 h 3046"/>
                  <a:gd name="T62" fmla="*/ 5807 w 6132"/>
                  <a:gd name="T63" fmla="*/ 2084 h 3046"/>
                  <a:gd name="T64" fmla="*/ 5816 w 6132"/>
                  <a:gd name="T65" fmla="*/ 1996 h 3046"/>
                  <a:gd name="T66" fmla="*/ 5820 w 6132"/>
                  <a:gd name="T67" fmla="*/ 1939 h 3046"/>
                  <a:gd name="T68" fmla="*/ 5867 w 6132"/>
                  <a:gd name="T69" fmla="*/ 1943 h 3046"/>
                  <a:gd name="T70" fmla="*/ 5944 w 6132"/>
                  <a:gd name="T71" fmla="*/ 1917 h 3046"/>
                  <a:gd name="T72" fmla="*/ 6056 w 6132"/>
                  <a:gd name="T73" fmla="*/ 1551 h 30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132" h="3046">
                    <a:moveTo>
                      <a:pt x="6056" y="1551"/>
                    </a:moveTo>
                    <a:cubicBezTo>
                      <a:pt x="5980" y="1417"/>
                      <a:pt x="5867" y="1367"/>
                      <a:pt x="5716" y="1410"/>
                    </a:cubicBezTo>
                    <a:cubicBezTo>
                      <a:pt x="5755" y="1268"/>
                      <a:pt x="5692" y="1110"/>
                      <a:pt x="5551" y="1030"/>
                    </a:cubicBezTo>
                    <a:cubicBezTo>
                      <a:pt x="5409" y="949"/>
                      <a:pt x="5222" y="969"/>
                      <a:pt x="5094" y="1061"/>
                    </a:cubicBezTo>
                    <a:cubicBezTo>
                      <a:pt x="5056" y="714"/>
                      <a:pt x="4707" y="425"/>
                      <a:pt x="4319" y="418"/>
                    </a:cubicBezTo>
                    <a:cubicBezTo>
                      <a:pt x="4141" y="415"/>
                      <a:pt x="3971" y="470"/>
                      <a:pt x="3831" y="561"/>
                    </a:cubicBezTo>
                    <a:cubicBezTo>
                      <a:pt x="3795" y="533"/>
                      <a:pt x="3755" y="508"/>
                      <a:pt x="3710" y="490"/>
                    </a:cubicBezTo>
                    <a:cubicBezTo>
                      <a:pt x="3485" y="397"/>
                      <a:pt x="3205" y="466"/>
                      <a:pt x="3039" y="636"/>
                    </a:cubicBezTo>
                    <a:cubicBezTo>
                      <a:pt x="2866" y="253"/>
                      <a:pt x="2389" y="0"/>
                      <a:pt x="1923" y="96"/>
                    </a:cubicBezTo>
                    <a:cubicBezTo>
                      <a:pt x="1469" y="189"/>
                      <a:pt x="1124" y="604"/>
                      <a:pt x="1153" y="1019"/>
                    </a:cubicBezTo>
                    <a:cubicBezTo>
                      <a:pt x="983" y="939"/>
                      <a:pt x="761" y="957"/>
                      <a:pt x="611" y="1084"/>
                    </a:cubicBezTo>
                    <a:cubicBezTo>
                      <a:pt x="464" y="1208"/>
                      <a:pt x="424" y="1406"/>
                      <a:pt x="500" y="1564"/>
                    </a:cubicBezTo>
                    <a:cubicBezTo>
                      <a:pt x="313" y="1548"/>
                      <a:pt x="120" y="1644"/>
                      <a:pt x="60" y="1817"/>
                    </a:cubicBezTo>
                    <a:cubicBezTo>
                      <a:pt x="0" y="1991"/>
                      <a:pt x="94" y="2175"/>
                      <a:pt x="289" y="2218"/>
                    </a:cubicBezTo>
                    <a:cubicBezTo>
                      <a:pt x="337" y="2229"/>
                      <a:pt x="388" y="2231"/>
                      <a:pt x="437" y="2222"/>
                    </a:cubicBezTo>
                    <a:cubicBezTo>
                      <a:pt x="443" y="2220"/>
                      <a:pt x="488" y="2205"/>
                      <a:pt x="491" y="2206"/>
                    </a:cubicBezTo>
                    <a:cubicBezTo>
                      <a:pt x="506" y="2212"/>
                      <a:pt x="506" y="2257"/>
                      <a:pt x="509" y="2272"/>
                    </a:cubicBezTo>
                    <a:cubicBezTo>
                      <a:pt x="516" y="2306"/>
                      <a:pt x="526" y="2340"/>
                      <a:pt x="538" y="2373"/>
                    </a:cubicBezTo>
                    <a:cubicBezTo>
                      <a:pt x="533" y="2409"/>
                      <a:pt x="532" y="2445"/>
                      <a:pt x="535" y="2482"/>
                    </a:cubicBezTo>
                    <a:cubicBezTo>
                      <a:pt x="565" y="2811"/>
                      <a:pt x="939" y="3046"/>
                      <a:pt x="1371" y="3006"/>
                    </a:cubicBezTo>
                    <a:cubicBezTo>
                      <a:pt x="1607" y="2984"/>
                      <a:pt x="1812" y="2884"/>
                      <a:pt x="1943" y="2744"/>
                    </a:cubicBezTo>
                    <a:cubicBezTo>
                      <a:pt x="2132" y="2790"/>
                      <a:pt x="2346" y="2747"/>
                      <a:pt x="2500" y="2620"/>
                    </a:cubicBezTo>
                    <a:cubicBezTo>
                      <a:pt x="2583" y="2716"/>
                      <a:pt x="2725" y="2765"/>
                      <a:pt x="2862" y="2751"/>
                    </a:cubicBezTo>
                    <a:cubicBezTo>
                      <a:pt x="2882" y="2749"/>
                      <a:pt x="2901" y="2746"/>
                      <a:pt x="2920" y="2742"/>
                    </a:cubicBezTo>
                    <a:cubicBezTo>
                      <a:pt x="3050" y="2856"/>
                      <a:pt x="3248" y="2919"/>
                      <a:pt x="3464" y="2899"/>
                    </a:cubicBezTo>
                    <a:cubicBezTo>
                      <a:pt x="3735" y="2874"/>
                      <a:pt x="3955" y="2725"/>
                      <a:pt x="4037" y="2534"/>
                    </a:cubicBezTo>
                    <a:cubicBezTo>
                      <a:pt x="4044" y="2526"/>
                      <a:pt x="4051" y="2517"/>
                      <a:pt x="4058" y="2509"/>
                    </a:cubicBezTo>
                    <a:cubicBezTo>
                      <a:pt x="4077" y="2509"/>
                      <a:pt x="4096" y="2509"/>
                      <a:pt x="4115" y="2508"/>
                    </a:cubicBezTo>
                    <a:cubicBezTo>
                      <a:pt x="4269" y="2667"/>
                      <a:pt x="4513" y="2694"/>
                      <a:pt x="4702" y="2608"/>
                    </a:cubicBezTo>
                    <a:cubicBezTo>
                      <a:pt x="4832" y="2703"/>
                      <a:pt x="5016" y="2754"/>
                      <a:pt x="5215" y="2736"/>
                    </a:cubicBezTo>
                    <a:cubicBezTo>
                      <a:pt x="5577" y="2702"/>
                      <a:pt x="5851" y="2450"/>
                      <a:pt x="5825" y="2173"/>
                    </a:cubicBezTo>
                    <a:cubicBezTo>
                      <a:pt x="5823" y="2142"/>
                      <a:pt x="5816" y="2113"/>
                      <a:pt x="5807" y="2084"/>
                    </a:cubicBezTo>
                    <a:cubicBezTo>
                      <a:pt x="5812" y="2055"/>
                      <a:pt x="5815" y="2025"/>
                      <a:pt x="5816" y="1996"/>
                    </a:cubicBezTo>
                    <a:cubicBezTo>
                      <a:pt x="5816" y="1983"/>
                      <a:pt x="5809" y="1946"/>
                      <a:pt x="5820" y="1939"/>
                    </a:cubicBezTo>
                    <a:cubicBezTo>
                      <a:pt x="5823" y="1937"/>
                      <a:pt x="5862" y="1943"/>
                      <a:pt x="5867" y="1943"/>
                    </a:cubicBezTo>
                    <a:cubicBezTo>
                      <a:pt x="5909" y="1943"/>
                      <a:pt x="5905" y="1933"/>
                      <a:pt x="5944" y="1917"/>
                    </a:cubicBezTo>
                    <a:cubicBezTo>
                      <a:pt x="6098" y="1852"/>
                      <a:pt x="6132" y="1685"/>
                      <a:pt x="6056" y="1551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1D9BB8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</p:grp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-5737225" y="6362278"/>
              <a:ext cx="22275002" cy="10586251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244" y="-368534"/>
            <a:ext cx="1283567" cy="120615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03666" y="1377670"/>
            <a:ext cx="1796529" cy="86149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8" t="37309" r="28936" b="20270"/>
          <a:stretch/>
        </p:blipFill>
        <p:spPr>
          <a:xfrm>
            <a:off x="8404346" y="3130377"/>
            <a:ext cx="1434748" cy="1235127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16"/>
          <a:srcRect b="57274"/>
          <a:stretch/>
        </p:blipFill>
        <p:spPr>
          <a:xfrm>
            <a:off x="-118672" y="6061472"/>
            <a:ext cx="12566483" cy="7965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E5286F5-B6EE-4598-A8E6-0E0DDEE218D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10011" y="1842231"/>
            <a:ext cx="5005250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1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8000">
        <p:fade/>
      </p:transition>
    </mc:Choice>
    <mc:Fallback xmlns="">
      <p:transition spd="med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8178 0.12685 L 0.78178 0.12716 C 0.77987 0.1071 0.78021 0.08735 0.77691 0.06852 C 0.77587 0.06389 0.77205 0.06049 0.76962 0.0571 C 0.7632 0.04846 0.74636 0.02438 0.73577 0.01451 C 0.71702 -0.00278 0.71598 -0.00062 0.69462 -0.01451 C 0.65851 -0.03827 0.69271 -0.01975 0.65105 -0.03704 C 0.62674 -0.04722 0.61441 -0.05741 0.5856 -0.06389 L 0.54688 -0.07284 C 0.54028 -0.07469 0.53386 -0.07685 0.52761 -0.07747 C 0.51025 -0.07932 0.50278 -0.07994 0.48646 -0.08179 L 0.46945 -0.08395 L 0.39931 -0.08179 C 0.37032 -0.07809 0.36268 -0.06883 0.34115 -0.0571 C 0.33629 -0.05494 0.33125 -0.05339 0.32674 -0.05031 C 0.29705 -0.03488 0.32848 -0.04815 0.29271 -0.03241 C 0.28698 -0.03025 0.28125 -0.02839 0.27587 -0.02593 C 0.25799 -0.01821 0.25678 -0.01636 0.23959 -0.01018 C 0.2323 -0.00772 0.22466 -0.00586 0.21771 -0.00339 C 0.21112 -0.00154 0.20469 0.00154 0.19844 0.0034 C 0.19115 0.00494 0.18351 0.00586 0.17657 0.00772 C 0.10521 0.02624 0.14306 0.02037 0.104 0.02593 C 0.07987 0.02407 0.05504 0.02531 0.03143 0.0213 C 0.02379 0.02006 0.01198 0.01019 0.01198 0.01049 C 0.00955 0.0071 0.0066 0.00432 0.00469 0.00124 C -0.00277 -0.0108 0.00591 -0.00216 -4.72222E-6 -0.00772 " pathEditMode="relative" rAng="0" ptsTypes="AAAAAAAAAAAAAAAAAAAAAAAAAA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97" y="-105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045 0.57284 L 0.34045 0.57315 C 0.33923 0.55772 0.33732 0.52284 0.33472 0.50618 C 0.33142 0.48334 0.32673 0.46513 0.32083 0.44445 C 0.31788 0.43334 0.31475 0.42254 0.31111 0.41235 C 0.30503 0.39445 0.30052 0.37408 0.29166 0.3605 L 0.26666 0.32099 C 0.2625 0.3142 0.25816 0.30803 0.25416 0.30124 L 0.24166 0.27902 C 0.24027 0.28056 0.23836 0.28118 0.2375 0.28396 C 0.23593 0.28982 0.23593 0.29723 0.23472 0.30371 C 0.23333 0.31112 0.23211 0.31852 0.23055 0.32593 C 0.22829 0.33673 0.22048 0.36636 0.21805 0.37284 C 0.21718 0.37531 0.21614 0.37747 0.21527 0.38025 C 0.21354 0.38673 0.21371 0.39291 0.2125 0.4 C 0.2118 0.40402 0.21076 0.40803 0.20972 0.41235 C 0.20486 0.39908 0.20659 0.40618 0.20555 0.38272 C 0.20451 0.35803 0.20399 0.33303 0.20277 0.30865 C 0.20243 0.29908 0.20086 0.26019 0.2 0.24939 C 0.19965 0.24291 0.19826 0.23334 0.19722 0.22717 C 0.19531 0.23766 0.19322 0.24815 0.19166 0.25926 C 0.19062 0.26729 0.19045 0.27593 0.18888 0.28396 C 0.1875 0.29167 0.18507 0.29846 0.18333 0.30618 C 0.17986 0.32223 0.17951 0.33056 0.175 0.34568 C 0.17291 0.35278 0.16822 0.36328 0.16527 0.37038 C 0.1651 0.37161 0.16336 0.38612 0.15972 0.38272 C 0.15694 0.37963 0.15607 0.37284 0.15416 0.36791 C 0.15243 0.35062 0.15104 0.33303 0.14861 0.31605 C 0.14774 0.30926 0.1467 0.30278 0.14583 0.2963 C 0.14531 0.29044 0.14496 0.28457 0.14444 0.27902 C 0.1434 0.26698 0.14357 0.26852 0.14166 0.25926 C 0.13993 0.27439 0.14045 0.27192 0.1375 0.28889 C 0.13663 0.29383 0.13593 0.29877 0.13472 0.30371 C 0.13402 0.3071 0.13281 0.31019 0.13194 0.31359 C 0.13142 0.31575 0.13107 0.31821 0.13055 0.32099 C 0.13003 0.32408 0.13003 0.32747 0.12916 0.33087 C 0.12534 0.3463 0.12604 0.33951 0.12083 0.35062 C 0.1151 0.36297 0.12152 0.35371 0.11388 0.36297 C 0.09687 0.33241 0.11597 0.3713 0.10138 0.29383 C 0.09652 0.26698 0.09496 0.26173 0.09166 0.23457 C 0.08958 0.21729 0.08732 0.2 0.08611 0.18272 C 0.08437 0.15772 0.08541 0.16945 0.08333 0.14815 C 0.07465 0.18396 0.08281 0.14599 0.07777 0.18519 C 0.07638 0.19661 0.07343 0.20772 0.07222 0.21976 C 0.07187 0.2247 0.0717 0.22963 0.07083 0.23457 C 0.07031 0.23735 0.06892 0.2392 0.06805 0.24198 C 0.06718 0.24538 0.06579 0.25587 0.06527 0.25926 C 0.0625 0.2534 0.05885 0.24846 0.05694 0.24198 C 0.05503 0.23519 0.05503 0.22717 0.05416 0.21976 C 0.05121 0.19383 0.05191 0.2 0.05 0.17778 C 0.04913 0.18087 0.04791 0.18396 0.04722 0.18766 C 0.04652 0.19229 0.04635 0.19754 0.04583 0.20247 C 0.04496 0.21019 0.04444 0.21266 0.04305 0.21976 C 0.04132 0.21544 0.03888 0.21204 0.0375 0.20741 C 0.0309 0.18488 0.02899 0.16019 0.02638 0.13581 C 0.02465 0.11852 0.02361 0.10062 0.02083 0.08396 C 0.01753 0.06328 0.01892 0.07223 0.01666 0.05679 C 0.01632 0.06173 0.01597 0.06667 0.01527 0.07161 C 0.01493 0.07408 0.01406 0.07624 0.01388 0.07902 C 0.01319 0.08859 0.01302 0.09877 0.0125 0.10865 C 0.00572 0.09229 0.00937 0.10433 0.00694 0.07902 C 0.00625 0.07068 0.0052 0.06235 0.00416 0.05433 C 0.00243 0.04013 0.00052 0.03612 4.44444E-6 0.02223 C -0.00018 0.01482 4.44444E-6 0.00741 4.44444E-6 -4.81481E-6 " pathEditMode="relative" rAng="0" ptsTypes="AAAAAAAAAAAAAAAAAAAAAAAAAAAAAAAAAAAAAAAAAAAAAAAAAAAAAAAAAAAAAAAA">
                                      <p:cBhvr>
                                        <p:cTn id="4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31" y="-28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58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402854-60B0-4935-BBAD-A681737786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33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E046E0-C25A-4629-8C25-DF075096DA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939" y="3140710"/>
            <a:ext cx="1652159" cy="25483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CA3F16-13C0-4D5F-A4E8-3BE154119BF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9ADBF9"/>
              </a:clrFrom>
              <a:clrTo>
                <a:srgbClr val="9ADB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1043" y="2459189"/>
            <a:ext cx="1573620" cy="26996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64F713-2DB5-4F28-8252-58678548AE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75250" y="3048211"/>
            <a:ext cx="1621677" cy="26215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4A317A-46B0-4AA1-96C5-948AC99951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241" y="3195807"/>
            <a:ext cx="1993565" cy="25544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1A0BFC-C556-4B45-B8E4-2687097622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751" y="2732415"/>
            <a:ext cx="1475360" cy="24264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2AC5D6-4D77-4949-9ACD-309E1E3BEE40}"/>
              </a:ext>
            </a:extLst>
          </p:cNvPr>
          <p:cNvSpPr txBox="1"/>
          <p:nvPr/>
        </p:nvSpPr>
        <p:spPr>
          <a:xfrm>
            <a:off x="1551984" y="188871"/>
            <a:ext cx="9088032" cy="2202783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Cùng BÉ ĐẾN TRƯỜNG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>
              <a:ln w="9525">
                <a:solidFill>
                  <a:prstClr val="white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17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CẤM BUÔN BÁN, CẤM REUP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0"/>
            <a:ext cx="24384000" cy="6861224"/>
            <a:chOff x="-19812000" y="145032"/>
            <a:chExt cx="24384000" cy="6861224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19812000" y="145032"/>
              <a:ext cx="12192000" cy="6861224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20000" y="145032"/>
              <a:ext cx="12192000" cy="6858000"/>
            </a:xfrm>
            <a:prstGeom prst="rect">
              <a:avLst/>
            </a:prstGeom>
          </p:spPr>
        </p:pic>
      </p:grpSp>
      <p:pic>
        <p:nvPicPr>
          <p:cNvPr id="10" name="CẤM BUÔN BÁN, CẤM REUP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4127" y="4129570"/>
            <a:ext cx="3524192" cy="16326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D654436-AD3C-4D70-B010-98DAD0B8BA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939" y="3140710"/>
            <a:ext cx="1652159" cy="25483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636D2B-46FE-451F-8DEA-C69E1A25983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9ADBF9"/>
              </a:clrFrom>
              <a:clrTo>
                <a:srgbClr val="9ADB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2910" y="3050608"/>
            <a:ext cx="1573620" cy="26996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04BF3F7-FA32-405E-899F-E1174250F7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53574" y="3140710"/>
            <a:ext cx="1621677" cy="2621507"/>
          </a:xfrm>
          <a:prstGeom prst="rect">
            <a:avLst/>
          </a:prstGeom>
        </p:spPr>
      </p:pic>
      <p:pic>
        <p:nvPicPr>
          <p:cNvPr id="5124" name="ĐC SHARE MIỄN PHÍ BỞI NK POWERSKILLS" descr="Download Software Development Services - Covent Garden PNG Image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851" y="1346782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19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-1 3.7037E-6 " pathEditMode="relative" rAng="0" ptsTypes="AA">
                                      <p:cBhvr>
                                        <p:cTn id="2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-1 -4.81481E-6 " pathEditMode="relative" rAng="0" ptsTypes="AA">
                                      <p:cBhvr>
                                        <p:cTn id="2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0"/>
            <a:ext cx="24384000" cy="6858000"/>
            <a:chOff x="-19812000" y="174529"/>
            <a:chExt cx="24384000" cy="685800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19812000" y="174529"/>
              <a:ext cx="12192000" cy="685800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7620000" y="174529"/>
              <a:ext cx="12192000" cy="6858000"/>
            </a:xfrm>
            <a:prstGeom prst="rect">
              <a:avLst/>
            </a:prstGeom>
          </p:spPr>
        </p:pic>
      </p:grpSp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545" y="4166631"/>
            <a:ext cx="3524192" cy="1632647"/>
          </a:xfrm>
          <a:prstGeom prst="rect">
            <a:avLst/>
          </a:prstGeom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5983" y="2793557"/>
            <a:ext cx="4004306" cy="3163824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33BC124-B8D0-41C2-8EB6-EA1CE85AF9DD}"/>
              </a:ext>
            </a:extLst>
          </p:cNvPr>
          <p:cNvSpPr/>
          <p:nvPr/>
        </p:nvSpPr>
        <p:spPr>
          <a:xfrm>
            <a:off x="65430" y="73295"/>
            <a:ext cx="5582199" cy="239778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06 NK PowerSkills">
            <a:extLst>
              <a:ext uri="{FF2B5EF4-FFF2-40B4-BE49-F238E27FC236}">
                <a16:creationId xmlns:a16="http://schemas.microsoft.com/office/drawing/2014/main" id="{1F061A00-EEE1-426E-A43F-DD7AE62B4BEF}"/>
              </a:ext>
            </a:extLst>
          </p:cNvPr>
          <p:cNvSpPr txBox="1"/>
          <p:nvPr/>
        </p:nvSpPr>
        <p:spPr>
          <a:xfrm>
            <a:off x="20303" y="317235"/>
            <a:ext cx="54665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kumimoji="0" lang="en-US" sz="36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Đài</a:t>
            </a:r>
            <a:r>
              <a:rPr kumimoji="0" lang="en-US" sz="3600" b="1" i="0" u="none" strike="noStrike" kern="1200" cap="none" spc="0" normalizeH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kumimoji="0" lang="en-US" sz="3600" b="1" i="0" u="none" strike="noStrike" kern="1200" cap="none" spc="0" normalizeH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kumimoji="0" lang="en-US" sz="3600" b="1" i="0" u="none" strike="noStrike" kern="1200" cap="none" spc="0" normalizeH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úng">
            <a:extLst>
              <a:ext uri="{FF2B5EF4-FFF2-40B4-BE49-F238E27FC236}">
                <a16:creationId xmlns:a16="http://schemas.microsoft.com/office/drawing/2014/main" id="{A84D7174-B6C6-4774-B0B7-2BF58A89415B}"/>
              </a:ext>
            </a:extLst>
          </p:cNvPr>
          <p:cNvSpPr/>
          <p:nvPr/>
        </p:nvSpPr>
        <p:spPr>
          <a:xfrm>
            <a:off x="8801539" y="1349608"/>
            <a:ext cx="3110864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ten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8" name="Sai 2">
            <a:extLst>
              <a:ext uri="{FF2B5EF4-FFF2-40B4-BE49-F238E27FC236}">
                <a16:creationId xmlns:a16="http://schemas.microsoft.com/office/drawing/2014/main" id="{C8B0173B-6326-4D55-968C-687F64A45DE4}"/>
              </a:ext>
            </a:extLst>
          </p:cNvPr>
          <p:cNvSpPr/>
          <p:nvPr/>
        </p:nvSpPr>
        <p:spPr>
          <a:xfrm>
            <a:off x="5706631" y="1328563"/>
            <a:ext cx="3023021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Dây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điện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" name="Sai 1">
            <a:extLst>
              <a:ext uri="{FF2B5EF4-FFF2-40B4-BE49-F238E27FC236}">
                <a16:creationId xmlns:a16="http://schemas.microsoft.com/office/drawing/2014/main" id="{968F9521-E7E1-4B2B-8621-8FB51539901A}"/>
              </a:ext>
            </a:extLst>
          </p:cNvPr>
          <p:cNvSpPr/>
          <p:nvPr/>
        </p:nvSpPr>
        <p:spPr>
          <a:xfrm>
            <a:off x="5692756" y="127495"/>
            <a:ext cx="3036896" cy="110883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Tivi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Sai 3">
            <a:extLst>
              <a:ext uri="{FF2B5EF4-FFF2-40B4-BE49-F238E27FC236}">
                <a16:creationId xmlns:a16="http://schemas.microsoft.com/office/drawing/2014/main" id="{888A14F1-8CAE-47CF-99E7-0C98AB635B28}"/>
              </a:ext>
            </a:extLst>
          </p:cNvPr>
          <p:cNvSpPr/>
          <p:nvPr/>
        </p:nvSpPr>
        <p:spPr>
          <a:xfrm>
            <a:off x="8805213" y="148542"/>
            <a:ext cx="3072496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Sóng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1" name="Picture 4" descr="Káº¿t quáº£ hÃ¬nh áº£nh cho right icon">
            <a:extLst>
              <a:ext uri="{FF2B5EF4-FFF2-40B4-BE49-F238E27FC236}">
                <a16:creationId xmlns:a16="http://schemas.microsoft.com/office/drawing/2014/main" id="{66F070A3-477D-4E95-8D58-D4FD23031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99" y="1738236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Káº¿t quáº£ hÃ¬nh áº£nh cho wrong icon">
            <a:extLst>
              <a:ext uri="{FF2B5EF4-FFF2-40B4-BE49-F238E27FC236}">
                <a16:creationId xmlns:a16="http://schemas.microsoft.com/office/drawing/2014/main" id="{7B585F90-1666-4A79-8A2C-F17E749B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99" y="681912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Káº¿t quáº£ hÃ¬nh áº£nh cho wrong icon">
            <a:extLst>
              <a:ext uri="{FF2B5EF4-FFF2-40B4-BE49-F238E27FC236}">
                <a16:creationId xmlns:a16="http://schemas.microsoft.com/office/drawing/2014/main" id="{885356AF-F5C0-42B9-A0C0-8088F38AE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564" y="564652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Káº¿t quáº£ hÃ¬nh áº£nh cho wrong icon">
            <a:extLst>
              <a:ext uri="{FF2B5EF4-FFF2-40B4-BE49-F238E27FC236}">
                <a16:creationId xmlns:a16="http://schemas.microsoft.com/office/drawing/2014/main" id="{59738515-B996-4DFC-B8C5-51D8F25BF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564" y="1734136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01 NK PowerSkills">
            <a:extLst>
              <a:ext uri="{FF2B5EF4-FFF2-40B4-BE49-F238E27FC236}">
                <a16:creationId xmlns:a16="http://schemas.microsoft.com/office/drawing/2014/main" id="{C29D1B06-004F-4A15-AD26-82B18D617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01979" y="169799"/>
            <a:ext cx="2977886" cy="293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E693D08-94F0-4B9D-84FD-6DC697EE27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939" y="3140710"/>
            <a:ext cx="1652159" cy="254834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45FE3D51-C38D-4684-8C34-CABA3BCA4BA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9ADBF9"/>
              </a:clrFrom>
              <a:clrTo>
                <a:srgbClr val="9ADB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2910" y="3050608"/>
            <a:ext cx="1573620" cy="269964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9CBCA6CF-ABB4-462D-9FC7-0F476D9DAE3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53574" y="3140710"/>
            <a:ext cx="1621677" cy="262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58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1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68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5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00"/>
                            </p:stCondLst>
                            <p:childTnLst>
                              <p:par>
                                <p:cTn id="9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800"/>
                            </p:stCondLst>
                            <p:childTnLst>
                              <p:par>
                                <p:cTn id="12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12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-1 -2.96296E-6 " pathEditMode="relative" rAng="0" ptsTypes="AA">
                                      <p:cBhvr>
                                        <p:cTn id="13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36" grpId="0"/>
      <p:bldP spid="36" grpId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0"/>
            <a:ext cx="24384000" cy="6858000"/>
            <a:chOff x="-19812000" y="174529"/>
            <a:chExt cx="24384000" cy="685800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9812000" y="174529"/>
              <a:ext cx="12192000" cy="685800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20000" y="174529"/>
              <a:ext cx="12192000" cy="6858000"/>
            </a:xfrm>
            <a:prstGeom prst="rect">
              <a:avLst/>
            </a:prstGeom>
          </p:spPr>
        </p:pic>
      </p:grpSp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5475" y="2793557"/>
            <a:ext cx="4003758" cy="3163824"/>
          </a:xfrm>
          <a:prstGeom prst="rect">
            <a:avLst/>
          </a:prstGeom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419359" y="4766960"/>
            <a:ext cx="5054582" cy="1005891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33BC124-B8D0-41C2-8EB6-EA1CE85AF9DD}"/>
              </a:ext>
            </a:extLst>
          </p:cNvPr>
          <p:cNvSpPr/>
          <p:nvPr/>
        </p:nvSpPr>
        <p:spPr>
          <a:xfrm>
            <a:off x="65430" y="73295"/>
            <a:ext cx="5582199" cy="239778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06 NK PowerSkills">
            <a:extLst>
              <a:ext uri="{FF2B5EF4-FFF2-40B4-BE49-F238E27FC236}">
                <a16:creationId xmlns:a16="http://schemas.microsoft.com/office/drawing/2014/main" id="{1F061A00-EEE1-426E-A43F-DD7AE62B4BEF}"/>
              </a:ext>
            </a:extLst>
          </p:cNvPr>
          <p:cNvSpPr txBox="1"/>
          <p:nvPr/>
        </p:nvSpPr>
        <p:spPr>
          <a:xfrm>
            <a:off x="214604" y="233714"/>
            <a:ext cx="54280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Máy thu thanh phát âm thanh ra đâu?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úng">
            <a:extLst>
              <a:ext uri="{FF2B5EF4-FFF2-40B4-BE49-F238E27FC236}">
                <a16:creationId xmlns:a16="http://schemas.microsoft.com/office/drawing/2014/main" id="{A84D7174-B6C6-4774-B0B7-2BF58A89415B}"/>
              </a:ext>
            </a:extLst>
          </p:cNvPr>
          <p:cNvSpPr/>
          <p:nvPr/>
        </p:nvSpPr>
        <p:spPr>
          <a:xfrm>
            <a:off x="8813153" y="94340"/>
            <a:ext cx="3110864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Loa</a:t>
            </a:r>
          </a:p>
        </p:txBody>
      </p:sp>
      <p:sp>
        <p:nvSpPr>
          <p:cNvPr id="38" name="Sai 2">
            <a:extLst>
              <a:ext uri="{FF2B5EF4-FFF2-40B4-BE49-F238E27FC236}">
                <a16:creationId xmlns:a16="http://schemas.microsoft.com/office/drawing/2014/main" id="{C8B0173B-6326-4D55-968C-687F64A45DE4}"/>
              </a:ext>
            </a:extLst>
          </p:cNvPr>
          <p:cNvSpPr/>
          <p:nvPr/>
        </p:nvSpPr>
        <p:spPr>
          <a:xfrm>
            <a:off x="5718245" y="73295"/>
            <a:ext cx="3023021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Dây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điện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" name="Sai 1">
            <a:extLst>
              <a:ext uri="{FF2B5EF4-FFF2-40B4-BE49-F238E27FC236}">
                <a16:creationId xmlns:a16="http://schemas.microsoft.com/office/drawing/2014/main" id="{968F9521-E7E1-4B2B-8621-8FB51539901A}"/>
              </a:ext>
            </a:extLst>
          </p:cNvPr>
          <p:cNvSpPr/>
          <p:nvPr/>
        </p:nvSpPr>
        <p:spPr>
          <a:xfrm>
            <a:off x="5718245" y="1289321"/>
            <a:ext cx="3036896" cy="110883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ten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Sai 3">
            <a:extLst>
              <a:ext uri="{FF2B5EF4-FFF2-40B4-BE49-F238E27FC236}">
                <a16:creationId xmlns:a16="http://schemas.microsoft.com/office/drawing/2014/main" id="{888A14F1-8CAE-47CF-99E7-0C98AB635B28}"/>
              </a:ext>
            </a:extLst>
          </p:cNvPr>
          <p:cNvSpPr/>
          <p:nvPr/>
        </p:nvSpPr>
        <p:spPr>
          <a:xfrm>
            <a:off x="8830702" y="1310368"/>
            <a:ext cx="3072496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Sóng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điện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1" name="Picture 4" descr="Káº¿t quáº£ hÃ¬nh áº£nh cho right icon">
            <a:extLst>
              <a:ext uri="{FF2B5EF4-FFF2-40B4-BE49-F238E27FC236}">
                <a16:creationId xmlns:a16="http://schemas.microsoft.com/office/drawing/2014/main" id="{66F070A3-477D-4E95-8D58-D4FD23031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482968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Káº¿t quáº£ hÃ¬nh áº£nh cho wrong icon">
            <a:extLst>
              <a:ext uri="{FF2B5EF4-FFF2-40B4-BE49-F238E27FC236}">
                <a16:creationId xmlns:a16="http://schemas.microsoft.com/office/drawing/2014/main" id="{7B585F90-1666-4A79-8A2C-F17E749B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088" y="1843738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Káº¿t quáº£ hÃ¬nh áº£nh cho wrong icon">
            <a:extLst>
              <a:ext uri="{FF2B5EF4-FFF2-40B4-BE49-F238E27FC236}">
                <a16:creationId xmlns:a16="http://schemas.microsoft.com/office/drawing/2014/main" id="{885356AF-F5C0-42B9-A0C0-8088F38AE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053" y="1726478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Káº¿t quáº£ hÃ¬nh áº£nh cho wrong icon">
            <a:extLst>
              <a:ext uri="{FF2B5EF4-FFF2-40B4-BE49-F238E27FC236}">
                <a16:creationId xmlns:a16="http://schemas.microsoft.com/office/drawing/2014/main" id="{59738515-B996-4DFC-B8C5-51D8F25BF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178" y="478868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01 NK PowerSkills">
            <a:extLst>
              <a:ext uri="{FF2B5EF4-FFF2-40B4-BE49-F238E27FC236}">
                <a16:creationId xmlns:a16="http://schemas.microsoft.com/office/drawing/2014/main" id="{C29D1B06-004F-4A15-AD26-82B18D617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43417" y="133550"/>
            <a:ext cx="2977886" cy="293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E693D08-94F0-4B9D-84FD-6DC697EE27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939" y="3140710"/>
            <a:ext cx="1652159" cy="254834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45FE3D51-C38D-4684-8C34-CABA3BCA4BA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9ADBF9"/>
              </a:clrFrom>
              <a:clrTo>
                <a:srgbClr val="9ADB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2910" y="3050608"/>
            <a:ext cx="1573620" cy="269964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9CBCA6CF-ABB4-462D-9FC7-0F476D9DAE3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53574" y="3140710"/>
            <a:ext cx="1621677" cy="262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47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1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68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5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00"/>
                            </p:stCondLst>
                            <p:childTnLst>
                              <p:par>
                                <p:cTn id="9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800"/>
                            </p:stCondLst>
                            <p:childTnLst>
                              <p:par>
                                <p:cTn id="12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12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96296E-6 L -1 2.96296E-6 " pathEditMode="relative" rAng="0" ptsTypes="AA">
                                      <p:cBhvr>
                                        <p:cTn id="13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36" grpId="0"/>
      <p:bldP spid="36" grpId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23">
            <a:extLst>
              <a:ext uri="{FF2B5EF4-FFF2-40B4-BE49-F238E27FC236}">
                <a16:creationId xmlns:a16="http://schemas.microsoft.com/office/drawing/2014/main" id="{CA584A92-E857-428C-BBEA-A8F1DFE60C6B}"/>
              </a:ext>
            </a:extLst>
          </p:cNvPr>
          <p:cNvGrpSpPr/>
          <p:nvPr/>
        </p:nvGrpSpPr>
        <p:grpSpPr>
          <a:xfrm>
            <a:off x="357660" y="1756808"/>
            <a:ext cx="937535" cy="783002"/>
            <a:chOff x="5493105" y="1228234"/>
            <a:chExt cx="937535" cy="783002"/>
          </a:xfrm>
        </p:grpSpPr>
        <p:grpSp>
          <p:nvGrpSpPr>
            <p:cNvPr id="10" name="组合 54">
              <a:extLst>
                <a:ext uri="{FF2B5EF4-FFF2-40B4-BE49-F238E27FC236}">
                  <a16:creationId xmlns:a16="http://schemas.microsoft.com/office/drawing/2014/main" id="{097E57C3-FBAB-4A22-92B2-5E9C47F02F6B}"/>
                </a:ext>
              </a:extLst>
            </p:cNvPr>
            <p:cNvGrpSpPr/>
            <p:nvPr/>
          </p:nvGrpSpPr>
          <p:grpSpPr>
            <a:xfrm>
              <a:off x="5493105" y="1228234"/>
              <a:ext cx="937535" cy="783002"/>
              <a:chOff x="2900496" y="1028113"/>
              <a:chExt cx="6336001" cy="3420001"/>
            </a:xfrm>
          </p:grpSpPr>
          <p:sp>
            <p:nvSpPr>
              <p:cNvPr id="12" name="任意多边形: 形状 55">
                <a:extLst>
                  <a:ext uri="{FF2B5EF4-FFF2-40B4-BE49-F238E27FC236}">
                    <a16:creationId xmlns:a16="http://schemas.microsoft.com/office/drawing/2014/main" id="{795292A7-365D-4C31-9D01-A1FE6E93A245}"/>
                  </a:ext>
                </a:extLst>
              </p:cNvPr>
              <p:cNvSpPr/>
              <p:nvPr/>
            </p:nvSpPr>
            <p:spPr>
              <a:xfrm>
                <a:off x="2900496" y="1028113"/>
                <a:ext cx="6336001" cy="3420001"/>
              </a:xfrm>
              <a:custGeom>
                <a:avLst/>
                <a:gdLst>
                  <a:gd name="connsiteX0" fmla="*/ 3218105 w 6336001"/>
                  <a:gd name="connsiteY0" fmla="*/ 0 h 3420001"/>
                  <a:gd name="connsiteX1" fmla="*/ 3916423 w 6336001"/>
                  <a:gd name="connsiteY1" fmla="*/ 250373 h 3420001"/>
                  <a:gd name="connsiteX2" fmla="*/ 3929273 w 6336001"/>
                  <a:gd name="connsiteY2" fmla="*/ 262037 h 3420001"/>
                  <a:gd name="connsiteX3" fmla="*/ 3935218 w 6336001"/>
                  <a:gd name="connsiteY3" fmla="*/ 259177 h 3420001"/>
                  <a:gd name="connsiteX4" fmla="*/ 4362540 w 6336001"/>
                  <a:gd name="connsiteY4" fmla="*/ 173013 h 3420001"/>
                  <a:gd name="connsiteX5" fmla="*/ 5138819 w 6336001"/>
                  <a:gd name="connsiteY5" fmla="*/ 494152 h 3420001"/>
                  <a:gd name="connsiteX6" fmla="*/ 5212838 w 6336001"/>
                  <a:gd name="connsiteY6" fmla="*/ 583751 h 3420001"/>
                  <a:gd name="connsiteX7" fmla="*/ 5238177 w 6336001"/>
                  <a:gd name="connsiteY7" fmla="*/ 582473 h 3420001"/>
                  <a:gd name="connsiteX8" fmla="*/ 6336001 w 6336001"/>
                  <a:gd name="connsiteY8" fmla="*/ 1678911 h 3420001"/>
                  <a:gd name="connsiteX9" fmla="*/ 5238177 w 6336001"/>
                  <a:gd name="connsiteY9" fmla="*/ 2775349 h 3420001"/>
                  <a:gd name="connsiteX10" fmla="*/ 4911718 w 6336001"/>
                  <a:gd name="connsiteY10" fmla="*/ 2726055 h 3420001"/>
                  <a:gd name="connsiteX11" fmla="*/ 4889499 w 6336001"/>
                  <a:gd name="connsiteY11" fmla="*/ 2717933 h 3420001"/>
                  <a:gd name="connsiteX12" fmla="*/ 4879425 w 6336001"/>
                  <a:gd name="connsiteY12" fmla="*/ 2750346 h 3420001"/>
                  <a:gd name="connsiteX13" fmla="*/ 3867873 w 6336001"/>
                  <a:gd name="connsiteY13" fmla="*/ 3420001 h 3420001"/>
                  <a:gd name="connsiteX14" fmla="*/ 3091595 w 6336001"/>
                  <a:gd name="connsiteY14" fmla="*/ 3098862 h 3420001"/>
                  <a:gd name="connsiteX15" fmla="*/ 3032475 w 6336001"/>
                  <a:gd name="connsiteY15" fmla="*/ 3027298 h 3420001"/>
                  <a:gd name="connsiteX16" fmla="*/ 3001738 w 6336001"/>
                  <a:gd name="connsiteY16" fmla="*/ 3064505 h 3420001"/>
                  <a:gd name="connsiteX17" fmla="*/ 2225459 w 6336001"/>
                  <a:gd name="connsiteY17" fmla="*/ 3385644 h 3420001"/>
                  <a:gd name="connsiteX18" fmla="*/ 1449181 w 6336001"/>
                  <a:gd name="connsiteY18" fmla="*/ 3064505 h 3420001"/>
                  <a:gd name="connsiteX19" fmla="*/ 1355617 w 6336001"/>
                  <a:gd name="connsiteY19" fmla="*/ 2951247 h 3420001"/>
                  <a:gd name="connsiteX20" fmla="*/ 1319074 w 6336001"/>
                  <a:gd name="connsiteY20" fmla="*/ 2960631 h 3420001"/>
                  <a:gd name="connsiteX21" fmla="*/ 1097824 w 6336001"/>
                  <a:gd name="connsiteY21" fmla="*/ 2982907 h 3420001"/>
                  <a:gd name="connsiteX22" fmla="*/ 0 w 6336001"/>
                  <a:gd name="connsiteY22" fmla="*/ 1886469 h 3420001"/>
                  <a:gd name="connsiteX23" fmla="*/ 1097824 w 6336001"/>
                  <a:gd name="connsiteY23" fmla="*/ 790031 h 3420001"/>
                  <a:gd name="connsiteX24" fmla="*/ 1174420 w 6336001"/>
                  <a:gd name="connsiteY24" fmla="*/ 793894 h 3420001"/>
                  <a:gd name="connsiteX25" fmla="*/ 1192725 w 6336001"/>
                  <a:gd name="connsiteY25" fmla="*/ 734999 h 3420001"/>
                  <a:gd name="connsiteX26" fmla="*/ 2204276 w 6336001"/>
                  <a:gd name="connsiteY26" fmla="*/ 65344 h 3420001"/>
                  <a:gd name="connsiteX27" fmla="*/ 2631599 w 6336001"/>
                  <a:gd name="connsiteY27" fmla="*/ 151508 h 3420001"/>
                  <a:gd name="connsiteX28" fmla="*/ 2649234 w 6336001"/>
                  <a:gd name="connsiteY28" fmla="*/ 159992 h 3420001"/>
                  <a:gd name="connsiteX29" fmla="*/ 2694817 w 6336001"/>
                  <a:gd name="connsiteY29" fmla="*/ 132334 h 3420001"/>
                  <a:gd name="connsiteX30" fmla="*/ 3218105 w 6336001"/>
                  <a:gd name="connsiteY30" fmla="*/ 0 h 3420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6336001" h="3420001">
                    <a:moveTo>
                      <a:pt x="3218105" y="0"/>
                    </a:moveTo>
                    <a:cubicBezTo>
                      <a:pt x="3483366" y="0"/>
                      <a:pt x="3726654" y="93960"/>
                      <a:pt x="3916423" y="250373"/>
                    </a:cubicBezTo>
                    <a:lnTo>
                      <a:pt x="3929273" y="262037"/>
                    </a:lnTo>
                    <a:lnTo>
                      <a:pt x="3935218" y="259177"/>
                    </a:lnTo>
                    <a:cubicBezTo>
                      <a:pt x="4066560" y="203694"/>
                      <a:pt x="4210963" y="173013"/>
                      <a:pt x="4362540" y="173013"/>
                    </a:cubicBezTo>
                    <a:cubicBezTo>
                      <a:pt x="4665696" y="173013"/>
                      <a:pt x="4940152" y="295736"/>
                      <a:pt x="5138819" y="494152"/>
                    </a:cubicBezTo>
                    <a:lnTo>
                      <a:pt x="5212838" y="583751"/>
                    </a:lnTo>
                    <a:lnTo>
                      <a:pt x="5238177" y="582473"/>
                    </a:lnTo>
                    <a:cubicBezTo>
                      <a:pt x="5844488" y="582473"/>
                      <a:pt x="6336001" y="1073365"/>
                      <a:pt x="6336001" y="1678911"/>
                    </a:cubicBezTo>
                    <a:cubicBezTo>
                      <a:pt x="6336001" y="2284457"/>
                      <a:pt x="5844488" y="2775349"/>
                      <a:pt x="5238177" y="2775349"/>
                    </a:cubicBezTo>
                    <a:cubicBezTo>
                      <a:pt x="5124494" y="2775349"/>
                      <a:pt x="5014846" y="2758091"/>
                      <a:pt x="4911718" y="2726055"/>
                    </a:cubicBezTo>
                    <a:lnTo>
                      <a:pt x="4889499" y="2717933"/>
                    </a:lnTo>
                    <a:lnTo>
                      <a:pt x="4879425" y="2750346"/>
                    </a:lnTo>
                    <a:cubicBezTo>
                      <a:pt x="4712766" y="3143874"/>
                      <a:pt x="4322606" y="3420001"/>
                      <a:pt x="3867873" y="3420001"/>
                    </a:cubicBezTo>
                    <a:cubicBezTo>
                      <a:pt x="3564718" y="3420001"/>
                      <a:pt x="3290262" y="3297278"/>
                      <a:pt x="3091595" y="3098862"/>
                    </a:cubicBezTo>
                    <a:lnTo>
                      <a:pt x="3032475" y="3027298"/>
                    </a:lnTo>
                    <a:lnTo>
                      <a:pt x="3001738" y="3064505"/>
                    </a:lnTo>
                    <a:cubicBezTo>
                      <a:pt x="2803071" y="3262921"/>
                      <a:pt x="2528615" y="3385644"/>
                      <a:pt x="2225459" y="3385644"/>
                    </a:cubicBezTo>
                    <a:cubicBezTo>
                      <a:pt x="1922304" y="3385644"/>
                      <a:pt x="1647848" y="3262921"/>
                      <a:pt x="1449181" y="3064505"/>
                    </a:cubicBezTo>
                    <a:lnTo>
                      <a:pt x="1355617" y="2951247"/>
                    </a:lnTo>
                    <a:lnTo>
                      <a:pt x="1319074" y="2960631"/>
                    </a:lnTo>
                    <a:cubicBezTo>
                      <a:pt x="1247608" y="2975237"/>
                      <a:pt x="1173613" y="2982907"/>
                      <a:pt x="1097824" y="2982907"/>
                    </a:cubicBezTo>
                    <a:cubicBezTo>
                      <a:pt x="491513" y="2982907"/>
                      <a:pt x="0" y="2492015"/>
                      <a:pt x="0" y="1886469"/>
                    </a:cubicBezTo>
                    <a:cubicBezTo>
                      <a:pt x="0" y="1280923"/>
                      <a:pt x="491513" y="790031"/>
                      <a:pt x="1097824" y="790031"/>
                    </a:cubicBezTo>
                    <a:lnTo>
                      <a:pt x="1174420" y="793894"/>
                    </a:lnTo>
                    <a:lnTo>
                      <a:pt x="1192725" y="734999"/>
                    </a:lnTo>
                    <a:cubicBezTo>
                      <a:pt x="1359384" y="341471"/>
                      <a:pt x="1749543" y="65344"/>
                      <a:pt x="2204276" y="65344"/>
                    </a:cubicBezTo>
                    <a:cubicBezTo>
                      <a:pt x="2355854" y="65344"/>
                      <a:pt x="2500257" y="96025"/>
                      <a:pt x="2631599" y="151508"/>
                    </a:cubicBezTo>
                    <a:lnTo>
                      <a:pt x="2649234" y="159992"/>
                    </a:lnTo>
                    <a:lnTo>
                      <a:pt x="2694817" y="132334"/>
                    </a:lnTo>
                    <a:cubicBezTo>
                      <a:pt x="2850372" y="47939"/>
                      <a:pt x="3028633" y="0"/>
                      <a:pt x="3218105" y="0"/>
                    </a:cubicBezTo>
                    <a:close/>
                  </a:path>
                </a:pathLst>
              </a:custGeom>
              <a:solidFill>
                <a:srgbClr val="FFC715"/>
              </a:soli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50800" dist="38100" dir="2700000" sx="101000" sy="101000" algn="tl" rotWithShape="0">
                  <a:prstClr val="black">
                    <a:alpha val="3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15968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任意多边形: 形状 56">
                <a:extLst>
                  <a:ext uri="{FF2B5EF4-FFF2-40B4-BE49-F238E27FC236}">
                    <a16:creationId xmlns:a16="http://schemas.microsoft.com/office/drawing/2014/main" id="{BBD1B89A-1736-4CC7-A626-F2AA402CB69D}"/>
                  </a:ext>
                </a:extLst>
              </p:cNvPr>
              <p:cNvSpPr/>
              <p:nvPr/>
            </p:nvSpPr>
            <p:spPr>
              <a:xfrm>
                <a:off x="2997347" y="1084832"/>
                <a:ext cx="6192000" cy="3312000"/>
              </a:xfrm>
              <a:custGeom>
                <a:avLst/>
                <a:gdLst>
                  <a:gd name="connsiteX0" fmla="*/ 3211398 w 6322797"/>
                  <a:gd name="connsiteY0" fmla="*/ 0 h 3417187"/>
                  <a:gd name="connsiteX1" fmla="*/ 3908261 w 6322797"/>
                  <a:gd name="connsiteY1" fmla="*/ 250167 h 3417187"/>
                  <a:gd name="connsiteX2" fmla="*/ 3921084 w 6322797"/>
                  <a:gd name="connsiteY2" fmla="*/ 261821 h 3417187"/>
                  <a:gd name="connsiteX3" fmla="*/ 3927016 w 6322797"/>
                  <a:gd name="connsiteY3" fmla="*/ 258964 h 3417187"/>
                  <a:gd name="connsiteX4" fmla="*/ 4353448 w 6322797"/>
                  <a:gd name="connsiteY4" fmla="*/ 172871 h 3417187"/>
                  <a:gd name="connsiteX5" fmla="*/ 5128109 w 6322797"/>
                  <a:gd name="connsiteY5" fmla="*/ 493746 h 3417187"/>
                  <a:gd name="connsiteX6" fmla="*/ 5201974 w 6322797"/>
                  <a:gd name="connsiteY6" fmla="*/ 583271 h 3417187"/>
                  <a:gd name="connsiteX7" fmla="*/ 5227261 w 6322797"/>
                  <a:gd name="connsiteY7" fmla="*/ 581994 h 3417187"/>
                  <a:gd name="connsiteX8" fmla="*/ 6322797 w 6322797"/>
                  <a:gd name="connsiteY8" fmla="*/ 1677530 h 3417187"/>
                  <a:gd name="connsiteX9" fmla="*/ 5227261 w 6322797"/>
                  <a:gd name="connsiteY9" fmla="*/ 2773066 h 3417187"/>
                  <a:gd name="connsiteX10" fmla="*/ 4901482 w 6322797"/>
                  <a:gd name="connsiteY10" fmla="*/ 2723813 h 3417187"/>
                  <a:gd name="connsiteX11" fmla="*/ 4879309 w 6322797"/>
                  <a:gd name="connsiteY11" fmla="*/ 2715697 h 3417187"/>
                  <a:gd name="connsiteX12" fmla="*/ 4869256 w 6322797"/>
                  <a:gd name="connsiteY12" fmla="*/ 2748083 h 3417187"/>
                  <a:gd name="connsiteX13" fmla="*/ 3859812 w 6322797"/>
                  <a:gd name="connsiteY13" fmla="*/ 3417187 h 3417187"/>
                  <a:gd name="connsiteX14" fmla="*/ 3085151 w 6322797"/>
                  <a:gd name="connsiteY14" fmla="*/ 3096312 h 3417187"/>
                  <a:gd name="connsiteX15" fmla="*/ 3026155 w 6322797"/>
                  <a:gd name="connsiteY15" fmla="*/ 3024808 h 3417187"/>
                  <a:gd name="connsiteX16" fmla="*/ 2995482 w 6322797"/>
                  <a:gd name="connsiteY16" fmla="*/ 3061984 h 3417187"/>
                  <a:gd name="connsiteX17" fmla="*/ 2220821 w 6322797"/>
                  <a:gd name="connsiteY17" fmla="*/ 3382859 h 3417187"/>
                  <a:gd name="connsiteX18" fmla="*/ 1446160 w 6322797"/>
                  <a:gd name="connsiteY18" fmla="*/ 3061984 h 3417187"/>
                  <a:gd name="connsiteX19" fmla="*/ 1352791 w 6322797"/>
                  <a:gd name="connsiteY19" fmla="*/ 2948819 h 3417187"/>
                  <a:gd name="connsiteX20" fmla="*/ 1316325 w 6322797"/>
                  <a:gd name="connsiteY20" fmla="*/ 2958196 h 3417187"/>
                  <a:gd name="connsiteX21" fmla="*/ 1095536 w 6322797"/>
                  <a:gd name="connsiteY21" fmla="*/ 2980453 h 3417187"/>
                  <a:gd name="connsiteX22" fmla="*/ 0 w 6322797"/>
                  <a:gd name="connsiteY22" fmla="*/ 1884917 h 3417187"/>
                  <a:gd name="connsiteX23" fmla="*/ 1095536 w 6322797"/>
                  <a:gd name="connsiteY23" fmla="*/ 789381 h 3417187"/>
                  <a:gd name="connsiteX24" fmla="*/ 1171972 w 6322797"/>
                  <a:gd name="connsiteY24" fmla="*/ 793241 h 3417187"/>
                  <a:gd name="connsiteX25" fmla="*/ 1190239 w 6322797"/>
                  <a:gd name="connsiteY25" fmla="*/ 734394 h 3417187"/>
                  <a:gd name="connsiteX26" fmla="*/ 2199682 w 6322797"/>
                  <a:gd name="connsiteY26" fmla="*/ 65290 h 3417187"/>
                  <a:gd name="connsiteX27" fmla="*/ 2626114 w 6322797"/>
                  <a:gd name="connsiteY27" fmla="*/ 151383 h 3417187"/>
                  <a:gd name="connsiteX28" fmla="*/ 2643712 w 6322797"/>
                  <a:gd name="connsiteY28" fmla="*/ 159860 h 3417187"/>
                  <a:gd name="connsiteX29" fmla="*/ 2689201 w 6322797"/>
                  <a:gd name="connsiteY29" fmla="*/ 132226 h 3417187"/>
                  <a:gd name="connsiteX30" fmla="*/ 3211398 w 6322797"/>
                  <a:gd name="connsiteY30" fmla="*/ 0 h 3417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6322797" h="3417187">
                    <a:moveTo>
                      <a:pt x="3211398" y="0"/>
                    </a:moveTo>
                    <a:cubicBezTo>
                      <a:pt x="3476107" y="0"/>
                      <a:pt x="3718888" y="93883"/>
                      <a:pt x="3908261" y="250167"/>
                    </a:cubicBezTo>
                    <a:lnTo>
                      <a:pt x="3921084" y="261821"/>
                    </a:lnTo>
                    <a:lnTo>
                      <a:pt x="3927016" y="258964"/>
                    </a:lnTo>
                    <a:cubicBezTo>
                      <a:pt x="4058084" y="203527"/>
                      <a:pt x="4202186" y="172871"/>
                      <a:pt x="4353448" y="172871"/>
                    </a:cubicBezTo>
                    <a:cubicBezTo>
                      <a:pt x="4655972" y="172871"/>
                      <a:pt x="4929856" y="295493"/>
                      <a:pt x="5128109" y="493746"/>
                    </a:cubicBezTo>
                    <a:lnTo>
                      <a:pt x="5201974" y="583271"/>
                    </a:lnTo>
                    <a:lnTo>
                      <a:pt x="5227261" y="581994"/>
                    </a:lnTo>
                    <a:cubicBezTo>
                      <a:pt x="5832309" y="581994"/>
                      <a:pt x="6322797" y="1072482"/>
                      <a:pt x="6322797" y="1677530"/>
                    </a:cubicBezTo>
                    <a:cubicBezTo>
                      <a:pt x="6322797" y="2282578"/>
                      <a:pt x="5832309" y="2773066"/>
                      <a:pt x="5227261" y="2773066"/>
                    </a:cubicBezTo>
                    <a:cubicBezTo>
                      <a:pt x="5113815" y="2773066"/>
                      <a:pt x="5004396" y="2755822"/>
                      <a:pt x="4901482" y="2723813"/>
                    </a:cubicBezTo>
                    <a:lnTo>
                      <a:pt x="4879309" y="2715697"/>
                    </a:lnTo>
                    <a:lnTo>
                      <a:pt x="4869256" y="2748083"/>
                    </a:lnTo>
                    <a:cubicBezTo>
                      <a:pt x="4702944" y="3141288"/>
                      <a:pt x="4313598" y="3417187"/>
                      <a:pt x="3859812" y="3417187"/>
                    </a:cubicBezTo>
                    <a:cubicBezTo>
                      <a:pt x="3557288" y="3417187"/>
                      <a:pt x="3283404" y="3294565"/>
                      <a:pt x="3085151" y="3096312"/>
                    </a:cubicBezTo>
                    <a:lnTo>
                      <a:pt x="3026155" y="3024808"/>
                    </a:lnTo>
                    <a:lnTo>
                      <a:pt x="2995482" y="3061984"/>
                    </a:lnTo>
                    <a:cubicBezTo>
                      <a:pt x="2797229" y="3260237"/>
                      <a:pt x="2523345" y="3382859"/>
                      <a:pt x="2220821" y="3382859"/>
                    </a:cubicBezTo>
                    <a:cubicBezTo>
                      <a:pt x="1918297" y="3382859"/>
                      <a:pt x="1644413" y="3260237"/>
                      <a:pt x="1446160" y="3061984"/>
                    </a:cubicBezTo>
                    <a:lnTo>
                      <a:pt x="1352791" y="2948819"/>
                    </a:lnTo>
                    <a:lnTo>
                      <a:pt x="1316325" y="2958196"/>
                    </a:lnTo>
                    <a:cubicBezTo>
                      <a:pt x="1245008" y="2972789"/>
                      <a:pt x="1171167" y="2980453"/>
                      <a:pt x="1095536" y="2980453"/>
                    </a:cubicBezTo>
                    <a:cubicBezTo>
                      <a:pt x="490488" y="2980453"/>
                      <a:pt x="0" y="2489965"/>
                      <a:pt x="0" y="1884917"/>
                    </a:cubicBezTo>
                    <a:cubicBezTo>
                      <a:pt x="0" y="1279869"/>
                      <a:pt x="490488" y="789381"/>
                      <a:pt x="1095536" y="789381"/>
                    </a:cubicBezTo>
                    <a:lnTo>
                      <a:pt x="1171972" y="793241"/>
                    </a:lnTo>
                    <a:lnTo>
                      <a:pt x="1190239" y="734394"/>
                    </a:lnTo>
                    <a:cubicBezTo>
                      <a:pt x="1356550" y="341190"/>
                      <a:pt x="1745896" y="65290"/>
                      <a:pt x="2199682" y="65290"/>
                    </a:cubicBezTo>
                    <a:cubicBezTo>
                      <a:pt x="2350944" y="65290"/>
                      <a:pt x="2495046" y="95946"/>
                      <a:pt x="2626114" y="151383"/>
                    </a:cubicBezTo>
                    <a:lnTo>
                      <a:pt x="2643712" y="159860"/>
                    </a:lnTo>
                    <a:lnTo>
                      <a:pt x="2689201" y="132226"/>
                    </a:lnTo>
                    <a:cubicBezTo>
                      <a:pt x="2844431" y="47899"/>
                      <a:pt x="3022321" y="0"/>
                      <a:pt x="3211398" y="0"/>
                    </a:cubicBezTo>
                    <a:close/>
                  </a:path>
                </a:pathLst>
              </a:custGeom>
              <a:noFill/>
              <a:ln w="25400" cap="flat" cmpd="sng" algn="ctr">
                <a:solidFill>
                  <a:srgbClr val="215968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15968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1" name="文本框 58">
              <a:extLst>
                <a:ext uri="{FF2B5EF4-FFF2-40B4-BE49-F238E27FC236}">
                  <a16:creationId xmlns:a16="http://schemas.microsoft.com/office/drawing/2014/main" id="{96029795-7887-43FE-996D-8D0F6F944039}"/>
                </a:ext>
              </a:extLst>
            </p:cNvPr>
            <p:cNvSpPr txBox="1"/>
            <p:nvPr/>
          </p:nvSpPr>
          <p:spPr>
            <a:xfrm>
              <a:off x="5704042" y="1324973"/>
              <a:ext cx="7021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21596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kumimoji="0" lang="zh-CN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4" name="组合 2">
            <a:extLst>
              <a:ext uri="{FF2B5EF4-FFF2-40B4-BE49-F238E27FC236}">
                <a16:creationId xmlns:a16="http://schemas.microsoft.com/office/drawing/2014/main" id="{07C28F37-3F40-4BA1-8576-CB3494F7EE55}"/>
              </a:ext>
            </a:extLst>
          </p:cNvPr>
          <p:cNvGrpSpPr/>
          <p:nvPr/>
        </p:nvGrpSpPr>
        <p:grpSpPr>
          <a:xfrm>
            <a:off x="1510281" y="1895951"/>
            <a:ext cx="9299960" cy="1105693"/>
            <a:chOff x="6595396" y="1327445"/>
            <a:chExt cx="4372210" cy="1105693"/>
          </a:xfrm>
        </p:grpSpPr>
        <p:grpSp>
          <p:nvGrpSpPr>
            <p:cNvPr id="15" name="组合 48">
              <a:extLst>
                <a:ext uri="{FF2B5EF4-FFF2-40B4-BE49-F238E27FC236}">
                  <a16:creationId xmlns:a16="http://schemas.microsoft.com/office/drawing/2014/main" id="{5B8A6ACC-D862-412B-A19E-692E7F8C6683}"/>
                </a:ext>
              </a:extLst>
            </p:cNvPr>
            <p:cNvGrpSpPr/>
            <p:nvPr/>
          </p:nvGrpSpPr>
          <p:grpSpPr>
            <a:xfrm>
              <a:off x="6595396" y="1327445"/>
              <a:ext cx="4372210" cy="643859"/>
              <a:chOff x="2900496" y="1028108"/>
              <a:chExt cx="6336001" cy="3170745"/>
            </a:xfrm>
          </p:grpSpPr>
          <p:sp>
            <p:nvSpPr>
              <p:cNvPr id="17" name="任意多边形: 形状 45">
                <a:extLst>
                  <a:ext uri="{FF2B5EF4-FFF2-40B4-BE49-F238E27FC236}">
                    <a16:creationId xmlns:a16="http://schemas.microsoft.com/office/drawing/2014/main" id="{94C744B7-8282-4732-989E-354DB04428D7}"/>
                  </a:ext>
                </a:extLst>
              </p:cNvPr>
              <p:cNvSpPr/>
              <p:nvPr/>
            </p:nvSpPr>
            <p:spPr>
              <a:xfrm>
                <a:off x="2900496" y="1028108"/>
                <a:ext cx="6336001" cy="3170745"/>
              </a:xfrm>
              <a:prstGeom prst="roundRect">
                <a:avLst/>
              </a:prstGeom>
              <a:solidFill>
                <a:srgbClr val="FFC715"/>
              </a:soli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50800" dist="38100" dir="2700000" sx="101000" sy="101000" algn="tl" rotWithShape="0">
                  <a:prstClr val="black">
                    <a:alpha val="3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i="0" u="none" strike="noStrike" kern="0" cap="none" spc="0" normalizeH="0" baseline="0" noProof="0">
                  <a:ln>
                    <a:noFill/>
                  </a:ln>
                  <a:solidFill>
                    <a:srgbClr val="215968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8" name="任意多边形: 形状 44">
                <a:extLst>
                  <a:ext uri="{FF2B5EF4-FFF2-40B4-BE49-F238E27FC236}">
                    <a16:creationId xmlns:a16="http://schemas.microsoft.com/office/drawing/2014/main" id="{A7F40063-E05F-4244-A77C-21022C06D7B1}"/>
                  </a:ext>
                </a:extLst>
              </p:cNvPr>
              <p:cNvSpPr/>
              <p:nvPr/>
            </p:nvSpPr>
            <p:spPr>
              <a:xfrm>
                <a:off x="2972496" y="1226865"/>
                <a:ext cx="6192000" cy="2833484"/>
              </a:xfrm>
              <a:prstGeom prst="roundRect">
                <a:avLst/>
              </a:prstGeom>
              <a:noFill/>
              <a:ln w="25400" cap="flat" cmpd="sng" algn="ctr">
                <a:solidFill>
                  <a:srgbClr val="215968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i="0" u="none" strike="noStrike" kern="0" cap="none" spc="0" normalizeH="0" baseline="0" noProof="0">
                  <a:ln>
                    <a:noFill/>
                  </a:ln>
                  <a:solidFill>
                    <a:srgbClr val="215968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6" name="文本框 69">
              <a:extLst>
                <a:ext uri="{FF2B5EF4-FFF2-40B4-BE49-F238E27FC236}">
                  <a16:creationId xmlns:a16="http://schemas.microsoft.com/office/drawing/2014/main" id="{0508C866-A280-446A-BF8B-8A328EB07C03}"/>
                </a:ext>
              </a:extLst>
            </p:cNvPr>
            <p:cNvSpPr txBox="1"/>
            <p:nvPr/>
          </p:nvSpPr>
          <p:spPr>
            <a:xfrm>
              <a:off x="6791420" y="1355920"/>
              <a:ext cx="383046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Nêu được tác dụng của máy thu thanh.</a:t>
              </a:r>
              <a:endPara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Arial" panose="020B0604020202020204" pitchFamily="34" charset="0"/>
                <a:ea typeface="字体视界-熊孩子体" panose="02000500000000000000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9" name="组合 70">
            <a:extLst>
              <a:ext uri="{FF2B5EF4-FFF2-40B4-BE49-F238E27FC236}">
                <a16:creationId xmlns:a16="http://schemas.microsoft.com/office/drawing/2014/main" id="{D33CAF06-A67A-448D-A646-09C9C7C3BEA5}"/>
              </a:ext>
            </a:extLst>
          </p:cNvPr>
          <p:cNvGrpSpPr/>
          <p:nvPr/>
        </p:nvGrpSpPr>
        <p:grpSpPr>
          <a:xfrm>
            <a:off x="314725" y="3286078"/>
            <a:ext cx="937535" cy="783002"/>
            <a:chOff x="5493105" y="1228234"/>
            <a:chExt cx="937535" cy="783002"/>
          </a:xfrm>
        </p:grpSpPr>
        <p:grpSp>
          <p:nvGrpSpPr>
            <p:cNvPr id="20" name="组合 71">
              <a:extLst>
                <a:ext uri="{FF2B5EF4-FFF2-40B4-BE49-F238E27FC236}">
                  <a16:creationId xmlns:a16="http://schemas.microsoft.com/office/drawing/2014/main" id="{3CF42BE0-EFE4-4DA5-825A-5D1B279CD38A}"/>
                </a:ext>
              </a:extLst>
            </p:cNvPr>
            <p:cNvGrpSpPr/>
            <p:nvPr/>
          </p:nvGrpSpPr>
          <p:grpSpPr>
            <a:xfrm>
              <a:off x="5493105" y="1228234"/>
              <a:ext cx="937535" cy="783002"/>
              <a:chOff x="2900496" y="1028113"/>
              <a:chExt cx="6336001" cy="3420001"/>
            </a:xfrm>
          </p:grpSpPr>
          <p:sp>
            <p:nvSpPr>
              <p:cNvPr id="22" name="任意多边形: 形状 73">
                <a:extLst>
                  <a:ext uri="{FF2B5EF4-FFF2-40B4-BE49-F238E27FC236}">
                    <a16:creationId xmlns:a16="http://schemas.microsoft.com/office/drawing/2014/main" id="{420027B3-5B58-4904-96F6-D24DAB569753}"/>
                  </a:ext>
                </a:extLst>
              </p:cNvPr>
              <p:cNvSpPr/>
              <p:nvPr/>
            </p:nvSpPr>
            <p:spPr>
              <a:xfrm>
                <a:off x="2900496" y="1028113"/>
                <a:ext cx="6336001" cy="3420001"/>
              </a:xfrm>
              <a:custGeom>
                <a:avLst/>
                <a:gdLst>
                  <a:gd name="connsiteX0" fmla="*/ 3218105 w 6336001"/>
                  <a:gd name="connsiteY0" fmla="*/ 0 h 3420001"/>
                  <a:gd name="connsiteX1" fmla="*/ 3916423 w 6336001"/>
                  <a:gd name="connsiteY1" fmla="*/ 250373 h 3420001"/>
                  <a:gd name="connsiteX2" fmla="*/ 3929273 w 6336001"/>
                  <a:gd name="connsiteY2" fmla="*/ 262037 h 3420001"/>
                  <a:gd name="connsiteX3" fmla="*/ 3935218 w 6336001"/>
                  <a:gd name="connsiteY3" fmla="*/ 259177 h 3420001"/>
                  <a:gd name="connsiteX4" fmla="*/ 4362540 w 6336001"/>
                  <a:gd name="connsiteY4" fmla="*/ 173013 h 3420001"/>
                  <a:gd name="connsiteX5" fmla="*/ 5138819 w 6336001"/>
                  <a:gd name="connsiteY5" fmla="*/ 494152 h 3420001"/>
                  <a:gd name="connsiteX6" fmla="*/ 5212838 w 6336001"/>
                  <a:gd name="connsiteY6" fmla="*/ 583751 h 3420001"/>
                  <a:gd name="connsiteX7" fmla="*/ 5238177 w 6336001"/>
                  <a:gd name="connsiteY7" fmla="*/ 582473 h 3420001"/>
                  <a:gd name="connsiteX8" fmla="*/ 6336001 w 6336001"/>
                  <a:gd name="connsiteY8" fmla="*/ 1678911 h 3420001"/>
                  <a:gd name="connsiteX9" fmla="*/ 5238177 w 6336001"/>
                  <a:gd name="connsiteY9" fmla="*/ 2775349 h 3420001"/>
                  <a:gd name="connsiteX10" fmla="*/ 4911718 w 6336001"/>
                  <a:gd name="connsiteY10" fmla="*/ 2726055 h 3420001"/>
                  <a:gd name="connsiteX11" fmla="*/ 4889499 w 6336001"/>
                  <a:gd name="connsiteY11" fmla="*/ 2717933 h 3420001"/>
                  <a:gd name="connsiteX12" fmla="*/ 4879425 w 6336001"/>
                  <a:gd name="connsiteY12" fmla="*/ 2750346 h 3420001"/>
                  <a:gd name="connsiteX13" fmla="*/ 3867873 w 6336001"/>
                  <a:gd name="connsiteY13" fmla="*/ 3420001 h 3420001"/>
                  <a:gd name="connsiteX14" fmla="*/ 3091595 w 6336001"/>
                  <a:gd name="connsiteY14" fmla="*/ 3098862 h 3420001"/>
                  <a:gd name="connsiteX15" fmla="*/ 3032475 w 6336001"/>
                  <a:gd name="connsiteY15" fmla="*/ 3027298 h 3420001"/>
                  <a:gd name="connsiteX16" fmla="*/ 3001738 w 6336001"/>
                  <a:gd name="connsiteY16" fmla="*/ 3064505 h 3420001"/>
                  <a:gd name="connsiteX17" fmla="*/ 2225459 w 6336001"/>
                  <a:gd name="connsiteY17" fmla="*/ 3385644 h 3420001"/>
                  <a:gd name="connsiteX18" fmla="*/ 1449181 w 6336001"/>
                  <a:gd name="connsiteY18" fmla="*/ 3064505 h 3420001"/>
                  <a:gd name="connsiteX19" fmla="*/ 1355617 w 6336001"/>
                  <a:gd name="connsiteY19" fmla="*/ 2951247 h 3420001"/>
                  <a:gd name="connsiteX20" fmla="*/ 1319074 w 6336001"/>
                  <a:gd name="connsiteY20" fmla="*/ 2960631 h 3420001"/>
                  <a:gd name="connsiteX21" fmla="*/ 1097824 w 6336001"/>
                  <a:gd name="connsiteY21" fmla="*/ 2982907 h 3420001"/>
                  <a:gd name="connsiteX22" fmla="*/ 0 w 6336001"/>
                  <a:gd name="connsiteY22" fmla="*/ 1886469 h 3420001"/>
                  <a:gd name="connsiteX23" fmla="*/ 1097824 w 6336001"/>
                  <a:gd name="connsiteY23" fmla="*/ 790031 h 3420001"/>
                  <a:gd name="connsiteX24" fmla="*/ 1174420 w 6336001"/>
                  <a:gd name="connsiteY24" fmla="*/ 793894 h 3420001"/>
                  <a:gd name="connsiteX25" fmla="*/ 1192725 w 6336001"/>
                  <a:gd name="connsiteY25" fmla="*/ 734999 h 3420001"/>
                  <a:gd name="connsiteX26" fmla="*/ 2204276 w 6336001"/>
                  <a:gd name="connsiteY26" fmla="*/ 65344 h 3420001"/>
                  <a:gd name="connsiteX27" fmla="*/ 2631599 w 6336001"/>
                  <a:gd name="connsiteY27" fmla="*/ 151508 h 3420001"/>
                  <a:gd name="connsiteX28" fmla="*/ 2649234 w 6336001"/>
                  <a:gd name="connsiteY28" fmla="*/ 159992 h 3420001"/>
                  <a:gd name="connsiteX29" fmla="*/ 2694817 w 6336001"/>
                  <a:gd name="connsiteY29" fmla="*/ 132334 h 3420001"/>
                  <a:gd name="connsiteX30" fmla="*/ 3218105 w 6336001"/>
                  <a:gd name="connsiteY30" fmla="*/ 0 h 3420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6336001" h="3420001">
                    <a:moveTo>
                      <a:pt x="3218105" y="0"/>
                    </a:moveTo>
                    <a:cubicBezTo>
                      <a:pt x="3483366" y="0"/>
                      <a:pt x="3726654" y="93960"/>
                      <a:pt x="3916423" y="250373"/>
                    </a:cubicBezTo>
                    <a:lnTo>
                      <a:pt x="3929273" y="262037"/>
                    </a:lnTo>
                    <a:lnTo>
                      <a:pt x="3935218" y="259177"/>
                    </a:lnTo>
                    <a:cubicBezTo>
                      <a:pt x="4066560" y="203694"/>
                      <a:pt x="4210963" y="173013"/>
                      <a:pt x="4362540" y="173013"/>
                    </a:cubicBezTo>
                    <a:cubicBezTo>
                      <a:pt x="4665696" y="173013"/>
                      <a:pt x="4940152" y="295736"/>
                      <a:pt x="5138819" y="494152"/>
                    </a:cubicBezTo>
                    <a:lnTo>
                      <a:pt x="5212838" y="583751"/>
                    </a:lnTo>
                    <a:lnTo>
                      <a:pt x="5238177" y="582473"/>
                    </a:lnTo>
                    <a:cubicBezTo>
                      <a:pt x="5844488" y="582473"/>
                      <a:pt x="6336001" y="1073365"/>
                      <a:pt x="6336001" y="1678911"/>
                    </a:cubicBezTo>
                    <a:cubicBezTo>
                      <a:pt x="6336001" y="2284457"/>
                      <a:pt x="5844488" y="2775349"/>
                      <a:pt x="5238177" y="2775349"/>
                    </a:cubicBezTo>
                    <a:cubicBezTo>
                      <a:pt x="5124494" y="2775349"/>
                      <a:pt x="5014846" y="2758091"/>
                      <a:pt x="4911718" y="2726055"/>
                    </a:cubicBezTo>
                    <a:lnTo>
                      <a:pt x="4889499" y="2717933"/>
                    </a:lnTo>
                    <a:lnTo>
                      <a:pt x="4879425" y="2750346"/>
                    </a:lnTo>
                    <a:cubicBezTo>
                      <a:pt x="4712766" y="3143874"/>
                      <a:pt x="4322606" y="3420001"/>
                      <a:pt x="3867873" y="3420001"/>
                    </a:cubicBezTo>
                    <a:cubicBezTo>
                      <a:pt x="3564718" y="3420001"/>
                      <a:pt x="3290262" y="3297278"/>
                      <a:pt x="3091595" y="3098862"/>
                    </a:cubicBezTo>
                    <a:lnTo>
                      <a:pt x="3032475" y="3027298"/>
                    </a:lnTo>
                    <a:lnTo>
                      <a:pt x="3001738" y="3064505"/>
                    </a:lnTo>
                    <a:cubicBezTo>
                      <a:pt x="2803071" y="3262921"/>
                      <a:pt x="2528615" y="3385644"/>
                      <a:pt x="2225459" y="3385644"/>
                    </a:cubicBezTo>
                    <a:cubicBezTo>
                      <a:pt x="1922304" y="3385644"/>
                      <a:pt x="1647848" y="3262921"/>
                      <a:pt x="1449181" y="3064505"/>
                    </a:cubicBezTo>
                    <a:lnTo>
                      <a:pt x="1355617" y="2951247"/>
                    </a:lnTo>
                    <a:lnTo>
                      <a:pt x="1319074" y="2960631"/>
                    </a:lnTo>
                    <a:cubicBezTo>
                      <a:pt x="1247608" y="2975237"/>
                      <a:pt x="1173613" y="2982907"/>
                      <a:pt x="1097824" y="2982907"/>
                    </a:cubicBezTo>
                    <a:cubicBezTo>
                      <a:pt x="491513" y="2982907"/>
                      <a:pt x="0" y="2492015"/>
                      <a:pt x="0" y="1886469"/>
                    </a:cubicBezTo>
                    <a:cubicBezTo>
                      <a:pt x="0" y="1280923"/>
                      <a:pt x="491513" y="790031"/>
                      <a:pt x="1097824" y="790031"/>
                    </a:cubicBezTo>
                    <a:lnTo>
                      <a:pt x="1174420" y="793894"/>
                    </a:lnTo>
                    <a:lnTo>
                      <a:pt x="1192725" y="734999"/>
                    </a:lnTo>
                    <a:cubicBezTo>
                      <a:pt x="1359384" y="341471"/>
                      <a:pt x="1749543" y="65344"/>
                      <a:pt x="2204276" y="65344"/>
                    </a:cubicBezTo>
                    <a:cubicBezTo>
                      <a:pt x="2355854" y="65344"/>
                      <a:pt x="2500257" y="96025"/>
                      <a:pt x="2631599" y="151508"/>
                    </a:cubicBezTo>
                    <a:lnTo>
                      <a:pt x="2649234" y="159992"/>
                    </a:lnTo>
                    <a:lnTo>
                      <a:pt x="2694817" y="132334"/>
                    </a:lnTo>
                    <a:cubicBezTo>
                      <a:pt x="2850372" y="47939"/>
                      <a:pt x="3028633" y="0"/>
                      <a:pt x="3218105" y="0"/>
                    </a:cubicBezTo>
                    <a:close/>
                  </a:path>
                </a:pathLst>
              </a:custGeom>
              <a:solidFill>
                <a:srgbClr val="FFC715"/>
              </a:soli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50800" dist="38100" dir="2700000" sx="101000" sy="101000" algn="tl" rotWithShape="0">
                  <a:prstClr val="black">
                    <a:alpha val="3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15968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任意多边形: 形状 82">
                <a:extLst>
                  <a:ext uri="{FF2B5EF4-FFF2-40B4-BE49-F238E27FC236}">
                    <a16:creationId xmlns:a16="http://schemas.microsoft.com/office/drawing/2014/main" id="{4A38486C-623A-4D4D-9DD8-9ED9BC4165C4}"/>
                  </a:ext>
                </a:extLst>
              </p:cNvPr>
              <p:cNvSpPr/>
              <p:nvPr/>
            </p:nvSpPr>
            <p:spPr>
              <a:xfrm>
                <a:off x="2997347" y="1084832"/>
                <a:ext cx="6192000" cy="3312000"/>
              </a:xfrm>
              <a:custGeom>
                <a:avLst/>
                <a:gdLst>
                  <a:gd name="connsiteX0" fmla="*/ 3211398 w 6322797"/>
                  <a:gd name="connsiteY0" fmla="*/ 0 h 3417187"/>
                  <a:gd name="connsiteX1" fmla="*/ 3908261 w 6322797"/>
                  <a:gd name="connsiteY1" fmla="*/ 250167 h 3417187"/>
                  <a:gd name="connsiteX2" fmla="*/ 3921084 w 6322797"/>
                  <a:gd name="connsiteY2" fmla="*/ 261821 h 3417187"/>
                  <a:gd name="connsiteX3" fmla="*/ 3927016 w 6322797"/>
                  <a:gd name="connsiteY3" fmla="*/ 258964 h 3417187"/>
                  <a:gd name="connsiteX4" fmla="*/ 4353448 w 6322797"/>
                  <a:gd name="connsiteY4" fmla="*/ 172871 h 3417187"/>
                  <a:gd name="connsiteX5" fmla="*/ 5128109 w 6322797"/>
                  <a:gd name="connsiteY5" fmla="*/ 493746 h 3417187"/>
                  <a:gd name="connsiteX6" fmla="*/ 5201974 w 6322797"/>
                  <a:gd name="connsiteY6" fmla="*/ 583271 h 3417187"/>
                  <a:gd name="connsiteX7" fmla="*/ 5227261 w 6322797"/>
                  <a:gd name="connsiteY7" fmla="*/ 581994 h 3417187"/>
                  <a:gd name="connsiteX8" fmla="*/ 6322797 w 6322797"/>
                  <a:gd name="connsiteY8" fmla="*/ 1677530 h 3417187"/>
                  <a:gd name="connsiteX9" fmla="*/ 5227261 w 6322797"/>
                  <a:gd name="connsiteY9" fmla="*/ 2773066 h 3417187"/>
                  <a:gd name="connsiteX10" fmla="*/ 4901482 w 6322797"/>
                  <a:gd name="connsiteY10" fmla="*/ 2723813 h 3417187"/>
                  <a:gd name="connsiteX11" fmla="*/ 4879309 w 6322797"/>
                  <a:gd name="connsiteY11" fmla="*/ 2715697 h 3417187"/>
                  <a:gd name="connsiteX12" fmla="*/ 4869256 w 6322797"/>
                  <a:gd name="connsiteY12" fmla="*/ 2748083 h 3417187"/>
                  <a:gd name="connsiteX13" fmla="*/ 3859812 w 6322797"/>
                  <a:gd name="connsiteY13" fmla="*/ 3417187 h 3417187"/>
                  <a:gd name="connsiteX14" fmla="*/ 3085151 w 6322797"/>
                  <a:gd name="connsiteY14" fmla="*/ 3096312 h 3417187"/>
                  <a:gd name="connsiteX15" fmla="*/ 3026155 w 6322797"/>
                  <a:gd name="connsiteY15" fmla="*/ 3024808 h 3417187"/>
                  <a:gd name="connsiteX16" fmla="*/ 2995482 w 6322797"/>
                  <a:gd name="connsiteY16" fmla="*/ 3061984 h 3417187"/>
                  <a:gd name="connsiteX17" fmla="*/ 2220821 w 6322797"/>
                  <a:gd name="connsiteY17" fmla="*/ 3382859 h 3417187"/>
                  <a:gd name="connsiteX18" fmla="*/ 1446160 w 6322797"/>
                  <a:gd name="connsiteY18" fmla="*/ 3061984 h 3417187"/>
                  <a:gd name="connsiteX19" fmla="*/ 1352791 w 6322797"/>
                  <a:gd name="connsiteY19" fmla="*/ 2948819 h 3417187"/>
                  <a:gd name="connsiteX20" fmla="*/ 1316325 w 6322797"/>
                  <a:gd name="connsiteY20" fmla="*/ 2958196 h 3417187"/>
                  <a:gd name="connsiteX21" fmla="*/ 1095536 w 6322797"/>
                  <a:gd name="connsiteY21" fmla="*/ 2980453 h 3417187"/>
                  <a:gd name="connsiteX22" fmla="*/ 0 w 6322797"/>
                  <a:gd name="connsiteY22" fmla="*/ 1884917 h 3417187"/>
                  <a:gd name="connsiteX23" fmla="*/ 1095536 w 6322797"/>
                  <a:gd name="connsiteY23" fmla="*/ 789381 h 3417187"/>
                  <a:gd name="connsiteX24" fmla="*/ 1171972 w 6322797"/>
                  <a:gd name="connsiteY24" fmla="*/ 793241 h 3417187"/>
                  <a:gd name="connsiteX25" fmla="*/ 1190239 w 6322797"/>
                  <a:gd name="connsiteY25" fmla="*/ 734394 h 3417187"/>
                  <a:gd name="connsiteX26" fmla="*/ 2199682 w 6322797"/>
                  <a:gd name="connsiteY26" fmla="*/ 65290 h 3417187"/>
                  <a:gd name="connsiteX27" fmla="*/ 2626114 w 6322797"/>
                  <a:gd name="connsiteY27" fmla="*/ 151383 h 3417187"/>
                  <a:gd name="connsiteX28" fmla="*/ 2643712 w 6322797"/>
                  <a:gd name="connsiteY28" fmla="*/ 159860 h 3417187"/>
                  <a:gd name="connsiteX29" fmla="*/ 2689201 w 6322797"/>
                  <a:gd name="connsiteY29" fmla="*/ 132226 h 3417187"/>
                  <a:gd name="connsiteX30" fmla="*/ 3211398 w 6322797"/>
                  <a:gd name="connsiteY30" fmla="*/ 0 h 3417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6322797" h="3417187">
                    <a:moveTo>
                      <a:pt x="3211398" y="0"/>
                    </a:moveTo>
                    <a:cubicBezTo>
                      <a:pt x="3476107" y="0"/>
                      <a:pt x="3718888" y="93883"/>
                      <a:pt x="3908261" y="250167"/>
                    </a:cubicBezTo>
                    <a:lnTo>
                      <a:pt x="3921084" y="261821"/>
                    </a:lnTo>
                    <a:lnTo>
                      <a:pt x="3927016" y="258964"/>
                    </a:lnTo>
                    <a:cubicBezTo>
                      <a:pt x="4058084" y="203527"/>
                      <a:pt x="4202186" y="172871"/>
                      <a:pt x="4353448" y="172871"/>
                    </a:cubicBezTo>
                    <a:cubicBezTo>
                      <a:pt x="4655972" y="172871"/>
                      <a:pt x="4929856" y="295493"/>
                      <a:pt x="5128109" y="493746"/>
                    </a:cubicBezTo>
                    <a:lnTo>
                      <a:pt x="5201974" y="583271"/>
                    </a:lnTo>
                    <a:lnTo>
                      <a:pt x="5227261" y="581994"/>
                    </a:lnTo>
                    <a:cubicBezTo>
                      <a:pt x="5832309" y="581994"/>
                      <a:pt x="6322797" y="1072482"/>
                      <a:pt x="6322797" y="1677530"/>
                    </a:cubicBezTo>
                    <a:cubicBezTo>
                      <a:pt x="6322797" y="2282578"/>
                      <a:pt x="5832309" y="2773066"/>
                      <a:pt x="5227261" y="2773066"/>
                    </a:cubicBezTo>
                    <a:cubicBezTo>
                      <a:pt x="5113815" y="2773066"/>
                      <a:pt x="5004396" y="2755822"/>
                      <a:pt x="4901482" y="2723813"/>
                    </a:cubicBezTo>
                    <a:lnTo>
                      <a:pt x="4879309" y="2715697"/>
                    </a:lnTo>
                    <a:lnTo>
                      <a:pt x="4869256" y="2748083"/>
                    </a:lnTo>
                    <a:cubicBezTo>
                      <a:pt x="4702944" y="3141288"/>
                      <a:pt x="4313598" y="3417187"/>
                      <a:pt x="3859812" y="3417187"/>
                    </a:cubicBezTo>
                    <a:cubicBezTo>
                      <a:pt x="3557288" y="3417187"/>
                      <a:pt x="3283404" y="3294565"/>
                      <a:pt x="3085151" y="3096312"/>
                    </a:cubicBezTo>
                    <a:lnTo>
                      <a:pt x="3026155" y="3024808"/>
                    </a:lnTo>
                    <a:lnTo>
                      <a:pt x="2995482" y="3061984"/>
                    </a:lnTo>
                    <a:cubicBezTo>
                      <a:pt x="2797229" y="3260237"/>
                      <a:pt x="2523345" y="3382859"/>
                      <a:pt x="2220821" y="3382859"/>
                    </a:cubicBezTo>
                    <a:cubicBezTo>
                      <a:pt x="1918297" y="3382859"/>
                      <a:pt x="1644413" y="3260237"/>
                      <a:pt x="1446160" y="3061984"/>
                    </a:cubicBezTo>
                    <a:lnTo>
                      <a:pt x="1352791" y="2948819"/>
                    </a:lnTo>
                    <a:lnTo>
                      <a:pt x="1316325" y="2958196"/>
                    </a:lnTo>
                    <a:cubicBezTo>
                      <a:pt x="1245008" y="2972789"/>
                      <a:pt x="1171167" y="2980453"/>
                      <a:pt x="1095536" y="2980453"/>
                    </a:cubicBezTo>
                    <a:cubicBezTo>
                      <a:pt x="490488" y="2980453"/>
                      <a:pt x="0" y="2489965"/>
                      <a:pt x="0" y="1884917"/>
                    </a:cubicBezTo>
                    <a:cubicBezTo>
                      <a:pt x="0" y="1279869"/>
                      <a:pt x="490488" y="789381"/>
                      <a:pt x="1095536" y="789381"/>
                    </a:cubicBezTo>
                    <a:lnTo>
                      <a:pt x="1171972" y="793241"/>
                    </a:lnTo>
                    <a:lnTo>
                      <a:pt x="1190239" y="734394"/>
                    </a:lnTo>
                    <a:cubicBezTo>
                      <a:pt x="1356550" y="341190"/>
                      <a:pt x="1745896" y="65290"/>
                      <a:pt x="2199682" y="65290"/>
                    </a:cubicBezTo>
                    <a:cubicBezTo>
                      <a:pt x="2350944" y="65290"/>
                      <a:pt x="2495046" y="95946"/>
                      <a:pt x="2626114" y="151383"/>
                    </a:cubicBezTo>
                    <a:lnTo>
                      <a:pt x="2643712" y="159860"/>
                    </a:lnTo>
                    <a:lnTo>
                      <a:pt x="2689201" y="132226"/>
                    </a:lnTo>
                    <a:cubicBezTo>
                      <a:pt x="2844431" y="47899"/>
                      <a:pt x="3022321" y="0"/>
                      <a:pt x="3211398" y="0"/>
                    </a:cubicBezTo>
                    <a:close/>
                  </a:path>
                </a:pathLst>
              </a:custGeom>
              <a:noFill/>
              <a:ln w="25400" cap="flat" cmpd="sng" algn="ctr">
                <a:solidFill>
                  <a:srgbClr val="215968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15968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1" name="文本框 72">
              <a:extLst>
                <a:ext uri="{FF2B5EF4-FFF2-40B4-BE49-F238E27FC236}">
                  <a16:creationId xmlns:a16="http://schemas.microsoft.com/office/drawing/2014/main" id="{46E80281-BFB2-4FFE-860F-A1DCBA7D57EC}"/>
                </a:ext>
              </a:extLst>
            </p:cNvPr>
            <p:cNvSpPr txBox="1"/>
            <p:nvPr/>
          </p:nvSpPr>
          <p:spPr>
            <a:xfrm>
              <a:off x="5704042" y="1324973"/>
              <a:ext cx="7021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21596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kumimoji="0" lang="zh-CN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4" name="组合 83">
            <a:extLst>
              <a:ext uri="{FF2B5EF4-FFF2-40B4-BE49-F238E27FC236}">
                <a16:creationId xmlns:a16="http://schemas.microsoft.com/office/drawing/2014/main" id="{597CA5F3-805E-45BD-B12B-4DB0E6D83E79}"/>
              </a:ext>
            </a:extLst>
          </p:cNvPr>
          <p:cNvGrpSpPr/>
          <p:nvPr/>
        </p:nvGrpSpPr>
        <p:grpSpPr>
          <a:xfrm>
            <a:off x="1424401" y="3003317"/>
            <a:ext cx="10198639" cy="1446763"/>
            <a:chOff x="6595396" y="1289942"/>
            <a:chExt cx="4372210" cy="681362"/>
          </a:xfrm>
        </p:grpSpPr>
        <p:grpSp>
          <p:nvGrpSpPr>
            <p:cNvPr id="25" name="组合 85">
              <a:extLst>
                <a:ext uri="{FF2B5EF4-FFF2-40B4-BE49-F238E27FC236}">
                  <a16:creationId xmlns:a16="http://schemas.microsoft.com/office/drawing/2014/main" id="{D25346E7-2763-440D-8351-8FC74FA2CA34}"/>
                </a:ext>
              </a:extLst>
            </p:cNvPr>
            <p:cNvGrpSpPr/>
            <p:nvPr/>
          </p:nvGrpSpPr>
          <p:grpSpPr>
            <a:xfrm>
              <a:off x="6595396" y="1327445"/>
              <a:ext cx="4372210" cy="643859"/>
              <a:chOff x="2900496" y="1028108"/>
              <a:chExt cx="6336001" cy="3170745"/>
            </a:xfrm>
          </p:grpSpPr>
          <p:sp>
            <p:nvSpPr>
              <p:cNvPr id="27" name="任意多边形: 形状 45">
                <a:extLst>
                  <a:ext uri="{FF2B5EF4-FFF2-40B4-BE49-F238E27FC236}">
                    <a16:creationId xmlns:a16="http://schemas.microsoft.com/office/drawing/2014/main" id="{E085907A-0265-4DF1-8654-AD2591F92440}"/>
                  </a:ext>
                </a:extLst>
              </p:cNvPr>
              <p:cNvSpPr/>
              <p:nvPr/>
            </p:nvSpPr>
            <p:spPr>
              <a:xfrm>
                <a:off x="2900496" y="1028108"/>
                <a:ext cx="6336001" cy="3170745"/>
              </a:xfrm>
              <a:prstGeom prst="roundRect">
                <a:avLst/>
              </a:prstGeom>
              <a:solidFill>
                <a:srgbClr val="FFC715"/>
              </a:soli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50800" dist="38100" dir="2700000" sx="101000" sy="101000" algn="tl" rotWithShape="0">
                  <a:prstClr val="black">
                    <a:alpha val="3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i="0" u="none" strike="noStrike" kern="0" cap="none" spc="0" normalizeH="0" baseline="0" noProof="0">
                  <a:ln>
                    <a:noFill/>
                  </a:ln>
                  <a:solidFill>
                    <a:srgbClr val="215968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8" name="任意多边形: 形状 44">
                <a:extLst>
                  <a:ext uri="{FF2B5EF4-FFF2-40B4-BE49-F238E27FC236}">
                    <a16:creationId xmlns:a16="http://schemas.microsoft.com/office/drawing/2014/main" id="{68F3CB86-B60A-4F8F-AC41-A60E449DF9A8}"/>
                  </a:ext>
                </a:extLst>
              </p:cNvPr>
              <p:cNvSpPr/>
              <p:nvPr/>
            </p:nvSpPr>
            <p:spPr>
              <a:xfrm>
                <a:off x="2997347" y="1090074"/>
                <a:ext cx="6192000" cy="2833484"/>
              </a:xfrm>
              <a:prstGeom prst="roundRect">
                <a:avLst/>
              </a:prstGeom>
              <a:noFill/>
              <a:ln w="25400" cap="flat" cmpd="sng" algn="ctr">
                <a:solidFill>
                  <a:srgbClr val="215968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i="0" u="none" strike="noStrike" kern="0" cap="none" spc="0" normalizeH="0" baseline="0" noProof="0">
                  <a:ln>
                    <a:noFill/>
                  </a:ln>
                  <a:solidFill>
                    <a:srgbClr val="215968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" name="文本框 86">
              <a:extLst>
                <a:ext uri="{FF2B5EF4-FFF2-40B4-BE49-F238E27FC236}">
                  <a16:creationId xmlns:a16="http://schemas.microsoft.com/office/drawing/2014/main" id="{98DD061B-8951-4707-8002-1A652EBC6A96}"/>
                </a:ext>
              </a:extLst>
            </p:cNvPr>
            <p:cNvSpPr txBox="1"/>
            <p:nvPr/>
          </p:nvSpPr>
          <p:spPr>
            <a:xfrm>
              <a:off x="6687604" y="1289942"/>
              <a:ext cx="4187794" cy="6520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266700" algn="just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Mô tả được mối quan hệ đơn giản giữa đài phát thanh và máy thu thanh dựa vào sơ đồ khối.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80C12D7F-78C7-46EB-9FDB-42190D4027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703" y="951075"/>
            <a:ext cx="5505165" cy="10729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EB272A-DE7B-4F77-A02C-4B12C2A380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552" y="4084320"/>
            <a:ext cx="3599695" cy="359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45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8000">
        <p:fade/>
      </p:transition>
    </mc:Choice>
    <mc:Fallback xmlns="">
      <p:transition spd="med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0"/>
            <a:ext cx="24384000" cy="6858000"/>
            <a:chOff x="-19812000" y="174529"/>
            <a:chExt cx="24384000" cy="685800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19812000" y="174529"/>
              <a:ext cx="12192000" cy="685800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7620000" y="174529"/>
              <a:ext cx="12192000" cy="6858000"/>
            </a:xfrm>
            <a:prstGeom prst="rect">
              <a:avLst/>
            </a:prstGeom>
          </p:spPr>
        </p:pic>
      </p:grpSp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4270" y="4756377"/>
            <a:ext cx="5054330" cy="1005840"/>
          </a:xfrm>
          <a:prstGeom prst="rect">
            <a:avLst/>
          </a:prstGeom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72802" y="4052283"/>
            <a:ext cx="3543283" cy="1636776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33BC124-B8D0-41C2-8EB6-EA1CE85AF9DD}"/>
              </a:ext>
            </a:extLst>
          </p:cNvPr>
          <p:cNvSpPr/>
          <p:nvPr/>
        </p:nvSpPr>
        <p:spPr>
          <a:xfrm>
            <a:off x="65430" y="73295"/>
            <a:ext cx="5582199" cy="239778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06 NK PowerSkills">
            <a:extLst>
              <a:ext uri="{FF2B5EF4-FFF2-40B4-BE49-F238E27FC236}">
                <a16:creationId xmlns:a16="http://schemas.microsoft.com/office/drawing/2014/main" id="{1F061A00-EEE1-426E-A43F-DD7AE62B4BEF}"/>
              </a:ext>
            </a:extLst>
          </p:cNvPr>
          <p:cNvSpPr txBox="1"/>
          <p:nvPr/>
        </p:nvSpPr>
        <p:spPr>
          <a:xfrm>
            <a:off x="214604" y="233714"/>
            <a:ext cx="4969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vi-VN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Nội dung chương trình phát thanh thường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vi-VN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úng">
            <a:extLst>
              <a:ext uri="{FF2B5EF4-FFF2-40B4-BE49-F238E27FC236}">
                <a16:creationId xmlns:a16="http://schemas.microsoft.com/office/drawing/2014/main" id="{A84D7174-B6C6-4774-B0B7-2BF58A89415B}"/>
              </a:ext>
            </a:extLst>
          </p:cNvPr>
          <p:cNvSpPr/>
          <p:nvPr/>
        </p:nvSpPr>
        <p:spPr>
          <a:xfrm>
            <a:off x="8846009" y="1323243"/>
            <a:ext cx="3110864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trên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8" name="Sai 2">
            <a:extLst>
              <a:ext uri="{FF2B5EF4-FFF2-40B4-BE49-F238E27FC236}">
                <a16:creationId xmlns:a16="http://schemas.microsoft.com/office/drawing/2014/main" id="{C8B0173B-6326-4D55-968C-687F64A45DE4}"/>
              </a:ext>
            </a:extLst>
          </p:cNvPr>
          <p:cNvSpPr/>
          <p:nvPr/>
        </p:nvSpPr>
        <p:spPr>
          <a:xfrm>
            <a:off x="5692102" y="1340968"/>
            <a:ext cx="3023021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dục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" name="Sai 1">
            <a:extLst>
              <a:ext uri="{FF2B5EF4-FFF2-40B4-BE49-F238E27FC236}">
                <a16:creationId xmlns:a16="http://schemas.microsoft.com/office/drawing/2014/main" id="{968F9521-E7E1-4B2B-8621-8FB51539901A}"/>
              </a:ext>
            </a:extLst>
          </p:cNvPr>
          <p:cNvSpPr/>
          <p:nvPr/>
        </p:nvSpPr>
        <p:spPr>
          <a:xfrm>
            <a:off x="8849412" y="165834"/>
            <a:ext cx="3036896" cy="110883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Tin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tức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Sai 3">
            <a:extLst>
              <a:ext uri="{FF2B5EF4-FFF2-40B4-BE49-F238E27FC236}">
                <a16:creationId xmlns:a16="http://schemas.microsoft.com/office/drawing/2014/main" id="{888A14F1-8CAE-47CF-99E7-0C98AB635B28}"/>
              </a:ext>
            </a:extLst>
          </p:cNvPr>
          <p:cNvSpPr/>
          <p:nvPr/>
        </p:nvSpPr>
        <p:spPr>
          <a:xfrm>
            <a:off x="5716733" y="165834"/>
            <a:ext cx="3072496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trí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1" name="Picture 4" descr="Káº¿t quáº£ hÃ¬nh áº£nh cho right icon">
            <a:extLst>
              <a:ext uri="{FF2B5EF4-FFF2-40B4-BE49-F238E27FC236}">
                <a16:creationId xmlns:a16="http://schemas.microsoft.com/office/drawing/2014/main" id="{66F070A3-477D-4E95-8D58-D4FD23031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640" y="152773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Káº¿t quáº£ hÃ¬nh áº£nh cho wrong icon">
            <a:extLst>
              <a:ext uri="{FF2B5EF4-FFF2-40B4-BE49-F238E27FC236}">
                <a16:creationId xmlns:a16="http://schemas.microsoft.com/office/drawing/2014/main" id="{7B585F90-1666-4A79-8A2C-F17E749B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214" y="194028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Káº¿t quáº£ hÃ¬nh áº£nh cho wrong icon">
            <a:extLst>
              <a:ext uri="{FF2B5EF4-FFF2-40B4-BE49-F238E27FC236}">
                <a16:creationId xmlns:a16="http://schemas.microsoft.com/office/drawing/2014/main" id="{885356AF-F5C0-42B9-A0C0-8088F38AE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7220" y="602991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Káº¿t quáº£ hÃ¬nh áº£nh cho wrong icon">
            <a:extLst>
              <a:ext uri="{FF2B5EF4-FFF2-40B4-BE49-F238E27FC236}">
                <a16:creationId xmlns:a16="http://schemas.microsoft.com/office/drawing/2014/main" id="{59738515-B996-4DFC-B8C5-51D8F25BF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467" y="1390736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01 NK PowerSkills">
            <a:extLst>
              <a:ext uri="{FF2B5EF4-FFF2-40B4-BE49-F238E27FC236}">
                <a16:creationId xmlns:a16="http://schemas.microsoft.com/office/drawing/2014/main" id="{C29D1B06-004F-4A15-AD26-82B18D617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73266" y="-124057"/>
            <a:ext cx="2977886" cy="293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E693D08-94F0-4B9D-84FD-6DC697EE27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939" y="3140710"/>
            <a:ext cx="1652159" cy="254834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45FE3D51-C38D-4684-8C34-CABA3BCA4BA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9ADBF9"/>
              </a:clrFrom>
              <a:clrTo>
                <a:srgbClr val="9ADB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2910" y="3050608"/>
            <a:ext cx="1573620" cy="269964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9CBCA6CF-ABB4-462D-9FC7-0F476D9DAE3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53574" y="3140710"/>
            <a:ext cx="1621677" cy="262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82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1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68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5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00"/>
                            </p:stCondLst>
                            <p:childTnLst>
                              <p:par>
                                <p:cTn id="9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800"/>
                            </p:stCondLst>
                            <p:childTnLst>
                              <p:par>
                                <p:cTn id="12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12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1 4.81481E-6 " pathEditMode="relative" rAng="0" ptsTypes="AA">
                                      <p:cBhvr>
                                        <p:cTn id="13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36" grpId="0"/>
      <p:bldP spid="36" grpId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0"/>
            <a:ext cx="24384000" cy="6858000"/>
            <a:chOff x="-19812000" y="174529"/>
            <a:chExt cx="24384000" cy="685800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9812000" y="174529"/>
              <a:ext cx="12192000" cy="685800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20000" y="174529"/>
              <a:ext cx="12192000" cy="6858000"/>
            </a:xfrm>
            <a:prstGeom prst="rect">
              <a:avLst/>
            </a:prstGeom>
          </p:spPr>
        </p:pic>
      </p:grpSp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665" y="4071885"/>
            <a:ext cx="3524192" cy="1632647"/>
          </a:xfrm>
          <a:prstGeom prst="rect">
            <a:avLst/>
          </a:prstGeom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5983" y="2793557"/>
            <a:ext cx="4004306" cy="3163824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33BC124-B8D0-41C2-8EB6-EA1CE85AF9DD}"/>
              </a:ext>
            </a:extLst>
          </p:cNvPr>
          <p:cNvSpPr/>
          <p:nvPr/>
        </p:nvSpPr>
        <p:spPr>
          <a:xfrm>
            <a:off x="65430" y="73295"/>
            <a:ext cx="5582199" cy="239778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06 NK PowerSkills">
            <a:extLst>
              <a:ext uri="{FF2B5EF4-FFF2-40B4-BE49-F238E27FC236}">
                <a16:creationId xmlns:a16="http://schemas.microsoft.com/office/drawing/2014/main" id="{1F061A00-EEE1-426E-A43F-DD7AE62B4BEF}"/>
              </a:ext>
            </a:extLst>
          </p:cNvPr>
          <p:cNvSpPr txBox="1"/>
          <p:nvPr/>
        </p:nvSpPr>
        <p:spPr>
          <a:xfrm>
            <a:off x="214605" y="233714"/>
            <a:ext cx="53033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kumimoji="0" lang="en-US" sz="36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kumimoji="0" lang="en-US" sz="36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kumimoji="0" lang="en-US" sz="36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kumimoji="0" lang="en-US" sz="36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kumimoji="0" lang="en-US" sz="36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kumimoji="0" lang="en-US" sz="36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kumimoji="0" lang="en-US" sz="36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úng">
            <a:extLst>
              <a:ext uri="{FF2B5EF4-FFF2-40B4-BE49-F238E27FC236}">
                <a16:creationId xmlns:a16="http://schemas.microsoft.com/office/drawing/2014/main" id="{A84D7174-B6C6-4774-B0B7-2BF58A89415B}"/>
              </a:ext>
            </a:extLst>
          </p:cNvPr>
          <p:cNvSpPr/>
          <p:nvPr/>
        </p:nvSpPr>
        <p:spPr>
          <a:xfrm>
            <a:off x="5713059" y="148542"/>
            <a:ext cx="3016593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Đài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phát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thanh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8" name="Sai 2">
            <a:extLst>
              <a:ext uri="{FF2B5EF4-FFF2-40B4-BE49-F238E27FC236}">
                <a16:creationId xmlns:a16="http://schemas.microsoft.com/office/drawing/2014/main" id="{C8B0173B-6326-4D55-968C-687F64A45DE4}"/>
              </a:ext>
            </a:extLst>
          </p:cNvPr>
          <p:cNvSpPr/>
          <p:nvPr/>
        </p:nvSpPr>
        <p:spPr>
          <a:xfrm>
            <a:off x="5706631" y="1328563"/>
            <a:ext cx="3023021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ty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" name="Sai 1">
            <a:extLst>
              <a:ext uri="{FF2B5EF4-FFF2-40B4-BE49-F238E27FC236}">
                <a16:creationId xmlns:a16="http://schemas.microsoft.com/office/drawing/2014/main" id="{968F9521-E7E1-4B2B-8621-8FB51539901A}"/>
              </a:ext>
            </a:extLst>
          </p:cNvPr>
          <p:cNvSpPr/>
          <p:nvPr/>
        </p:nvSpPr>
        <p:spPr>
          <a:xfrm>
            <a:off x="8816711" y="1328562"/>
            <a:ext cx="3036896" cy="110883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UBND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tỉnh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Sai 3">
            <a:extLst>
              <a:ext uri="{FF2B5EF4-FFF2-40B4-BE49-F238E27FC236}">
                <a16:creationId xmlns:a16="http://schemas.microsoft.com/office/drawing/2014/main" id="{888A14F1-8CAE-47CF-99E7-0C98AB635B28}"/>
              </a:ext>
            </a:extLst>
          </p:cNvPr>
          <p:cNvSpPr/>
          <p:nvPr/>
        </p:nvSpPr>
        <p:spPr>
          <a:xfrm>
            <a:off x="8805213" y="148542"/>
            <a:ext cx="3072496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UBND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1" name="Picture 4" descr="Káº¿t quáº£ hÃ¬nh áº£nh cho right icon">
            <a:extLst>
              <a:ext uri="{FF2B5EF4-FFF2-40B4-BE49-F238E27FC236}">
                <a16:creationId xmlns:a16="http://schemas.microsoft.com/office/drawing/2014/main" id="{66F070A3-477D-4E95-8D58-D4FD23031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119" y="53717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Káº¿t quáº£ hÃ¬nh áº£nh cho wrong icon">
            <a:extLst>
              <a:ext uri="{FF2B5EF4-FFF2-40B4-BE49-F238E27FC236}">
                <a16:creationId xmlns:a16="http://schemas.microsoft.com/office/drawing/2014/main" id="{7B585F90-1666-4A79-8A2C-F17E749B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99" y="681912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Káº¿t quáº£ hÃ¬nh áº£nh cho wrong icon">
            <a:extLst>
              <a:ext uri="{FF2B5EF4-FFF2-40B4-BE49-F238E27FC236}">
                <a16:creationId xmlns:a16="http://schemas.microsoft.com/office/drawing/2014/main" id="{885356AF-F5C0-42B9-A0C0-8088F38AE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99" y="1888981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Káº¿t quáº£ hÃ¬nh áº£nh cho wrong icon">
            <a:extLst>
              <a:ext uri="{FF2B5EF4-FFF2-40B4-BE49-F238E27FC236}">
                <a16:creationId xmlns:a16="http://schemas.microsoft.com/office/drawing/2014/main" id="{59738515-B996-4DFC-B8C5-51D8F25BF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564" y="1734136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01 NK PowerSkills">
            <a:extLst>
              <a:ext uri="{FF2B5EF4-FFF2-40B4-BE49-F238E27FC236}">
                <a16:creationId xmlns:a16="http://schemas.microsoft.com/office/drawing/2014/main" id="{C29D1B06-004F-4A15-AD26-82B18D617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30871" y="-192840"/>
            <a:ext cx="2977886" cy="293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E693D08-94F0-4B9D-84FD-6DC697EE27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939" y="3140710"/>
            <a:ext cx="1652159" cy="254834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45FE3D51-C38D-4684-8C34-CABA3BCA4BA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9ADBF9"/>
              </a:clrFrom>
              <a:clrTo>
                <a:srgbClr val="9ADB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2910" y="3050608"/>
            <a:ext cx="1573620" cy="269964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9CBCA6CF-ABB4-462D-9FC7-0F476D9DAE3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53574" y="3140710"/>
            <a:ext cx="1621677" cy="262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74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1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68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5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00"/>
                            </p:stCondLst>
                            <p:childTnLst>
                              <p:par>
                                <p:cTn id="9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800"/>
                            </p:stCondLst>
                            <p:childTnLst>
                              <p:par>
                                <p:cTn id="12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12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-1 -2.96296E-6 " pathEditMode="relative" rAng="0" ptsTypes="AA">
                                      <p:cBhvr>
                                        <p:cTn id="13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36" grpId="0"/>
      <p:bldP spid="36" grpId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0"/>
            <a:ext cx="24384000" cy="6858000"/>
            <a:chOff x="-19812000" y="174529"/>
            <a:chExt cx="24384000" cy="685800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19812000" y="174529"/>
              <a:ext cx="12192000" cy="685800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7620000" y="176851"/>
              <a:ext cx="12192000" cy="6853355"/>
            </a:xfrm>
            <a:prstGeom prst="rect">
              <a:avLst/>
            </a:prstGeom>
          </p:spPr>
        </p:pic>
      </p:grpSp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7248" y="2912897"/>
            <a:ext cx="4003758" cy="3163824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33BC124-B8D0-41C2-8EB6-EA1CE85AF9DD}"/>
              </a:ext>
            </a:extLst>
          </p:cNvPr>
          <p:cNvSpPr/>
          <p:nvPr/>
        </p:nvSpPr>
        <p:spPr>
          <a:xfrm>
            <a:off x="65430" y="73295"/>
            <a:ext cx="5582199" cy="239778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06 NK PowerSkills">
            <a:extLst>
              <a:ext uri="{FF2B5EF4-FFF2-40B4-BE49-F238E27FC236}">
                <a16:creationId xmlns:a16="http://schemas.microsoft.com/office/drawing/2014/main" id="{1F061A00-EEE1-426E-A43F-DD7AE62B4BEF}"/>
              </a:ext>
            </a:extLst>
          </p:cNvPr>
          <p:cNvSpPr txBox="1"/>
          <p:nvPr/>
        </p:nvSpPr>
        <p:spPr>
          <a:xfrm>
            <a:off x="214605" y="233714"/>
            <a:ext cx="51964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Đài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úng">
            <a:extLst>
              <a:ext uri="{FF2B5EF4-FFF2-40B4-BE49-F238E27FC236}">
                <a16:creationId xmlns:a16="http://schemas.microsoft.com/office/drawing/2014/main" id="{A84D7174-B6C6-4774-B0B7-2BF58A89415B}"/>
              </a:ext>
            </a:extLst>
          </p:cNvPr>
          <p:cNvSpPr/>
          <p:nvPr/>
        </p:nvSpPr>
        <p:spPr>
          <a:xfrm>
            <a:off x="7428044" y="1437306"/>
            <a:ext cx="3110864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1945</a:t>
            </a:r>
          </a:p>
        </p:txBody>
      </p:sp>
      <p:sp>
        <p:nvSpPr>
          <p:cNvPr id="39" name="Sai 1">
            <a:extLst>
              <a:ext uri="{FF2B5EF4-FFF2-40B4-BE49-F238E27FC236}">
                <a16:creationId xmlns:a16="http://schemas.microsoft.com/office/drawing/2014/main" id="{968F9521-E7E1-4B2B-8621-8FB51539901A}"/>
              </a:ext>
            </a:extLst>
          </p:cNvPr>
          <p:cNvSpPr/>
          <p:nvPr/>
        </p:nvSpPr>
        <p:spPr>
          <a:xfrm>
            <a:off x="5692756" y="127495"/>
            <a:ext cx="3036896" cy="110883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1955</a:t>
            </a:r>
          </a:p>
        </p:txBody>
      </p:sp>
      <p:sp>
        <p:nvSpPr>
          <p:cNvPr id="40" name="Sai 3">
            <a:extLst>
              <a:ext uri="{FF2B5EF4-FFF2-40B4-BE49-F238E27FC236}">
                <a16:creationId xmlns:a16="http://schemas.microsoft.com/office/drawing/2014/main" id="{888A14F1-8CAE-47CF-99E7-0C98AB635B28}"/>
              </a:ext>
            </a:extLst>
          </p:cNvPr>
          <p:cNvSpPr/>
          <p:nvPr/>
        </p:nvSpPr>
        <p:spPr>
          <a:xfrm>
            <a:off x="8805213" y="148542"/>
            <a:ext cx="3072496" cy="11088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1965</a:t>
            </a:r>
          </a:p>
        </p:txBody>
      </p:sp>
      <p:pic>
        <p:nvPicPr>
          <p:cNvPr id="41" name="Picture 4" descr="Káº¿t quáº£ hÃ¬nh áº£nh cho right icon">
            <a:extLst>
              <a:ext uri="{FF2B5EF4-FFF2-40B4-BE49-F238E27FC236}">
                <a16:creationId xmlns:a16="http://schemas.microsoft.com/office/drawing/2014/main" id="{66F070A3-477D-4E95-8D58-D4FD23031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380" y="1458352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Káº¿t quáº£ hÃ¬nh áº£nh cho wrong icon">
            <a:extLst>
              <a:ext uri="{FF2B5EF4-FFF2-40B4-BE49-F238E27FC236}">
                <a16:creationId xmlns:a16="http://schemas.microsoft.com/office/drawing/2014/main" id="{7B585F90-1666-4A79-8A2C-F17E749B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114" y="23371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Káº¿t quáº£ hÃ¬nh áº£nh cho wrong icon">
            <a:extLst>
              <a:ext uri="{FF2B5EF4-FFF2-40B4-BE49-F238E27FC236}">
                <a16:creationId xmlns:a16="http://schemas.microsoft.com/office/drawing/2014/main" id="{885356AF-F5C0-42B9-A0C0-8088F38AE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485" y="179571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E693D08-94F0-4B9D-84FD-6DC697EE27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939" y="3140710"/>
            <a:ext cx="1652159" cy="254834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45FE3D51-C38D-4684-8C34-CABA3BCA4BA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9ADBF9"/>
              </a:clrFrom>
              <a:clrTo>
                <a:srgbClr val="9ADB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2910" y="3050608"/>
            <a:ext cx="1573620" cy="269964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9CBCA6CF-ABB4-462D-9FC7-0F476D9DAE3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53574" y="3140710"/>
            <a:ext cx="1621677" cy="26215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E2C3E10-DD25-450F-A693-0196F799F99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8415" y="3025171"/>
            <a:ext cx="1993565" cy="255444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6B3C2CB-8588-4E5A-8307-63739CB303D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6925" y="2561779"/>
            <a:ext cx="1475360" cy="2426418"/>
          </a:xfrm>
          <a:prstGeom prst="rect">
            <a:avLst/>
          </a:prstGeom>
        </p:spPr>
      </p:pic>
      <p:pic>
        <p:nvPicPr>
          <p:cNvPr id="25" name="Picture 12" descr="Káº¿t quáº£ hÃ¬nh áº£nh cho win text gif">
            <a:extLst>
              <a:ext uri="{FF2B5EF4-FFF2-40B4-BE49-F238E27FC236}">
                <a16:creationId xmlns:a16="http://schemas.microsoft.com/office/drawing/2014/main" id="{27357AEF-8889-43D1-BCEF-F6B34BBBBD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289" y="945638"/>
            <a:ext cx="3626197" cy="362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65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1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44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800"/>
                            </p:stCondLst>
                            <p:childTnLst>
                              <p:par>
                                <p:cTn id="87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88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-1 -4.81481E-6 " pathEditMode="relative" rAng="0" ptsTypes="AA">
                                      <p:cBhvr>
                                        <p:cTn id="9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2.96296E-6 L -1 -2.96296E-6 " pathEditMode="relative" rAng="0" ptsTypes="AA">
                                      <p:cBhvr>
                                        <p:cTn id="92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8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36" grpId="0"/>
      <p:bldP spid="36" grpId="1"/>
      <p:bldP spid="37" grpId="0" animBg="1"/>
      <p:bldP spid="37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/>
          <a:srcRect l="1069" t="2602" r="448" b="513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5406" y="469084"/>
            <a:ext cx="3525249" cy="14843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1571" y="3674657"/>
            <a:ext cx="3901133" cy="315312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72124"/>
            <a:ext cx="3075000" cy="303000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382400" y="272124"/>
            <a:ext cx="8434282" cy="4665827"/>
            <a:chOff x="-6300496" y="5642681"/>
            <a:chExt cx="23412450" cy="11961811"/>
          </a:xfrm>
        </p:grpSpPr>
        <p:grpSp>
          <p:nvGrpSpPr>
            <p:cNvPr id="8" name="组合 7"/>
            <p:cNvGrpSpPr/>
            <p:nvPr/>
          </p:nvGrpSpPr>
          <p:grpSpPr>
            <a:xfrm>
              <a:off x="-6300496" y="5642681"/>
              <a:ext cx="23412450" cy="11961811"/>
              <a:chOff x="2619060" y="-3486152"/>
              <a:chExt cx="23412450" cy="11961811"/>
            </a:xfrm>
          </p:grpSpPr>
          <p:sp>
            <p:nvSpPr>
              <p:cNvPr id="10" name="Freeform 17"/>
              <p:cNvSpPr>
                <a:spLocks/>
              </p:cNvSpPr>
              <p:nvPr/>
            </p:nvSpPr>
            <p:spPr bwMode="auto">
              <a:xfrm>
                <a:off x="2619060" y="-3486152"/>
                <a:ext cx="23412450" cy="11961811"/>
              </a:xfrm>
              <a:custGeom>
                <a:avLst/>
                <a:gdLst>
                  <a:gd name="T0" fmla="*/ 6162 w 6240"/>
                  <a:gd name="T1" fmla="*/ 1623 h 3187"/>
                  <a:gd name="T2" fmla="*/ 5815 w 6240"/>
                  <a:gd name="T3" fmla="*/ 1475 h 3187"/>
                  <a:gd name="T4" fmla="*/ 5648 w 6240"/>
                  <a:gd name="T5" fmla="*/ 1078 h 3187"/>
                  <a:gd name="T6" fmla="*/ 5183 w 6240"/>
                  <a:gd name="T7" fmla="*/ 1111 h 3187"/>
                  <a:gd name="T8" fmla="*/ 4394 w 6240"/>
                  <a:gd name="T9" fmla="*/ 438 h 3187"/>
                  <a:gd name="T10" fmla="*/ 3898 w 6240"/>
                  <a:gd name="T11" fmla="*/ 588 h 3187"/>
                  <a:gd name="T12" fmla="*/ 3775 w 6240"/>
                  <a:gd name="T13" fmla="*/ 512 h 3187"/>
                  <a:gd name="T14" fmla="*/ 3092 w 6240"/>
                  <a:gd name="T15" fmla="*/ 666 h 3187"/>
                  <a:gd name="T16" fmla="*/ 1957 w 6240"/>
                  <a:gd name="T17" fmla="*/ 101 h 3187"/>
                  <a:gd name="T18" fmla="*/ 1174 w 6240"/>
                  <a:gd name="T19" fmla="*/ 1067 h 3187"/>
                  <a:gd name="T20" fmla="*/ 622 w 6240"/>
                  <a:gd name="T21" fmla="*/ 1134 h 3187"/>
                  <a:gd name="T22" fmla="*/ 510 w 6240"/>
                  <a:gd name="T23" fmla="*/ 1637 h 3187"/>
                  <a:gd name="T24" fmla="*/ 62 w 6240"/>
                  <a:gd name="T25" fmla="*/ 1901 h 3187"/>
                  <a:gd name="T26" fmla="*/ 295 w 6240"/>
                  <a:gd name="T27" fmla="*/ 2321 h 3187"/>
                  <a:gd name="T28" fmla="*/ 445 w 6240"/>
                  <a:gd name="T29" fmla="*/ 2325 h 3187"/>
                  <a:gd name="T30" fmla="*/ 500 w 6240"/>
                  <a:gd name="T31" fmla="*/ 2309 h 3187"/>
                  <a:gd name="T32" fmla="*/ 518 w 6240"/>
                  <a:gd name="T33" fmla="*/ 2377 h 3187"/>
                  <a:gd name="T34" fmla="*/ 548 w 6240"/>
                  <a:gd name="T35" fmla="*/ 2483 h 3187"/>
                  <a:gd name="T36" fmla="*/ 545 w 6240"/>
                  <a:gd name="T37" fmla="*/ 2597 h 3187"/>
                  <a:gd name="T38" fmla="*/ 1395 w 6240"/>
                  <a:gd name="T39" fmla="*/ 3145 h 3187"/>
                  <a:gd name="T40" fmla="*/ 1977 w 6240"/>
                  <a:gd name="T41" fmla="*/ 2871 h 3187"/>
                  <a:gd name="T42" fmla="*/ 2543 w 6240"/>
                  <a:gd name="T43" fmla="*/ 2741 h 3187"/>
                  <a:gd name="T44" fmla="*/ 2913 w 6240"/>
                  <a:gd name="T45" fmla="*/ 2879 h 3187"/>
                  <a:gd name="T46" fmla="*/ 2971 w 6240"/>
                  <a:gd name="T47" fmla="*/ 2869 h 3187"/>
                  <a:gd name="T48" fmla="*/ 3525 w 6240"/>
                  <a:gd name="T49" fmla="*/ 3033 h 3187"/>
                  <a:gd name="T50" fmla="*/ 4107 w 6240"/>
                  <a:gd name="T51" fmla="*/ 2652 h 3187"/>
                  <a:gd name="T52" fmla="*/ 4129 w 6240"/>
                  <a:gd name="T53" fmla="*/ 2625 h 3187"/>
                  <a:gd name="T54" fmla="*/ 4187 w 6240"/>
                  <a:gd name="T55" fmla="*/ 2624 h 3187"/>
                  <a:gd name="T56" fmla="*/ 4784 w 6240"/>
                  <a:gd name="T57" fmla="*/ 2729 h 3187"/>
                  <a:gd name="T58" fmla="*/ 5306 w 6240"/>
                  <a:gd name="T59" fmla="*/ 2863 h 3187"/>
                  <a:gd name="T60" fmla="*/ 5927 w 6240"/>
                  <a:gd name="T61" fmla="*/ 2274 h 3187"/>
                  <a:gd name="T62" fmla="*/ 5908 w 6240"/>
                  <a:gd name="T63" fmla="*/ 2181 h 3187"/>
                  <a:gd name="T64" fmla="*/ 5917 w 6240"/>
                  <a:gd name="T65" fmla="*/ 2088 h 3187"/>
                  <a:gd name="T66" fmla="*/ 5922 w 6240"/>
                  <a:gd name="T67" fmla="*/ 2029 h 3187"/>
                  <a:gd name="T68" fmla="*/ 5970 w 6240"/>
                  <a:gd name="T69" fmla="*/ 2033 h 3187"/>
                  <a:gd name="T70" fmla="*/ 6031 w 6240"/>
                  <a:gd name="T71" fmla="*/ 2006 h 3187"/>
                  <a:gd name="T72" fmla="*/ 6162 w 6240"/>
                  <a:gd name="T73" fmla="*/ 1623 h 3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240" h="3187">
                    <a:moveTo>
                      <a:pt x="6162" y="1623"/>
                    </a:moveTo>
                    <a:cubicBezTo>
                      <a:pt x="6086" y="1483"/>
                      <a:pt x="5970" y="1431"/>
                      <a:pt x="5815" y="1475"/>
                    </a:cubicBezTo>
                    <a:cubicBezTo>
                      <a:pt x="5855" y="1326"/>
                      <a:pt x="5791" y="1161"/>
                      <a:pt x="5648" y="1078"/>
                    </a:cubicBezTo>
                    <a:cubicBezTo>
                      <a:pt x="5503" y="993"/>
                      <a:pt x="5313" y="1014"/>
                      <a:pt x="5183" y="1111"/>
                    </a:cubicBezTo>
                    <a:cubicBezTo>
                      <a:pt x="5144" y="747"/>
                      <a:pt x="4789" y="445"/>
                      <a:pt x="4394" y="438"/>
                    </a:cubicBezTo>
                    <a:cubicBezTo>
                      <a:pt x="4213" y="435"/>
                      <a:pt x="4041" y="492"/>
                      <a:pt x="3898" y="588"/>
                    </a:cubicBezTo>
                    <a:cubicBezTo>
                      <a:pt x="3861" y="558"/>
                      <a:pt x="3820" y="532"/>
                      <a:pt x="3775" y="512"/>
                    </a:cubicBezTo>
                    <a:cubicBezTo>
                      <a:pt x="3546" y="415"/>
                      <a:pt x="3261" y="488"/>
                      <a:pt x="3092" y="666"/>
                    </a:cubicBezTo>
                    <a:cubicBezTo>
                      <a:pt x="2916" y="265"/>
                      <a:pt x="2431" y="0"/>
                      <a:pt x="1957" y="101"/>
                    </a:cubicBezTo>
                    <a:cubicBezTo>
                      <a:pt x="1495" y="198"/>
                      <a:pt x="1144" y="632"/>
                      <a:pt x="1174" y="1067"/>
                    </a:cubicBezTo>
                    <a:cubicBezTo>
                      <a:pt x="1000" y="983"/>
                      <a:pt x="774" y="1001"/>
                      <a:pt x="622" y="1134"/>
                    </a:cubicBezTo>
                    <a:cubicBezTo>
                      <a:pt x="472" y="1264"/>
                      <a:pt x="431" y="1471"/>
                      <a:pt x="510" y="1637"/>
                    </a:cubicBezTo>
                    <a:cubicBezTo>
                      <a:pt x="319" y="1619"/>
                      <a:pt x="122" y="1720"/>
                      <a:pt x="62" y="1901"/>
                    </a:cubicBezTo>
                    <a:cubicBezTo>
                      <a:pt x="0" y="2083"/>
                      <a:pt x="96" y="2276"/>
                      <a:pt x="295" y="2321"/>
                    </a:cubicBezTo>
                    <a:cubicBezTo>
                      <a:pt x="344" y="2332"/>
                      <a:pt x="395" y="2334"/>
                      <a:pt x="445" y="2325"/>
                    </a:cubicBezTo>
                    <a:cubicBezTo>
                      <a:pt x="451" y="2323"/>
                      <a:pt x="496" y="2307"/>
                      <a:pt x="500" y="2309"/>
                    </a:cubicBezTo>
                    <a:cubicBezTo>
                      <a:pt x="516" y="2315"/>
                      <a:pt x="515" y="2362"/>
                      <a:pt x="518" y="2377"/>
                    </a:cubicBezTo>
                    <a:cubicBezTo>
                      <a:pt x="526" y="2413"/>
                      <a:pt x="536" y="2449"/>
                      <a:pt x="548" y="2483"/>
                    </a:cubicBezTo>
                    <a:cubicBezTo>
                      <a:pt x="543" y="2520"/>
                      <a:pt x="542" y="2558"/>
                      <a:pt x="545" y="2597"/>
                    </a:cubicBezTo>
                    <a:cubicBezTo>
                      <a:pt x="576" y="2942"/>
                      <a:pt x="956" y="3187"/>
                      <a:pt x="1395" y="3145"/>
                    </a:cubicBezTo>
                    <a:cubicBezTo>
                      <a:pt x="1635" y="3122"/>
                      <a:pt x="1843" y="3018"/>
                      <a:pt x="1977" y="2871"/>
                    </a:cubicBezTo>
                    <a:cubicBezTo>
                      <a:pt x="2169" y="2920"/>
                      <a:pt x="2387" y="2875"/>
                      <a:pt x="2543" y="2741"/>
                    </a:cubicBezTo>
                    <a:cubicBezTo>
                      <a:pt x="2629" y="2842"/>
                      <a:pt x="2773" y="2893"/>
                      <a:pt x="2913" y="2879"/>
                    </a:cubicBezTo>
                    <a:cubicBezTo>
                      <a:pt x="2933" y="2877"/>
                      <a:pt x="2952" y="2874"/>
                      <a:pt x="2971" y="2869"/>
                    </a:cubicBezTo>
                    <a:cubicBezTo>
                      <a:pt x="3103" y="2988"/>
                      <a:pt x="3305" y="3054"/>
                      <a:pt x="3525" y="3033"/>
                    </a:cubicBezTo>
                    <a:cubicBezTo>
                      <a:pt x="3800" y="3007"/>
                      <a:pt x="4024" y="2851"/>
                      <a:pt x="4107" y="2652"/>
                    </a:cubicBezTo>
                    <a:cubicBezTo>
                      <a:pt x="4115" y="2643"/>
                      <a:pt x="4122" y="2634"/>
                      <a:pt x="4129" y="2625"/>
                    </a:cubicBezTo>
                    <a:cubicBezTo>
                      <a:pt x="4148" y="2626"/>
                      <a:pt x="4168" y="2625"/>
                      <a:pt x="4187" y="2624"/>
                    </a:cubicBezTo>
                    <a:cubicBezTo>
                      <a:pt x="4343" y="2791"/>
                      <a:pt x="4592" y="2819"/>
                      <a:pt x="4784" y="2729"/>
                    </a:cubicBezTo>
                    <a:cubicBezTo>
                      <a:pt x="4917" y="2829"/>
                      <a:pt x="5104" y="2882"/>
                      <a:pt x="5306" y="2863"/>
                    </a:cubicBezTo>
                    <a:cubicBezTo>
                      <a:pt x="5674" y="2827"/>
                      <a:pt x="5952" y="2564"/>
                      <a:pt x="5927" y="2274"/>
                    </a:cubicBezTo>
                    <a:cubicBezTo>
                      <a:pt x="5924" y="2242"/>
                      <a:pt x="5918" y="2211"/>
                      <a:pt x="5908" y="2181"/>
                    </a:cubicBezTo>
                    <a:cubicBezTo>
                      <a:pt x="5913" y="2150"/>
                      <a:pt x="5916" y="2119"/>
                      <a:pt x="5917" y="2088"/>
                    </a:cubicBezTo>
                    <a:cubicBezTo>
                      <a:pt x="5917" y="2075"/>
                      <a:pt x="5910" y="2037"/>
                      <a:pt x="5922" y="2029"/>
                    </a:cubicBezTo>
                    <a:cubicBezTo>
                      <a:pt x="5924" y="2027"/>
                      <a:pt x="5964" y="2033"/>
                      <a:pt x="5970" y="2033"/>
                    </a:cubicBezTo>
                    <a:cubicBezTo>
                      <a:pt x="6012" y="2033"/>
                      <a:pt x="5993" y="2023"/>
                      <a:pt x="6031" y="2006"/>
                    </a:cubicBezTo>
                    <a:cubicBezTo>
                      <a:pt x="6189" y="1938"/>
                      <a:pt x="6240" y="1763"/>
                      <a:pt x="6162" y="1623"/>
                    </a:cubicBezTo>
                  </a:path>
                </a:pathLst>
              </a:custGeom>
              <a:solidFill>
                <a:srgbClr val="1D9B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1D9BB8"/>
                  </a:solidFill>
                  <a:latin typeface="Lato Light"/>
                </a:endParaRPr>
              </a:p>
            </p:txBody>
          </p:sp>
          <p:sp>
            <p:nvSpPr>
              <p:cNvPr id="11" name="Freeform 21"/>
              <p:cNvSpPr>
                <a:spLocks/>
              </p:cNvSpPr>
              <p:nvPr/>
            </p:nvSpPr>
            <p:spPr bwMode="auto">
              <a:xfrm>
                <a:off x="2815908" y="-3221038"/>
                <a:ext cx="23007638" cy="11434764"/>
              </a:xfrm>
              <a:custGeom>
                <a:avLst/>
                <a:gdLst>
                  <a:gd name="T0" fmla="*/ 6056 w 6132"/>
                  <a:gd name="T1" fmla="*/ 1551 h 3046"/>
                  <a:gd name="T2" fmla="*/ 5716 w 6132"/>
                  <a:gd name="T3" fmla="*/ 1410 h 3046"/>
                  <a:gd name="T4" fmla="*/ 5551 w 6132"/>
                  <a:gd name="T5" fmla="*/ 1030 h 3046"/>
                  <a:gd name="T6" fmla="*/ 5094 w 6132"/>
                  <a:gd name="T7" fmla="*/ 1061 h 3046"/>
                  <a:gd name="T8" fmla="*/ 4319 w 6132"/>
                  <a:gd name="T9" fmla="*/ 418 h 3046"/>
                  <a:gd name="T10" fmla="*/ 3831 w 6132"/>
                  <a:gd name="T11" fmla="*/ 561 h 3046"/>
                  <a:gd name="T12" fmla="*/ 3710 w 6132"/>
                  <a:gd name="T13" fmla="*/ 490 h 3046"/>
                  <a:gd name="T14" fmla="*/ 3039 w 6132"/>
                  <a:gd name="T15" fmla="*/ 636 h 3046"/>
                  <a:gd name="T16" fmla="*/ 1923 w 6132"/>
                  <a:gd name="T17" fmla="*/ 96 h 3046"/>
                  <a:gd name="T18" fmla="*/ 1153 w 6132"/>
                  <a:gd name="T19" fmla="*/ 1019 h 3046"/>
                  <a:gd name="T20" fmla="*/ 611 w 6132"/>
                  <a:gd name="T21" fmla="*/ 1084 h 3046"/>
                  <a:gd name="T22" fmla="*/ 500 w 6132"/>
                  <a:gd name="T23" fmla="*/ 1564 h 3046"/>
                  <a:gd name="T24" fmla="*/ 60 w 6132"/>
                  <a:gd name="T25" fmla="*/ 1817 h 3046"/>
                  <a:gd name="T26" fmla="*/ 289 w 6132"/>
                  <a:gd name="T27" fmla="*/ 2218 h 3046"/>
                  <a:gd name="T28" fmla="*/ 437 w 6132"/>
                  <a:gd name="T29" fmla="*/ 2222 h 3046"/>
                  <a:gd name="T30" fmla="*/ 491 w 6132"/>
                  <a:gd name="T31" fmla="*/ 2206 h 3046"/>
                  <a:gd name="T32" fmla="*/ 509 w 6132"/>
                  <a:gd name="T33" fmla="*/ 2272 h 3046"/>
                  <a:gd name="T34" fmla="*/ 538 w 6132"/>
                  <a:gd name="T35" fmla="*/ 2373 h 3046"/>
                  <a:gd name="T36" fmla="*/ 535 w 6132"/>
                  <a:gd name="T37" fmla="*/ 2482 h 3046"/>
                  <a:gd name="T38" fmla="*/ 1371 w 6132"/>
                  <a:gd name="T39" fmla="*/ 3006 h 3046"/>
                  <a:gd name="T40" fmla="*/ 1943 w 6132"/>
                  <a:gd name="T41" fmla="*/ 2744 h 3046"/>
                  <a:gd name="T42" fmla="*/ 2500 w 6132"/>
                  <a:gd name="T43" fmla="*/ 2620 h 3046"/>
                  <a:gd name="T44" fmla="*/ 2862 w 6132"/>
                  <a:gd name="T45" fmla="*/ 2751 h 3046"/>
                  <a:gd name="T46" fmla="*/ 2920 w 6132"/>
                  <a:gd name="T47" fmla="*/ 2742 h 3046"/>
                  <a:gd name="T48" fmla="*/ 3464 w 6132"/>
                  <a:gd name="T49" fmla="*/ 2899 h 3046"/>
                  <a:gd name="T50" fmla="*/ 4037 w 6132"/>
                  <a:gd name="T51" fmla="*/ 2534 h 3046"/>
                  <a:gd name="T52" fmla="*/ 4058 w 6132"/>
                  <a:gd name="T53" fmla="*/ 2509 h 3046"/>
                  <a:gd name="T54" fmla="*/ 4115 w 6132"/>
                  <a:gd name="T55" fmla="*/ 2508 h 3046"/>
                  <a:gd name="T56" fmla="*/ 4702 w 6132"/>
                  <a:gd name="T57" fmla="*/ 2608 h 3046"/>
                  <a:gd name="T58" fmla="*/ 5215 w 6132"/>
                  <a:gd name="T59" fmla="*/ 2736 h 3046"/>
                  <a:gd name="T60" fmla="*/ 5825 w 6132"/>
                  <a:gd name="T61" fmla="*/ 2173 h 3046"/>
                  <a:gd name="T62" fmla="*/ 5807 w 6132"/>
                  <a:gd name="T63" fmla="*/ 2084 h 3046"/>
                  <a:gd name="T64" fmla="*/ 5816 w 6132"/>
                  <a:gd name="T65" fmla="*/ 1996 h 3046"/>
                  <a:gd name="T66" fmla="*/ 5820 w 6132"/>
                  <a:gd name="T67" fmla="*/ 1939 h 3046"/>
                  <a:gd name="T68" fmla="*/ 5867 w 6132"/>
                  <a:gd name="T69" fmla="*/ 1943 h 3046"/>
                  <a:gd name="T70" fmla="*/ 5944 w 6132"/>
                  <a:gd name="T71" fmla="*/ 1917 h 3046"/>
                  <a:gd name="T72" fmla="*/ 6056 w 6132"/>
                  <a:gd name="T73" fmla="*/ 1551 h 30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132" h="3046">
                    <a:moveTo>
                      <a:pt x="6056" y="1551"/>
                    </a:moveTo>
                    <a:cubicBezTo>
                      <a:pt x="5980" y="1417"/>
                      <a:pt x="5867" y="1367"/>
                      <a:pt x="5716" y="1410"/>
                    </a:cubicBezTo>
                    <a:cubicBezTo>
                      <a:pt x="5755" y="1268"/>
                      <a:pt x="5692" y="1110"/>
                      <a:pt x="5551" y="1030"/>
                    </a:cubicBezTo>
                    <a:cubicBezTo>
                      <a:pt x="5409" y="949"/>
                      <a:pt x="5222" y="969"/>
                      <a:pt x="5094" y="1061"/>
                    </a:cubicBezTo>
                    <a:cubicBezTo>
                      <a:pt x="5056" y="714"/>
                      <a:pt x="4707" y="425"/>
                      <a:pt x="4319" y="418"/>
                    </a:cubicBezTo>
                    <a:cubicBezTo>
                      <a:pt x="4141" y="415"/>
                      <a:pt x="3971" y="470"/>
                      <a:pt x="3831" y="561"/>
                    </a:cubicBezTo>
                    <a:cubicBezTo>
                      <a:pt x="3795" y="533"/>
                      <a:pt x="3755" y="508"/>
                      <a:pt x="3710" y="490"/>
                    </a:cubicBezTo>
                    <a:cubicBezTo>
                      <a:pt x="3485" y="397"/>
                      <a:pt x="3205" y="466"/>
                      <a:pt x="3039" y="636"/>
                    </a:cubicBezTo>
                    <a:cubicBezTo>
                      <a:pt x="2866" y="253"/>
                      <a:pt x="2389" y="0"/>
                      <a:pt x="1923" y="96"/>
                    </a:cubicBezTo>
                    <a:cubicBezTo>
                      <a:pt x="1469" y="189"/>
                      <a:pt x="1124" y="604"/>
                      <a:pt x="1153" y="1019"/>
                    </a:cubicBezTo>
                    <a:cubicBezTo>
                      <a:pt x="983" y="939"/>
                      <a:pt x="761" y="957"/>
                      <a:pt x="611" y="1084"/>
                    </a:cubicBezTo>
                    <a:cubicBezTo>
                      <a:pt x="464" y="1208"/>
                      <a:pt x="424" y="1406"/>
                      <a:pt x="500" y="1564"/>
                    </a:cubicBezTo>
                    <a:cubicBezTo>
                      <a:pt x="313" y="1548"/>
                      <a:pt x="120" y="1644"/>
                      <a:pt x="60" y="1817"/>
                    </a:cubicBezTo>
                    <a:cubicBezTo>
                      <a:pt x="0" y="1991"/>
                      <a:pt x="94" y="2175"/>
                      <a:pt x="289" y="2218"/>
                    </a:cubicBezTo>
                    <a:cubicBezTo>
                      <a:pt x="337" y="2229"/>
                      <a:pt x="388" y="2231"/>
                      <a:pt x="437" y="2222"/>
                    </a:cubicBezTo>
                    <a:cubicBezTo>
                      <a:pt x="443" y="2220"/>
                      <a:pt x="488" y="2205"/>
                      <a:pt x="491" y="2206"/>
                    </a:cubicBezTo>
                    <a:cubicBezTo>
                      <a:pt x="506" y="2212"/>
                      <a:pt x="506" y="2257"/>
                      <a:pt x="509" y="2272"/>
                    </a:cubicBezTo>
                    <a:cubicBezTo>
                      <a:pt x="516" y="2306"/>
                      <a:pt x="526" y="2340"/>
                      <a:pt x="538" y="2373"/>
                    </a:cubicBezTo>
                    <a:cubicBezTo>
                      <a:pt x="533" y="2409"/>
                      <a:pt x="532" y="2445"/>
                      <a:pt x="535" y="2482"/>
                    </a:cubicBezTo>
                    <a:cubicBezTo>
                      <a:pt x="565" y="2811"/>
                      <a:pt x="939" y="3046"/>
                      <a:pt x="1371" y="3006"/>
                    </a:cubicBezTo>
                    <a:cubicBezTo>
                      <a:pt x="1607" y="2984"/>
                      <a:pt x="1812" y="2884"/>
                      <a:pt x="1943" y="2744"/>
                    </a:cubicBezTo>
                    <a:cubicBezTo>
                      <a:pt x="2132" y="2790"/>
                      <a:pt x="2346" y="2747"/>
                      <a:pt x="2500" y="2620"/>
                    </a:cubicBezTo>
                    <a:cubicBezTo>
                      <a:pt x="2583" y="2716"/>
                      <a:pt x="2725" y="2765"/>
                      <a:pt x="2862" y="2751"/>
                    </a:cubicBezTo>
                    <a:cubicBezTo>
                      <a:pt x="2882" y="2749"/>
                      <a:pt x="2901" y="2746"/>
                      <a:pt x="2920" y="2742"/>
                    </a:cubicBezTo>
                    <a:cubicBezTo>
                      <a:pt x="3050" y="2856"/>
                      <a:pt x="3248" y="2919"/>
                      <a:pt x="3464" y="2899"/>
                    </a:cubicBezTo>
                    <a:cubicBezTo>
                      <a:pt x="3735" y="2874"/>
                      <a:pt x="3955" y="2725"/>
                      <a:pt x="4037" y="2534"/>
                    </a:cubicBezTo>
                    <a:cubicBezTo>
                      <a:pt x="4044" y="2526"/>
                      <a:pt x="4051" y="2517"/>
                      <a:pt x="4058" y="2509"/>
                    </a:cubicBezTo>
                    <a:cubicBezTo>
                      <a:pt x="4077" y="2509"/>
                      <a:pt x="4096" y="2509"/>
                      <a:pt x="4115" y="2508"/>
                    </a:cubicBezTo>
                    <a:cubicBezTo>
                      <a:pt x="4269" y="2667"/>
                      <a:pt x="4513" y="2694"/>
                      <a:pt x="4702" y="2608"/>
                    </a:cubicBezTo>
                    <a:cubicBezTo>
                      <a:pt x="4832" y="2703"/>
                      <a:pt x="5016" y="2754"/>
                      <a:pt x="5215" y="2736"/>
                    </a:cubicBezTo>
                    <a:cubicBezTo>
                      <a:pt x="5577" y="2702"/>
                      <a:pt x="5851" y="2450"/>
                      <a:pt x="5825" y="2173"/>
                    </a:cubicBezTo>
                    <a:cubicBezTo>
                      <a:pt x="5823" y="2142"/>
                      <a:pt x="5816" y="2113"/>
                      <a:pt x="5807" y="2084"/>
                    </a:cubicBezTo>
                    <a:cubicBezTo>
                      <a:pt x="5812" y="2055"/>
                      <a:pt x="5815" y="2025"/>
                      <a:pt x="5816" y="1996"/>
                    </a:cubicBezTo>
                    <a:cubicBezTo>
                      <a:pt x="5816" y="1983"/>
                      <a:pt x="5809" y="1946"/>
                      <a:pt x="5820" y="1939"/>
                    </a:cubicBezTo>
                    <a:cubicBezTo>
                      <a:pt x="5823" y="1937"/>
                      <a:pt x="5862" y="1943"/>
                      <a:pt x="5867" y="1943"/>
                    </a:cubicBezTo>
                    <a:cubicBezTo>
                      <a:pt x="5909" y="1943"/>
                      <a:pt x="5905" y="1933"/>
                      <a:pt x="5944" y="1917"/>
                    </a:cubicBezTo>
                    <a:cubicBezTo>
                      <a:pt x="6098" y="1852"/>
                      <a:pt x="6132" y="1685"/>
                      <a:pt x="6056" y="1551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1D9BB8"/>
                  </a:solidFill>
                  <a:latin typeface="Lato Light"/>
                </a:endParaRPr>
              </a:p>
            </p:txBody>
          </p:sp>
        </p:grp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5737225" y="6362278"/>
              <a:ext cx="22275002" cy="10586251"/>
            </a:xfrm>
            <a:prstGeom prst="rect">
              <a:avLst/>
            </a:prstGeom>
          </p:spPr>
        </p:pic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0004" y="2100105"/>
            <a:ext cx="3500165" cy="457859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72A0E9E-5164-4BF0-BBCC-8D4794AD36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1083" y="2056809"/>
            <a:ext cx="6913463" cy="210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1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8000">
        <p:fade/>
      </p:transition>
    </mc:Choice>
    <mc:Fallback xmlns="">
      <p:transition spd="med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861 0.14815 L 0.44861 0.14846 C 0.44757 0.12654 0.44775 0.10494 0.44584 0.08395 C 0.44532 0.07901 0.44306 0.07531 0.44167 0.07161 C 0.43802 0.06204 0.4283 0.03549 0.42223 0.02469 C 0.41146 0.00556 0.41094 0.00803 0.39861 -0.00741 C 0.37796 -0.03333 0.39757 -0.01327 0.37361 -0.0321 C 0.35973 -0.04321 0.35261 -0.05463 0.33611 -0.06173 L 0.31389 -0.0716 C 0.31007 -0.07346 0.30643 -0.07593 0.30278 -0.07654 C 0.29289 -0.0787 0.28855 -0.07932 0.27917 -0.08148 L 0.26945 -0.08395 L 0.22917 -0.08148 C 0.2125 -0.07716 0.20816 -0.06697 0.19584 -0.05432 C 0.19306 -0.05185 0.19011 -0.05 0.1875 -0.04691 C 0.17049 -0.02963 0.18855 -0.04444 0.16806 -0.02716 C 0.16476 -0.02469 0.16146 -0.02253 0.15834 -0.01975 C 0.14809 -0.01142 0.1474 -0.00926 0.1375 -0.00247 C 0.13334 -7.40741E-7 0.129 0.00216 0.125 0.00494 C 0.12118 0.0071 0.11754 0.01019 0.11389 0.01235 C 0.10973 0.0142 0.10539 0.01512 0.10139 0.01728 C 0.06042 0.03766 0.08212 0.03117 0.05973 0.03704 C 0.04584 0.03519 0.0316 0.03642 0.01806 0.0321 C 0.01372 0.03056 0.00695 0.01975 0.00695 0.02006 C 0.00556 0.01636 0.00382 0.01327 0.00278 0.00988 C -0.00156 -0.00339 0.00348 0.00617 -3.61111E-6 -7.40741E-7 " pathEditMode="relative" rAng="0" ptsTypes="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31" y="-1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/>
          <a:srcRect l="1069" t="2602" r="448" b="513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5406" y="469084"/>
            <a:ext cx="3525249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7244" y="5437905"/>
            <a:ext cx="623568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832153" y="4228215"/>
            <a:ext cx="13279964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81574" y="5124418"/>
            <a:ext cx="13107348" cy="185275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50307" y="3674657"/>
            <a:ext cx="3901133" cy="315312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272124"/>
            <a:ext cx="3075000" cy="3030000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4398219" y="736402"/>
            <a:ext cx="6586223" cy="3365012"/>
            <a:chOff x="-6300496" y="5642681"/>
            <a:chExt cx="23412450" cy="11961811"/>
          </a:xfrm>
        </p:grpSpPr>
        <p:grpSp>
          <p:nvGrpSpPr>
            <p:cNvPr id="10" name="组合 9"/>
            <p:cNvGrpSpPr/>
            <p:nvPr/>
          </p:nvGrpSpPr>
          <p:grpSpPr>
            <a:xfrm>
              <a:off x="-6300496" y="5642681"/>
              <a:ext cx="23412450" cy="11961811"/>
              <a:chOff x="2619060" y="-3486152"/>
              <a:chExt cx="23412450" cy="11961811"/>
            </a:xfrm>
          </p:grpSpPr>
          <p:sp>
            <p:nvSpPr>
              <p:cNvPr id="12" name="Freeform 17"/>
              <p:cNvSpPr>
                <a:spLocks/>
              </p:cNvSpPr>
              <p:nvPr/>
            </p:nvSpPr>
            <p:spPr bwMode="auto">
              <a:xfrm>
                <a:off x="2619060" y="-3486152"/>
                <a:ext cx="23412450" cy="11961811"/>
              </a:xfrm>
              <a:custGeom>
                <a:avLst/>
                <a:gdLst>
                  <a:gd name="T0" fmla="*/ 6162 w 6240"/>
                  <a:gd name="T1" fmla="*/ 1623 h 3187"/>
                  <a:gd name="T2" fmla="*/ 5815 w 6240"/>
                  <a:gd name="T3" fmla="*/ 1475 h 3187"/>
                  <a:gd name="T4" fmla="*/ 5648 w 6240"/>
                  <a:gd name="T5" fmla="*/ 1078 h 3187"/>
                  <a:gd name="T6" fmla="*/ 5183 w 6240"/>
                  <a:gd name="T7" fmla="*/ 1111 h 3187"/>
                  <a:gd name="T8" fmla="*/ 4394 w 6240"/>
                  <a:gd name="T9" fmla="*/ 438 h 3187"/>
                  <a:gd name="T10" fmla="*/ 3898 w 6240"/>
                  <a:gd name="T11" fmla="*/ 588 h 3187"/>
                  <a:gd name="T12" fmla="*/ 3775 w 6240"/>
                  <a:gd name="T13" fmla="*/ 512 h 3187"/>
                  <a:gd name="T14" fmla="*/ 3092 w 6240"/>
                  <a:gd name="T15" fmla="*/ 666 h 3187"/>
                  <a:gd name="T16" fmla="*/ 1957 w 6240"/>
                  <a:gd name="T17" fmla="*/ 101 h 3187"/>
                  <a:gd name="T18" fmla="*/ 1174 w 6240"/>
                  <a:gd name="T19" fmla="*/ 1067 h 3187"/>
                  <a:gd name="T20" fmla="*/ 622 w 6240"/>
                  <a:gd name="T21" fmla="*/ 1134 h 3187"/>
                  <a:gd name="T22" fmla="*/ 510 w 6240"/>
                  <a:gd name="T23" fmla="*/ 1637 h 3187"/>
                  <a:gd name="T24" fmla="*/ 62 w 6240"/>
                  <a:gd name="T25" fmla="*/ 1901 h 3187"/>
                  <a:gd name="T26" fmla="*/ 295 w 6240"/>
                  <a:gd name="T27" fmla="*/ 2321 h 3187"/>
                  <a:gd name="T28" fmla="*/ 445 w 6240"/>
                  <a:gd name="T29" fmla="*/ 2325 h 3187"/>
                  <a:gd name="T30" fmla="*/ 500 w 6240"/>
                  <a:gd name="T31" fmla="*/ 2309 h 3187"/>
                  <a:gd name="T32" fmla="*/ 518 w 6240"/>
                  <a:gd name="T33" fmla="*/ 2377 h 3187"/>
                  <a:gd name="T34" fmla="*/ 548 w 6240"/>
                  <a:gd name="T35" fmla="*/ 2483 h 3187"/>
                  <a:gd name="T36" fmla="*/ 545 w 6240"/>
                  <a:gd name="T37" fmla="*/ 2597 h 3187"/>
                  <a:gd name="T38" fmla="*/ 1395 w 6240"/>
                  <a:gd name="T39" fmla="*/ 3145 h 3187"/>
                  <a:gd name="T40" fmla="*/ 1977 w 6240"/>
                  <a:gd name="T41" fmla="*/ 2871 h 3187"/>
                  <a:gd name="T42" fmla="*/ 2543 w 6240"/>
                  <a:gd name="T43" fmla="*/ 2741 h 3187"/>
                  <a:gd name="T44" fmla="*/ 2913 w 6240"/>
                  <a:gd name="T45" fmla="*/ 2879 h 3187"/>
                  <a:gd name="T46" fmla="*/ 2971 w 6240"/>
                  <a:gd name="T47" fmla="*/ 2869 h 3187"/>
                  <a:gd name="T48" fmla="*/ 3525 w 6240"/>
                  <a:gd name="T49" fmla="*/ 3033 h 3187"/>
                  <a:gd name="T50" fmla="*/ 4107 w 6240"/>
                  <a:gd name="T51" fmla="*/ 2652 h 3187"/>
                  <a:gd name="T52" fmla="*/ 4129 w 6240"/>
                  <a:gd name="T53" fmla="*/ 2625 h 3187"/>
                  <a:gd name="T54" fmla="*/ 4187 w 6240"/>
                  <a:gd name="T55" fmla="*/ 2624 h 3187"/>
                  <a:gd name="T56" fmla="*/ 4784 w 6240"/>
                  <a:gd name="T57" fmla="*/ 2729 h 3187"/>
                  <a:gd name="T58" fmla="*/ 5306 w 6240"/>
                  <a:gd name="T59" fmla="*/ 2863 h 3187"/>
                  <a:gd name="T60" fmla="*/ 5927 w 6240"/>
                  <a:gd name="T61" fmla="*/ 2274 h 3187"/>
                  <a:gd name="T62" fmla="*/ 5908 w 6240"/>
                  <a:gd name="T63" fmla="*/ 2181 h 3187"/>
                  <a:gd name="T64" fmla="*/ 5917 w 6240"/>
                  <a:gd name="T65" fmla="*/ 2088 h 3187"/>
                  <a:gd name="T66" fmla="*/ 5922 w 6240"/>
                  <a:gd name="T67" fmla="*/ 2029 h 3187"/>
                  <a:gd name="T68" fmla="*/ 5970 w 6240"/>
                  <a:gd name="T69" fmla="*/ 2033 h 3187"/>
                  <a:gd name="T70" fmla="*/ 6031 w 6240"/>
                  <a:gd name="T71" fmla="*/ 2006 h 3187"/>
                  <a:gd name="T72" fmla="*/ 6162 w 6240"/>
                  <a:gd name="T73" fmla="*/ 1623 h 3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240" h="3187">
                    <a:moveTo>
                      <a:pt x="6162" y="1623"/>
                    </a:moveTo>
                    <a:cubicBezTo>
                      <a:pt x="6086" y="1483"/>
                      <a:pt x="5970" y="1431"/>
                      <a:pt x="5815" y="1475"/>
                    </a:cubicBezTo>
                    <a:cubicBezTo>
                      <a:pt x="5855" y="1326"/>
                      <a:pt x="5791" y="1161"/>
                      <a:pt x="5648" y="1078"/>
                    </a:cubicBezTo>
                    <a:cubicBezTo>
                      <a:pt x="5503" y="993"/>
                      <a:pt x="5313" y="1014"/>
                      <a:pt x="5183" y="1111"/>
                    </a:cubicBezTo>
                    <a:cubicBezTo>
                      <a:pt x="5144" y="747"/>
                      <a:pt x="4789" y="445"/>
                      <a:pt x="4394" y="438"/>
                    </a:cubicBezTo>
                    <a:cubicBezTo>
                      <a:pt x="4213" y="435"/>
                      <a:pt x="4041" y="492"/>
                      <a:pt x="3898" y="588"/>
                    </a:cubicBezTo>
                    <a:cubicBezTo>
                      <a:pt x="3861" y="558"/>
                      <a:pt x="3820" y="532"/>
                      <a:pt x="3775" y="512"/>
                    </a:cubicBezTo>
                    <a:cubicBezTo>
                      <a:pt x="3546" y="415"/>
                      <a:pt x="3261" y="488"/>
                      <a:pt x="3092" y="666"/>
                    </a:cubicBezTo>
                    <a:cubicBezTo>
                      <a:pt x="2916" y="265"/>
                      <a:pt x="2431" y="0"/>
                      <a:pt x="1957" y="101"/>
                    </a:cubicBezTo>
                    <a:cubicBezTo>
                      <a:pt x="1495" y="198"/>
                      <a:pt x="1144" y="632"/>
                      <a:pt x="1174" y="1067"/>
                    </a:cubicBezTo>
                    <a:cubicBezTo>
                      <a:pt x="1000" y="983"/>
                      <a:pt x="774" y="1001"/>
                      <a:pt x="622" y="1134"/>
                    </a:cubicBezTo>
                    <a:cubicBezTo>
                      <a:pt x="472" y="1264"/>
                      <a:pt x="431" y="1471"/>
                      <a:pt x="510" y="1637"/>
                    </a:cubicBezTo>
                    <a:cubicBezTo>
                      <a:pt x="319" y="1619"/>
                      <a:pt x="122" y="1720"/>
                      <a:pt x="62" y="1901"/>
                    </a:cubicBezTo>
                    <a:cubicBezTo>
                      <a:pt x="0" y="2083"/>
                      <a:pt x="96" y="2276"/>
                      <a:pt x="295" y="2321"/>
                    </a:cubicBezTo>
                    <a:cubicBezTo>
                      <a:pt x="344" y="2332"/>
                      <a:pt x="395" y="2334"/>
                      <a:pt x="445" y="2325"/>
                    </a:cubicBezTo>
                    <a:cubicBezTo>
                      <a:pt x="451" y="2323"/>
                      <a:pt x="496" y="2307"/>
                      <a:pt x="500" y="2309"/>
                    </a:cubicBezTo>
                    <a:cubicBezTo>
                      <a:pt x="516" y="2315"/>
                      <a:pt x="515" y="2362"/>
                      <a:pt x="518" y="2377"/>
                    </a:cubicBezTo>
                    <a:cubicBezTo>
                      <a:pt x="526" y="2413"/>
                      <a:pt x="536" y="2449"/>
                      <a:pt x="548" y="2483"/>
                    </a:cubicBezTo>
                    <a:cubicBezTo>
                      <a:pt x="543" y="2520"/>
                      <a:pt x="542" y="2558"/>
                      <a:pt x="545" y="2597"/>
                    </a:cubicBezTo>
                    <a:cubicBezTo>
                      <a:pt x="576" y="2942"/>
                      <a:pt x="956" y="3187"/>
                      <a:pt x="1395" y="3145"/>
                    </a:cubicBezTo>
                    <a:cubicBezTo>
                      <a:pt x="1635" y="3122"/>
                      <a:pt x="1843" y="3018"/>
                      <a:pt x="1977" y="2871"/>
                    </a:cubicBezTo>
                    <a:cubicBezTo>
                      <a:pt x="2169" y="2920"/>
                      <a:pt x="2387" y="2875"/>
                      <a:pt x="2543" y="2741"/>
                    </a:cubicBezTo>
                    <a:cubicBezTo>
                      <a:pt x="2629" y="2842"/>
                      <a:pt x="2773" y="2893"/>
                      <a:pt x="2913" y="2879"/>
                    </a:cubicBezTo>
                    <a:cubicBezTo>
                      <a:pt x="2933" y="2877"/>
                      <a:pt x="2952" y="2874"/>
                      <a:pt x="2971" y="2869"/>
                    </a:cubicBezTo>
                    <a:cubicBezTo>
                      <a:pt x="3103" y="2988"/>
                      <a:pt x="3305" y="3054"/>
                      <a:pt x="3525" y="3033"/>
                    </a:cubicBezTo>
                    <a:cubicBezTo>
                      <a:pt x="3800" y="3007"/>
                      <a:pt x="4024" y="2851"/>
                      <a:pt x="4107" y="2652"/>
                    </a:cubicBezTo>
                    <a:cubicBezTo>
                      <a:pt x="4115" y="2643"/>
                      <a:pt x="4122" y="2634"/>
                      <a:pt x="4129" y="2625"/>
                    </a:cubicBezTo>
                    <a:cubicBezTo>
                      <a:pt x="4148" y="2626"/>
                      <a:pt x="4168" y="2625"/>
                      <a:pt x="4187" y="2624"/>
                    </a:cubicBezTo>
                    <a:cubicBezTo>
                      <a:pt x="4343" y="2791"/>
                      <a:pt x="4592" y="2819"/>
                      <a:pt x="4784" y="2729"/>
                    </a:cubicBezTo>
                    <a:cubicBezTo>
                      <a:pt x="4917" y="2829"/>
                      <a:pt x="5104" y="2882"/>
                      <a:pt x="5306" y="2863"/>
                    </a:cubicBezTo>
                    <a:cubicBezTo>
                      <a:pt x="5674" y="2827"/>
                      <a:pt x="5952" y="2564"/>
                      <a:pt x="5927" y="2274"/>
                    </a:cubicBezTo>
                    <a:cubicBezTo>
                      <a:pt x="5924" y="2242"/>
                      <a:pt x="5918" y="2211"/>
                      <a:pt x="5908" y="2181"/>
                    </a:cubicBezTo>
                    <a:cubicBezTo>
                      <a:pt x="5913" y="2150"/>
                      <a:pt x="5916" y="2119"/>
                      <a:pt x="5917" y="2088"/>
                    </a:cubicBezTo>
                    <a:cubicBezTo>
                      <a:pt x="5917" y="2075"/>
                      <a:pt x="5910" y="2037"/>
                      <a:pt x="5922" y="2029"/>
                    </a:cubicBezTo>
                    <a:cubicBezTo>
                      <a:pt x="5924" y="2027"/>
                      <a:pt x="5964" y="2033"/>
                      <a:pt x="5970" y="2033"/>
                    </a:cubicBezTo>
                    <a:cubicBezTo>
                      <a:pt x="6012" y="2033"/>
                      <a:pt x="5993" y="2023"/>
                      <a:pt x="6031" y="2006"/>
                    </a:cubicBezTo>
                    <a:cubicBezTo>
                      <a:pt x="6189" y="1938"/>
                      <a:pt x="6240" y="1763"/>
                      <a:pt x="6162" y="1623"/>
                    </a:cubicBezTo>
                  </a:path>
                </a:pathLst>
              </a:custGeom>
              <a:solidFill>
                <a:srgbClr val="1D9B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1D9BB8"/>
                  </a:solidFill>
                  <a:latin typeface="Lato Light"/>
                </a:endParaRPr>
              </a:p>
            </p:txBody>
          </p:sp>
          <p:sp>
            <p:nvSpPr>
              <p:cNvPr id="13" name="Freeform 21"/>
              <p:cNvSpPr>
                <a:spLocks/>
              </p:cNvSpPr>
              <p:nvPr/>
            </p:nvSpPr>
            <p:spPr bwMode="auto">
              <a:xfrm>
                <a:off x="2815908" y="-3221038"/>
                <a:ext cx="23007638" cy="11434764"/>
              </a:xfrm>
              <a:custGeom>
                <a:avLst/>
                <a:gdLst>
                  <a:gd name="T0" fmla="*/ 6056 w 6132"/>
                  <a:gd name="T1" fmla="*/ 1551 h 3046"/>
                  <a:gd name="T2" fmla="*/ 5716 w 6132"/>
                  <a:gd name="T3" fmla="*/ 1410 h 3046"/>
                  <a:gd name="T4" fmla="*/ 5551 w 6132"/>
                  <a:gd name="T5" fmla="*/ 1030 h 3046"/>
                  <a:gd name="T6" fmla="*/ 5094 w 6132"/>
                  <a:gd name="T7" fmla="*/ 1061 h 3046"/>
                  <a:gd name="T8" fmla="*/ 4319 w 6132"/>
                  <a:gd name="T9" fmla="*/ 418 h 3046"/>
                  <a:gd name="T10" fmla="*/ 3831 w 6132"/>
                  <a:gd name="T11" fmla="*/ 561 h 3046"/>
                  <a:gd name="T12" fmla="*/ 3710 w 6132"/>
                  <a:gd name="T13" fmla="*/ 490 h 3046"/>
                  <a:gd name="T14" fmla="*/ 3039 w 6132"/>
                  <a:gd name="T15" fmla="*/ 636 h 3046"/>
                  <a:gd name="T16" fmla="*/ 1923 w 6132"/>
                  <a:gd name="T17" fmla="*/ 96 h 3046"/>
                  <a:gd name="T18" fmla="*/ 1153 w 6132"/>
                  <a:gd name="T19" fmla="*/ 1019 h 3046"/>
                  <a:gd name="T20" fmla="*/ 611 w 6132"/>
                  <a:gd name="T21" fmla="*/ 1084 h 3046"/>
                  <a:gd name="T22" fmla="*/ 500 w 6132"/>
                  <a:gd name="T23" fmla="*/ 1564 h 3046"/>
                  <a:gd name="T24" fmla="*/ 60 w 6132"/>
                  <a:gd name="T25" fmla="*/ 1817 h 3046"/>
                  <a:gd name="T26" fmla="*/ 289 w 6132"/>
                  <a:gd name="T27" fmla="*/ 2218 h 3046"/>
                  <a:gd name="T28" fmla="*/ 437 w 6132"/>
                  <a:gd name="T29" fmla="*/ 2222 h 3046"/>
                  <a:gd name="T30" fmla="*/ 491 w 6132"/>
                  <a:gd name="T31" fmla="*/ 2206 h 3046"/>
                  <a:gd name="T32" fmla="*/ 509 w 6132"/>
                  <a:gd name="T33" fmla="*/ 2272 h 3046"/>
                  <a:gd name="T34" fmla="*/ 538 w 6132"/>
                  <a:gd name="T35" fmla="*/ 2373 h 3046"/>
                  <a:gd name="T36" fmla="*/ 535 w 6132"/>
                  <a:gd name="T37" fmla="*/ 2482 h 3046"/>
                  <a:gd name="T38" fmla="*/ 1371 w 6132"/>
                  <a:gd name="T39" fmla="*/ 3006 h 3046"/>
                  <a:gd name="T40" fmla="*/ 1943 w 6132"/>
                  <a:gd name="T41" fmla="*/ 2744 h 3046"/>
                  <a:gd name="T42" fmla="*/ 2500 w 6132"/>
                  <a:gd name="T43" fmla="*/ 2620 h 3046"/>
                  <a:gd name="T44" fmla="*/ 2862 w 6132"/>
                  <a:gd name="T45" fmla="*/ 2751 h 3046"/>
                  <a:gd name="T46" fmla="*/ 2920 w 6132"/>
                  <a:gd name="T47" fmla="*/ 2742 h 3046"/>
                  <a:gd name="T48" fmla="*/ 3464 w 6132"/>
                  <a:gd name="T49" fmla="*/ 2899 h 3046"/>
                  <a:gd name="T50" fmla="*/ 4037 w 6132"/>
                  <a:gd name="T51" fmla="*/ 2534 h 3046"/>
                  <a:gd name="T52" fmla="*/ 4058 w 6132"/>
                  <a:gd name="T53" fmla="*/ 2509 h 3046"/>
                  <a:gd name="T54" fmla="*/ 4115 w 6132"/>
                  <a:gd name="T55" fmla="*/ 2508 h 3046"/>
                  <a:gd name="T56" fmla="*/ 4702 w 6132"/>
                  <a:gd name="T57" fmla="*/ 2608 h 3046"/>
                  <a:gd name="T58" fmla="*/ 5215 w 6132"/>
                  <a:gd name="T59" fmla="*/ 2736 h 3046"/>
                  <a:gd name="T60" fmla="*/ 5825 w 6132"/>
                  <a:gd name="T61" fmla="*/ 2173 h 3046"/>
                  <a:gd name="T62" fmla="*/ 5807 w 6132"/>
                  <a:gd name="T63" fmla="*/ 2084 h 3046"/>
                  <a:gd name="T64" fmla="*/ 5816 w 6132"/>
                  <a:gd name="T65" fmla="*/ 1996 h 3046"/>
                  <a:gd name="T66" fmla="*/ 5820 w 6132"/>
                  <a:gd name="T67" fmla="*/ 1939 h 3046"/>
                  <a:gd name="T68" fmla="*/ 5867 w 6132"/>
                  <a:gd name="T69" fmla="*/ 1943 h 3046"/>
                  <a:gd name="T70" fmla="*/ 5944 w 6132"/>
                  <a:gd name="T71" fmla="*/ 1917 h 3046"/>
                  <a:gd name="T72" fmla="*/ 6056 w 6132"/>
                  <a:gd name="T73" fmla="*/ 1551 h 30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132" h="3046">
                    <a:moveTo>
                      <a:pt x="6056" y="1551"/>
                    </a:moveTo>
                    <a:cubicBezTo>
                      <a:pt x="5980" y="1417"/>
                      <a:pt x="5867" y="1367"/>
                      <a:pt x="5716" y="1410"/>
                    </a:cubicBezTo>
                    <a:cubicBezTo>
                      <a:pt x="5755" y="1268"/>
                      <a:pt x="5692" y="1110"/>
                      <a:pt x="5551" y="1030"/>
                    </a:cubicBezTo>
                    <a:cubicBezTo>
                      <a:pt x="5409" y="949"/>
                      <a:pt x="5222" y="969"/>
                      <a:pt x="5094" y="1061"/>
                    </a:cubicBezTo>
                    <a:cubicBezTo>
                      <a:pt x="5056" y="714"/>
                      <a:pt x="4707" y="425"/>
                      <a:pt x="4319" y="418"/>
                    </a:cubicBezTo>
                    <a:cubicBezTo>
                      <a:pt x="4141" y="415"/>
                      <a:pt x="3971" y="470"/>
                      <a:pt x="3831" y="561"/>
                    </a:cubicBezTo>
                    <a:cubicBezTo>
                      <a:pt x="3795" y="533"/>
                      <a:pt x="3755" y="508"/>
                      <a:pt x="3710" y="490"/>
                    </a:cubicBezTo>
                    <a:cubicBezTo>
                      <a:pt x="3485" y="397"/>
                      <a:pt x="3205" y="466"/>
                      <a:pt x="3039" y="636"/>
                    </a:cubicBezTo>
                    <a:cubicBezTo>
                      <a:pt x="2866" y="253"/>
                      <a:pt x="2389" y="0"/>
                      <a:pt x="1923" y="96"/>
                    </a:cubicBezTo>
                    <a:cubicBezTo>
                      <a:pt x="1469" y="189"/>
                      <a:pt x="1124" y="604"/>
                      <a:pt x="1153" y="1019"/>
                    </a:cubicBezTo>
                    <a:cubicBezTo>
                      <a:pt x="983" y="939"/>
                      <a:pt x="761" y="957"/>
                      <a:pt x="611" y="1084"/>
                    </a:cubicBezTo>
                    <a:cubicBezTo>
                      <a:pt x="464" y="1208"/>
                      <a:pt x="424" y="1406"/>
                      <a:pt x="500" y="1564"/>
                    </a:cubicBezTo>
                    <a:cubicBezTo>
                      <a:pt x="313" y="1548"/>
                      <a:pt x="120" y="1644"/>
                      <a:pt x="60" y="1817"/>
                    </a:cubicBezTo>
                    <a:cubicBezTo>
                      <a:pt x="0" y="1991"/>
                      <a:pt x="94" y="2175"/>
                      <a:pt x="289" y="2218"/>
                    </a:cubicBezTo>
                    <a:cubicBezTo>
                      <a:pt x="337" y="2229"/>
                      <a:pt x="388" y="2231"/>
                      <a:pt x="437" y="2222"/>
                    </a:cubicBezTo>
                    <a:cubicBezTo>
                      <a:pt x="443" y="2220"/>
                      <a:pt x="488" y="2205"/>
                      <a:pt x="491" y="2206"/>
                    </a:cubicBezTo>
                    <a:cubicBezTo>
                      <a:pt x="506" y="2212"/>
                      <a:pt x="506" y="2257"/>
                      <a:pt x="509" y="2272"/>
                    </a:cubicBezTo>
                    <a:cubicBezTo>
                      <a:pt x="516" y="2306"/>
                      <a:pt x="526" y="2340"/>
                      <a:pt x="538" y="2373"/>
                    </a:cubicBezTo>
                    <a:cubicBezTo>
                      <a:pt x="533" y="2409"/>
                      <a:pt x="532" y="2445"/>
                      <a:pt x="535" y="2482"/>
                    </a:cubicBezTo>
                    <a:cubicBezTo>
                      <a:pt x="565" y="2811"/>
                      <a:pt x="939" y="3046"/>
                      <a:pt x="1371" y="3006"/>
                    </a:cubicBezTo>
                    <a:cubicBezTo>
                      <a:pt x="1607" y="2984"/>
                      <a:pt x="1812" y="2884"/>
                      <a:pt x="1943" y="2744"/>
                    </a:cubicBezTo>
                    <a:cubicBezTo>
                      <a:pt x="2132" y="2790"/>
                      <a:pt x="2346" y="2747"/>
                      <a:pt x="2500" y="2620"/>
                    </a:cubicBezTo>
                    <a:cubicBezTo>
                      <a:pt x="2583" y="2716"/>
                      <a:pt x="2725" y="2765"/>
                      <a:pt x="2862" y="2751"/>
                    </a:cubicBezTo>
                    <a:cubicBezTo>
                      <a:pt x="2882" y="2749"/>
                      <a:pt x="2901" y="2746"/>
                      <a:pt x="2920" y="2742"/>
                    </a:cubicBezTo>
                    <a:cubicBezTo>
                      <a:pt x="3050" y="2856"/>
                      <a:pt x="3248" y="2919"/>
                      <a:pt x="3464" y="2899"/>
                    </a:cubicBezTo>
                    <a:cubicBezTo>
                      <a:pt x="3735" y="2874"/>
                      <a:pt x="3955" y="2725"/>
                      <a:pt x="4037" y="2534"/>
                    </a:cubicBezTo>
                    <a:cubicBezTo>
                      <a:pt x="4044" y="2526"/>
                      <a:pt x="4051" y="2517"/>
                      <a:pt x="4058" y="2509"/>
                    </a:cubicBezTo>
                    <a:cubicBezTo>
                      <a:pt x="4077" y="2509"/>
                      <a:pt x="4096" y="2509"/>
                      <a:pt x="4115" y="2508"/>
                    </a:cubicBezTo>
                    <a:cubicBezTo>
                      <a:pt x="4269" y="2667"/>
                      <a:pt x="4513" y="2694"/>
                      <a:pt x="4702" y="2608"/>
                    </a:cubicBezTo>
                    <a:cubicBezTo>
                      <a:pt x="4832" y="2703"/>
                      <a:pt x="5016" y="2754"/>
                      <a:pt x="5215" y="2736"/>
                    </a:cubicBezTo>
                    <a:cubicBezTo>
                      <a:pt x="5577" y="2702"/>
                      <a:pt x="5851" y="2450"/>
                      <a:pt x="5825" y="2173"/>
                    </a:cubicBezTo>
                    <a:cubicBezTo>
                      <a:pt x="5823" y="2142"/>
                      <a:pt x="5816" y="2113"/>
                      <a:pt x="5807" y="2084"/>
                    </a:cubicBezTo>
                    <a:cubicBezTo>
                      <a:pt x="5812" y="2055"/>
                      <a:pt x="5815" y="2025"/>
                      <a:pt x="5816" y="1996"/>
                    </a:cubicBezTo>
                    <a:cubicBezTo>
                      <a:pt x="5816" y="1983"/>
                      <a:pt x="5809" y="1946"/>
                      <a:pt x="5820" y="1939"/>
                    </a:cubicBezTo>
                    <a:cubicBezTo>
                      <a:pt x="5823" y="1937"/>
                      <a:pt x="5862" y="1943"/>
                      <a:pt x="5867" y="1943"/>
                    </a:cubicBezTo>
                    <a:cubicBezTo>
                      <a:pt x="5909" y="1943"/>
                      <a:pt x="5905" y="1933"/>
                      <a:pt x="5944" y="1917"/>
                    </a:cubicBezTo>
                    <a:cubicBezTo>
                      <a:pt x="6098" y="1852"/>
                      <a:pt x="6132" y="1685"/>
                      <a:pt x="6056" y="1551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1D9BB8"/>
                  </a:solidFill>
                  <a:latin typeface="Lato Light"/>
                </a:endParaRPr>
              </a:p>
            </p:txBody>
          </p:sp>
        </p:grp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-5737225" y="6362278"/>
              <a:ext cx="22275002" cy="10586251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244" y="-368534"/>
            <a:ext cx="1283567" cy="120615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03666" y="1377670"/>
            <a:ext cx="1796529" cy="86149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8" t="37309" r="28936" b="20270"/>
          <a:stretch/>
        </p:blipFill>
        <p:spPr>
          <a:xfrm>
            <a:off x="8404346" y="3130377"/>
            <a:ext cx="1434748" cy="1235127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16"/>
          <a:srcRect b="57274"/>
          <a:stretch/>
        </p:blipFill>
        <p:spPr>
          <a:xfrm>
            <a:off x="-118672" y="6061472"/>
            <a:ext cx="12566483" cy="7965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C0F37DC-E822-47E3-A498-F552CD34EB6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04881" y="1856084"/>
            <a:ext cx="5883150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8000">
        <p:fade/>
      </p:transition>
    </mc:Choice>
    <mc:Fallback xmlns="">
      <p:transition spd="med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8178 0.12685 L 0.78178 0.12716 C 0.77987 0.1071 0.78021 0.08735 0.77691 0.06852 C 0.77587 0.06389 0.77205 0.06049 0.76962 0.0571 C 0.7632 0.04846 0.74636 0.02438 0.73577 0.01451 C 0.71702 -0.00278 0.71598 -0.00062 0.69462 -0.01451 C 0.65851 -0.03827 0.69271 -0.01975 0.65105 -0.03704 C 0.62674 -0.04722 0.61441 -0.05741 0.5856 -0.06389 L 0.54688 -0.07284 C 0.54028 -0.07469 0.53386 -0.07685 0.52761 -0.07747 C 0.51025 -0.07932 0.50278 -0.07994 0.48646 -0.08179 L 0.46945 -0.08395 L 0.39931 -0.08179 C 0.37032 -0.07809 0.36268 -0.06883 0.34115 -0.0571 C 0.33629 -0.05494 0.33125 -0.05339 0.32674 -0.05031 C 0.29705 -0.03488 0.32848 -0.04815 0.29271 -0.03241 C 0.28698 -0.03025 0.28125 -0.02839 0.27587 -0.02593 C 0.25799 -0.01821 0.25678 -0.01636 0.23959 -0.01018 C 0.2323 -0.00772 0.22466 -0.00586 0.21771 -0.00339 C 0.21112 -0.00154 0.20469 0.00154 0.19844 0.0034 C 0.19115 0.00494 0.18351 0.00586 0.17657 0.00772 C 0.10521 0.02624 0.14306 0.02037 0.104 0.02593 C 0.07987 0.02407 0.05504 0.02531 0.03143 0.0213 C 0.02379 0.02006 0.01198 0.01019 0.01198 0.01049 C 0.00955 0.0071 0.0066 0.00432 0.00469 0.00124 C -0.00277 -0.0108 0.00591 -0.00216 -4.72222E-6 -0.00772 " pathEditMode="relative" rAng="0" ptsTypes="AAAAAAAAAAAAAAAAAAAAAAAAAA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97" y="-105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045 0.57284 L 0.34045 0.57315 C 0.33923 0.55772 0.33732 0.52284 0.33472 0.50618 C 0.33142 0.48334 0.32673 0.46513 0.32083 0.44445 C 0.31788 0.43334 0.31475 0.42254 0.31111 0.41235 C 0.30503 0.39445 0.30052 0.37408 0.29166 0.3605 L 0.26666 0.32099 C 0.2625 0.3142 0.25816 0.30803 0.25416 0.30124 L 0.24166 0.27902 C 0.24027 0.28056 0.23836 0.28118 0.2375 0.28396 C 0.23593 0.28982 0.23593 0.29723 0.23472 0.30371 C 0.23333 0.31112 0.23211 0.31852 0.23055 0.32593 C 0.22829 0.33673 0.22048 0.36636 0.21805 0.37284 C 0.21718 0.37531 0.21614 0.37747 0.21527 0.38025 C 0.21354 0.38673 0.21371 0.39291 0.2125 0.4 C 0.2118 0.40402 0.21076 0.40803 0.20972 0.41235 C 0.20486 0.39908 0.20659 0.40618 0.20555 0.38272 C 0.20451 0.35803 0.20399 0.33303 0.20277 0.30865 C 0.20243 0.29908 0.20086 0.26019 0.2 0.24939 C 0.19965 0.24291 0.19826 0.23334 0.19722 0.22717 C 0.19531 0.23766 0.19322 0.24815 0.19166 0.25926 C 0.19062 0.26729 0.19045 0.27593 0.18888 0.28396 C 0.1875 0.29167 0.18507 0.29846 0.18333 0.30618 C 0.17986 0.32223 0.17951 0.33056 0.175 0.34568 C 0.17291 0.35278 0.16822 0.36328 0.16527 0.37038 C 0.1651 0.37161 0.16336 0.38612 0.15972 0.38272 C 0.15694 0.37963 0.15607 0.37284 0.15416 0.36791 C 0.15243 0.35062 0.15104 0.33303 0.14861 0.31605 C 0.14774 0.30926 0.1467 0.30278 0.14583 0.2963 C 0.14531 0.29044 0.14496 0.28457 0.14444 0.27902 C 0.1434 0.26698 0.14357 0.26852 0.14166 0.25926 C 0.13993 0.27439 0.14045 0.27192 0.1375 0.28889 C 0.13663 0.29383 0.13593 0.29877 0.13472 0.30371 C 0.13402 0.3071 0.13281 0.31019 0.13194 0.31359 C 0.13142 0.31575 0.13107 0.31821 0.13055 0.32099 C 0.13003 0.32408 0.13003 0.32747 0.12916 0.33087 C 0.12534 0.3463 0.12604 0.33951 0.12083 0.35062 C 0.1151 0.36297 0.12152 0.35371 0.11388 0.36297 C 0.09687 0.33241 0.11597 0.3713 0.10138 0.29383 C 0.09652 0.26698 0.09496 0.26173 0.09166 0.23457 C 0.08958 0.21729 0.08732 0.2 0.08611 0.18272 C 0.08437 0.15772 0.08541 0.16945 0.08333 0.14815 C 0.07465 0.18396 0.08281 0.14599 0.07777 0.18519 C 0.07638 0.19661 0.07343 0.20772 0.07222 0.21976 C 0.07187 0.2247 0.0717 0.22963 0.07083 0.23457 C 0.07031 0.23735 0.06892 0.2392 0.06805 0.24198 C 0.06718 0.24538 0.06579 0.25587 0.06527 0.25926 C 0.0625 0.2534 0.05885 0.24846 0.05694 0.24198 C 0.05503 0.23519 0.05503 0.22717 0.05416 0.21976 C 0.05121 0.19383 0.05191 0.2 0.05 0.17778 C 0.04913 0.18087 0.04791 0.18396 0.04722 0.18766 C 0.04652 0.19229 0.04635 0.19754 0.04583 0.20247 C 0.04496 0.21019 0.04444 0.21266 0.04305 0.21976 C 0.04132 0.21544 0.03888 0.21204 0.0375 0.20741 C 0.0309 0.18488 0.02899 0.16019 0.02638 0.13581 C 0.02465 0.11852 0.02361 0.10062 0.02083 0.08396 C 0.01753 0.06328 0.01892 0.07223 0.01666 0.05679 C 0.01632 0.06173 0.01597 0.06667 0.01527 0.07161 C 0.01493 0.07408 0.01406 0.07624 0.01388 0.07902 C 0.01319 0.08859 0.01302 0.09877 0.0125 0.10865 C 0.00572 0.09229 0.00937 0.10433 0.00694 0.07902 C 0.00625 0.07068 0.0052 0.06235 0.00416 0.05433 C 0.00243 0.04013 0.00052 0.03612 4.44444E-6 0.02223 C -0.00018 0.01482 4.44444E-6 0.00741 4.44444E-6 -4.81481E-6 " pathEditMode="relative" rAng="0" ptsTypes="AAAAAAAAAAAAAAAAAAAAAAAAAAAAAAAAAAAAAAAAAAAAAAAAAAAAAAAAAAAAAAAA">
                                      <p:cBhvr>
                                        <p:cTn id="4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31" y="-28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58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ây là Tiếng nói Việt Nam">
            <a:hlinkClick r:id="" action="ppaction://media"/>
            <a:extLst>
              <a:ext uri="{FF2B5EF4-FFF2-40B4-BE49-F238E27FC236}">
                <a16:creationId xmlns:a16="http://schemas.microsoft.com/office/drawing/2014/main" id="{04638E23-45A8-46A4-8B94-0EC01EE829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046480"/>
            <a:ext cx="6524978" cy="36703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对话气泡: 椭圆形 19">
            <a:extLst>
              <a:ext uri="{FF2B5EF4-FFF2-40B4-BE49-F238E27FC236}">
                <a16:creationId xmlns:a16="http://schemas.microsoft.com/office/drawing/2014/main" id="{7B11702A-AB55-4497-8E04-91C1091952CE}"/>
              </a:ext>
            </a:extLst>
          </p:cNvPr>
          <p:cNvSpPr/>
          <p:nvPr/>
        </p:nvSpPr>
        <p:spPr>
          <a:xfrm rot="1542687">
            <a:off x="5925451" y="1038421"/>
            <a:ext cx="6427605" cy="2339787"/>
          </a:xfrm>
          <a:prstGeom prst="wedgeEllipseCallout">
            <a:avLst>
              <a:gd name="adj1" fmla="val -47222"/>
              <a:gd name="adj2" fmla="val 40783"/>
            </a:avLst>
          </a:prstGeom>
          <a:solidFill>
            <a:srgbClr val="FFD33C"/>
          </a:solidFill>
          <a:ln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4400" b="1" noProof="0" dirty="0" err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Đây</a:t>
            </a:r>
            <a:r>
              <a:rPr lang="en-US" altLang="zh-CN" sz="4400" b="1" noProof="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4400" b="1" noProof="0" dirty="0" err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là</a:t>
            </a:r>
            <a:r>
              <a:rPr lang="en-US" altLang="zh-CN" sz="4400" b="1" noProof="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4400" b="1" noProof="0" dirty="0" err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tiếng</a:t>
            </a:r>
            <a:r>
              <a:rPr lang="en-US" altLang="zh-CN" sz="4400" b="1" noProof="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4400" b="1" noProof="0" dirty="0" err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phát</a:t>
            </a:r>
            <a:r>
              <a:rPr lang="en-US" altLang="zh-CN" sz="4400" b="1" noProof="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ra </a:t>
            </a:r>
            <a:r>
              <a:rPr lang="en-US" altLang="zh-CN" sz="4400" b="1" noProof="0" dirty="0" err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từ</a:t>
            </a:r>
            <a:r>
              <a:rPr lang="en-US" altLang="zh-CN" sz="4400" b="1" noProof="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4400" b="1" noProof="0" dirty="0" err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vật</a:t>
            </a:r>
            <a:r>
              <a:rPr lang="en-US" altLang="zh-CN" sz="4400" b="1" noProof="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4400" b="1" noProof="0" dirty="0" err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gì</a:t>
            </a:r>
            <a:r>
              <a:rPr lang="en-US" altLang="zh-CN" sz="4400" b="1" noProof="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?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78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8608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/>
          <a:srcRect l="1069" t="2602" r="448" b="513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5406" y="469084"/>
            <a:ext cx="3525249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7244" y="5437905"/>
            <a:ext cx="623568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832153" y="4228215"/>
            <a:ext cx="13279964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81574" y="5124418"/>
            <a:ext cx="13107348" cy="185275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50307" y="3674657"/>
            <a:ext cx="3901133" cy="315312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272124"/>
            <a:ext cx="3075000" cy="3030000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4398219" y="736402"/>
            <a:ext cx="6586223" cy="3365012"/>
            <a:chOff x="-6300496" y="5642681"/>
            <a:chExt cx="23412450" cy="11961811"/>
          </a:xfrm>
        </p:grpSpPr>
        <p:grpSp>
          <p:nvGrpSpPr>
            <p:cNvPr id="10" name="组合 9"/>
            <p:cNvGrpSpPr/>
            <p:nvPr/>
          </p:nvGrpSpPr>
          <p:grpSpPr>
            <a:xfrm>
              <a:off x="-6300496" y="5642681"/>
              <a:ext cx="23412450" cy="11961811"/>
              <a:chOff x="2619060" y="-3486152"/>
              <a:chExt cx="23412450" cy="11961811"/>
            </a:xfrm>
          </p:grpSpPr>
          <p:sp>
            <p:nvSpPr>
              <p:cNvPr id="12" name="Freeform 17"/>
              <p:cNvSpPr>
                <a:spLocks/>
              </p:cNvSpPr>
              <p:nvPr/>
            </p:nvSpPr>
            <p:spPr bwMode="auto">
              <a:xfrm>
                <a:off x="2619060" y="-3486152"/>
                <a:ext cx="23412450" cy="11961811"/>
              </a:xfrm>
              <a:custGeom>
                <a:avLst/>
                <a:gdLst>
                  <a:gd name="T0" fmla="*/ 6162 w 6240"/>
                  <a:gd name="T1" fmla="*/ 1623 h 3187"/>
                  <a:gd name="T2" fmla="*/ 5815 w 6240"/>
                  <a:gd name="T3" fmla="*/ 1475 h 3187"/>
                  <a:gd name="T4" fmla="*/ 5648 w 6240"/>
                  <a:gd name="T5" fmla="*/ 1078 h 3187"/>
                  <a:gd name="T6" fmla="*/ 5183 w 6240"/>
                  <a:gd name="T7" fmla="*/ 1111 h 3187"/>
                  <a:gd name="T8" fmla="*/ 4394 w 6240"/>
                  <a:gd name="T9" fmla="*/ 438 h 3187"/>
                  <a:gd name="T10" fmla="*/ 3898 w 6240"/>
                  <a:gd name="T11" fmla="*/ 588 h 3187"/>
                  <a:gd name="T12" fmla="*/ 3775 w 6240"/>
                  <a:gd name="T13" fmla="*/ 512 h 3187"/>
                  <a:gd name="T14" fmla="*/ 3092 w 6240"/>
                  <a:gd name="T15" fmla="*/ 666 h 3187"/>
                  <a:gd name="T16" fmla="*/ 1957 w 6240"/>
                  <a:gd name="T17" fmla="*/ 101 h 3187"/>
                  <a:gd name="T18" fmla="*/ 1174 w 6240"/>
                  <a:gd name="T19" fmla="*/ 1067 h 3187"/>
                  <a:gd name="T20" fmla="*/ 622 w 6240"/>
                  <a:gd name="T21" fmla="*/ 1134 h 3187"/>
                  <a:gd name="T22" fmla="*/ 510 w 6240"/>
                  <a:gd name="T23" fmla="*/ 1637 h 3187"/>
                  <a:gd name="T24" fmla="*/ 62 w 6240"/>
                  <a:gd name="T25" fmla="*/ 1901 h 3187"/>
                  <a:gd name="T26" fmla="*/ 295 w 6240"/>
                  <a:gd name="T27" fmla="*/ 2321 h 3187"/>
                  <a:gd name="T28" fmla="*/ 445 w 6240"/>
                  <a:gd name="T29" fmla="*/ 2325 h 3187"/>
                  <a:gd name="T30" fmla="*/ 500 w 6240"/>
                  <a:gd name="T31" fmla="*/ 2309 h 3187"/>
                  <a:gd name="T32" fmla="*/ 518 w 6240"/>
                  <a:gd name="T33" fmla="*/ 2377 h 3187"/>
                  <a:gd name="T34" fmla="*/ 548 w 6240"/>
                  <a:gd name="T35" fmla="*/ 2483 h 3187"/>
                  <a:gd name="T36" fmla="*/ 545 w 6240"/>
                  <a:gd name="T37" fmla="*/ 2597 h 3187"/>
                  <a:gd name="T38" fmla="*/ 1395 w 6240"/>
                  <a:gd name="T39" fmla="*/ 3145 h 3187"/>
                  <a:gd name="T40" fmla="*/ 1977 w 6240"/>
                  <a:gd name="T41" fmla="*/ 2871 h 3187"/>
                  <a:gd name="T42" fmla="*/ 2543 w 6240"/>
                  <a:gd name="T43" fmla="*/ 2741 h 3187"/>
                  <a:gd name="T44" fmla="*/ 2913 w 6240"/>
                  <a:gd name="T45" fmla="*/ 2879 h 3187"/>
                  <a:gd name="T46" fmla="*/ 2971 w 6240"/>
                  <a:gd name="T47" fmla="*/ 2869 h 3187"/>
                  <a:gd name="T48" fmla="*/ 3525 w 6240"/>
                  <a:gd name="T49" fmla="*/ 3033 h 3187"/>
                  <a:gd name="T50" fmla="*/ 4107 w 6240"/>
                  <a:gd name="T51" fmla="*/ 2652 h 3187"/>
                  <a:gd name="T52" fmla="*/ 4129 w 6240"/>
                  <a:gd name="T53" fmla="*/ 2625 h 3187"/>
                  <a:gd name="T54" fmla="*/ 4187 w 6240"/>
                  <a:gd name="T55" fmla="*/ 2624 h 3187"/>
                  <a:gd name="T56" fmla="*/ 4784 w 6240"/>
                  <a:gd name="T57" fmla="*/ 2729 h 3187"/>
                  <a:gd name="T58" fmla="*/ 5306 w 6240"/>
                  <a:gd name="T59" fmla="*/ 2863 h 3187"/>
                  <a:gd name="T60" fmla="*/ 5927 w 6240"/>
                  <a:gd name="T61" fmla="*/ 2274 h 3187"/>
                  <a:gd name="T62" fmla="*/ 5908 w 6240"/>
                  <a:gd name="T63" fmla="*/ 2181 h 3187"/>
                  <a:gd name="T64" fmla="*/ 5917 w 6240"/>
                  <a:gd name="T65" fmla="*/ 2088 h 3187"/>
                  <a:gd name="T66" fmla="*/ 5922 w 6240"/>
                  <a:gd name="T67" fmla="*/ 2029 h 3187"/>
                  <a:gd name="T68" fmla="*/ 5970 w 6240"/>
                  <a:gd name="T69" fmla="*/ 2033 h 3187"/>
                  <a:gd name="T70" fmla="*/ 6031 w 6240"/>
                  <a:gd name="T71" fmla="*/ 2006 h 3187"/>
                  <a:gd name="T72" fmla="*/ 6162 w 6240"/>
                  <a:gd name="T73" fmla="*/ 1623 h 3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240" h="3187">
                    <a:moveTo>
                      <a:pt x="6162" y="1623"/>
                    </a:moveTo>
                    <a:cubicBezTo>
                      <a:pt x="6086" y="1483"/>
                      <a:pt x="5970" y="1431"/>
                      <a:pt x="5815" y="1475"/>
                    </a:cubicBezTo>
                    <a:cubicBezTo>
                      <a:pt x="5855" y="1326"/>
                      <a:pt x="5791" y="1161"/>
                      <a:pt x="5648" y="1078"/>
                    </a:cubicBezTo>
                    <a:cubicBezTo>
                      <a:pt x="5503" y="993"/>
                      <a:pt x="5313" y="1014"/>
                      <a:pt x="5183" y="1111"/>
                    </a:cubicBezTo>
                    <a:cubicBezTo>
                      <a:pt x="5144" y="747"/>
                      <a:pt x="4789" y="445"/>
                      <a:pt x="4394" y="438"/>
                    </a:cubicBezTo>
                    <a:cubicBezTo>
                      <a:pt x="4213" y="435"/>
                      <a:pt x="4041" y="492"/>
                      <a:pt x="3898" y="588"/>
                    </a:cubicBezTo>
                    <a:cubicBezTo>
                      <a:pt x="3861" y="558"/>
                      <a:pt x="3820" y="532"/>
                      <a:pt x="3775" y="512"/>
                    </a:cubicBezTo>
                    <a:cubicBezTo>
                      <a:pt x="3546" y="415"/>
                      <a:pt x="3261" y="488"/>
                      <a:pt x="3092" y="666"/>
                    </a:cubicBezTo>
                    <a:cubicBezTo>
                      <a:pt x="2916" y="265"/>
                      <a:pt x="2431" y="0"/>
                      <a:pt x="1957" y="101"/>
                    </a:cubicBezTo>
                    <a:cubicBezTo>
                      <a:pt x="1495" y="198"/>
                      <a:pt x="1144" y="632"/>
                      <a:pt x="1174" y="1067"/>
                    </a:cubicBezTo>
                    <a:cubicBezTo>
                      <a:pt x="1000" y="983"/>
                      <a:pt x="774" y="1001"/>
                      <a:pt x="622" y="1134"/>
                    </a:cubicBezTo>
                    <a:cubicBezTo>
                      <a:pt x="472" y="1264"/>
                      <a:pt x="431" y="1471"/>
                      <a:pt x="510" y="1637"/>
                    </a:cubicBezTo>
                    <a:cubicBezTo>
                      <a:pt x="319" y="1619"/>
                      <a:pt x="122" y="1720"/>
                      <a:pt x="62" y="1901"/>
                    </a:cubicBezTo>
                    <a:cubicBezTo>
                      <a:pt x="0" y="2083"/>
                      <a:pt x="96" y="2276"/>
                      <a:pt x="295" y="2321"/>
                    </a:cubicBezTo>
                    <a:cubicBezTo>
                      <a:pt x="344" y="2332"/>
                      <a:pt x="395" y="2334"/>
                      <a:pt x="445" y="2325"/>
                    </a:cubicBezTo>
                    <a:cubicBezTo>
                      <a:pt x="451" y="2323"/>
                      <a:pt x="496" y="2307"/>
                      <a:pt x="500" y="2309"/>
                    </a:cubicBezTo>
                    <a:cubicBezTo>
                      <a:pt x="516" y="2315"/>
                      <a:pt x="515" y="2362"/>
                      <a:pt x="518" y="2377"/>
                    </a:cubicBezTo>
                    <a:cubicBezTo>
                      <a:pt x="526" y="2413"/>
                      <a:pt x="536" y="2449"/>
                      <a:pt x="548" y="2483"/>
                    </a:cubicBezTo>
                    <a:cubicBezTo>
                      <a:pt x="543" y="2520"/>
                      <a:pt x="542" y="2558"/>
                      <a:pt x="545" y="2597"/>
                    </a:cubicBezTo>
                    <a:cubicBezTo>
                      <a:pt x="576" y="2942"/>
                      <a:pt x="956" y="3187"/>
                      <a:pt x="1395" y="3145"/>
                    </a:cubicBezTo>
                    <a:cubicBezTo>
                      <a:pt x="1635" y="3122"/>
                      <a:pt x="1843" y="3018"/>
                      <a:pt x="1977" y="2871"/>
                    </a:cubicBezTo>
                    <a:cubicBezTo>
                      <a:pt x="2169" y="2920"/>
                      <a:pt x="2387" y="2875"/>
                      <a:pt x="2543" y="2741"/>
                    </a:cubicBezTo>
                    <a:cubicBezTo>
                      <a:pt x="2629" y="2842"/>
                      <a:pt x="2773" y="2893"/>
                      <a:pt x="2913" y="2879"/>
                    </a:cubicBezTo>
                    <a:cubicBezTo>
                      <a:pt x="2933" y="2877"/>
                      <a:pt x="2952" y="2874"/>
                      <a:pt x="2971" y="2869"/>
                    </a:cubicBezTo>
                    <a:cubicBezTo>
                      <a:pt x="3103" y="2988"/>
                      <a:pt x="3305" y="3054"/>
                      <a:pt x="3525" y="3033"/>
                    </a:cubicBezTo>
                    <a:cubicBezTo>
                      <a:pt x="3800" y="3007"/>
                      <a:pt x="4024" y="2851"/>
                      <a:pt x="4107" y="2652"/>
                    </a:cubicBezTo>
                    <a:cubicBezTo>
                      <a:pt x="4115" y="2643"/>
                      <a:pt x="4122" y="2634"/>
                      <a:pt x="4129" y="2625"/>
                    </a:cubicBezTo>
                    <a:cubicBezTo>
                      <a:pt x="4148" y="2626"/>
                      <a:pt x="4168" y="2625"/>
                      <a:pt x="4187" y="2624"/>
                    </a:cubicBezTo>
                    <a:cubicBezTo>
                      <a:pt x="4343" y="2791"/>
                      <a:pt x="4592" y="2819"/>
                      <a:pt x="4784" y="2729"/>
                    </a:cubicBezTo>
                    <a:cubicBezTo>
                      <a:pt x="4917" y="2829"/>
                      <a:pt x="5104" y="2882"/>
                      <a:pt x="5306" y="2863"/>
                    </a:cubicBezTo>
                    <a:cubicBezTo>
                      <a:pt x="5674" y="2827"/>
                      <a:pt x="5952" y="2564"/>
                      <a:pt x="5927" y="2274"/>
                    </a:cubicBezTo>
                    <a:cubicBezTo>
                      <a:pt x="5924" y="2242"/>
                      <a:pt x="5918" y="2211"/>
                      <a:pt x="5908" y="2181"/>
                    </a:cubicBezTo>
                    <a:cubicBezTo>
                      <a:pt x="5913" y="2150"/>
                      <a:pt x="5916" y="2119"/>
                      <a:pt x="5917" y="2088"/>
                    </a:cubicBezTo>
                    <a:cubicBezTo>
                      <a:pt x="5917" y="2075"/>
                      <a:pt x="5910" y="2037"/>
                      <a:pt x="5922" y="2029"/>
                    </a:cubicBezTo>
                    <a:cubicBezTo>
                      <a:pt x="5924" y="2027"/>
                      <a:pt x="5964" y="2033"/>
                      <a:pt x="5970" y="2033"/>
                    </a:cubicBezTo>
                    <a:cubicBezTo>
                      <a:pt x="6012" y="2033"/>
                      <a:pt x="5993" y="2023"/>
                      <a:pt x="6031" y="2006"/>
                    </a:cubicBezTo>
                    <a:cubicBezTo>
                      <a:pt x="6189" y="1938"/>
                      <a:pt x="6240" y="1763"/>
                      <a:pt x="6162" y="1623"/>
                    </a:cubicBezTo>
                  </a:path>
                </a:pathLst>
              </a:custGeom>
              <a:solidFill>
                <a:srgbClr val="1D9B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1D9BB8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" name="Freeform 21"/>
              <p:cNvSpPr>
                <a:spLocks/>
              </p:cNvSpPr>
              <p:nvPr/>
            </p:nvSpPr>
            <p:spPr bwMode="auto">
              <a:xfrm>
                <a:off x="2815908" y="-3221038"/>
                <a:ext cx="23007638" cy="11434764"/>
              </a:xfrm>
              <a:custGeom>
                <a:avLst/>
                <a:gdLst>
                  <a:gd name="T0" fmla="*/ 6056 w 6132"/>
                  <a:gd name="T1" fmla="*/ 1551 h 3046"/>
                  <a:gd name="T2" fmla="*/ 5716 w 6132"/>
                  <a:gd name="T3" fmla="*/ 1410 h 3046"/>
                  <a:gd name="T4" fmla="*/ 5551 w 6132"/>
                  <a:gd name="T5" fmla="*/ 1030 h 3046"/>
                  <a:gd name="T6" fmla="*/ 5094 w 6132"/>
                  <a:gd name="T7" fmla="*/ 1061 h 3046"/>
                  <a:gd name="T8" fmla="*/ 4319 w 6132"/>
                  <a:gd name="T9" fmla="*/ 418 h 3046"/>
                  <a:gd name="T10" fmla="*/ 3831 w 6132"/>
                  <a:gd name="T11" fmla="*/ 561 h 3046"/>
                  <a:gd name="T12" fmla="*/ 3710 w 6132"/>
                  <a:gd name="T13" fmla="*/ 490 h 3046"/>
                  <a:gd name="T14" fmla="*/ 3039 w 6132"/>
                  <a:gd name="T15" fmla="*/ 636 h 3046"/>
                  <a:gd name="T16" fmla="*/ 1923 w 6132"/>
                  <a:gd name="T17" fmla="*/ 96 h 3046"/>
                  <a:gd name="T18" fmla="*/ 1153 w 6132"/>
                  <a:gd name="T19" fmla="*/ 1019 h 3046"/>
                  <a:gd name="T20" fmla="*/ 611 w 6132"/>
                  <a:gd name="T21" fmla="*/ 1084 h 3046"/>
                  <a:gd name="T22" fmla="*/ 500 w 6132"/>
                  <a:gd name="T23" fmla="*/ 1564 h 3046"/>
                  <a:gd name="T24" fmla="*/ 60 w 6132"/>
                  <a:gd name="T25" fmla="*/ 1817 h 3046"/>
                  <a:gd name="T26" fmla="*/ 289 w 6132"/>
                  <a:gd name="T27" fmla="*/ 2218 h 3046"/>
                  <a:gd name="T28" fmla="*/ 437 w 6132"/>
                  <a:gd name="T29" fmla="*/ 2222 h 3046"/>
                  <a:gd name="T30" fmla="*/ 491 w 6132"/>
                  <a:gd name="T31" fmla="*/ 2206 h 3046"/>
                  <a:gd name="T32" fmla="*/ 509 w 6132"/>
                  <a:gd name="T33" fmla="*/ 2272 h 3046"/>
                  <a:gd name="T34" fmla="*/ 538 w 6132"/>
                  <a:gd name="T35" fmla="*/ 2373 h 3046"/>
                  <a:gd name="T36" fmla="*/ 535 w 6132"/>
                  <a:gd name="T37" fmla="*/ 2482 h 3046"/>
                  <a:gd name="T38" fmla="*/ 1371 w 6132"/>
                  <a:gd name="T39" fmla="*/ 3006 h 3046"/>
                  <a:gd name="T40" fmla="*/ 1943 w 6132"/>
                  <a:gd name="T41" fmla="*/ 2744 h 3046"/>
                  <a:gd name="T42" fmla="*/ 2500 w 6132"/>
                  <a:gd name="T43" fmla="*/ 2620 h 3046"/>
                  <a:gd name="T44" fmla="*/ 2862 w 6132"/>
                  <a:gd name="T45" fmla="*/ 2751 h 3046"/>
                  <a:gd name="T46" fmla="*/ 2920 w 6132"/>
                  <a:gd name="T47" fmla="*/ 2742 h 3046"/>
                  <a:gd name="T48" fmla="*/ 3464 w 6132"/>
                  <a:gd name="T49" fmla="*/ 2899 h 3046"/>
                  <a:gd name="T50" fmla="*/ 4037 w 6132"/>
                  <a:gd name="T51" fmla="*/ 2534 h 3046"/>
                  <a:gd name="T52" fmla="*/ 4058 w 6132"/>
                  <a:gd name="T53" fmla="*/ 2509 h 3046"/>
                  <a:gd name="T54" fmla="*/ 4115 w 6132"/>
                  <a:gd name="T55" fmla="*/ 2508 h 3046"/>
                  <a:gd name="T56" fmla="*/ 4702 w 6132"/>
                  <a:gd name="T57" fmla="*/ 2608 h 3046"/>
                  <a:gd name="T58" fmla="*/ 5215 w 6132"/>
                  <a:gd name="T59" fmla="*/ 2736 h 3046"/>
                  <a:gd name="T60" fmla="*/ 5825 w 6132"/>
                  <a:gd name="T61" fmla="*/ 2173 h 3046"/>
                  <a:gd name="T62" fmla="*/ 5807 w 6132"/>
                  <a:gd name="T63" fmla="*/ 2084 h 3046"/>
                  <a:gd name="T64" fmla="*/ 5816 w 6132"/>
                  <a:gd name="T65" fmla="*/ 1996 h 3046"/>
                  <a:gd name="T66" fmla="*/ 5820 w 6132"/>
                  <a:gd name="T67" fmla="*/ 1939 h 3046"/>
                  <a:gd name="T68" fmla="*/ 5867 w 6132"/>
                  <a:gd name="T69" fmla="*/ 1943 h 3046"/>
                  <a:gd name="T70" fmla="*/ 5944 w 6132"/>
                  <a:gd name="T71" fmla="*/ 1917 h 3046"/>
                  <a:gd name="T72" fmla="*/ 6056 w 6132"/>
                  <a:gd name="T73" fmla="*/ 1551 h 30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132" h="3046">
                    <a:moveTo>
                      <a:pt x="6056" y="1551"/>
                    </a:moveTo>
                    <a:cubicBezTo>
                      <a:pt x="5980" y="1417"/>
                      <a:pt x="5867" y="1367"/>
                      <a:pt x="5716" y="1410"/>
                    </a:cubicBezTo>
                    <a:cubicBezTo>
                      <a:pt x="5755" y="1268"/>
                      <a:pt x="5692" y="1110"/>
                      <a:pt x="5551" y="1030"/>
                    </a:cubicBezTo>
                    <a:cubicBezTo>
                      <a:pt x="5409" y="949"/>
                      <a:pt x="5222" y="969"/>
                      <a:pt x="5094" y="1061"/>
                    </a:cubicBezTo>
                    <a:cubicBezTo>
                      <a:pt x="5056" y="714"/>
                      <a:pt x="4707" y="425"/>
                      <a:pt x="4319" y="418"/>
                    </a:cubicBezTo>
                    <a:cubicBezTo>
                      <a:pt x="4141" y="415"/>
                      <a:pt x="3971" y="470"/>
                      <a:pt x="3831" y="561"/>
                    </a:cubicBezTo>
                    <a:cubicBezTo>
                      <a:pt x="3795" y="533"/>
                      <a:pt x="3755" y="508"/>
                      <a:pt x="3710" y="490"/>
                    </a:cubicBezTo>
                    <a:cubicBezTo>
                      <a:pt x="3485" y="397"/>
                      <a:pt x="3205" y="466"/>
                      <a:pt x="3039" y="636"/>
                    </a:cubicBezTo>
                    <a:cubicBezTo>
                      <a:pt x="2866" y="253"/>
                      <a:pt x="2389" y="0"/>
                      <a:pt x="1923" y="96"/>
                    </a:cubicBezTo>
                    <a:cubicBezTo>
                      <a:pt x="1469" y="189"/>
                      <a:pt x="1124" y="604"/>
                      <a:pt x="1153" y="1019"/>
                    </a:cubicBezTo>
                    <a:cubicBezTo>
                      <a:pt x="983" y="939"/>
                      <a:pt x="761" y="957"/>
                      <a:pt x="611" y="1084"/>
                    </a:cubicBezTo>
                    <a:cubicBezTo>
                      <a:pt x="464" y="1208"/>
                      <a:pt x="424" y="1406"/>
                      <a:pt x="500" y="1564"/>
                    </a:cubicBezTo>
                    <a:cubicBezTo>
                      <a:pt x="313" y="1548"/>
                      <a:pt x="120" y="1644"/>
                      <a:pt x="60" y="1817"/>
                    </a:cubicBezTo>
                    <a:cubicBezTo>
                      <a:pt x="0" y="1991"/>
                      <a:pt x="94" y="2175"/>
                      <a:pt x="289" y="2218"/>
                    </a:cubicBezTo>
                    <a:cubicBezTo>
                      <a:pt x="337" y="2229"/>
                      <a:pt x="388" y="2231"/>
                      <a:pt x="437" y="2222"/>
                    </a:cubicBezTo>
                    <a:cubicBezTo>
                      <a:pt x="443" y="2220"/>
                      <a:pt x="488" y="2205"/>
                      <a:pt x="491" y="2206"/>
                    </a:cubicBezTo>
                    <a:cubicBezTo>
                      <a:pt x="506" y="2212"/>
                      <a:pt x="506" y="2257"/>
                      <a:pt x="509" y="2272"/>
                    </a:cubicBezTo>
                    <a:cubicBezTo>
                      <a:pt x="516" y="2306"/>
                      <a:pt x="526" y="2340"/>
                      <a:pt x="538" y="2373"/>
                    </a:cubicBezTo>
                    <a:cubicBezTo>
                      <a:pt x="533" y="2409"/>
                      <a:pt x="532" y="2445"/>
                      <a:pt x="535" y="2482"/>
                    </a:cubicBezTo>
                    <a:cubicBezTo>
                      <a:pt x="565" y="2811"/>
                      <a:pt x="939" y="3046"/>
                      <a:pt x="1371" y="3006"/>
                    </a:cubicBezTo>
                    <a:cubicBezTo>
                      <a:pt x="1607" y="2984"/>
                      <a:pt x="1812" y="2884"/>
                      <a:pt x="1943" y="2744"/>
                    </a:cubicBezTo>
                    <a:cubicBezTo>
                      <a:pt x="2132" y="2790"/>
                      <a:pt x="2346" y="2747"/>
                      <a:pt x="2500" y="2620"/>
                    </a:cubicBezTo>
                    <a:cubicBezTo>
                      <a:pt x="2583" y="2716"/>
                      <a:pt x="2725" y="2765"/>
                      <a:pt x="2862" y="2751"/>
                    </a:cubicBezTo>
                    <a:cubicBezTo>
                      <a:pt x="2882" y="2749"/>
                      <a:pt x="2901" y="2746"/>
                      <a:pt x="2920" y="2742"/>
                    </a:cubicBezTo>
                    <a:cubicBezTo>
                      <a:pt x="3050" y="2856"/>
                      <a:pt x="3248" y="2919"/>
                      <a:pt x="3464" y="2899"/>
                    </a:cubicBezTo>
                    <a:cubicBezTo>
                      <a:pt x="3735" y="2874"/>
                      <a:pt x="3955" y="2725"/>
                      <a:pt x="4037" y="2534"/>
                    </a:cubicBezTo>
                    <a:cubicBezTo>
                      <a:pt x="4044" y="2526"/>
                      <a:pt x="4051" y="2517"/>
                      <a:pt x="4058" y="2509"/>
                    </a:cubicBezTo>
                    <a:cubicBezTo>
                      <a:pt x="4077" y="2509"/>
                      <a:pt x="4096" y="2509"/>
                      <a:pt x="4115" y="2508"/>
                    </a:cubicBezTo>
                    <a:cubicBezTo>
                      <a:pt x="4269" y="2667"/>
                      <a:pt x="4513" y="2694"/>
                      <a:pt x="4702" y="2608"/>
                    </a:cubicBezTo>
                    <a:cubicBezTo>
                      <a:pt x="4832" y="2703"/>
                      <a:pt x="5016" y="2754"/>
                      <a:pt x="5215" y="2736"/>
                    </a:cubicBezTo>
                    <a:cubicBezTo>
                      <a:pt x="5577" y="2702"/>
                      <a:pt x="5851" y="2450"/>
                      <a:pt x="5825" y="2173"/>
                    </a:cubicBezTo>
                    <a:cubicBezTo>
                      <a:pt x="5823" y="2142"/>
                      <a:pt x="5816" y="2113"/>
                      <a:pt x="5807" y="2084"/>
                    </a:cubicBezTo>
                    <a:cubicBezTo>
                      <a:pt x="5812" y="2055"/>
                      <a:pt x="5815" y="2025"/>
                      <a:pt x="5816" y="1996"/>
                    </a:cubicBezTo>
                    <a:cubicBezTo>
                      <a:pt x="5816" y="1983"/>
                      <a:pt x="5809" y="1946"/>
                      <a:pt x="5820" y="1939"/>
                    </a:cubicBezTo>
                    <a:cubicBezTo>
                      <a:pt x="5823" y="1937"/>
                      <a:pt x="5862" y="1943"/>
                      <a:pt x="5867" y="1943"/>
                    </a:cubicBezTo>
                    <a:cubicBezTo>
                      <a:pt x="5909" y="1943"/>
                      <a:pt x="5905" y="1933"/>
                      <a:pt x="5944" y="1917"/>
                    </a:cubicBezTo>
                    <a:cubicBezTo>
                      <a:pt x="6098" y="1852"/>
                      <a:pt x="6132" y="1685"/>
                      <a:pt x="6056" y="1551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1D9BB8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</p:grp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-5737225" y="6362278"/>
              <a:ext cx="22275002" cy="10586251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244" y="-368534"/>
            <a:ext cx="1283567" cy="120615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03666" y="1377670"/>
            <a:ext cx="1796529" cy="86149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8" t="37309" r="28936" b="20270"/>
          <a:stretch/>
        </p:blipFill>
        <p:spPr>
          <a:xfrm>
            <a:off x="8404346" y="3130377"/>
            <a:ext cx="1434748" cy="1235127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16"/>
          <a:srcRect b="57274"/>
          <a:stretch/>
        </p:blipFill>
        <p:spPr>
          <a:xfrm>
            <a:off x="-118672" y="6061472"/>
            <a:ext cx="12566483" cy="79652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28A7F72-3AB5-482E-92CD-1CD83098442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32406" y="1918806"/>
            <a:ext cx="5358848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8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8000">
        <p:fade/>
      </p:transition>
    </mc:Choice>
    <mc:Fallback xmlns="">
      <p:transition spd="med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8178 0.12685 L 0.78178 0.12716 C 0.77987 0.1071 0.78021 0.08735 0.77691 0.06852 C 0.77587 0.06389 0.77205 0.06049 0.76962 0.0571 C 0.7632 0.04846 0.74636 0.02438 0.73577 0.01451 C 0.71702 -0.00278 0.71598 -0.00062 0.69462 -0.01451 C 0.65851 -0.03827 0.69271 -0.01975 0.65105 -0.03704 C 0.62674 -0.04722 0.61441 -0.05741 0.5856 -0.06389 L 0.54688 -0.07284 C 0.54028 -0.07469 0.53386 -0.07685 0.52761 -0.07747 C 0.51025 -0.07932 0.50278 -0.07994 0.48646 -0.08179 L 0.46945 -0.08395 L 0.39931 -0.08179 C 0.37032 -0.07809 0.36268 -0.06883 0.34115 -0.0571 C 0.33629 -0.05494 0.33125 -0.05339 0.32674 -0.05031 C 0.29705 -0.03488 0.32848 -0.04815 0.29271 -0.03241 C 0.28698 -0.03025 0.28125 -0.02839 0.27587 -0.02593 C 0.25799 -0.01821 0.25678 -0.01636 0.23959 -0.01018 C 0.2323 -0.00772 0.22466 -0.00586 0.21771 -0.00339 C 0.21112 -0.00154 0.20469 0.00154 0.19844 0.0034 C 0.19115 0.00494 0.18351 0.00586 0.17657 0.00772 C 0.10521 0.02624 0.14306 0.02037 0.104 0.02593 C 0.07987 0.02407 0.05504 0.02531 0.03143 0.0213 C 0.02379 0.02006 0.01198 0.01019 0.01198 0.01049 C 0.00955 0.0071 0.0066 0.00432 0.00469 0.00124 C -0.00277 -0.0108 0.00591 -0.00216 -4.72222E-6 -0.00772 " pathEditMode="relative" rAng="0" ptsTypes="AAAAAAAAAAAAAAAAAAAAAAAAAA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97" y="-105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045 0.57284 L 0.34045 0.57315 C 0.33923 0.55772 0.33732 0.52284 0.33472 0.50618 C 0.33142 0.48334 0.32673 0.46513 0.32083 0.44445 C 0.31788 0.43334 0.31475 0.42254 0.31111 0.41235 C 0.30503 0.39445 0.30052 0.37408 0.29166 0.3605 L 0.26666 0.32099 C 0.2625 0.3142 0.25816 0.30803 0.25416 0.30124 L 0.24166 0.27902 C 0.24027 0.28056 0.23836 0.28118 0.2375 0.28396 C 0.23593 0.28982 0.23593 0.29723 0.23472 0.30371 C 0.23333 0.31112 0.23211 0.31852 0.23055 0.32593 C 0.22829 0.33673 0.22048 0.36636 0.21805 0.37284 C 0.21718 0.37531 0.21614 0.37747 0.21527 0.38025 C 0.21354 0.38673 0.21371 0.39291 0.2125 0.4 C 0.2118 0.40402 0.21076 0.40803 0.20972 0.41235 C 0.20486 0.39908 0.20659 0.40618 0.20555 0.38272 C 0.20451 0.35803 0.20399 0.33303 0.20277 0.30865 C 0.20243 0.29908 0.20086 0.26019 0.2 0.24939 C 0.19965 0.24291 0.19826 0.23334 0.19722 0.22717 C 0.19531 0.23766 0.19322 0.24815 0.19166 0.25926 C 0.19062 0.26729 0.19045 0.27593 0.18888 0.28396 C 0.1875 0.29167 0.18507 0.29846 0.18333 0.30618 C 0.17986 0.32223 0.17951 0.33056 0.175 0.34568 C 0.17291 0.35278 0.16822 0.36328 0.16527 0.37038 C 0.1651 0.37161 0.16336 0.38612 0.15972 0.38272 C 0.15694 0.37963 0.15607 0.37284 0.15416 0.36791 C 0.15243 0.35062 0.15104 0.33303 0.14861 0.31605 C 0.14774 0.30926 0.1467 0.30278 0.14583 0.2963 C 0.14531 0.29044 0.14496 0.28457 0.14444 0.27902 C 0.1434 0.26698 0.14357 0.26852 0.14166 0.25926 C 0.13993 0.27439 0.14045 0.27192 0.1375 0.28889 C 0.13663 0.29383 0.13593 0.29877 0.13472 0.30371 C 0.13402 0.3071 0.13281 0.31019 0.13194 0.31359 C 0.13142 0.31575 0.13107 0.31821 0.13055 0.32099 C 0.13003 0.32408 0.13003 0.32747 0.12916 0.33087 C 0.12534 0.3463 0.12604 0.33951 0.12083 0.35062 C 0.1151 0.36297 0.12152 0.35371 0.11388 0.36297 C 0.09687 0.33241 0.11597 0.3713 0.10138 0.29383 C 0.09652 0.26698 0.09496 0.26173 0.09166 0.23457 C 0.08958 0.21729 0.08732 0.2 0.08611 0.18272 C 0.08437 0.15772 0.08541 0.16945 0.08333 0.14815 C 0.07465 0.18396 0.08281 0.14599 0.07777 0.18519 C 0.07638 0.19661 0.07343 0.20772 0.07222 0.21976 C 0.07187 0.2247 0.0717 0.22963 0.07083 0.23457 C 0.07031 0.23735 0.06892 0.2392 0.06805 0.24198 C 0.06718 0.24538 0.06579 0.25587 0.06527 0.25926 C 0.0625 0.2534 0.05885 0.24846 0.05694 0.24198 C 0.05503 0.23519 0.05503 0.22717 0.05416 0.21976 C 0.05121 0.19383 0.05191 0.2 0.05 0.17778 C 0.04913 0.18087 0.04791 0.18396 0.04722 0.18766 C 0.04652 0.19229 0.04635 0.19754 0.04583 0.20247 C 0.04496 0.21019 0.04444 0.21266 0.04305 0.21976 C 0.04132 0.21544 0.03888 0.21204 0.0375 0.20741 C 0.0309 0.18488 0.02899 0.16019 0.02638 0.13581 C 0.02465 0.11852 0.02361 0.10062 0.02083 0.08396 C 0.01753 0.06328 0.01892 0.07223 0.01666 0.05679 C 0.01632 0.06173 0.01597 0.06667 0.01527 0.07161 C 0.01493 0.07408 0.01406 0.07624 0.01388 0.07902 C 0.01319 0.08859 0.01302 0.09877 0.0125 0.10865 C 0.00572 0.09229 0.00937 0.10433 0.00694 0.07902 C 0.00625 0.07068 0.0052 0.06235 0.00416 0.05433 C 0.00243 0.04013 0.00052 0.03612 4.44444E-6 0.02223 C -0.00018 0.01482 4.44444E-6 0.00741 4.44444E-6 -4.81481E-6 " pathEditMode="relative" rAng="0" ptsTypes="AAAAAAAAAAAAAAAAAAAAAAAAAAAAAAAAAAAAAAAAAAAAAAAAAAAAAAAAAAAAAAAA">
                                      <p:cBhvr>
                                        <p:cTn id="4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31" y="-28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6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774771" y="878619"/>
            <a:ext cx="8669867" cy="4474633"/>
            <a:chOff x="1393825" y="892175"/>
            <a:chExt cx="6502400" cy="3355975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1393825" y="895350"/>
              <a:ext cx="6356350" cy="3352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grpSp>
          <p:nvGrpSpPr>
            <p:cNvPr id="4" name="Group 205"/>
            <p:cNvGrpSpPr>
              <a:grpSpLocks/>
            </p:cNvGrpSpPr>
            <p:nvPr/>
          </p:nvGrpSpPr>
          <p:grpSpPr bwMode="auto">
            <a:xfrm>
              <a:off x="1536700" y="2028825"/>
              <a:ext cx="6359525" cy="2216150"/>
              <a:chOff x="968" y="1278"/>
              <a:chExt cx="4006" cy="1396"/>
            </a:xfrm>
          </p:grpSpPr>
          <p:sp>
            <p:nvSpPr>
              <p:cNvPr id="2299" name="Freeform 5"/>
              <p:cNvSpPr>
                <a:spLocks noEditPoints="1"/>
              </p:cNvSpPr>
              <p:nvPr/>
            </p:nvSpPr>
            <p:spPr bwMode="auto">
              <a:xfrm>
                <a:off x="1441" y="1278"/>
                <a:ext cx="3533" cy="1396"/>
              </a:xfrm>
              <a:custGeom>
                <a:avLst/>
                <a:gdLst>
                  <a:gd name="T0" fmla="*/ 664 w 1493"/>
                  <a:gd name="T1" fmla="*/ 501 h 589"/>
                  <a:gd name="T2" fmla="*/ 614 w 1493"/>
                  <a:gd name="T3" fmla="*/ 507 h 589"/>
                  <a:gd name="T4" fmla="*/ 614 w 1493"/>
                  <a:gd name="T5" fmla="*/ 500 h 589"/>
                  <a:gd name="T6" fmla="*/ 1424 w 1493"/>
                  <a:gd name="T7" fmla="*/ 260 h 589"/>
                  <a:gd name="T8" fmla="*/ 1434 w 1493"/>
                  <a:gd name="T9" fmla="*/ 290 h 589"/>
                  <a:gd name="T10" fmla="*/ 1425 w 1493"/>
                  <a:gd name="T11" fmla="*/ 326 h 589"/>
                  <a:gd name="T12" fmla="*/ 1424 w 1493"/>
                  <a:gd name="T13" fmla="*/ 260 h 589"/>
                  <a:gd name="T14" fmla="*/ 1427 w 1493"/>
                  <a:gd name="T15" fmla="*/ 186 h 589"/>
                  <a:gd name="T16" fmla="*/ 1433 w 1493"/>
                  <a:gd name="T17" fmla="*/ 260 h 589"/>
                  <a:gd name="T18" fmla="*/ 1410 w 1493"/>
                  <a:gd name="T19" fmla="*/ 20 h 589"/>
                  <a:gd name="T20" fmla="*/ 1410 w 1493"/>
                  <a:gd name="T21" fmla="*/ 20 h 589"/>
                  <a:gd name="T22" fmla="*/ 1416 w 1493"/>
                  <a:gd name="T23" fmla="*/ 74 h 589"/>
                  <a:gd name="T24" fmla="*/ 1401 w 1493"/>
                  <a:gd name="T25" fmla="*/ 140 h 589"/>
                  <a:gd name="T26" fmla="*/ 1424 w 1493"/>
                  <a:gd name="T27" fmla="*/ 152 h 589"/>
                  <a:gd name="T28" fmla="*/ 1424 w 1493"/>
                  <a:gd name="T29" fmla="*/ 194 h 589"/>
                  <a:gd name="T30" fmla="*/ 1390 w 1493"/>
                  <a:gd name="T31" fmla="*/ 260 h 589"/>
                  <a:gd name="T32" fmla="*/ 1424 w 1493"/>
                  <a:gd name="T33" fmla="*/ 290 h 589"/>
                  <a:gd name="T34" fmla="*/ 1424 w 1493"/>
                  <a:gd name="T35" fmla="*/ 326 h 589"/>
                  <a:gd name="T36" fmla="*/ 1321 w 1493"/>
                  <a:gd name="T37" fmla="*/ 380 h 589"/>
                  <a:gd name="T38" fmla="*/ 1372 w 1493"/>
                  <a:gd name="T39" fmla="*/ 380 h 589"/>
                  <a:gd name="T40" fmla="*/ 1384 w 1493"/>
                  <a:gd name="T41" fmla="*/ 389 h 589"/>
                  <a:gd name="T42" fmla="*/ 1355 w 1493"/>
                  <a:gd name="T43" fmla="*/ 410 h 589"/>
                  <a:gd name="T44" fmla="*/ 1304 w 1493"/>
                  <a:gd name="T45" fmla="*/ 429 h 589"/>
                  <a:gd name="T46" fmla="*/ 1304 w 1493"/>
                  <a:gd name="T47" fmla="*/ 390 h 589"/>
                  <a:gd name="T48" fmla="*/ 1304 w 1493"/>
                  <a:gd name="T49" fmla="*/ 426 h 589"/>
                  <a:gd name="T50" fmla="*/ 1277 w 1493"/>
                  <a:gd name="T51" fmla="*/ 434 h 589"/>
                  <a:gd name="T52" fmla="*/ 1252 w 1493"/>
                  <a:gd name="T53" fmla="*/ 438 h 589"/>
                  <a:gd name="T54" fmla="*/ 1184 w 1493"/>
                  <a:gd name="T55" fmla="*/ 447 h 589"/>
                  <a:gd name="T56" fmla="*/ 1184 w 1493"/>
                  <a:gd name="T57" fmla="*/ 426 h 589"/>
                  <a:gd name="T58" fmla="*/ 1184 w 1493"/>
                  <a:gd name="T59" fmla="*/ 447 h 589"/>
                  <a:gd name="T60" fmla="*/ 1132 w 1493"/>
                  <a:gd name="T61" fmla="*/ 453 h 589"/>
                  <a:gd name="T62" fmla="*/ 1064 w 1493"/>
                  <a:gd name="T63" fmla="*/ 438 h 589"/>
                  <a:gd name="T64" fmla="*/ 1064 w 1493"/>
                  <a:gd name="T65" fmla="*/ 461 h 589"/>
                  <a:gd name="T66" fmla="*/ 1012 w 1493"/>
                  <a:gd name="T67" fmla="*/ 467 h 589"/>
                  <a:gd name="T68" fmla="*/ 944 w 1493"/>
                  <a:gd name="T69" fmla="*/ 450 h 589"/>
                  <a:gd name="T70" fmla="*/ 904 w 1493"/>
                  <a:gd name="T71" fmla="*/ 478 h 589"/>
                  <a:gd name="T72" fmla="*/ 854 w 1493"/>
                  <a:gd name="T73" fmla="*/ 483 h 589"/>
                  <a:gd name="T74" fmla="*/ 824 w 1493"/>
                  <a:gd name="T75" fmla="*/ 465 h 589"/>
                  <a:gd name="T76" fmla="*/ 772 w 1493"/>
                  <a:gd name="T77" fmla="*/ 491 h 589"/>
                  <a:gd name="T78" fmla="*/ 704 w 1493"/>
                  <a:gd name="T79" fmla="*/ 498 h 589"/>
                  <a:gd name="T80" fmla="*/ 704 w 1493"/>
                  <a:gd name="T81" fmla="*/ 498 h 589"/>
                  <a:gd name="T82" fmla="*/ 584 w 1493"/>
                  <a:gd name="T83" fmla="*/ 497 h 589"/>
                  <a:gd name="T84" fmla="*/ 564 w 1493"/>
                  <a:gd name="T85" fmla="*/ 500 h 589"/>
                  <a:gd name="T86" fmla="*/ 584 w 1493"/>
                  <a:gd name="T87" fmla="*/ 510 h 589"/>
                  <a:gd name="T88" fmla="*/ 532 w 1493"/>
                  <a:gd name="T89" fmla="*/ 515 h 589"/>
                  <a:gd name="T90" fmla="*/ 464 w 1493"/>
                  <a:gd name="T91" fmla="*/ 514 h 589"/>
                  <a:gd name="T92" fmla="*/ 424 w 1493"/>
                  <a:gd name="T93" fmla="*/ 528 h 589"/>
                  <a:gd name="T94" fmla="*/ 411 w 1493"/>
                  <a:gd name="T95" fmla="*/ 530 h 589"/>
                  <a:gd name="T96" fmla="*/ 344 w 1493"/>
                  <a:gd name="T97" fmla="*/ 539 h 589"/>
                  <a:gd name="T98" fmla="*/ 344 w 1493"/>
                  <a:gd name="T99" fmla="*/ 539 h 589"/>
                  <a:gd name="T100" fmla="*/ 295 w 1493"/>
                  <a:gd name="T101" fmla="*/ 546 h 589"/>
                  <a:gd name="T102" fmla="*/ 254 w 1493"/>
                  <a:gd name="T103" fmla="*/ 552 h 589"/>
                  <a:gd name="T104" fmla="*/ 224 w 1493"/>
                  <a:gd name="T105" fmla="*/ 557 h 589"/>
                  <a:gd name="T106" fmla="*/ 224 w 1493"/>
                  <a:gd name="T107" fmla="*/ 554 h 589"/>
                  <a:gd name="T108" fmla="*/ 172 w 1493"/>
                  <a:gd name="T109" fmla="*/ 565 h 589"/>
                  <a:gd name="T110" fmla="*/ 134 w 1493"/>
                  <a:gd name="T111" fmla="*/ 570 h 589"/>
                  <a:gd name="T112" fmla="*/ 104 w 1493"/>
                  <a:gd name="T113" fmla="*/ 566 h 589"/>
                  <a:gd name="T114" fmla="*/ 64 w 1493"/>
                  <a:gd name="T115" fmla="*/ 579 h 589"/>
                  <a:gd name="T116" fmla="*/ 14 w 1493"/>
                  <a:gd name="T117" fmla="*/ 584 h 589"/>
                  <a:gd name="T118" fmla="*/ 177 w 1493"/>
                  <a:gd name="T119" fmla="*/ 578 h 589"/>
                  <a:gd name="T120" fmla="*/ 1368 w 1493"/>
                  <a:gd name="T121" fmla="*/ 438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493" h="589">
                    <a:moveTo>
                      <a:pt x="664" y="500"/>
                    </a:moveTo>
                    <a:cubicBezTo>
                      <a:pt x="679" y="500"/>
                      <a:pt x="679" y="500"/>
                      <a:pt x="679" y="500"/>
                    </a:cubicBezTo>
                    <a:cubicBezTo>
                      <a:pt x="674" y="500"/>
                      <a:pt x="669" y="501"/>
                      <a:pt x="664" y="501"/>
                    </a:cubicBezTo>
                    <a:cubicBezTo>
                      <a:pt x="660" y="502"/>
                      <a:pt x="656" y="502"/>
                      <a:pt x="652" y="503"/>
                    </a:cubicBezTo>
                    <a:cubicBezTo>
                      <a:pt x="652" y="503"/>
                      <a:pt x="652" y="503"/>
                      <a:pt x="652" y="503"/>
                    </a:cubicBezTo>
                    <a:cubicBezTo>
                      <a:pt x="639" y="504"/>
                      <a:pt x="627" y="505"/>
                      <a:pt x="614" y="507"/>
                    </a:cubicBezTo>
                    <a:cubicBezTo>
                      <a:pt x="604" y="508"/>
                      <a:pt x="594" y="509"/>
                      <a:pt x="584" y="510"/>
                    </a:cubicBezTo>
                    <a:cubicBezTo>
                      <a:pt x="584" y="500"/>
                      <a:pt x="584" y="500"/>
                      <a:pt x="584" y="500"/>
                    </a:cubicBezTo>
                    <a:cubicBezTo>
                      <a:pt x="614" y="500"/>
                      <a:pt x="614" y="500"/>
                      <a:pt x="614" y="500"/>
                    </a:cubicBezTo>
                    <a:cubicBezTo>
                      <a:pt x="652" y="500"/>
                      <a:pt x="652" y="500"/>
                      <a:pt x="652" y="500"/>
                    </a:cubicBezTo>
                    <a:cubicBezTo>
                      <a:pt x="664" y="500"/>
                      <a:pt x="664" y="500"/>
                      <a:pt x="664" y="500"/>
                    </a:cubicBezTo>
                    <a:moveTo>
                      <a:pt x="1424" y="260"/>
                    </a:moveTo>
                    <a:cubicBezTo>
                      <a:pt x="1433" y="260"/>
                      <a:pt x="1433" y="260"/>
                      <a:pt x="1433" y="260"/>
                    </a:cubicBezTo>
                    <a:cubicBezTo>
                      <a:pt x="1434" y="274"/>
                      <a:pt x="1434" y="281"/>
                      <a:pt x="1434" y="281"/>
                    </a:cubicBezTo>
                    <a:cubicBezTo>
                      <a:pt x="1434" y="281"/>
                      <a:pt x="1434" y="285"/>
                      <a:pt x="1434" y="290"/>
                    </a:cubicBezTo>
                    <a:cubicBezTo>
                      <a:pt x="1433" y="294"/>
                      <a:pt x="1432" y="300"/>
                      <a:pt x="1431" y="306"/>
                    </a:cubicBezTo>
                    <a:cubicBezTo>
                      <a:pt x="1430" y="309"/>
                      <a:pt x="1430" y="311"/>
                      <a:pt x="1429" y="314"/>
                    </a:cubicBezTo>
                    <a:cubicBezTo>
                      <a:pt x="1428" y="318"/>
                      <a:pt x="1427" y="322"/>
                      <a:pt x="1425" y="326"/>
                    </a:cubicBezTo>
                    <a:cubicBezTo>
                      <a:pt x="1425" y="327"/>
                      <a:pt x="1424" y="328"/>
                      <a:pt x="1424" y="329"/>
                    </a:cubicBezTo>
                    <a:cubicBezTo>
                      <a:pt x="1424" y="260"/>
                      <a:pt x="1424" y="260"/>
                      <a:pt x="1424" y="260"/>
                    </a:cubicBezTo>
                    <a:moveTo>
                      <a:pt x="1424" y="260"/>
                    </a:moveTo>
                    <a:cubicBezTo>
                      <a:pt x="1424" y="152"/>
                      <a:pt x="1424" y="152"/>
                      <a:pt x="1424" y="152"/>
                    </a:cubicBezTo>
                    <a:cubicBezTo>
                      <a:pt x="1425" y="158"/>
                      <a:pt x="1425" y="164"/>
                      <a:pt x="1426" y="170"/>
                    </a:cubicBezTo>
                    <a:cubicBezTo>
                      <a:pt x="1426" y="176"/>
                      <a:pt x="1427" y="181"/>
                      <a:pt x="1427" y="186"/>
                    </a:cubicBezTo>
                    <a:cubicBezTo>
                      <a:pt x="1427" y="189"/>
                      <a:pt x="1428" y="192"/>
                      <a:pt x="1428" y="194"/>
                    </a:cubicBezTo>
                    <a:cubicBezTo>
                      <a:pt x="1428" y="198"/>
                      <a:pt x="1428" y="202"/>
                      <a:pt x="1429" y="206"/>
                    </a:cubicBezTo>
                    <a:cubicBezTo>
                      <a:pt x="1431" y="228"/>
                      <a:pt x="1432" y="247"/>
                      <a:pt x="1433" y="260"/>
                    </a:cubicBezTo>
                    <a:cubicBezTo>
                      <a:pt x="1424" y="260"/>
                      <a:pt x="1424" y="260"/>
                      <a:pt x="1424" y="260"/>
                    </a:cubicBezTo>
                    <a:moveTo>
                      <a:pt x="1408" y="0"/>
                    </a:moveTo>
                    <a:cubicBezTo>
                      <a:pt x="1408" y="7"/>
                      <a:pt x="1409" y="13"/>
                      <a:pt x="1410" y="20"/>
                    </a:cubicBezTo>
                    <a:cubicBezTo>
                      <a:pt x="1405" y="20"/>
                      <a:pt x="1405" y="20"/>
                      <a:pt x="1405" y="20"/>
                    </a:cubicBezTo>
                    <a:cubicBezTo>
                      <a:pt x="1405" y="20"/>
                      <a:pt x="1405" y="20"/>
                      <a:pt x="1405" y="20"/>
                    </a:cubicBezTo>
                    <a:cubicBezTo>
                      <a:pt x="1410" y="20"/>
                      <a:pt x="1410" y="20"/>
                      <a:pt x="1410" y="20"/>
                    </a:cubicBezTo>
                    <a:cubicBezTo>
                      <a:pt x="1411" y="30"/>
                      <a:pt x="1412" y="40"/>
                      <a:pt x="1414" y="50"/>
                    </a:cubicBezTo>
                    <a:cubicBezTo>
                      <a:pt x="1414" y="55"/>
                      <a:pt x="1415" y="61"/>
                      <a:pt x="1415" y="66"/>
                    </a:cubicBezTo>
                    <a:cubicBezTo>
                      <a:pt x="1416" y="69"/>
                      <a:pt x="1416" y="72"/>
                      <a:pt x="1416" y="74"/>
                    </a:cubicBezTo>
                    <a:cubicBezTo>
                      <a:pt x="1417" y="78"/>
                      <a:pt x="1417" y="82"/>
                      <a:pt x="1417" y="86"/>
                    </a:cubicBezTo>
                    <a:cubicBezTo>
                      <a:pt x="1419" y="104"/>
                      <a:pt x="1421" y="123"/>
                      <a:pt x="1423" y="140"/>
                    </a:cubicBezTo>
                    <a:cubicBezTo>
                      <a:pt x="1401" y="140"/>
                      <a:pt x="1401" y="140"/>
                      <a:pt x="1401" y="140"/>
                    </a:cubicBezTo>
                    <a:cubicBezTo>
                      <a:pt x="1401" y="140"/>
                      <a:pt x="1401" y="140"/>
                      <a:pt x="1401" y="140"/>
                    </a:cubicBezTo>
                    <a:cubicBezTo>
                      <a:pt x="1423" y="140"/>
                      <a:pt x="1423" y="140"/>
                      <a:pt x="1423" y="140"/>
                    </a:cubicBezTo>
                    <a:cubicBezTo>
                      <a:pt x="1423" y="144"/>
                      <a:pt x="1424" y="148"/>
                      <a:pt x="1424" y="152"/>
                    </a:cubicBezTo>
                    <a:cubicBezTo>
                      <a:pt x="1424" y="170"/>
                      <a:pt x="1424" y="170"/>
                      <a:pt x="1424" y="170"/>
                    </a:cubicBezTo>
                    <a:cubicBezTo>
                      <a:pt x="1424" y="186"/>
                      <a:pt x="1424" y="186"/>
                      <a:pt x="1424" y="186"/>
                    </a:cubicBezTo>
                    <a:cubicBezTo>
                      <a:pt x="1424" y="194"/>
                      <a:pt x="1424" y="194"/>
                      <a:pt x="1424" y="194"/>
                    </a:cubicBezTo>
                    <a:cubicBezTo>
                      <a:pt x="1424" y="206"/>
                      <a:pt x="1424" y="206"/>
                      <a:pt x="1424" y="206"/>
                    </a:cubicBezTo>
                    <a:cubicBezTo>
                      <a:pt x="1424" y="260"/>
                      <a:pt x="1424" y="260"/>
                      <a:pt x="1424" y="260"/>
                    </a:cubicBezTo>
                    <a:cubicBezTo>
                      <a:pt x="1390" y="260"/>
                      <a:pt x="1390" y="260"/>
                      <a:pt x="1390" y="260"/>
                    </a:cubicBezTo>
                    <a:cubicBezTo>
                      <a:pt x="1390" y="260"/>
                      <a:pt x="1390" y="260"/>
                      <a:pt x="1390" y="260"/>
                    </a:cubicBezTo>
                    <a:cubicBezTo>
                      <a:pt x="1424" y="260"/>
                      <a:pt x="1424" y="260"/>
                      <a:pt x="1424" y="260"/>
                    </a:cubicBezTo>
                    <a:cubicBezTo>
                      <a:pt x="1424" y="290"/>
                      <a:pt x="1424" y="290"/>
                      <a:pt x="1424" y="290"/>
                    </a:cubicBezTo>
                    <a:cubicBezTo>
                      <a:pt x="1424" y="306"/>
                      <a:pt x="1424" y="306"/>
                      <a:pt x="1424" y="306"/>
                    </a:cubicBezTo>
                    <a:cubicBezTo>
                      <a:pt x="1424" y="314"/>
                      <a:pt x="1424" y="314"/>
                      <a:pt x="1424" y="314"/>
                    </a:cubicBezTo>
                    <a:cubicBezTo>
                      <a:pt x="1424" y="326"/>
                      <a:pt x="1424" y="326"/>
                      <a:pt x="1424" y="326"/>
                    </a:cubicBezTo>
                    <a:cubicBezTo>
                      <a:pt x="1424" y="329"/>
                      <a:pt x="1424" y="329"/>
                      <a:pt x="1424" y="329"/>
                    </a:cubicBezTo>
                    <a:cubicBezTo>
                      <a:pt x="1418" y="345"/>
                      <a:pt x="1408" y="363"/>
                      <a:pt x="1393" y="380"/>
                    </a:cubicBezTo>
                    <a:cubicBezTo>
                      <a:pt x="1321" y="380"/>
                      <a:pt x="1321" y="380"/>
                      <a:pt x="1321" y="380"/>
                    </a:cubicBezTo>
                    <a:cubicBezTo>
                      <a:pt x="1321" y="380"/>
                      <a:pt x="1321" y="380"/>
                      <a:pt x="1321" y="380"/>
                    </a:cubicBezTo>
                    <a:cubicBezTo>
                      <a:pt x="1334" y="380"/>
                      <a:pt x="1334" y="380"/>
                      <a:pt x="1334" y="380"/>
                    </a:cubicBezTo>
                    <a:cubicBezTo>
                      <a:pt x="1372" y="380"/>
                      <a:pt x="1372" y="380"/>
                      <a:pt x="1372" y="380"/>
                    </a:cubicBezTo>
                    <a:cubicBezTo>
                      <a:pt x="1384" y="380"/>
                      <a:pt x="1384" y="380"/>
                      <a:pt x="1384" y="380"/>
                    </a:cubicBezTo>
                    <a:cubicBezTo>
                      <a:pt x="1393" y="380"/>
                      <a:pt x="1393" y="380"/>
                      <a:pt x="1393" y="380"/>
                    </a:cubicBezTo>
                    <a:cubicBezTo>
                      <a:pt x="1390" y="383"/>
                      <a:pt x="1387" y="386"/>
                      <a:pt x="1384" y="389"/>
                    </a:cubicBezTo>
                    <a:cubicBezTo>
                      <a:pt x="1380" y="392"/>
                      <a:pt x="1376" y="396"/>
                      <a:pt x="1372" y="399"/>
                    </a:cubicBezTo>
                    <a:cubicBezTo>
                      <a:pt x="1372" y="399"/>
                      <a:pt x="1372" y="399"/>
                      <a:pt x="1372" y="399"/>
                    </a:cubicBezTo>
                    <a:cubicBezTo>
                      <a:pt x="1367" y="403"/>
                      <a:pt x="1361" y="407"/>
                      <a:pt x="1355" y="410"/>
                    </a:cubicBezTo>
                    <a:cubicBezTo>
                      <a:pt x="1348" y="414"/>
                      <a:pt x="1342" y="417"/>
                      <a:pt x="1334" y="420"/>
                    </a:cubicBezTo>
                    <a:cubicBezTo>
                      <a:pt x="1328" y="422"/>
                      <a:pt x="1322" y="424"/>
                      <a:pt x="1316" y="426"/>
                    </a:cubicBezTo>
                    <a:cubicBezTo>
                      <a:pt x="1312" y="427"/>
                      <a:pt x="1308" y="428"/>
                      <a:pt x="1304" y="429"/>
                    </a:cubicBezTo>
                    <a:cubicBezTo>
                      <a:pt x="1304" y="429"/>
                      <a:pt x="1304" y="429"/>
                      <a:pt x="1304" y="429"/>
                    </a:cubicBezTo>
                    <a:cubicBezTo>
                      <a:pt x="1304" y="429"/>
                      <a:pt x="1304" y="429"/>
                      <a:pt x="1304" y="429"/>
                    </a:cubicBezTo>
                    <a:cubicBezTo>
                      <a:pt x="1304" y="390"/>
                      <a:pt x="1304" y="390"/>
                      <a:pt x="1304" y="390"/>
                    </a:cubicBezTo>
                    <a:cubicBezTo>
                      <a:pt x="1304" y="390"/>
                      <a:pt x="1304" y="390"/>
                      <a:pt x="1304" y="390"/>
                    </a:cubicBezTo>
                    <a:cubicBezTo>
                      <a:pt x="1304" y="410"/>
                      <a:pt x="1304" y="410"/>
                      <a:pt x="1304" y="410"/>
                    </a:cubicBezTo>
                    <a:cubicBezTo>
                      <a:pt x="1304" y="426"/>
                      <a:pt x="1304" y="426"/>
                      <a:pt x="1304" y="426"/>
                    </a:cubicBezTo>
                    <a:cubicBezTo>
                      <a:pt x="1304" y="429"/>
                      <a:pt x="1304" y="429"/>
                      <a:pt x="1304" y="429"/>
                    </a:cubicBezTo>
                    <a:cubicBezTo>
                      <a:pt x="1298" y="431"/>
                      <a:pt x="1291" y="432"/>
                      <a:pt x="1284" y="433"/>
                    </a:cubicBezTo>
                    <a:cubicBezTo>
                      <a:pt x="1282" y="434"/>
                      <a:pt x="1279" y="434"/>
                      <a:pt x="1277" y="434"/>
                    </a:cubicBezTo>
                    <a:cubicBezTo>
                      <a:pt x="1273" y="435"/>
                      <a:pt x="1268" y="435"/>
                      <a:pt x="1264" y="436"/>
                    </a:cubicBezTo>
                    <a:cubicBezTo>
                      <a:pt x="1260" y="437"/>
                      <a:pt x="1256" y="437"/>
                      <a:pt x="1252" y="438"/>
                    </a:cubicBezTo>
                    <a:cubicBezTo>
                      <a:pt x="1252" y="438"/>
                      <a:pt x="1252" y="438"/>
                      <a:pt x="1252" y="438"/>
                    </a:cubicBezTo>
                    <a:cubicBezTo>
                      <a:pt x="1239" y="440"/>
                      <a:pt x="1227" y="441"/>
                      <a:pt x="1214" y="443"/>
                    </a:cubicBezTo>
                    <a:cubicBezTo>
                      <a:pt x="1207" y="444"/>
                      <a:pt x="1200" y="445"/>
                      <a:pt x="1193" y="446"/>
                    </a:cubicBezTo>
                    <a:cubicBezTo>
                      <a:pt x="1190" y="446"/>
                      <a:pt x="1187" y="447"/>
                      <a:pt x="1184" y="447"/>
                    </a:cubicBezTo>
                    <a:cubicBezTo>
                      <a:pt x="1184" y="424"/>
                      <a:pt x="1184" y="424"/>
                      <a:pt x="1184" y="424"/>
                    </a:cubicBezTo>
                    <a:cubicBezTo>
                      <a:pt x="1184" y="424"/>
                      <a:pt x="1184" y="424"/>
                      <a:pt x="1184" y="424"/>
                    </a:cubicBezTo>
                    <a:cubicBezTo>
                      <a:pt x="1184" y="426"/>
                      <a:pt x="1184" y="426"/>
                      <a:pt x="1184" y="426"/>
                    </a:cubicBezTo>
                    <a:cubicBezTo>
                      <a:pt x="1184" y="434"/>
                      <a:pt x="1184" y="434"/>
                      <a:pt x="1184" y="434"/>
                    </a:cubicBezTo>
                    <a:cubicBezTo>
                      <a:pt x="1184" y="446"/>
                      <a:pt x="1184" y="446"/>
                      <a:pt x="1184" y="446"/>
                    </a:cubicBezTo>
                    <a:cubicBezTo>
                      <a:pt x="1184" y="447"/>
                      <a:pt x="1184" y="447"/>
                      <a:pt x="1184" y="447"/>
                    </a:cubicBezTo>
                    <a:cubicBezTo>
                      <a:pt x="1171" y="449"/>
                      <a:pt x="1157" y="450"/>
                      <a:pt x="1144" y="452"/>
                    </a:cubicBezTo>
                    <a:cubicBezTo>
                      <a:pt x="1140" y="452"/>
                      <a:pt x="1136" y="453"/>
                      <a:pt x="1132" y="453"/>
                    </a:cubicBezTo>
                    <a:cubicBezTo>
                      <a:pt x="1132" y="453"/>
                      <a:pt x="1132" y="453"/>
                      <a:pt x="1132" y="453"/>
                    </a:cubicBezTo>
                    <a:cubicBezTo>
                      <a:pt x="1119" y="455"/>
                      <a:pt x="1107" y="456"/>
                      <a:pt x="1094" y="458"/>
                    </a:cubicBezTo>
                    <a:cubicBezTo>
                      <a:pt x="1084" y="459"/>
                      <a:pt x="1074" y="460"/>
                      <a:pt x="1064" y="461"/>
                    </a:cubicBezTo>
                    <a:cubicBezTo>
                      <a:pt x="1064" y="438"/>
                      <a:pt x="1064" y="438"/>
                      <a:pt x="1064" y="438"/>
                    </a:cubicBezTo>
                    <a:cubicBezTo>
                      <a:pt x="1064" y="438"/>
                      <a:pt x="1064" y="438"/>
                      <a:pt x="1064" y="438"/>
                    </a:cubicBezTo>
                    <a:cubicBezTo>
                      <a:pt x="1064" y="446"/>
                      <a:pt x="1064" y="446"/>
                      <a:pt x="1064" y="446"/>
                    </a:cubicBezTo>
                    <a:cubicBezTo>
                      <a:pt x="1064" y="461"/>
                      <a:pt x="1064" y="461"/>
                      <a:pt x="1064" y="461"/>
                    </a:cubicBezTo>
                    <a:cubicBezTo>
                      <a:pt x="1051" y="463"/>
                      <a:pt x="1037" y="464"/>
                      <a:pt x="1024" y="466"/>
                    </a:cubicBezTo>
                    <a:cubicBezTo>
                      <a:pt x="1020" y="466"/>
                      <a:pt x="1016" y="467"/>
                      <a:pt x="1012" y="467"/>
                    </a:cubicBezTo>
                    <a:cubicBezTo>
                      <a:pt x="1012" y="467"/>
                      <a:pt x="1012" y="467"/>
                      <a:pt x="1012" y="467"/>
                    </a:cubicBezTo>
                    <a:cubicBezTo>
                      <a:pt x="999" y="468"/>
                      <a:pt x="987" y="470"/>
                      <a:pt x="974" y="471"/>
                    </a:cubicBezTo>
                    <a:cubicBezTo>
                      <a:pt x="964" y="472"/>
                      <a:pt x="954" y="473"/>
                      <a:pt x="944" y="474"/>
                    </a:cubicBezTo>
                    <a:cubicBezTo>
                      <a:pt x="944" y="450"/>
                      <a:pt x="944" y="450"/>
                      <a:pt x="944" y="450"/>
                    </a:cubicBezTo>
                    <a:cubicBezTo>
                      <a:pt x="944" y="450"/>
                      <a:pt x="944" y="450"/>
                      <a:pt x="944" y="450"/>
                    </a:cubicBezTo>
                    <a:cubicBezTo>
                      <a:pt x="944" y="474"/>
                      <a:pt x="944" y="474"/>
                      <a:pt x="944" y="474"/>
                    </a:cubicBezTo>
                    <a:cubicBezTo>
                      <a:pt x="931" y="475"/>
                      <a:pt x="917" y="477"/>
                      <a:pt x="904" y="478"/>
                    </a:cubicBezTo>
                    <a:cubicBezTo>
                      <a:pt x="900" y="478"/>
                      <a:pt x="896" y="479"/>
                      <a:pt x="892" y="479"/>
                    </a:cubicBezTo>
                    <a:cubicBezTo>
                      <a:pt x="892" y="479"/>
                      <a:pt x="892" y="479"/>
                      <a:pt x="892" y="479"/>
                    </a:cubicBezTo>
                    <a:cubicBezTo>
                      <a:pt x="879" y="480"/>
                      <a:pt x="867" y="482"/>
                      <a:pt x="854" y="483"/>
                    </a:cubicBezTo>
                    <a:cubicBezTo>
                      <a:pt x="844" y="484"/>
                      <a:pt x="834" y="485"/>
                      <a:pt x="824" y="486"/>
                    </a:cubicBezTo>
                    <a:cubicBezTo>
                      <a:pt x="824" y="465"/>
                      <a:pt x="824" y="465"/>
                      <a:pt x="824" y="465"/>
                    </a:cubicBezTo>
                    <a:cubicBezTo>
                      <a:pt x="824" y="465"/>
                      <a:pt x="824" y="465"/>
                      <a:pt x="824" y="465"/>
                    </a:cubicBezTo>
                    <a:cubicBezTo>
                      <a:pt x="824" y="486"/>
                      <a:pt x="824" y="486"/>
                      <a:pt x="824" y="486"/>
                    </a:cubicBezTo>
                    <a:cubicBezTo>
                      <a:pt x="811" y="487"/>
                      <a:pt x="797" y="488"/>
                      <a:pt x="784" y="490"/>
                    </a:cubicBezTo>
                    <a:cubicBezTo>
                      <a:pt x="780" y="490"/>
                      <a:pt x="776" y="490"/>
                      <a:pt x="772" y="491"/>
                    </a:cubicBezTo>
                    <a:cubicBezTo>
                      <a:pt x="772" y="491"/>
                      <a:pt x="772" y="491"/>
                      <a:pt x="772" y="491"/>
                    </a:cubicBezTo>
                    <a:cubicBezTo>
                      <a:pt x="759" y="492"/>
                      <a:pt x="747" y="493"/>
                      <a:pt x="734" y="495"/>
                    </a:cubicBezTo>
                    <a:cubicBezTo>
                      <a:pt x="724" y="496"/>
                      <a:pt x="714" y="497"/>
                      <a:pt x="704" y="498"/>
                    </a:cubicBezTo>
                    <a:cubicBezTo>
                      <a:pt x="704" y="481"/>
                      <a:pt x="704" y="481"/>
                      <a:pt x="704" y="481"/>
                    </a:cubicBezTo>
                    <a:cubicBezTo>
                      <a:pt x="704" y="481"/>
                      <a:pt x="704" y="481"/>
                      <a:pt x="704" y="481"/>
                    </a:cubicBezTo>
                    <a:cubicBezTo>
                      <a:pt x="704" y="498"/>
                      <a:pt x="704" y="498"/>
                      <a:pt x="704" y="498"/>
                    </a:cubicBezTo>
                    <a:cubicBezTo>
                      <a:pt x="696" y="498"/>
                      <a:pt x="687" y="499"/>
                      <a:pt x="679" y="500"/>
                    </a:cubicBezTo>
                    <a:cubicBezTo>
                      <a:pt x="584" y="500"/>
                      <a:pt x="584" y="500"/>
                      <a:pt x="584" y="500"/>
                    </a:cubicBezTo>
                    <a:cubicBezTo>
                      <a:pt x="584" y="497"/>
                      <a:pt x="584" y="497"/>
                      <a:pt x="584" y="497"/>
                    </a:cubicBezTo>
                    <a:cubicBezTo>
                      <a:pt x="584" y="497"/>
                      <a:pt x="584" y="497"/>
                      <a:pt x="584" y="497"/>
                    </a:cubicBezTo>
                    <a:cubicBezTo>
                      <a:pt x="584" y="500"/>
                      <a:pt x="584" y="500"/>
                      <a:pt x="584" y="500"/>
                    </a:cubicBezTo>
                    <a:cubicBezTo>
                      <a:pt x="564" y="500"/>
                      <a:pt x="564" y="500"/>
                      <a:pt x="564" y="500"/>
                    </a:cubicBezTo>
                    <a:cubicBezTo>
                      <a:pt x="564" y="500"/>
                      <a:pt x="564" y="500"/>
                      <a:pt x="564" y="500"/>
                    </a:cubicBezTo>
                    <a:cubicBezTo>
                      <a:pt x="584" y="500"/>
                      <a:pt x="584" y="500"/>
                      <a:pt x="584" y="500"/>
                    </a:cubicBezTo>
                    <a:cubicBezTo>
                      <a:pt x="584" y="510"/>
                      <a:pt x="584" y="510"/>
                      <a:pt x="584" y="510"/>
                    </a:cubicBezTo>
                    <a:cubicBezTo>
                      <a:pt x="571" y="511"/>
                      <a:pt x="557" y="513"/>
                      <a:pt x="544" y="514"/>
                    </a:cubicBezTo>
                    <a:cubicBezTo>
                      <a:pt x="540" y="515"/>
                      <a:pt x="536" y="515"/>
                      <a:pt x="532" y="515"/>
                    </a:cubicBezTo>
                    <a:cubicBezTo>
                      <a:pt x="532" y="515"/>
                      <a:pt x="532" y="515"/>
                      <a:pt x="532" y="515"/>
                    </a:cubicBezTo>
                    <a:cubicBezTo>
                      <a:pt x="519" y="517"/>
                      <a:pt x="507" y="518"/>
                      <a:pt x="494" y="520"/>
                    </a:cubicBezTo>
                    <a:cubicBezTo>
                      <a:pt x="484" y="521"/>
                      <a:pt x="474" y="522"/>
                      <a:pt x="464" y="523"/>
                    </a:cubicBezTo>
                    <a:cubicBezTo>
                      <a:pt x="464" y="514"/>
                      <a:pt x="464" y="514"/>
                      <a:pt x="464" y="514"/>
                    </a:cubicBezTo>
                    <a:cubicBezTo>
                      <a:pt x="464" y="514"/>
                      <a:pt x="464" y="514"/>
                      <a:pt x="464" y="514"/>
                    </a:cubicBezTo>
                    <a:cubicBezTo>
                      <a:pt x="464" y="523"/>
                      <a:pt x="464" y="523"/>
                      <a:pt x="464" y="523"/>
                    </a:cubicBezTo>
                    <a:cubicBezTo>
                      <a:pt x="451" y="525"/>
                      <a:pt x="437" y="527"/>
                      <a:pt x="424" y="528"/>
                    </a:cubicBezTo>
                    <a:cubicBezTo>
                      <a:pt x="420" y="529"/>
                      <a:pt x="416" y="529"/>
                      <a:pt x="412" y="530"/>
                    </a:cubicBezTo>
                    <a:cubicBezTo>
                      <a:pt x="412" y="530"/>
                      <a:pt x="412" y="530"/>
                      <a:pt x="412" y="530"/>
                    </a:cubicBezTo>
                    <a:cubicBezTo>
                      <a:pt x="412" y="530"/>
                      <a:pt x="411" y="530"/>
                      <a:pt x="411" y="530"/>
                    </a:cubicBezTo>
                    <a:cubicBezTo>
                      <a:pt x="398" y="532"/>
                      <a:pt x="386" y="533"/>
                      <a:pt x="374" y="535"/>
                    </a:cubicBezTo>
                    <a:cubicBezTo>
                      <a:pt x="364" y="536"/>
                      <a:pt x="354" y="538"/>
                      <a:pt x="344" y="539"/>
                    </a:cubicBezTo>
                    <a:cubicBezTo>
                      <a:pt x="344" y="539"/>
                      <a:pt x="344" y="539"/>
                      <a:pt x="344" y="539"/>
                    </a:cubicBezTo>
                    <a:cubicBezTo>
                      <a:pt x="344" y="531"/>
                      <a:pt x="344" y="531"/>
                      <a:pt x="344" y="531"/>
                    </a:cubicBezTo>
                    <a:cubicBezTo>
                      <a:pt x="344" y="531"/>
                      <a:pt x="344" y="531"/>
                      <a:pt x="344" y="531"/>
                    </a:cubicBezTo>
                    <a:cubicBezTo>
                      <a:pt x="344" y="539"/>
                      <a:pt x="344" y="539"/>
                      <a:pt x="344" y="539"/>
                    </a:cubicBezTo>
                    <a:cubicBezTo>
                      <a:pt x="331" y="541"/>
                      <a:pt x="317" y="543"/>
                      <a:pt x="304" y="545"/>
                    </a:cubicBezTo>
                    <a:cubicBezTo>
                      <a:pt x="301" y="545"/>
                      <a:pt x="298" y="546"/>
                      <a:pt x="295" y="546"/>
                    </a:cubicBezTo>
                    <a:cubicBezTo>
                      <a:pt x="295" y="546"/>
                      <a:pt x="295" y="546"/>
                      <a:pt x="295" y="546"/>
                    </a:cubicBezTo>
                    <a:cubicBezTo>
                      <a:pt x="294" y="546"/>
                      <a:pt x="293" y="547"/>
                      <a:pt x="292" y="547"/>
                    </a:cubicBezTo>
                    <a:cubicBezTo>
                      <a:pt x="292" y="547"/>
                      <a:pt x="292" y="547"/>
                      <a:pt x="292" y="547"/>
                    </a:cubicBezTo>
                    <a:cubicBezTo>
                      <a:pt x="279" y="549"/>
                      <a:pt x="267" y="551"/>
                      <a:pt x="254" y="552"/>
                    </a:cubicBezTo>
                    <a:cubicBezTo>
                      <a:pt x="250" y="553"/>
                      <a:pt x="246" y="554"/>
                      <a:pt x="242" y="554"/>
                    </a:cubicBezTo>
                    <a:cubicBezTo>
                      <a:pt x="236" y="555"/>
                      <a:pt x="230" y="556"/>
                      <a:pt x="224" y="557"/>
                    </a:cubicBezTo>
                    <a:cubicBezTo>
                      <a:pt x="224" y="557"/>
                      <a:pt x="224" y="557"/>
                      <a:pt x="224" y="557"/>
                    </a:cubicBezTo>
                    <a:cubicBezTo>
                      <a:pt x="224" y="548"/>
                      <a:pt x="224" y="548"/>
                      <a:pt x="224" y="548"/>
                    </a:cubicBezTo>
                    <a:cubicBezTo>
                      <a:pt x="224" y="548"/>
                      <a:pt x="224" y="548"/>
                      <a:pt x="224" y="548"/>
                    </a:cubicBezTo>
                    <a:cubicBezTo>
                      <a:pt x="224" y="554"/>
                      <a:pt x="224" y="554"/>
                      <a:pt x="224" y="554"/>
                    </a:cubicBezTo>
                    <a:cubicBezTo>
                      <a:pt x="224" y="557"/>
                      <a:pt x="224" y="557"/>
                      <a:pt x="224" y="557"/>
                    </a:cubicBezTo>
                    <a:cubicBezTo>
                      <a:pt x="211" y="559"/>
                      <a:pt x="197" y="561"/>
                      <a:pt x="184" y="563"/>
                    </a:cubicBezTo>
                    <a:cubicBezTo>
                      <a:pt x="180" y="564"/>
                      <a:pt x="176" y="564"/>
                      <a:pt x="172" y="565"/>
                    </a:cubicBezTo>
                    <a:cubicBezTo>
                      <a:pt x="172" y="565"/>
                      <a:pt x="172" y="565"/>
                      <a:pt x="172" y="565"/>
                    </a:cubicBezTo>
                    <a:cubicBezTo>
                      <a:pt x="170" y="565"/>
                      <a:pt x="167" y="565"/>
                      <a:pt x="165" y="566"/>
                    </a:cubicBezTo>
                    <a:cubicBezTo>
                      <a:pt x="154" y="567"/>
                      <a:pt x="144" y="569"/>
                      <a:pt x="134" y="570"/>
                    </a:cubicBezTo>
                    <a:cubicBezTo>
                      <a:pt x="124" y="571"/>
                      <a:pt x="114" y="573"/>
                      <a:pt x="104" y="574"/>
                    </a:cubicBezTo>
                    <a:cubicBezTo>
                      <a:pt x="104" y="566"/>
                      <a:pt x="104" y="566"/>
                      <a:pt x="104" y="566"/>
                    </a:cubicBezTo>
                    <a:cubicBezTo>
                      <a:pt x="104" y="566"/>
                      <a:pt x="104" y="566"/>
                      <a:pt x="104" y="566"/>
                    </a:cubicBezTo>
                    <a:cubicBezTo>
                      <a:pt x="104" y="566"/>
                      <a:pt x="104" y="566"/>
                      <a:pt x="104" y="566"/>
                    </a:cubicBezTo>
                    <a:cubicBezTo>
                      <a:pt x="104" y="574"/>
                      <a:pt x="104" y="574"/>
                      <a:pt x="104" y="574"/>
                    </a:cubicBezTo>
                    <a:cubicBezTo>
                      <a:pt x="91" y="576"/>
                      <a:pt x="77" y="577"/>
                      <a:pt x="64" y="579"/>
                    </a:cubicBezTo>
                    <a:cubicBezTo>
                      <a:pt x="60" y="579"/>
                      <a:pt x="56" y="580"/>
                      <a:pt x="52" y="580"/>
                    </a:cubicBezTo>
                    <a:cubicBezTo>
                      <a:pt x="52" y="580"/>
                      <a:pt x="52" y="580"/>
                      <a:pt x="52" y="580"/>
                    </a:cubicBezTo>
                    <a:cubicBezTo>
                      <a:pt x="39" y="582"/>
                      <a:pt x="27" y="583"/>
                      <a:pt x="14" y="584"/>
                    </a:cubicBezTo>
                    <a:cubicBezTo>
                      <a:pt x="9" y="585"/>
                      <a:pt x="5" y="585"/>
                      <a:pt x="0" y="586"/>
                    </a:cubicBezTo>
                    <a:cubicBezTo>
                      <a:pt x="16" y="587"/>
                      <a:pt x="42" y="589"/>
                      <a:pt x="72" y="589"/>
                    </a:cubicBezTo>
                    <a:cubicBezTo>
                      <a:pt x="105" y="589"/>
                      <a:pt x="143" y="587"/>
                      <a:pt x="177" y="578"/>
                    </a:cubicBezTo>
                    <a:cubicBezTo>
                      <a:pt x="197" y="573"/>
                      <a:pt x="481" y="553"/>
                      <a:pt x="521" y="548"/>
                    </a:cubicBezTo>
                    <a:cubicBezTo>
                      <a:pt x="560" y="542"/>
                      <a:pt x="830" y="515"/>
                      <a:pt x="847" y="515"/>
                    </a:cubicBezTo>
                    <a:cubicBezTo>
                      <a:pt x="877" y="515"/>
                      <a:pt x="1244" y="503"/>
                      <a:pt x="1368" y="438"/>
                    </a:cubicBezTo>
                    <a:cubicBezTo>
                      <a:pt x="1493" y="373"/>
                      <a:pt x="1447" y="213"/>
                      <a:pt x="1447" y="213"/>
                    </a:cubicBezTo>
                    <a:cubicBezTo>
                      <a:pt x="1408" y="0"/>
                      <a:pt x="1408" y="0"/>
                      <a:pt x="1408" y="0"/>
                    </a:cubicBezTo>
                  </a:path>
                </a:pathLst>
              </a:cu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00" name="Freeform 6"/>
              <p:cNvSpPr>
                <a:spLocks/>
              </p:cNvSpPr>
              <p:nvPr/>
            </p:nvSpPr>
            <p:spPr bwMode="auto">
              <a:xfrm>
                <a:off x="1029" y="2463"/>
                <a:ext cx="90" cy="71"/>
              </a:xfrm>
              <a:custGeom>
                <a:avLst/>
                <a:gdLst>
                  <a:gd name="T0" fmla="*/ 38 w 38"/>
                  <a:gd name="T1" fmla="*/ 0 h 30"/>
                  <a:gd name="T2" fmla="*/ 0 w 38"/>
                  <a:gd name="T3" fmla="*/ 0 h 30"/>
                  <a:gd name="T4" fmla="*/ 20 w 38"/>
                  <a:gd name="T5" fmla="*/ 30 h 30"/>
                  <a:gd name="T6" fmla="*/ 38 w 38"/>
                  <a:gd name="T7" fmla="*/ 30 h 30"/>
                  <a:gd name="T8" fmla="*/ 38 w 38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30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5" y="9"/>
                      <a:pt x="11" y="20"/>
                      <a:pt x="20" y="30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01" name="Freeform 7"/>
              <p:cNvSpPr>
                <a:spLocks/>
              </p:cNvSpPr>
              <p:nvPr/>
            </p:nvSpPr>
            <p:spPr bwMode="auto">
              <a:xfrm>
                <a:off x="1077" y="2534"/>
                <a:ext cx="42" cy="38"/>
              </a:xfrm>
              <a:custGeom>
                <a:avLst/>
                <a:gdLst>
                  <a:gd name="T0" fmla="*/ 18 w 18"/>
                  <a:gd name="T1" fmla="*/ 0 h 16"/>
                  <a:gd name="T2" fmla="*/ 0 w 18"/>
                  <a:gd name="T3" fmla="*/ 0 h 16"/>
                  <a:gd name="T4" fmla="*/ 16 w 18"/>
                  <a:gd name="T5" fmla="*/ 16 h 16"/>
                  <a:gd name="T6" fmla="*/ 18 w 18"/>
                  <a:gd name="T7" fmla="*/ 16 h 16"/>
                  <a:gd name="T8" fmla="*/ 18 w 18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6">
                    <a:moveTo>
                      <a:pt x="1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5" y="5"/>
                      <a:pt x="10" y="11"/>
                      <a:pt x="16" y="16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8" y="0"/>
                      <a:pt x="18" y="0"/>
                      <a:pt x="18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02" name="Freeform 8"/>
              <p:cNvSpPr>
                <a:spLocks/>
              </p:cNvSpPr>
              <p:nvPr/>
            </p:nvSpPr>
            <p:spPr bwMode="auto">
              <a:xfrm>
                <a:off x="1115" y="2572"/>
                <a:ext cx="4" cy="5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2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2"/>
                      <a:pt x="2" y="2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03" name="Freeform 9"/>
              <p:cNvSpPr>
                <a:spLocks noEditPoints="1"/>
              </p:cNvSpPr>
              <p:nvPr/>
            </p:nvSpPr>
            <p:spPr bwMode="auto">
              <a:xfrm>
                <a:off x="1119" y="2463"/>
                <a:ext cx="284" cy="206"/>
              </a:xfrm>
              <a:custGeom>
                <a:avLst/>
                <a:gdLst>
                  <a:gd name="T0" fmla="*/ 120 w 120"/>
                  <a:gd name="T1" fmla="*/ 66 h 87"/>
                  <a:gd name="T2" fmla="*/ 80 w 120"/>
                  <a:gd name="T3" fmla="*/ 66 h 87"/>
                  <a:gd name="T4" fmla="*/ 80 w 120"/>
                  <a:gd name="T5" fmla="*/ 85 h 87"/>
                  <a:gd name="T6" fmla="*/ 111 w 120"/>
                  <a:gd name="T7" fmla="*/ 87 h 87"/>
                  <a:gd name="T8" fmla="*/ 120 w 120"/>
                  <a:gd name="T9" fmla="*/ 87 h 87"/>
                  <a:gd name="T10" fmla="*/ 120 w 120"/>
                  <a:gd name="T11" fmla="*/ 84 h 87"/>
                  <a:gd name="T12" fmla="*/ 119 w 120"/>
                  <a:gd name="T13" fmla="*/ 83 h 87"/>
                  <a:gd name="T14" fmla="*/ 120 w 120"/>
                  <a:gd name="T15" fmla="*/ 83 h 87"/>
                  <a:gd name="T16" fmla="*/ 120 w 120"/>
                  <a:gd name="T17" fmla="*/ 66 h 87"/>
                  <a:gd name="T18" fmla="*/ 30 w 120"/>
                  <a:gd name="T19" fmla="*/ 0 h 87"/>
                  <a:gd name="T20" fmla="*/ 0 w 120"/>
                  <a:gd name="T21" fmla="*/ 0 h 87"/>
                  <a:gd name="T22" fmla="*/ 0 w 120"/>
                  <a:gd name="T23" fmla="*/ 48 h 87"/>
                  <a:gd name="T24" fmla="*/ 0 w 120"/>
                  <a:gd name="T25" fmla="*/ 48 h 87"/>
                  <a:gd name="T26" fmla="*/ 0 w 120"/>
                  <a:gd name="T27" fmla="*/ 30 h 87"/>
                  <a:gd name="T28" fmla="*/ 30 w 120"/>
                  <a:gd name="T29" fmla="*/ 30 h 87"/>
                  <a:gd name="T30" fmla="*/ 30 w 120"/>
                  <a:gd name="T31" fmla="*/ 0 h 87"/>
                  <a:gd name="T32" fmla="*/ 120 w 120"/>
                  <a:gd name="T33" fmla="*/ 0 h 87"/>
                  <a:gd name="T34" fmla="*/ 80 w 120"/>
                  <a:gd name="T35" fmla="*/ 0 h 87"/>
                  <a:gd name="T36" fmla="*/ 80 w 120"/>
                  <a:gd name="T37" fmla="*/ 30 h 87"/>
                  <a:gd name="T38" fmla="*/ 120 w 120"/>
                  <a:gd name="T39" fmla="*/ 30 h 87"/>
                  <a:gd name="T40" fmla="*/ 120 w 120"/>
                  <a:gd name="T41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20" h="87">
                    <a:moveTo>
                      <a:pt x="120" y="66"/>
                    </a:moveTo>
                    <a:cubicBezTo>
                      <a:pt x="80" y="66"/>
                      <a:pt x="80" y="66"/>
                      <a:pt x="80" y="66"/>
                    </a:cubicBezTo>
                    <a:cubicBezTo>
                      <a:pt x="80" y="85"/>
                      <a:pt x="80" y="85"/>
                      <a:pt x="80" y="85"/>
                    </a:cubicBezTo>
                    <a:cubicBezTo>
                      <a:pt x="90" y="86"/>
                      <a:pt x="100" y="87"/>
                      <a:pt x="111" y="87"/>
                    </a:cubicBezTo>
                    <a:cubicBezTo>
                      <a:pt x="114" y="87"/>
                      <a:pt x="117" y="87"/>
                      <a:pt x="120" y="87"/>
                    </a:cubicBezTo>
                    <a:cubicBezTo>
                      <a:pt x="120" y="84"/>
                      <a:pt x="120" y="84"/>
                      <a:pt x="120" y="84"/>
                    </a:cubicBezTo>
                    <a:cubicBezTo>
                      <a:pt x="119" y="83"/>
                      <a:pt x="119" y="83"/>
                      <a:pt x="119" y="83"/>
                    </a:cubicBezTo>
                    <a:cubicBezTo>
                      <a:pt x="119" y="83"/>
                      <a:pt x="119" y="83"/>
                      <a:pt x="120" y="83"/>
                    </a:cubicBezTo>
                    <a:cubicBezTo>
                      <a:pt x="120" y="66"/>
                      <a:pt x="120" y="66"/>
                      <a:pt x="120" y="66"/>
                    </a:cubicBezTo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120" y="30"/>
                      <a:pt x="120" y="30"/>
                      <a:pt x="120" y="30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04" name="Freeform 10"/>
              <p:cNvSpPr>
                <a:spLocks/>
              </p:cNvSpPr>
              <p:nvPr/>
            </p:nvSpPr>
            <p:spPr bwMode="auto">
              <a:xfrm>
                <a:off x="1401" y="2660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05" name="Freeform 11"/>
              <p:cNvSpPr>
                <a:spLocks/>
              </p:cNvSpPr>
              <p:nvPr/>
            </p:nvSpPr>
            <p:spPr bwMode="auto">
              <a:xfrm>
                <a:off x="1178" y="2619"/>
                <a:ext cx="12" cy="7"/>
              </a:xfrm>
              <a:custGeom>
                <a:avLst/>
                <a:gdLst>
                  <a:gd name="T0" fmla="*/ 5 w 5"/>
                  <a:gd name="T1" fmla="*/ 0 h 3"/>
                  <a:gd name="T2" fmla="*/ 0 w 5"/>
                  <a:gd name="T3" fmla="*/ 0 h 3"/>
                  <a:gd name="T4" fmla="*/ 5 w 5"/>
                  <a:gd name="T5" fmla="*/ 3 h 3"/>
                  <a:gd name="T6" fmla="*/ 5 w 5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3">
                    <a:moveTo>
                      <a:pt x="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3" y="2"/>
                      <a:pt x="5" y="3"/>
                    </a:cubicBezTo>
                    <a:cubicBezTo>
                      <a:pt x="5" y="0"/>
                      <a:pt x="5" y="0"/>
                      <a:pt x="5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06" name="Freeform 12"/>
              <p:cNvSpPr>
                <a:spLocks noEditPoints="1"/>
              </p:cNvSpPr>
              <p:nvPr/>
            </p:nvSpPr>
            <p:spPr bwMode="auto">
              <a:xfrm>
                <a:off x="1119" y="2534"/>
                <a:ext cx="284" cy="43"/>
              </a:xfrm>
              <a:custGeom>
                <a:avLst/>
                <a:gdLst>
                  <a:gd name="T0" fmla="*/ 71 w 284"/>
                  <a:gd name="T1" fmla="*/ 0 h 43"/>
                  <a:gd name="T2" fmla="*/ 0 w 284"/>
                  <a:gd name="T3" fmla="*/ 0 h 43"/>
                  <a:gd name="T4" fmla="*/ 0 w 284"/>
                  <a:gd name="T5" fmla="*/ 43 h 43"/>
                  <a:gd name="T6" fmla="*/ 0 w 284"/>
                  <a:gd name="T7" fmla="*/ 43 h 43"/>
                  <a:gd name="T8" fmla="*/ 0 w 284"/>
                  <a:gd name="T9" fmla="*/ 38 h 43"/>
                  <a:gd name="T10" fmla="*/ 71 w 284"/>
                  <a:gd name="T11" fmla="*/ 38 h 43"/>
                  <a:gd name="T12" fmla="*/ 71 w 284"/>
                  <a:gd name="T13" fmla="*/ 0 h 43"/>
                  <a:gd name="T14" fmla="*/ 284 w 284"/>
                  <a:gd name="T15" fmla="*/ 0 h 43"/>
                  <a:gd name="T16" fmla="*/ 190 w 284"/>
                  <a:gd name="T17" fmla="*/ 0 h 43"/>
                  <a:gd name="T18" fmla="*/ 190 w 284"/>
                  <a:gd name="T19" fmla="*/ 38 h 43"/>
                  <a:gd name="T20" fmla="*/ 284 w 284"/>
                  <a:gd name="T21" fmla="*/ 38 h 43"/>
                  <a:gd name="T22" fmla="*/ 284 w 284"/>
                  <a:gd name="T23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43">
                    <a:moveTo>
                      <a:pt x="71" y="0"/>
                    </a:moveTo>
                    <a:lnTo>
                      <a:pt x="0" y="0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07" name="Freeform 13"/>
              <p:cNvSpPr>
                <a:spLocks noEditPoints="1"/>
              </p:cNvSpPr>
              <p:nvPr/>
            </p:nvSpPr>
            <p:spPr bwMode="auto">
              <a:xfrm>
                <a:off x="1119" y="2534"/>
                <a:ext cx="284" cy="43"/>
              </a:xfrm>
              <a:custGeom>
                <a:avLst/>
                <a:gdLst>
                  <a:gd name="T0" fmla="*/ 71 w 284"/>
                  <a:gd name="T1" fmla="*/ 0 h 43"/>
                  <a:gd name="T2" fmla="*/ 0 w 284"/>
                  <a:gd name="T3" fmla="*/ 0 h 43"/>
                  <a:gd name="T4" fmla="*/ 0 w 284"/>
                  <a:gd name="T5" fmla="*/ 43 h 43"/>
                  <a:gd name="T6" fmla="*/ 0 w 284"/>
                  <a:gd name="T7" fmla="*/ 43 h 43"/>
                  <a:gd name="T8" fmla="*/ 0 w 284"/>
                  <a:gd name="T9" fmla="*/ 38 h 43"/>
                  <a:gd name="T10" fmla="*/ 71 w 284"/>
                  <a:gd name="T11" fmla="*/ 38 h 43"/>
                  <a:gd name="T12" fmla="*/ 71 w 284"/>
                  <a:gd name="T13" fmla="*/ 0 h 43"/>
                  <a:gd name="T14" fmla="*/ 284 w 284"/>
                  <a:gd name="T15" fmla="*/ 0 h 43"/>
                  <a:gd name="T16" fmla="*/ 190 w 284"/>
                  <a:gd name="T17" fmla="*/ 0 h 43"/>
                  <a:gd name="T18" fmla="*/ 190 w 284"/>
                  <a:gd name="T19" fmla="*/ 38 h 43"/>
                  <a:gd name="T20" fmla="*/ 284 w 284"/>
                  <a:gd name="T21" fmla="*/ 38 h 43"/>
                  <a:gd name="T22" fmla="*/ 284 w 284"/>
                  <a:gd name="T23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43">
                    <a:moveTo>
                      <a:pt x="71" y="0"/>
                    </a:moveTo>
                    <a:lnTo>
                      <a:pt x="0" y="0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08" name="Freeform 14"/>
              <p:cNvSpPr>
                <a:spLocks noEditPoints="1"/>
              </p:cNvSpPr>
              <p:nvPr/>
            </p:nvSpPr>
            <p:spPr bwMode="auto">
              <a:xfrm>
                <a:off x="1119" y="2572"/>
                <a:ext cx="284" cy="19"/>
              </a:xfrm>
              <a:custGeom>
                <a:avLst/>
                <a:gdLst>
                  <a:gd name="T0" fmla="*/ 30 w 120"/>
                  <a:gd name="T1" fmla="*/ 0 h 8"/>
                  <a:gd name="T2" fmla="*/ 0 w 120"/>
                  <a:gd name="T3" fmla="*/ 0 h 8"/>
                  <a:gd name="T4" fmla="*/ 0 w 120"/>
                  <a:gd name="T5" fmla="*/ 2 h 8"/>
                  <a:gd name="T6" fmla="*/ 7 w 120"/>
                  <a:gd name="T7" fmla="*/ 8 h 8"/>
                  <a:gd name="T8" fmla="*/ 30 w 120"/>
                  <a:gd name="T9" fmla="*/ 8 h 8"/>
                  <a:gd name="T10" fmla="*/ 30 w 120"/>
                  <a:gd name="T11" fmla="*/ 0 h 8"/>
                  <a:gd name="T12" fmla="*/ 120 w 120"/>
                  <a:gd name="T13" fmla="*/ 0 h 8"/>
                  <a:gd name="T14" fmla="*/ 80 w 120"/>
                  <a:gd name="T15" fmla="*/ 0 h 8"/>
                  <a:gd name="T16" fmla="*/ 80 w 120"/>
                  <a:gd name="T17" fmla="*/ 8 h 8"/>
                  <a:gd name="T18" fmla="*/ 120 w 120"/>
                  <a:gd name="T19" fmla="*/ 8 h 8"/>
                  <a:gd name="T20" fmla="*/ 120 w 120"/>
                  <a:gd name="T2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0" h="8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2" y="4"/>
                      <a:pt x="5" y="6"/>
                      <a:pt x="7" y="8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120" y="8"/>
                      <a:pt x="120" y="8"/>
                      <a:pt x="120" y="8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09" name="Freeform 15"/>
              <p:cNvSpPr>
                <a:spLocks noEditPoints="1"/>
              </p:cNvSpPr>
              <p:nvPr/>
            </p:nvSpPr>
            <p:spPr bwMode="auto">
              <a:xfrm>
                <a:off x="1136" y="2591"/>
                <a:ext cx="267" cy="28"/>
              </a:xfrm>
              <a:custGeom>
                <a:avLst/>
                <a:gdLst>
                  <a:gd name="T0" fmla="*/ 23 w 113"/>
                  <a:gd name="T1" fmla="*/ 0 h 12"/>
                  <a:gd name="T2" fmla="*/ 0 w 113"/>
                  <a:gd name="T3" fmla="*/ 0 h 12"/>
                  <a:gd name="T4" fmla="*/ 18 w 113"/>
                  <a:gd name="T5" fmla="*/ 12 h 12"/>
                  <a:gd name="T6" fmla="*/ 23 w 113"/>
                  <a:gd name="T7" fmla="*/ 12 h 12"/>
                  <a:gd name="T8" fmla="*/ 23 w 113"/>
                  <a:gd name="T9" fmla="*/ 0 h 12"/>
                  <a:gd name="T10" fmla="*/ 113 w 113"/>
                  <a:gd name="T11" fmla="*/ 0 h 12"/>
                  <a:gd name="T12" fmla="*/ 73 w 113"/>
                  <a:gd name="T13" fmla="*/ 0 h 12"/>
                  <a:gd name="T14" fmla="*/ 73 w 113"/>
                  <a:gd name="T15" fmla="*/ 12 h 12"/>
                  <a:gd name="T16" fmla="*/ 113 w 113"/>
                  <a:gd name="T17" fmla="*/ 12 h 12"/>
                  <a:gd name="T18" fmla="*/ 113 w 113"/>
                  <a:gd name="T1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3" h="12">
                    <a:moveTo>
                      <a:pt x="2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6" y="4"/>
                      <a:pt x="12" y="8"/>
                      <a:pt x="18" y="12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3" y="0"/>
                      <a:pt x="23" y="0"/>
                      <a:pt x="23" y="0"/>
                    </a:cubicBezTo>
                    <a:moveTo>
                      <a:pt x="113" y="0"/>
                    </a:moveTo>
                    <a:cubicBezTo>
                      <a:pt x="73" y="0"/>
                      <a:pt x="73" y="0"/>
                      <a:pt x="73" y="0"/>
                    </a:cubicBezTo>
                    <a:cubicBezTo>
                      <a:pt x="73" y="12"/>
                      <a:pt x="73" y="12"/>
                      <a:pt x="73" y="1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3" y="0"/>
                      <a:pt x="113" y="0"/>
                      <a:pt x="113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10" name="Rectangle 16"/>
              <p:cNvSpPr>
                <a:spLocks noChangeArrowheads="1"/>
              </p:cNvSpPr>
              <p:nvPr/>
            </p:nvSpPr>
            <p:spPr bwMode="auto">
              <a:xfrm>
                <a:off x="1190" y="2463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11" name="Rectangle 17"/>
              <p:cNvSpPr>
                <a:spLocks noChangeArrowheads="1"/>
              </p:cNvSpPr>
              <p:nvPr/>
            </p:nvSpPr>
            <p:spPr bwMode="auto">
              <a:xfrm>
                <a:off x="1190" y="2463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12" name="Rectangle 18"/>
              <p:cNvSpPr>
                <a:spLocks noChangeArrowheads="1"/>
              </p:cNvSpPr>
              <p:nvPr/>
            </p:nvSpPr>
            <p:spPr bwMode="auto">
              <a:xfrm>
                <a:off x="1190" y="2534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13" name="Rectangle 19"/>
              <p:cNvSpPr>
                <a:spLocks noChangeArrowheads="1"/>
              </p:cNvSpPr>
              <p:nvPr/>
            </p:nvSpPr>
            <p:spPr bwMode="auto">
              <a:xfrm>
                <a:off x="1190" y="2534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14" name="Rectangle 20"/>
              <p:cNvSpPr>
                <a:spLocks noChangeArrowheads="1"/>
              </p:cNvSpPr>
              <p:nvPr/>
            </p:nvSpPr>
            <p:spPr bwMode="auto">
              <a:xfrm>
                <a:off x="1190" y="2572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15" name="Rectangle 21"/>
              <p:cNvSpPr>
                <a:spLocks noChangeArrowheads="1"/>
              </p:cNvSpPr>
              <p:nvPr/>
            </p:nvSpPr>
            <p:spPr bwMode="auto">
              <a:xfrm>
                <a:off x="1190" y="2572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16" name="Freeform 22"/>
              <p:cNvSpPr>
                <a:spLocks/>
              </p:cNvSpPr>
              <p:nvPr/>
            </p:nvSpPr>
            <p:spPr bwMode="auto">
              <a:xfrm>
                <a:off x="1190" y="2619"/>
                <a:ext cx="90" cy="38"/>
              </a:xfrm>
              <a:custGeom>
                <a:avLst/>
                <a:gdLst>
                  <a:gd name="T0" fmla="*/ 38 w 38"/>
                  <a:gd name="T1" fmla="*/ 0 h 16"/>
                  <a:gd name="T2" fmla="*/ 0 w 38"/>
                  <a:gd name="T3" fmla="*/ 0 h 16"/>
                  <a:gd name="T4" fmla="*/ 0 w 38"/>
                  <a:gd name="T5" fmla="*/ 3 h 16"/>
                  <a:gd name="T6" fmla="*/ 38 w 38"/>
                  <a:gd name="T7" fmla="*/ 16 h 16"/>
                  <a:gd name="T8" fmla="*/ 38 w 38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6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1" y="8"/>
                      <a:pt x="24" y="13"/>
                      <a:pt x="38" y="16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17" name="Rectangle 23"/>
              <p:cNvSpPr>
                <a:spLocks noChangeArrowheads="1"/>
              </p:cNvSpPr>
              <p:nvPr/>
            </p:nvSpPr>
            <p:spPr bwMode="auto">
              <a:xfrm>
                <a:off x="1190" y="2591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18" name="Rectangle 24"/>
              <p:cNvSpPr>
                <a:spLocks noChangeArrowheads="1"/>
              </p:cNvSpPr>
              <p:nvPr/>
            </p:nvSpPr>
            <p:spPr bwMode="auto">
              <a:xfrm>
                <a:off x="1190" y="2591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19" name="Rectangle 25"/>
              <p:cNvSpPr>
                <a:spLocks noChangeArrowheads="1"/>
              </p:cNvSpPr>
              <p:nvPr/>
            </p:nvSpPr>
            <p:spPr bwMode="auto">
              <a:xfrm>
                <a:off x="1280" y="2463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20" name="Rectangle 26"/>
              <p:cNvSpPr>
                <a:spLocks noChangeArrowheads="1"/>
              </p:cNvSpPr>
              <p:nvPr/>
            </p:nvSpPr>
            <p:spPr bwMode="auto">
              <a:xfrm>
                <a:off x="1280" y="2463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21" name="Rectangle 27"/>
              <p:cNvSpPr>
                <a:spLocks noChangeArrowheads="1"/>
              </p:cNvSpPr>
              <p:nvPr/>
            </p:nvSpPr>
            <p:spPr bwMode="auto">
              <a:xfrm>
                <a:off x="1280" y="2534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22" name="Rectangle 28"/>
              <p:cNvSpPr>
                <a:spLocks noChangeArrowheads="1"/>
              </p:cNvSpPr>
              <p:nvPr/>
            </p:nvSpPr>
            <p:spPr bwMode="auto">
              <a:xfrm>
                <a:off x="1280" y="2534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23" name="Rectangle 29"/>
              <p:cNvSpPr>
                <a:spLocks noChangeArrowheads="1"/>
              </p:cNvSpPr>
              <p:nvPr/>
            </p:nvSpPr>
            <p:spPr bwMode="auto">
              <a:xfrm>
                <a:off x="1280" y="2572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24" name="Rectangle 30"/>
              <p:cNvSpPr>
                <a:spLocks noChangeArrowheads="1"/>
              </p:cNvSpPr>
              <p:nvPr/>
            </p:nvSpPr>
            <p:spPr bwMode="auto">
              <a:xfrm>
                <a:off x="1280" y="2572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25" name="Freeform 31"/>
              <p:cNvSpPr>
                <a:spLocks/>
              </p:cNvSpPr>
              <p:nvPr/>
            </p:nvSpPr>
            <p:spPr bwMode="auto">
              <a:xfrm>
                <a:off x="1280" y="2619"/>
                <a:ext cx="29" cy="45"/>
              </a:xfrm>
              <a:custGeom>
                <a:avLst/>
                <a:gdLst>
                  <a:gd name="T0" fmla="*/ 12 w 12"/>
                  <a:gd name="T1" fmla="*/ 0 h 19"/>
                  <a:gd name="T2" fmla="*/ 0 w 12"/>
                  <a:gd name="T3" fmla="*/ 0 h 19"/>
                  <a:gd name="T4" fmla="*/ 0 w 12"/>
                  <a:gd name="T5" fmla="*/ 16 h 19"/>
                  <a:gd name="T6" fmla="*/ 12 w 12"/>
                  <a:gd name="T7" fmla="*/ 19 h 19"/>
                  <a:gd name="T8" fmla="*/ 12 w 12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9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4" y="17"/>
                      <a:pt x="8" y="18"/>
                      <a:pt x="12" y="19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26" name="Rectangle 32"/>
              <p:cNvSpPr>
                <a:spLocks noChangeArrowheads="1"/>
              </p:cNvSpPr>
              <p:nvPr/>
            </p:nvSpPr>
            <p:spPr bwMode="auto">
              <a:xfrm>
                <a:off x="1280" y="2591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27" name="Rectangle 33"/>
              <p:cNvSpPr>
                <a:spLocks noChangeArrowheads="1"/>
              </p:cNvSpPr>
              <p:nvPr/>
            </p:nvSpPr>
            <p:spPr bwMode="auto">
              <a:xfrm>
                <a:off x="1280" y="2591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28" name="Freeform 34"/>
              <p:cNvSpPr>
                <a:spLocks noEditPoints="1"/>
              </p:cNvSpPr>
              <p:nvPr/>
            </p:nvSpPr>
            <p:spPr bwMode="auto">
              <a:xfrm>
                <a:off x="1403" y="2463"/>
                <a:ext cx="284" cy="206"/>
              </a:xfrm>
              <a:custGeom>
                <a:avLst/>
                <a:gdLst>
                  <a:gd name="T0" fmla="*/ 0 w 120"/>
                  <a:gd name="T1" fmla="*/ 84 h 87"/>
                  <a:gd name="T2" fmla="*/ 0 w 120"/>
                  <a:gd name="T3" fmla="*/ 87 h 87"/>
                  <a:gd name="T4" fmla="*/ 13 w 120"/>
                  <a:gd name="T5" fmla="*/ 86 h 87"/>
                  <a:gd name="T6" fmla="*/ 16 w 120"/>
                  <a:gd name="T7" fmla="*/ 86 h 87"/>
                  <a:gd name="T8" fmla="*/ 0 w 120"/>
                  <a:gd name="T9" fmla="*/ 84 h 87"/>
                  <a:gd name="T10" fmla="*/ 30 w 120"/>
                  <a:gd name="T11" fmla="*/ 0 h 87"/>
                  <a:gd name="T12" fmla="*/ 0 w 120"/>
                  <a:gd name="T13" fmla="*/ 0 h 87"/>
                  <a:gd name="T14" fmla="*/ 0 w 120"/>
                  <a:gd name="T15" fmla="*/ 83 h 87"/>
                  <a:gd name="T16" fmla="*/ 30 w 120"/>
                  <a:gd name="T17" fmla="*/ 79 h 87"/>
                  <a:gd name="T18" fmla="*/ 30 w 120"/>
                  <a:gd name="T19" fmla="*/ 66 h 87"/>
                  <a:gd name="T20" fmla="*/ 0 w 120"/>
                  <a:gd name="T21" fmla="*/ 66 h 87"/>
                  <a:gd name="T22" fmla="*/ 0 w 120"/>
                  <a:gd name="T23" fmla="*/ 58 h 87"/>
                  <a:gd name="T24" fmla="*/ 0 w 120"/>
                  <a:gd name="T25" fmla="*/ 56 h 87"/>
                  <a:gd name="T26" fmla="*/ 0 w 120"/>
                  <a:gd name="T27" fmla="*/ 30 h 87"/>
                  <a:gd name="T28" fmla="*/ 30 w 120"/>
                  <a:gd name="T29" fmla="*/ 30 h 87"/>
                  <a:gd name="T30" fmla="*/ 30 w 120"/>
                  <a:gd name="T31" fmla="*/ 0 h 87"/>
                  <a:gd name="T32" fmla="*/ 120 w 120"/>
                  <a:gd name="T33" fmla="*/ 0 h 87"/>
                  <a:gd name="T34" fmla="*/ 80 w 120"/>
                  <a:gd name="T35" fmla="*/ 0 h 87"/>
                  <a:gd name="T36" fmla="*/ 80 w 120"/>
                  <a:gd name="T37" fmla="*/ 30 h 87"/>
                  <a:gd name="T38" fmla="*/ 120 w 120"/>
                  <a:gd name="T39" fmla="*/ 30 h 87"/>
                  <a:gd name="T40" fmla="*/ 120 w 120"/>
                  <a:gd name="T41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20" h="87">
                    <a:moveTo>
                      <a:pt x="0" y="84"/>
                    </a:moveTo>
                    <a:cubicBezTo>
                      <a:pt x="0" y="87"/>
                      <a:pt x="0" y="87"/>
                      <a:pt x="0" y="87"/>
                    </a:cubicBezTo>
                    <a:cubicBezTo>
                      <a:pt x="4" y="87"/>
                      <a:pt x="9" y="86"/>
                      <a:pt x="13" y="86"/>
                    </a:cubicBezTo>
                    <a:cubicBezTo>
                      <a:pt x="14" y="86"/>
                      <a:pt x="15" y="86"/>
                      <a:pt x="16" y="86"/>
                    </a:cubicBezTo>
                    <a:cubicBezTo>
                      <a:pt x="8" y="85"/>
                      <a:pt x="2" y="84"/>
                      <a:pt x="0" y="84"/>
                    </a:cubicBezTo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3" y="83"/>
                      <a:pt x="13" y="81"/>
                      <a:pt x="30" y="79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120" y="30"/>
                      <a:pt x="120" y="30"/>
                      <a:pt x="120" y="30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29" name="Freeform 35"/>
              <p:cNvSpPr>
                <a:spLocks/>
              </p:cNvSpPr>
              <p:nvPr/>
            </p:nvSpPr>
            <p:spPr bwMode="auto">
              <a:xfrm>
                <a:off x="1403" y="2650"/>
                <a:ext cx="71" cy="17"/>
              </a:xfrm>
              <a:custGeom>
                <a:avLst/>
                <a:gdLst>
                  <a:gd name="T0" fmla="*/ 30 w 30"/>
                  <a:gd name="T1" fmla="*/ 0 h 7"/>
                  <a:gd name="T2" fmla="*/ 0 w 30"/>
                  <a:gd name="T3" fmla="*/ 4 h 7"/>
                  <a:gd name="T4" fmla="*/ 0 w 30"/>
                  <a:gd name="T5" fmla="*/ 5 h 7"/>
                  <a:gd name="T6" fmla="*/ 16 w 30"/>
                  <a:gd name="T7" fmla="*/ 7 h 7"/>
                  <a:gd name="T8" fmla="*/ 30 w 30"/>
                  <a:gd name="T9" fmla="*/ 5 h 7"/>
                  <a:gd name="T10" fmla="*/ 30 w 30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7">
                    <a:moveTo>
                      <a:pt x="30" y="0"/>
                    </a:moveTo>
                    <a:cubicBezTo>
                      <a:pt x="13" y="2"/>
                      <a:pt x="3" y="4"/>
                      <a:pt x="0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5"/>
                      <a:pt x="8" y="6"/>
                      <a:pt x="16" y="7"/>
                    </a:cubicBezTo>
                    <a:cubicBezTo>
                      <a:pt x="21" y="6"/>
                      <a:pt x="25" y="6"/>
                      <a:pt x="30" y="5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30" name="Freeform 36"/>
              <p:cNvSpPr>
                <a:spLocks/>
              </p:cNvSpPr>
              <p:nvPr/>
            </p:nvSpPr>
            <p:spPr bwMode="auto">
              <a:xfrm>
                <a:off x="1593" y="2619"/>
                <a:ext cx="92" cy="12"/>
              </a:xfrm>
              <a:custGeom>
                <a:avLst/>
                <a:gdLst>
                  <a:gd name="T0" fmla="*/ 39 w 39"/>
                  <a:gd name="T1" fmla="*/ 0 h 5"/>
                  <a:gd name="T2" fmla="*/ 0 w 39"/>
                  <a:gd name="T3" fmla="*/ 0 h 5"/>
                  <a:gd name="T4" fmla="*/ 0 w 39"/>
                  <a:gd name="T5" fmla="*/ 5 h 5"/>
                  <a:gd name="T6" fmla="*/ 39 w 39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5">
                    <a:moveTo>
                      <a:pt x="3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2" y="4"/>
                      <a:pt x="25" y="2"/>
                      <a:pt x="39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31" name="Freeform 37"/>
              <p:cNvSpPr>
                <a:spLocks/>
              </p:cNvSpPr>
              <p:nvPr/>
            </p:nvSpPr>
            <p:spPr bwMode="auto">
              <a:xfrm>
                <a:off x="1593" y="2619"/>
                <a:ext cx="94" cy="31"/>
              </a:xfrm>
              <a:custGeom>
                <a:avLst/>
                <a:gdLst>
                  <a:gd name="T0" fmla="*/ 40 w 40"/>
                  <a:gd name="T1" fmla="*/ 0 h 13"/>
                  <a:gd name="T2" fmla="*/ 39 w 40"/>
                  <a:gd name="T3" fmla="*/ 0 h 13"/>
                  <a:gd name="T4" fmla="*/ 0 w 40"/>
                  <a:gd name="T5" fmla="*/ 5 h 13"/>
                  <a:gd name="T6" fmla="*/ 0 w 40"/>
                  <a:gd name="T7" fmla="*/ 13 h 13"/>
                  <a:gd name="T8" fmla="*/ 40 w 40"/>
                  <a:gd name="T9" fmla="*/ 8 h 13"/>
                  <a:gd name="T10" fmla="*/ 40 w 40"/>
                  <a:gd name="T1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13">
                    <a:moveTo>
                      <a:pt x="40" y="0"/>
                    </a:moveTo>
                    <a:cubicBezTo>
                      <a:pt x="39" y="0"/>
                      <a:pt x="39" y="0"/>
                      <a:pt x="39" y="0"/>
                    </a:cubicBezTo>
                    <a:cubicBezTo>
                      <a:pt x="25" y="2"/>
                      <a:pt x="12" y="4"/>
                      <a:pt x="0" y="5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3" y="11"/>
                      <a:pt x="27" y="10"/>
                      <a:pt x="40" y="8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32" name="Freeform 38"/>
              <p:cNvSpPr>
                <a:spLocks noEditPoints="1"/>
              </p:cNvSpPr>
              <p:nvPr/>
            </p:nvSpPr>
            <p:spPr bwMode="auto">
              <a:xfrm>
                <a:off x="1403" y="2534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33" name="Freeform 39"/>
              <p:cNvSpPr>
                <a:spLocks noEditPoints="1"/>
              </p:cNvSpPr>
              <p:nvPr/>
            </p:nvSpPr>
            <p:spPr bwMode="auto">
              <a:xfrm>
                <a:off x="1403" y="2534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34" name="Freeform 40"/>
              <p:cNvSpPr>
                <a:spLocks noEditPoints="1"/>
              </p:cNvSpPr>
              <p:nvPr/>
            </p:nvSpPr>
            <p:spPr bwMode="auto">
              <a:xfrm>
                <a:off x="1403" y="2572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35" name="Freeform 41"/>
              <p:cNvSpPr>
                <a:spLocks noEditPoints="1"/>
              </p:cNvSpPr>
              <p:nvPr/>
            </p:nvSpPr>
            <p:spPr bwMode="auto">
              <a:xfrm>
                <a:off x="1403" y="2572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36" name="Freeform 42"/>
              <p:cNvSpPr>
                <a:spLocks/>
              </p:cNvSpPr>
              <p:nvPr/>
            </p:nvSpPr>
            <p:spPr bwMode="auto">
              <a:xfrm>
                <a:off x="1593" y="2591"/>
                <a:ext cx="94" cy="28"/>
              </a:xfrm>
              <a:custGeom>
                <a:avLst/>
                <a:gdLst>
                  <a:gd name="T0" fmla="*/ 40 w 40"/>
                  <a:gd name="T1" fmla="*/ 0 h 12"/>
                  <a:gd name="T2" fmla="*/ 0 w 40"/>
                  <a:gd name="T3" fmla="*/ 0 h 12"/>
                  <a:gd name="T4" fmla="*/ 0 w 40"/>
                  <a:gd name="T5" fmla="*/ 12 h 12"/>
                  <a:gd name="T6" fmla="*/ 39 w 40"/>
                  <a:gd name="T7" fmla="*/ 12 h 12"/>
                  <a:gd name="T8" fmla="*/ 40 w 40"/>
                  <a:gd name="T9" fmla="*/ 12 h 12"/>
                  <a:gd name="T10" fmla="*/ 40 w 4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12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40" y="12"/>
                      <a:pt x="40" y="12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37" name="Freeform 43"/>
              <p:cNvSpPr>
                <a:spLocks/>
              </p:cNvSpPr>
              <p:nvPr/>
            </p:nvSpPr>
            <p:spPr bwMode="auto">
              <a:xfrm>
                <a:off x="1685" y="2619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38" name="Freeform 44"/>
              <p:cNvSpPr>
                <a:spLocks/>
              </p:cNvSpPr>
              <p:nvPr/>
            </p:nvSpPr>
            <p:spPr bwMode="auto">
              <a:xfrm>
                <a:off x="1403" y="2591"/>
                <a:ext cx="71" cy="28"/>
              </a:xfrm>
              <a:custGeom>
                <a:avLst/>
                <a:gdLst>
                  <a:gd name="T0" fmla="*/ 71 w 71"/>
                  <a:gd name="T1" fmla="*/ 0 h 28"/>
                  <a:gd name="T2" fmla="*/ 0 w 71"/>
                  <a:gd name="T3" fmla="*/ 0 h 28"/>
                  <a:gd name="T4" fmla="*/ 0 w 71"/>
                  <a:gd name="T5" fmla="*/ 5 h 28"/>
                  <a:gd name="T6" fmla="*/ 0 w 71"/>
                  <a:gd name="T7" fmla="*/ 9 h 28"/>
                  <a:gd name="T8" fmla="*/ 0 w 71"/>
                  <a:gd name="T9" fmla="*/ 28 h 28"/>
                  <a:gd name="T10" fmla="*/ 71 w 71"/>
                  <a:gd name="T11" fmla="*/ 28 h 28"/>
                  <a:gd name="T12" fmla="*/ 71 w 71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39" name="Freeform 45"/>
              <p:cNvSpPr>
                <a:spLocks/>
              </p:cNvSpPr>
              <p:nvPr/>
            </p:nvSpPr>
            <p:spPr bwMode="auto">
              <a:xfrm>
                <a:off x="1403" y="2591"/>
                <a:ext cx="71" cy="28"/>
              </a:xfrm>
              <a:custGeom>
                <a:avLst/>
                <a:gdLst>
                  <a:gd name="T0" fmla="*/ 71 w 71"/>
                  <a:gd name="T1" fmla="*/ 0 h 28"/>
                  <a:gd name="T2" fmla="*/ 0 w 71"/>
                  <a:gd name="T3" fmla="*/ 0 h 28"/>
                  <a:gd name="T4" fmla="*/ 0 w 71"/>
                  <a:gd name="T5" fmla="*/ 5 h 28"/>
                  <a:gd name="T6" fmla="*/ 0 w 71"/>
                  <a:gd name="T7" fmla="*/ 9 h 28"/>
                  <a:gd name="T8" fmla="*/ 0 w 71"/>
                  <a:gd name="T9" fmla="*/ 28 h 28"/>
                  <a:gd name="T10" fmla="*/ 71 w 71"/>
                  <a:gd name="T11" fmla="*/ 28 h 28"/>
                  <a:gd name="T12" fmla="*/ 71 w 71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40" name="Rectangle 46"/>
              <p:cNvSpPr>
                <a:spLocks noChangeArrowheads="1"/>
              </p:cNvSpPr>
              <p:nvPr/>
            </p:nvSpPr>
            <p:spPr bwMode="auto">
              <a:xfrm>
                <a:off x="1474" y="2463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41" name="Rectangle 47"/>
              <p:cNvSpPr>
                <a:spLocks noChangeArrowheads="1"/>
              </p:cNvSpPr>
              <p:nvPr/>
            </p:nvSpPr>
            <p:spPr bwMode="auto">
              <a:xfrm>
                <a:off x="1474" y="2463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42" name="Rectangle 48"/>
              <p:cNvSpPr>
                <a:spLocks noChangeArrowheads="1"/>
              </p:cNvSpPr>
              <p:nvPr/>
            </p:nvSpPr>
            <p:spPr bwMode="auto">
              <a:xfrm>
                <a:off x="1474" y="2534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43" name="Rectangle 49"/>
              <p:cNvSpPr>
                <a:spLocks noChangeArrowheads="1"/>
              </p:cNvSpPr>
              <p:nvPr/>
            </p:nvSpPr>
            <p:spPr bwMode="auto">
              <a:xfrm>
                <a:off x="1474" y="2534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44" name="Rectangle 50"/>
              <p:cNvSpPr>
                <a:spLocks noChangeArrowheads="1"/>
              </p:cNvSpPr>
              <p:nvPr/>
            </p:nvSpPr>
            <p:spPr bwMode="auto">
              <a:xfrm>
                <a:off x="1474" y="2572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45" name="Rectangle 51"/>
              <p:cNvSpPr>
                <a:spLocks noChangeArrowheads="1"/>
              </p:cNvSpPr>
              <p:nvPr/>
            </p:nvSpPr>
            <p:spPr bwMode="auto">
              <a:xfrm>
                <a:off x="1474" y="2572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46" name="Freeform 52"/>
              <p:cNvSpPr>
                <a:spLocks/>
              </p:cNvSpPr>
              <p:nvPr/>
            </p:nvSpPr>
            <p:spPr bwMode="auto">
              <a:xfrm>
                <a:off x="1474" y="2619"/>
                <a:ext cx="90" cy="31"/>
              </a:xfrm>
              <a:custGeom>
                <a:avLst/>
                <a:gdLst>
                  <a:gd name="T0" fmla="*/ 38 w 38"/>
                  <a:gd name="T1" fmla="*/ 0 h 13"/>
                  <a:gd name="T2" fmla="*/ 0 w 38"/>
                  <a:gd name="T3" fmla="*/ 0 h 13"/>
                  <a:gd name="T4" fmla="*/ 0 w 38"/>
                  <a:gd name="T5" fmla="*/ 13 h 13"/>
                  <a:gd name="T6" fmla="*/ 38 w 38"/>
                  <a:gd name="T7" fmla="*/ 7 h 13"/>
                  <a:gd name="T8" fmla="*/ 38 w 38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3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0" y="11"/>
                      <a:pt x="23" y="9"/>
                      <a:pt x="38" y="7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47" name="Freeform 53"/>
              <p:cNvSpPr>
                <a:spLocks/>
              </p:cNvSpPr>
              <p:nvPr/>
            </p:nvSpPr>
            <p:spPr bwMode="auto">
              <a:xfrm>
                <a:off x="1474" y="2636"/>
                <a:ext cx="90" cy="26"/>
              </a:xfrm>
              <a:custGeom>
                <a:avLst/>
                <a:gdLst>
                  <a:gd name="T0" fmla="*/ 38 w 38"/>
                  <a:gd name="T1" fmla="*/ 0 h 11"/>
                  <a:gd name="T2" fmla="*/ 0 w 38"/>
                  <a:gd name="T3" fmla="*/ 6 h 11"/>
                  <a:gd name="T4" fmla="*/ 0 w 38"/>
                  <a:gd name="T5" fmla="*/ 11 h 11"/>
                  <a:gd name="T6" fmla="*/ 38 w 38"/>
                  <a:gd name="T7" fmla="*/ 7 h 11"/>
                  <a:gd name="T8" fmla="*/ 38 w 38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1">
                    <a:moveTo>
                      <a:pt x="38" y="0"/>
                    </a:moveTo>
                    <a:cubicBezTo>
                      <a:pt x="23" y="2"/>
                      <a:pt x="10" y="4"/>
                      <a:pt x="0" y="6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3" y="10"/>
                      <a:pt x="25" y="9"/>
                      <a:pt x="38" y="7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48" name="Rectangle 54"/>
              <p:cNvSpPr>
                <a:spLocks noChangeArrowheads="1"/>
              </p:cNvSpPr>
              <p:nvPr/>
            </p:nvSpPr>
            <p:spPr bwMode="auto">
              <a:xfrm>
                <a:off x="1474" y="2591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49" name="Rectangle 55"/>
              <p:cNvSpPr>
                <a:spLocks noChangeArrowheads="1"/>
              </p:cNvSpPr>
              <p:nvPr/>
            </p:nvSpPr>
            <p:spPr bwMode="auto">
              <a:xfrm>
                <a:off x="1474" y="2591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50" name="Rectangle 56"/>
              <p:cNvSpPr>
                <a:spLocks noChangeArrowheads="1"/>
              </p:cNvSpPr>
              <p:nvPr/>
            </p:nvSpPr>
            <p:spPr bwMode="auto">
              <a:xfrm>
                <a:off x="1564" y="2463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51" name="Rectangle 57"/>
              <p:cNvSpPr>
                <a:spLocks noChangeArrowheads="1"/>
              </p:cNvSpPr>
              <p:nvPr/>
            </p:nvSpPr>
            <p:spPr bwMode="auto">
              <a:xfrm>
                <a:off x="1564" y="2463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52" name="Rectangle 58"/>
              <p:cNvSpPr>
                <a:spLocks noChangeArrowheads="1"/>
              </p:cNvSpPr>
              <p:nvPr/>
            </p:nvSpPr>
            <p:spPr bwMode="auto">
              <a:xfrm>
                <a:off x="1564" y="2534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53" name="Rectangle 59"/>
              <p:cNvSpPr>
                <a:spLocks noChangeArrowheads="1"/>
              </p:cNvSpPr>
              <p:nvPr/>
            </p:nvSpPr>
            <p:spPr bwMode="auto">
              <a:xfrm>
                <a:off x="1564" y="2534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54" name="Rectangle 60"/>
              <p:cNvSpPr>
                <a:spLocks noChangeArrowheads="1"/>
              </p:cNvSpPr>
              <p:nvPr/>
            </p:nvSpPr>
            <p:spPr bwMode="auto">
              <a:xfrm>
                <a:off x="1564" y="2572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55" name="Rectangle 61"/>
              <p:cNvSpPr>
                <a:spLocks noChangeArrowheads="1"/>
              </p:cNvSpPr>
              <p:nvPr/>
            </p:nvSpPr>
            <p:spPr bwMode="auto">
              <a:xfrm>
                <a:off x="1564" y="2572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56" name="Freeform 62"/>
              <p:cNvSpPr>
                <a:spLocks/>
              </p:cNvSpPr>
              <p:nvPr/>
            </p:nvSpPr>
            <p:spPr bwMode="auto">
              <a:xfrm>
                <a:off x="1564" y="2619"/>
                <a:ext cx="29" cy="17"/>
              </a:xfrm>
              <a:custGeom>
                <a:avLst/>
                <a:gdLst>
                  <a:gd name="T0" fmla="*/ 12 w 12"/>
                  <a:gd name="T1" fmla="*/ 0 h 7"/>
                  <a:gd name="T2" fmla="*/ 0 w 12"/>
                  <a:gd name="T3" fmla="*/ 0 h 7"/>
                  <a:gd name="T4" fmla="*/ 0 w 12"/>
                  <a:gd name="T5" fmla="*/ 7 h 7"/>
                  <a:gd name="T6" fmla="*/ 12 w 12"/>
                  <a:gd name="T7" fmla="*/ 5 h 7"/>
                  <a:gd name="T8" fmla="*/ 12 w 12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7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4" y="7"/>
                      <a:pt x="8" y="6"/>
                      <a:pt x="12" y="5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57" name="Freeform 63"/>
              <p:cNvSpPr>
                <a:spLocks/>
              </p:cNvSpPr>
              <p:nvPr/>
            </p:nvSpPr>
            <p:spPr bwMode="auto">
              <a:xfrm>
                <a:off x="1564" y="2631"/>
                <a:ext cx="29" cy="21"/>
              </a:xfrm>
              <a:custGeom>
                <a:avLst/>
                <a:gdLst>
                  <a:gd name="T0" fmla="*/ 12 w 12"/>
                  <a:gd name="T1" fmla="*/ 0 h 9"/>
                  <a:gd name="T2" fmla="*/ 0 w 12"/>
                  <a:gd name="T3" fmla="*/ 2 h 9"/>
                  <a:gd name="T4" fmla="*/ 0 w 12"/>
                  <a:gd name="T5" fmla="*/ 9 h 9"/>
                  <a:gd name="T6" fmla="*/ 12 w 12"/>
                  <a:gd name="T7" fmla="*/ 8 h 9"/>
                  <a:gd name="T8" fmla="*/ 12 w 12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">
                    <a:moveTo>
                      <a:pt x="12" y="0"/>
                    </a:moveTo>
                    <a:cubicBezTo>
                      <a:pt x="8" y="1"/>
                      <a:pt x="4" y="2"/>
                      <a:pt x="0" y="2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4" y="9"/>
                      <a:pt x="8" y="8"/>
                      <a:pt x="12" y="8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58" name="Rectangle 64"/>
              <p:cNvSpPr>
                <a:spLocks noChangeArrowheads="1"/>
              </p:cNvSpPr>
              <p:nvPr/>
            </p:nvSpPr>
            <p:spPr bwMode="auto">
              <a:xfrm>
                <a:off x="1564" y="2591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59" name="Rectangle 65"/>
              <p:cNvSpPr>
                <a:spLocks noChangeArrowheads="1"/>
              </p:cNvSpPr>
              <p:nvPr/>
            </p:nvSpPr>
            <p:spPr bwMode="auto">
              <a:xfrm>
                <a:off x="1564" y="2591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60" name="Freeform 66"/>
              <p:cNvSpPr>
                <a:spLocks noEditPoints="1"/>
              </p:cNvSpPr>
              <p:nvPr/>
            </p:nvSpPr>
            <p:spPr bwMode="auto">
              <a:xfrm>
                <a:off x="1687" y="2463"/>
                <a:ext cx="284" cy="156"/>
              </a:xfrm>
              <a:custGeom>
                <a:avLst/>
                <a:gdLst>
                  <a:gd name="T0" fmla="*/ 71 w 284"/>
                  <a:gd name="T1" fmla="*/ 0 h 156"/>
                  <a:gd name="T2" fmla="*/ 0 w 284"/>
                  <a:gd name="T3" fmla="*/ 0 h 156"/>
                  <a:gd name="T4" fmla="*/ 0 w 284"/>
                  <a:gd name="T5" fmla="*/ 156 h 156"/>
                  <a:gd name="T6" fmla="*/ 0 w 284"/>
                  <a:gd name="T7" fmla="*/ 156 h 156"/>
                  <a:gd name="T8" fmla="*/ 0 w 284"/>
                  <a:gd name="T9" fmla="*/ 137 h 156"/>
                  <a:gd name="T10" fmla="*/ 0 w 284"/>
                  <a:gd name="T11" fmla="*/ 133 h 156"/>
                  <a:gd name="T12" fmla="*/ 0 w 284"/>
                  <a:gd name="T13" fmla="*/ 71 h 156"/>
                  <a:gd name="T14" fmla="*/ 71 w 284"/>
                  <a:gd name="T15" fmla="*/ 71 h 156"/>
                  <a:gd name="T16" fmla="*/ 71 w 284"/>
                  <a:gd name="T17" fmla="*/ 0 h 156"/>
                  <a:gd name="T18" fmla="*/ 284 w 284"/>
                  <a:gd name="T19" fmla="*/ 0 h 156"/>
                  <a:gd name="T20" fmla="*/ 190 w 284"/>
                  <a:gd name="T21" fmla="*/ 0 h 156"/>
                  <a:gd name="T22" fmla="*/ 190 w 284"/>
                  <a:gd name="T23" fmla="*/ 71 h 156"/>
                  <a:gd name="T24" fmla="*/ 284 w 284"/>
                  <a:gd name="T25" fmla="*/ 71 h 156"/>
                  <a:gd name="T26" fmla="*/ 284 w 284"/>
                  <a:gd name="T27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4" h="156">
                    <a:moveTo>
                      <a:pt x="71" y="0"/>
                    </a:moveTo>
                    <a:lnTo>
                      <a:pt x="0" y="0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61" name="Freeform 67"/>
              <p:cNvSpPr>
                <a:spLocks noEditPoints="1"/>
              </p:cNvSpPr>
              <p:nvPr/>
            </p:nvSpPr>
            <p:spPr bwMode="auto">
              <a:xfrm>
                <a:off x="1687" y="2463"/>
                <a:ext cx="284" cy="156"/>
              </a:xfrm>
              <a:custGeom>
                <a:avLst/>
                <a:gdLst>
                  <a:gd name="T0" fmla="*/ 71 w 284"/>
                  <a:gd name="T1" fmla="*/ 0 h 156"/>
                  <a:gd name="T2" fmla="*/ 0 w 284"/>
                  <a:gd name="T3" fmla="*/ 0 h 156"/>
                  <a:gd name="T4" fmla="*/ 0 w 284"/>
                  <a:gd name="T5" fmla="*/ 156 h 156"/>
                  <a:gd name="T6" fmla="*/ 0 w 284"/>
                  <a:gd name="T7" fmla="*/ 156 h 156"/>
                  <a:gd name="T8" fmla="*/ 0 w 284"/>
                  <a:gd name="T9" fmla="*/ 137 h 156"/>
                  <a:gd name="T10" fmla="*/ 0 w 284"/>
                  <a:gd name="T11" fmla="*/ 133 h 156"/>
                  <a:gd name="T12" fmla="*/ 0 w 284"/>
                  <a:gd name="T13" fmla="*/ 71 h 156"/>
                  <a:gd name="T14" fmla="*/ 71 w 284"/>
                  <a:gd name="T15" fmla="*/ 71 h 156"/>
                  <a:gd name="T16" fmla="*/ 71 w 284"/>
                  <a:gd name="T17" fmla="*/ 0 h 156"/>
                  <a:gd name="T18" fmla="*/ 284 w 284"/>
                  <a:gd name="T19" fmla="*/ 0 h 156"/>
                  <a:gd name="T20" fmla="*/ 190 w 284"/>
                  <a:gd name="T21" fmla="*/ 0 h 156"/>
                  <a:gd name="T22" fmla="*/ 190 w 284"/>
                  <a:gd name="T23" fmla="*/ 71 h 156"/>
                  <a:gd name="T24" fmla="*/ 284 w 284"/>
                  <a:gd name="T25" fmla="*/ 71 h 156"/>
                  <a:gd name="T26" fmla="*/ 284 w 284"/>
                  <a:gd name="T27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4" h="156">
                    <a:moveTo>
                      <a:pt x="71" y="0"/>
                    </a:moveTo>
                    <a:lnTo>
                      <a:pt x="0" y="0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62" name="Freeform 68"/>
              <p:cNvSpPr>
                <a:spLocks/>
              </p:cNvSpPr>
              <p:nvPr/>
            </p:nvSpPr>
            <p:spPr bwMode="auto">
              <a:xfrm>
                <a:off x="1687" y="2619"/>
                <a:ext cx="71" cy="19"/>
              </a:xfrm>
              <a:custGeom>
                <a:avLst/>
                <a:gdLst>
                  <a:gd name="T0" fmla="*/ 0 w 30"/>
                  <a:gd name="T1" fmla="*/ 0 h 8"/>
                  <a:gd name="T2" fmla="*/ 0 w 30"/>
                  <a:gd name="T3" fmla="*/ 0 h 8"/>
                  <a:gd name="T4" fmla="*/ 0 w 30"/>
                  <a:gd name="T5" fmla="*/ 8 h 8"/>
                  <a:gd name="T6" fmla="*/ 30 w 30"/>
                  <a:gd name="T7" fmla="*/ 4 h 8"/>
                  <a:gd name="T8" fmla="*/ 30 w 30"/>
                  <a:gd name="T9" fmla="*/ 0 h 8"/>
                  <a:gd name="T10" fmla="*/ 0 w 30"/>
                  <a:gd name="T11" fmla="*/ 0 h 8"/>
                  <a:gd name="T12" fmla="*/ 0 w 3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8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0" y="7"/>
                      <a:pt x="20" y="5"/>
                      <a:pt x="30" y="4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63" name="Freeform 69"/>
              <p:cNvSpPr>
                <a:spLocks noEditPoints="1"/>
              </p:cNvSpPr>
              <p:nvPr/>
            </p:nvSpPr>
            <p:spPr bwMode="auto">
              <a:xfrm>
                <a:off x="1687" y="2534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64" name="Freeform 70"/>
              <p:cNvSpPr>
                <a:spLocks noEditPoints="1"/>
              </p:cNvSpPr>
              <p:nvPr/>
            </p:nvSpPr>
            <p:spPr bwMode="auto">
              <a:xfrm>
                <a:off x="1687" y="2534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65" name="Freeform 71"/>
              <p:cNvSpPr>
                <a:spLocks/>
              </p:cNvSpPr>
              <p:nvPr/>
            </p:nvSpPr>
            <p:spPr bwMode="auto">
              <a:xfrm>
                <a:off x="1877" y="2572"/>
                <a:ext cx="94" cy="19"/>
              </a:xfrm>
              <a:custGeom>
                <a:avLst/>
                <a:gdLst>
                  <a:gd name="T0" fmla="*/ 40 w 40"/>
                  <a:gd name="T1" fmla="*/ 0 h 8"/>
                  <a:gd name="T2" fmla="*/ 0 w 40"/>
                  <a:gd name="T3" fmla="*/ 0 h 8"/>
                  <a:gd name="T4" fmla="*/ 0 w 40"/>
                  <a:gd name="T5" fmla="*/ 8 h 8"/>
                  <a:gd name="T6" fmla="*/ 40 w 40"/>
                  <a:gd name="T7" fmla="*/ 2 h 8"/>
                  <a:gd name="T8" fmla="*/ 40 w 40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8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3" y="6"/>
                      <a:pt x="26" y="4"/>
                      <a:pt x="40" y="2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66" name="Freeform 72"/>
              <p:cNvSpPr>
                <a:spLocks/>
              </p:cNvSpPr>
              <p:nvPr/>
            </p:nvSpPr>
            <p:spPr bwMode="auto">
              <a:xfrm>
                <a:off x="1877" y="2577"/>
                <a:ext cx="94" cy="14"/>
              </a:xfrm>
              <a:custGeom>
                <a:avLst/>
                <a:gdLst>
                  <a:gd name="T0" fmla="*/ 40 w 40"/>
                  <a:gd name="T1" fmla="*/ 0 h 6"/>
                  <a:gd name="T2" fmla="*/ 0 w 40"/>
                  <a:gd name="T3" fmla="*/ 6 h 6"/>
                  <a:gd name="T4" fmla="*/ 0 w 40"/>
                  <a:gd name="T5" fmla="*/ 6 h 6"/>
                  <a:gd name="T6" fmla="*/ 40 w 40"/>
                  <a:gd name="T7" fmla="*/ 6 h 6"/>
                  <a:gd name="T8" fmla="*/ 40 w 4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6">
                    <a:moveTo>
                      <a:pt x="40" y="0"/>
                    </a:moveTo>
                    <a:cubicBezTo>
                      <a:pt x="26" y="2"/>
                      <a:pt x="13" y="4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67" name="Freeform 73"/>
              <p:cNvSpPr>
                <a:spLocks/>
              </p:cNvSpPr>
              <p:nvPr/>
            </p:nvSpPr>
            <p:spPr bwMode="auto">
              <a:xfrm>
                <a:off x="1687" y="2572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68" name="Freeform 74"/>
              <p:cNvSpPr>
                <a:spLocks/>
              </p:cNvSpPr>
              <p:nvPr/>
            </p:nvSpPr>
            <p:spPr bwMode="auto">
              <a:xfrm>
                <a:off x="1687" y="2572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69" name="Freeform 75"/>
              <p:cNvSpPr>
                <a:spLocks/>
              </p:cNvSpPr>
              <p:nvPr/>
            </p:nvSpPr>
            <p:spPr bwMode="auto">
              <a:xfrm>
                <a:off x="1877" y="2591"/>
                <a:ext cx="94" cy="21"/>
              </a:xfrm>
              <a:custGeom>
                <a:avLst/>
                <a:gdLst>
                  <a:gd name="T0" fmla="*/ 40 w 40"/>
                  <a:gd name="T1" fmla="*/ 0 h 9"/>
                  <a:gd name="T2" fmla="*/ 0 w 40"/>
                  <a:gd name="T3" fmla="*/ 0 h 9"/>
                  <a:gd name="T4" fmla="*/ 0 w 40"/>
                  <a:gd name="T5" fmla="*/ 9 h 9"/>
                  <a:gd name="T6" fmla="*/ 40 w 40"/>
                  <a:gd name="T7" fmla="*/ 3 h 9"/>
                  <a:gd name="T8" fmla="*/ 40 w 40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9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3" y="7"/>
                      <a:pt x="27" y="5"/>
                      <a:pt x="40" y="3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70" name="Freeform 76"/>
              <p:cNvSpPr>
                <a:spLocks/>
              </p:cNvSpPr>
              <p:nvPr/>
            </p:nvSpPr>
            <p:spPr bwMode="auto">
              <a:xfrm>
                <a:off x="1687" y="2591"/>
                <a:ext cx="71" cy="28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0 h 12"/>
                  <a:gd name="T4" fmla="*/ 0 w 30"/>
                  <a:gd name="T5" fmla="*/ 2 h 12"/>
                  <a:gd name="T6" fmla="*/ 0 w 30"/>
                  <a:gd name="T7" fmla="*/ 4 h 12"/>
                  <a:gd name="T8" fmla="*/ 0 w 30"/>
                  <a:gd name="T9" fmla="*/ 12 h 12"/>
                  <a:gd name="T10" fmla="*/ 30 w 30"/>
                  <a:gd name="T11" fmla="*/ 7 h 12"/>
                  <a:gd name="T12" fmla="*/ 30 w 30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0" y="10"/>
                      <a:pt x="20" y="9"/>
                      <a:pt x="30" y="7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71" name="Freeform 77"/>
              <p:cNvSpPr>
                <a:spLocks/>
              </p:cNvSpPr>
              <p:nvPr/>
            </p:nvSpPr>
            <p:spPr bwMode="auto">
              <a:xfrm>
                <a:off x="1687" y="2607"/>
                <a:ext cx="71" cy="12"/>
              </a:xfrm>
              <a:custGeom>
                <a:avLst/>
                <a:gdLst>
                  <a:gd name="T0" fmla="*/ 30 w 30"/>
                  <a:gd name="T1" fmla="*/ 0 h 5"/>
                  <a:gd name="T2" fmla="*/ 0 w 30"/>
                  <a:gd name="T3" fmla="*/ 5 h 5"/>
                  <a:gd name="T4" fmla="*/ 0 w 30"/>
                  <a:gd name="T5" fmla="*/ 5 h 5"/>
                  <a:gd name="T6" fmla="*/ 30 w 30"/>
                  <a:gd name="T7" fmla="*/ 5 h 5"/>
                  <a:gd name="T8" fmla="*/ 30 w 30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5">
                    <a:moveTo>
                      <a:pt x="30" y="0"/>
                    </a:moveTo>
                    <a:cubicBezTo>
                      <a:pt x="20" y="2"/>
                      <a:pt x="10" y="3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72" name="Rectangle 78"/>
              <p:cNvSpPr>
                <a:spLocks noChangeArrowheads="1"/>
              </p:cNvSpPr>
              <p:nvPr/>
            </p:nvSpPr>
            <p:spPr bwMode="auto">
              <a:xfrm>
                <a:off x="1758" y="2463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73" name="Rectangle 79"/>
              <p:cNvSpPr>
                <a:spLocks noChangeArrowheads="1"/>
              </p:cNvSpPr>
              <p:nvPr/>
            </p:nvSpPr>
            <p:spPr bwMode="auto">
              <a:xfrm>
                <a:off x="1758" y="2463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74" name="Rectangle 80"/>
              <p:cNvSpPr>
                <a:spLocks noChangeArrowheads="1"/>
              </p:cNvSpPr>
              <p:nvPr/>
            </p:nvSpPr>
            <p:spPr bwMode="auto">
              <a:xfrm>
                <a:off x="1758" y="2534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75" name="Rectangle 81"/>
              <p:cNvSpPr>
                <a:spLocks noChangeArrowheads="1"/>
              </p:cNvSpPr>
              <p:nvPr/>
            </p:nvSpPr>
            <p:spPr bwMode="auto">
              <a:xfrm>
                <a:off x="1758" y="2534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76" name="Rectangle 82"/>
              <p:cNvSpPr>
                <a:spLocks noChangeArrowheads="1"/>
              </p:cNvSpPr>
              <p:nvPr/>
            </p:nvSpPr>
            <p:spPr bwMode="auto">
              <a:xfrm>
                <a:off x="1758" y="2572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77" name="Rectangle 83"/>
              <p:cNvSpPr>
                <a:spLocks noChangeArrowheads="1"/>
              </p:cNvSpPr>
              <p:nvPr/>
            </p:nvSpPr>
            <p:spPr bwMode="auto">
              <a:xfrm>
                <a:off x="1758" y="2572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78" name="Freeform 84"/>
              <p:cNvSpPr>
                <a:spLocks/>
              </p:cNvSpPr>
              <p:nvPr/>
            </p:nvSpPr>
            <p:spPr bwMode="auto">
              <a:xfrm>
                <a:off x="1758" y="2619"/>
                <a:ext cx="74" cy="10"/>
              </a:xfrm>
              <a:custGeom>
                <a:avLst/>
                <a:gdLst>
                  <a:gd name="T0" fmla="*/ 31 w 31"/>
                  <a:gd name="T1" fmla="*/ 0 h 4"/>
                  <a:gd name="T2" fmla="*/ 0 w 31"/>
                  <a:gd name="T3" fmla="*/ 0 h 4"/>
                  <a:gd name="T4" fmla="*/ 0 w 31"/>
                  <a:gd name="T5" fmla="*/ 4 h 4"/>
                  <a:gd name="T6" fmla="*/ 31 w 31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4">
                    <a:moveTo>
                      <a:pt x="3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0" y="3"/>
                      <a:pt x="20" y="1"/>
                      <a:pt x="31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79" name="Freeform 85"/>
              <p:cNvSpPr>
                <a:spLocks/>
              </p:cNvSpPr>
              <p:nvPr/>
            </p:nvSpPr>
            <p:spPr bwMode="auto">
              <a:xfrm>
                <a:off x="1758" y="2591"/>
                <a:ext cx="90" cy="16"/>
              </a:xfrm>
              <a:custGeom>
                <a:avLst/>
                <a:gdLst>
                  <a:gd name="T0" fmla="*/ 38 w 38"/>
                  <a:gd name="T1" fmla="*/ 0 h 7"/>
                  <a:gd name="T2" fmla="*/ 0 w 38"/>
                  <a:gd name="T3" fmla="*/ 0 h 7"/>
                  <a:gd name="T4" fmla="*/ 0 w 38"/>
                  <a:gd name="T5" fmla="*/ 7 h 7"/>
                  <a:gd name="T6" fmla="*/ 38 w 38"/>
                  <a:gd name="T7" fmla="*/ 2 h 7"/>
                  <a:gd name="T8" fmla="*/ 38 w 38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7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2" y="5"/>
                      <a:pt x="25" y="4"/>
                      <a:pt x="38" y="2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80" name="Freeform 86"/>
              <p:cNvSpPr>
                <a:spLocks/>
              </p:cNvSpPr>
              <p:nvPr/>
            </p:nvSpPr>
            <p:spPr bwMode="auto">
              <a:xfrm>
                <a:off x="1758" y="2596"/>
                <a:ext cx="90" cy="23"/>
              </a:xfrm>
              <a:custGeom>
                <a:avLst/>
                <a:gdLst>
                  <a:gd name="T0" fmla="*/ 38 w 38"/>
                  <a:gd name="T1" fmla="*/ 0 h 10"/>
                  <a:gd name="T2" fmla="*/ 0 w 38"/>
                  <a:gd name="T3" fmla="*/ 5 h 10"/>
                  <a:gd name="T4" fmla="*/ 0 w 38"/>
                  <a:gd name="T5" fmla="*/ 10 h 10"/>
                  <a:gd name="T6" fmla="*/ 31 w 38"/>
                  <a:gd name="T7" fmla="*/ 10 h 10"/>
                  <a:gd name="T8" fmla="*/ 38 w 38"/>
                  <a:gd name="T9" fmla="*/ 9 h 10"/>
                  <a:gd name="T10" fmla="*/ 38 w 38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0">
                    <a:moveTo>
                      <a:pt x="38" y="0"/>
                    </a:moveTo>
                    <a:cubicBezTo>
                      <a:pt x="25" y="2"/>
                      <a:pt x="12" y="3"/>
                      <a:pt x="0" y="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3" y="9"/>
                      <a:pt x="36" y="9"/>
                      <a:pt x="38" y="9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81" name="Rectangle 87"/>
              <p:cNvSpPr>
                <a:spLocks noChangeArrowheads="1"/>
              </p:cNvSpPr>
              <p:nvPr/>
            </p:nvSpPr>
            <p:spPr bwMode="auto">
              <a:xfrm>
                <a:off x="1848" y="2463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82" name="Rectangle 88"/>
              <p:cNvSpPr>
                <a:spLocks noChangeArrowheads="1"/>
              </p:cNvSpPr>
              <p:nvPr/>
            </p:nvSpPr>
            <p:spPr bwMode="auto">
              <a:xfrm>
                <a:off x="1848" y="2463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83" name="Rectangle 89"/>
              <p:cNvSpPr>
                <a:spLocks noChangeArrowheads="1"/>
              </p:cNvSpPr>
              <p:nvPr/>
            </p:nvSpPr>
            <p:spPr bwMode="auto">
              <a:xfrm>
                <a:off x="1848" y="2534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84" name="Rectangle 90"/>
              <p:cNvSpPr>
                <a:spLocks noChangeArrowheads="1"/>
              </p:cNvSpPr>
              <p:nvPr/>
            </p:nvSpPr>
            <p:spPr bwMode="auto">
              <a:xfrm>
                <a:off x="1848" y="2534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85" name="Freeform 91"/>
              <p:cNvSpPr>
                <a:spLocks/>
              </p:cNvSpPr>
              <p:nvPr/>
            </p:nvSpPr>
            <p:spPr bwMode="auto">
              <a:xfrm>
                <a:off x="1848" y="2572"/>
                <a:ext cx="29" cy="19"/>
              </a:xfrm>
              <a:custGeom>
                <a:avLst/>
                <a:gdLst>
                  <a:gd name="T0" fmla="*/ 12 w 12"/>
                  <a:gd name="T1" fmla="*/ 0 h 8"/>
                  <a:gd name="T2" fmla="*/ 0 w 12"/>
                  <a:gd name="T3" fmla="*/ 0 h 8"/>
                  <a:gd name="T4" fmla="*/ 0 w 12"/>
                  <a:gd name="T5" fmla="*/ 8 h 8"/>
                  <a:gd name="T6" fmla="*/ 10 w 12"/>
                  <a:gd name="T7" fmla="*/ 8 h 8"/>
                  <a:gd name="T8" fmla="*/ 12 w 12"/>
                  <a:gd name="T9" fmla="*/ 8 h 8"/>
                  <a:gd name="T10" fmla="*/ 12 w 12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8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1" y="8"/>
                      <a:pt x="11" y="8"/>
                      <a:pt x="12" y="8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86" name="Freeform 92"/>
              <p:cNvSpPr>
                <a:spLocks/>
              </p:cNvSpPr>
              <p:nvPr/>
            </p:nvSpPr>
            <p:spPr bwMode="auto">
              <a:xfrm>
                <a:off x="1872" y="2591"/>
                <a:ext cx="5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87" name="Freeform 93"/>
              <p:cNvSpPr>
                <a:spLocks/>
              </p:cNvSpPr>
              <p:nvPr/>
            </p:nvSpPr>
            <p:spPr bwMode="auto">
              <a:xfrm>
                <a:off x="1848" y="2591"/>
                <a:ext cx="24" cy="5"/>
              </a:xfrm>
              <a:custGeom>
                <a:avLst/>
                <a:gdLst>
                  <a:gd name="T0" fmla="*/ 10 w 10"/>
                  <a:gd name="T1" fmla="*/ 0 h 2"/>
                  <a:gd name="T2" fmla="*/ 0 w 10"/>
                  <a:gd name="T3" fmla="*/ 0 h 2"/>
                  <a:gd name="T4" fmla="*/ 0 w 10"/>
                  <a:gd name="T5" fmla="*/ 2 h 2"/>
                  <a:gd name="T6" fmla="*/ 10 w 10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2">
                    <a:moveTo>
                      <a:pt x="1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1"/>
                      <a:pt x="7" y="1"/>
                      <a:pt x="1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88" name="Freeform 94"/>
              <p:cNvSpPr>
                <a:spLocks/>
              </p:cNvSpPr>
              <p:nvPr/>
            </p:nvSpPr>
            <p:spPr bwMode="auto">
              <a:xfrm>
                <a:off x="1848" y="2591"/>
                <a:ext cx="29" cy="26"/>
              </a:xfrm>
              <a:custGeom>
                <a:avLst/>
                <a:gdLst>
                  <a:gd name="T0" fmla="*/ 12 w 12"/>
                  <a:gd name="T1" fmla="*/ 0 h 11"/>
                  <a:gd name="T2" fmla="*/ 10 w 12"/>
                  <a:gd name="T3" fmla="*/ 0 h 11"/>
                  <a:gd name="T4" fmla="*/ 0 w 12"/>
                  <a:gd name="T5" fmla="*/ 2 h 11"/>
                  <a:gd name="T6" fmla="*/ 0 w 12"/>
                  <a:gd name="T7" fmla="*/ 11 h 11"/>
                  <a:gd name="T8" fmla="*/ 12 w 12"/>
                  <a:gd name="T9" fmla="*/ 9 h 11"/>
                  <a:gd name="T10" fmla="*/ 12 w 12"/>
                  <a:gd name="T11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1">
                    <a:moveTo>
                      <a:pt x="12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7" y="1"/>
                      <a:pt x="3" y="1"/>
                      <a:pt x="0" y="2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4" y="10"/>
                      <a:pt x="8" y="10"/>
                      <a:pt x="12" y="9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89" name="Freeform 95"/>
              <p:cNvSpPr>
                <a:spLocks noEditPoints="1"/>
              </p:cNvSpPr>
              <p:nvPr/>
            </p:nvSpPr>
            <p:spPr bwMode="auto">
              <a:xfrm>
                <a:off x="1971" y="2463"/>
                <a:ext cx="284" cy="114"/>
              </a:xfrm>
              <a:custGeom>
                <a:avLst/>
                <a:gdLst>
                  <a:gd name="T0" fmla="*/ 71 w 284"/>
                  <a:gd name="T1" fmla="*/ 0 h 114"/>
                  <a:gd name="T2" fmla="*/ 0 w 284"/>
                  <a:gd name="T3" fmla="*/ 0 h 114"/>
                  <a:gd name="T4" fmla="*/ 0 w 284"/>
                  <a:gd name="T5" fmla="*/ 114 h 114"/>
                  <a:gd name="T6" fmla="*/ 0 w 284"/>
                  <a:gd name="T7" fmla="*/ 114 h 114"/>
                  <a:gd name="T8" fmla="*/ 0 w 284"/>
                  <a:gd name="T9" fmla="*/ 71 h 114"/>
                  <a:gd name="T10" fmla="*/ 71 w 284"/>
                  <a:gd name="T11" fmla="*/ 71 h 114"/>
                  <a:gd name="T12" fmla="*/ 71 w 284"/>
                  <a:gd name="T13" fmla="*/ 0 h 114"/>
                  <a:gd name="T14" fmla="*/ 284 w 284"/>
                  <a:gd name="T15" fmla="*/ 0 h 114"/>
                  <a:gd name="T16" fmla="*/ 190 w 284"/>
                  <a:gd name="T17" fmla="*/ 0 h 114"/>
                  <a:gd name="T18" fmla="*/ 190 w 284"/>
                  <a:gd name="T19" fmla="*/ 71 h 114"/>
                  <a:gd name="T20" fmla="*/ 284 w 284"/>
                  <a:gd name="T21" fmla="*/ 71 h 114"/>
                  <a:gd name="T22" fmla="*/ 284 w 284"/>
                  <a:gd name="T2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114">
                    <a:moveTo>
                      <a:pt x="71" y="0"/>
                    </a:moveTo>
                    <a:lnTo>
                      <a:pt x="0" y="0"/>
                    </a:lnTo>
                    <a:lnTo>
                      <a:pt x="0" y="114"/>
                    </a:lnTo>
                    <a:lnTo>
                      <a:pt x="0" y="114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90" name="Freeform 96"/>
              <p:cNvSpPr>
                <a:spLocks noEditPoints="1"/>
              </p:cNvSpPr>
              <p:nvPr/>
            </p:nvSpPr>
            <p:spPr bwMode="auto">
              <a:xfrm>
                <a:off x="1971" y="2463"/>
                <a:ext cx="284" cy="114"/>
              </a:xfrm>
              <a:custGeom>
                <a:avLst/>
                <a:gdLst>
                  <a:gd name="T0" fmla="*/ 71 w 284"/>
                  <a:gd name="T1" fmla="*/ 0 h 114"/>
                  <a:gd name="T2" fmla="*/ 0 w 284"/>
                  <a:gd name="T3" fmla="*/ 0 h 114"/>
                  <a:gd name="T4" fmla="*/ 0 w 284"/>
                  <a:gd name="T5" fmla="*/ 114 h 114"/>
                  <a:gd name="T6" fmla="*/ 0 w 284"/>
                  <a:gd name="T7" fmla="*/ 114 h 114"/>
                  <a:gd name="T8" fmla="*/ 0 w 284"/>
                  <a:gd name="T9" fmla="*/ 71 h 114"/>
                  <a:gd name="T10" fmla="*/ 71 w 284"/>
                  <a:gd name="T11" fmla="*/ 71 h 114"/>
                  <a:gd name="T12" fmla="*/ 71 w 284"/>
                  <a:gd name="T13" fmla="*/ 0 h 114"/>
                  <a:gd name="T14" fmla="*/ 284 w 284"/>
                  <a:gd name="T15" fmla="*/ 0 h 114"/>
                  <a:gd name="T16" fmla="*/ 190 w 284"/>
                  <a:gd name="T17" fmla="*/ 0 h 114"/>
                  <a:gd name="T18" fmla="*/ 190 w 284"/>
                  <a:gd name="T19" fmla="*/ 71 h 114"/>
                  <a:gd name="T20" fmla="*/ 284 w 284"/>
                  <a:gd name="T21" fmla="*/ 71 h 114"/>
                  <a:gd name="T22" fmla="*/ 284 w 284"/>
                  <a:gd name="T2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114">
                    <a:moveTo>
                      <a:pt x="71" y="0"/>
                    </a:moveTo>
                    <a:lnTo>
                      <a:pt x="0" y="0"/>
                    </a:lnTo>
                    <a:lnTo>
                      <a:pt x="0" y="114"/>
                    </a:lnTo>
                    <a:lnTo>
                      <a:pt x="0" y="114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91" name="Freeform 97"/>
              <p:cNvSpPr>
                <a:spLocks/>
              </p:cNvSpPr>
              <p:nvPr/>
            </p:nvSpPr>
            <p:spPr bwMode="auto">
              <a:xfrm>
                <a:off x="2161" y="2534"/>
                <a:ext cx="94" cy="17"/>
              </a:xfrm>
              <a:custGeom>
                <a:avLst/>
                <a:gdLst>
                  <a:gd name="T0" fmla="*/ 40 w 40"/>
                  <a:gd name="T1" fmla="*/ 0 h 7"/>
                  <a:gd name="T2" fmla="*/ 0 w 40"/>
                  <a:gd name="T3" fmla="*/ 0 h 7"/>
                  <a:gd name="T4" fmla="*/ 0 w 40"/>
                  <a:gd name="T5" fmla="*/ 7 h 7"/>
                  <a:gd name="T6" fmla="*/ 40 w 40"/>
                  <a:gd name="T7" fmla="*/ 1 h 7"/>
                  <a:gd name="T8" fmla="*/ 40 w 40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7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3" y="5"/>
                      <a:pt x="26" y="3"/>
                      <a:pt x="40" y="1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92" name="Freeform 98"/>
              <p:cNvSpPr>
                <a:spLocks/>
              </p:cNvSpPr>
              <p:nvPr/>
            </p:nvSpPr>
            <p:spPr bwMode="auto">
              <a:xfrm>
                <a:off x="2161" y="2536"/>
                <a:ext cx="94" cy="33"/>
              </a:xfrm>
              <a:custGeom>
                <a:avLst/>
                <a:gdLst>
                  <a:gd name="T0" fmla="*/ 40 w 40"/>
                  <a:gd name="T1" fmla="*/ 0 h 14"/>
                  <a:gd name="T2" fmla="*/ 0 w 40"/>
                  <a:gd name="T3" fmla="*/ 6 h 14"/>
                  <a:gd name="T4" fmla="*/ 0 w 40"/>
                  <a:gd name="T5" fmla="*/ 14 h 14"/>
                  <a:gd name="T6" fmla="*/ 40 w 40"/>
                  <a:gd name="T7" fmla="*/ 8 h 14"/>
                  <a:gd name="T8" fmla="*/ 40 w 40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14">
                    <a:moveTo>
                      <a:pt x="40" y="0"/>
                    </a:moveTo>
                    <a:cubicBezTo>
                      <a:pt x="26" y="2"/>
                      <a:pt x="13" y="4"/>
                      <a:pt x="0" y="6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3" y="12"/>
                      <a:pt x="27" y="10"/>
                      <a:pt x="40" y="8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93" name="Freeform 99"/>
              <p:cNvSpPr>
                <a:spLocks/>
              </p:cNvSpPr>
              <p:nvPr/>
            </p:nvSpPr>
            <p:spPr bwMode="auto">
              <a:xfrm>
                <a:off x="1971" y="2534"/>
                <a:ext cx="71" cy="43"/>
              </a:xfrm>
              <a:custGeom>
                <a:avLst/>
                <a:gdLst>
                  <a:gd name="T0" fmla="*/ 30 w 30"/>
                  <a:gd name="T1" fmla="*/ 0 h 18"/>
                  <a:gd name="T2" fmla="*/ 0 w 30"/>
                  <a:gd name="T3" fmla="*/ 0 h 18"/>
                  <a:gd name="T4" fmla="*/ 0 w 30"/>
                  <a:gd name="T5" fmla="*/ 18 h 18"/>
                  <a:gd name="T6" fmla="*/ 0 w 30"/>
                  <a:gd name="T7" fmla="*/ 18 h 18"/>
                  <a:gd name="T8" fmla="*/ 0 w 30"/>
                  <a:gd name="T9" fmla="*/ 16 h 18"/>
                  <a:gd name="T10" fmla="*/ 13 w 30"/>
                  <a:gd name="T11" fmla="*/ 16 h 18"/>
                  <a:gd name="T12" fmla="*/ 30 w 30"/>
                  <a:gd name="T13" fmla="*/ 14 h 18"/>
                  <a:gd name="T14" fmla="*/ 30 w 30"/>
                  <a:gd name="T1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18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9" y="15"/>
                      <a:pt x="24" y="15"/>
                      <a:pt x="30" y="14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94" name="Freeform 100"/>
              <p:cNvSpPr>
                <a:spLocks/>
              </p:cNvSpPr>
              <p:nvPr/>
            </p:nvSpPr>
            <p:spPr bwMode="auto">
              <a:xfrm>
                <a:off x="2002" y="2567"/>
                <a:ext cx="40" cy="5"/>
              </a:xfrm>
              <a:custGeom>
                <a:avLst/>
                <a:gdLst>
                  <a:gd name="T0" fmla="*/ 17 w 17"/>
                  <a:gd name="T1" fmla="*/ 0 h 2"/>
                  <a:gd name="T2" fmla="*/ 0 w 17"/>
                  <a:gd name="T3" fmla="*/ 2 h 2"/>
                  <a:gd name="T4" fmla="*/ 17 w 17"/>
                  <a:gd name="T5" fmla="*/ 2 h 2"/>
                  <a:gd name="T6" fmla="*/ 17 w 17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2">
                    <a:moveTo>
                      <a:pt x="17" y="0"/>
                    </a:moveTo>
                    <a:cubicBezTo>
                      <a:pt x="11" y="1"/>
                      <a:pt x="6" y="1"/>
                      <a:pt x="0" y="2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7" y="0"/>
                      <a:pt x="17" y="0"/>
                      <a:pt x="17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95" name="Freeform 101"/>
              <p:cNvSpPr>
                <a:spLocks/>
              </p:cNvSpPr>
              <p:nvPr/>
            </p:nvSpPr>
            <p:spPr bwMode="auto">
              <a:xfrm>
                <a:off x="1971" y="2572"/>
                <a:ext cx="31" cy="5"/>
              </a:xfrm>
              <a:custGeom>
                <a:avLst/>
                <a:gdLst>
                  <a:gd name="T0" fmla="*/ 13 w 13"/>
                  <a:gd name="T1" fmla="*/ 0 h 2"/>
                  <a:gd name="T2" fmla="*/ 0 w 13"/>
                  <a:gd name="T3" fmla="*/ 0 h 2"/>
                  <a:gd name="T4" fmla="*/ 0 w 13"/>
                  <a:gd name="T5" fmla="*/ 2 h 2"/>
                  <a:gd name="T6" fmla="*/ 13 w 1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2">
                    <a:moveTo>
                      <a:pt x="1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4" y="2"/>
                      <a:pt x="9" y="1"/>
                      <a:pt x="13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96" name="Freeform 102"/>
              <p:cNvSpPr>
                <a:spLocks/>
              </p:cNvSpPr>
              <p:nvPr/>
            </p:nvSpPr>
            <p:spPr bwMode="auto">
              <a:xfrm>
                <a:off x="1971" y="2572"/>
                <a:ext cx="71" cy="24"/>
              </a:xfrm>
              <a:custGeom>
                <a:avLst/>
                <a:gdLst>
                  <a:gd name="T0" fmla="*/ 30 w 30"/>
                  <a:gd name="T1" fmla="*/ 0 h 10"/>
                  <a:gd name="T2" fmla="*/ 13 w 30"/>
                  <a:gd name="T3" fmla="*/ 0 h 10"/>
                  <a:gd name="T4" fmla="*/ 0 w 30"/>
                  <a:gd name="T5" fmla="*/ 2 h 10"/>
                  <a:gd name="T6" fmla="*/ 0 w 30"/>
                  <a:gd name="T7" fmla="*/ 10 h 10"/>
                  <a:gd name="T8" fmla="*/ 0 w 30"/>
                  <a:gd name="T9" fmla="*/ 8 h 10"/>
                  <a:gd name="T10" fmla="*/ 18 w 30"/>
                  <a:gd name="T11" fmla="*/ 8 h 10"/>
                  <a:gd name="T12" fmla="*/ 30 w 30"/>
                  <a:gd name="T13" fmla="*/ 6 h 10"/>
                  <a:gd name="T14" fmla="*/ 30 w 30"/>
                  <a:gd name="T1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10">
                    <a:moveTo>
                      <a:pt x="30" y="0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9" y="1"/>
                      <a:pt x="4" y="2"/>
                      <a:pt x="0" y="2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22" y="8"/>
                      <a:pt x="26" y="7"/>
                      <a:pt x="30" y="6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97" name="Freeform 103"/>
              <p:cNvSpPr>
                <a:spLocks/>
              </p:cNvSpPr>
              <p:nvPr/>
            </p:nvSpPr>
            <p:spPr bwMode="auto">
              <a:xfrm>
                <a:off x="1971" y="2591"/>
                <a:ext cx="43" cy="7"/>
              </a:xfrm>
              <a:custGeom>
                <a:avLst/>
                <a:gdLst>
                  <a:gd name="T0" fmla="*/ 18 w 18"/>
                  <a:gd name="T1" fmla="*/ 0 h 3"/>
                  <a:gd name="T2" fmla="*/ 0 w 18"/>
                  <a:gd name="T3" fmla="*/ 0 h 3"/>
                  <a:gd name="T4" fmla="*/ 0 w 18"/>
                  <a:gd name="T5" fmla="*/ 2 h 3"/>
                  <a:gd name="T6" fmla="*/ 0 w 18"/>
                  <a:gd name="T7" fmla="*/ 3 h 3"/>
                  <a:gd name="T8" fmla="*/ 18 w 18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">
                    <a:moveTo>
                      <a:pt x="1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6" y="2"/>
                      <a:pt x="12" y="1"/>
                      <a:pt x="18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98" name="Rectangle 104"/>
              <p:cNvSpPr>
                <a:spLocks noChangeArrowheads="1"/>
              </p:cNvSpPr>
              <p:nvPr/>
            </p:nvSpPr>
            <p:spPr bwMode="auto">
              <a:xfrm>
                <a:off x="2042" y="2463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99" name="Rectangle 105"/>
              <p:cNvSpPr>
                <a:spLocks noChangeArrowheads="1"/>
              </p:cNvSpPr>
              <p:nvPr/>
            </p:nvSpPr>
            <p:spPr bwMode="auto">
              <a:xfrm>
                <a:off x="2042" y="2463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00" name="Freeform 106"/>
              <p:cNvSpPr>
                <a:spLocks/>
              </p:cNvSpPr>
              <p:nvPr/>
            </p:nvSpPr>
            <p:spPr bwMode="auto">
              <a:xfrm>
                <a:off x="2042" y="2534"/>
                <a:ext cx="90" cy="33"/>
              </a:xfrm>
              <a:custGeom>
                <a:avLst/>
                <a:gdLst>
                  <a:gd name="T0" fmla="*/ 38 w 38"/>
                  <a:gd name="T1" fmla="*/ 0 h 14"/>
                  <a:gd name="T2" fmla="*/ 0 w 38"/>
                  <a:gd name="T3" fmla="*/ 0 h 14"/>
                  <a:gd name="T4" fmla="*/ 0 w 38"/>
                  <a:gd name="T5" fmla="*/ 14 h 14"/>
                  <a:gd name="T6" fmla="*/ 38 w 38"/>
                  <a:gd name="T7" fmla="*/ 8 h 14"/>
                  <a:gd name="T8" fmla="*/ 38 w 38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4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2" y="12"/>
                      <a:pt x="25" y="10"/>
                      <a:pt x="38" y="8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01" name="Freeform 107"/>
              <p:cNvSpPr>
                <a:spLocks/>
              </p:cNvSpPr>
              <p:nvPr/>
            </p:nvSpPr>
            <p:spPr bwMode="auto">
              <a:xfrm>
                <a:off x="2042" y="2553"/>
                <a:ext cx="90" cy="19"/>
              </a:xfrm>
              <a:custGeom>
                <a:avLst/>
                <a:gdLst>
                  <a:gd name="T0" fmla="*/ 38 w 38"/>
                  <a:gd name="T1" fmla="*/ 0 h 8"/>
                  <a:gd name="T2" fmla="*/ 0 w 38"/>
                  <a:gd name="T3" fmla="*/ 6 h 8"/>
                  <a:gd name="T4" fmla="*/ 0 w 38"/>
                  <a:gd name="T5" fmla="*/ 8 h 8"/>
                  <a:gd name="T6" fmla="*/ 38 w 38"/>
                  <a:gd name="T7" fmla="*/ 8 h 8"/>
                  <a:gd name="T8" fmla="*/ 38 w 38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8">
                    <a:moveTo>
                      <a:pt x="38" y="0"/>
                    </a:moveTo>
                    <a:cubicBezTo>
                      <a:pt x="25" y="2"/>
                      <a:pt x="12" y="4"/>
                      <a:pt x="0" y="6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38" y="8"/>
                      <a:pt x="38" y="8"/>
                      <a:pt x="38" y="8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02" name="Freeform 108"/>
              <p:cNvSpPr>
                <a:spLocks/>
              </p:cNvSpPr>
              <p:nvPr/>
            </p:nvSpPr>
            <p:spPr bwMode="auto">
              <a:xfrm>
                <a:off x="2042" y="2572"/>
                <a:ext cx="90" cy="14"/>
              </a:xfrm>
              <a:custGeom>
                <a:avLst/>
                <a:gdLst>
                  <a:gd name="T0" fmla="*/ 38 w 38"/>
                  <a:gd name="T1" fmla="*/ 0 h 6"/>
                  <a:gd name="T2" fmla="*/ 0 w 38"/>
                  <a:gd name="T3" fmla="*/ 0 h 6"/>
                  <a:gd name="T4" fmla="*/ 0 w 38"/>
                  <a:gd name="T5" fmla="*/ 6 h 6"/>
                  <a:gd name="T6" fmla="*/ 38 w 38"/>
                  <a:gd name="T7" fmla="*/ 1 h 6"/>
                  <a:gd name="T8" fmla="*/ 38 w 3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6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3" y="5"/>
                      <a:pt x="25" y="3"/>
                      <a:pt x="38" y="1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03" name="Rectangle 109"/>
              <p:cNvSpPr>
                <a:spLocks noChangeArrowheads="1"/>
              </p:cNvSpPr>
              <p:nvPr/>
            </p:nvSpPr>
            <p:spPr bwMode="auto">
              <a:xfrm>
                <a:off x="2132" y="2463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04" name="Rectangle 110"/>
              <p:cNvSpPr>
                <a:spLocks noChangeArrowheads="1"/>
              </p:cNvSpPr>
              <p:nvPr/>
            </p:nvSpPr>
            <p:spPr bwMode="auto">
              <a:xfrm>
                <a:off x="2132" y="2463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05" name="Freeform 111"/>
              <p:cNvSpPr>
                <a:spLocks/>
              </p:cNvSpPr>
              <p:nvPr/>
            </p:nvSpPr>
            <p:spPr bwMode="auto">
              <a:xfrm>
                <a:off x="2132" y="2534"/>
                <a:ext cx="29" cy="19"/>
              </a:xfrm>
              <a:custGeom>
                <a:avLst/>
                <a:gdLst>
                  <a:gd name="T0" fmla="*/ 12 w 12"/>
                  <a:gd name="T1" fmla="*/ 0 h 8"/>
                  <a:gd name="T2" fmla="*/ 0 w 12"/>
                  <a:gd name="T3" fmla="*/ 0 h 8"/>
                  <a:gd name="T4" fmla="*/ 0 w 12"/>
                  <a:gd name="T5" fmla="*/ 8 h 8"/>
                  <a:gd name="T6" fmla="*/ 12 w 12"/>
                  <a:gd name="T7" fmla="*/ 7 h 8"/>
                  <a:gd name="T8" fmla="*/ 12 w 12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4" y="8"/>
                      <a:pt x="8" y="7"/>
                      <a:pt x="12" y="7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06" name="Freeform 112"/>
              <p:cNvSpPr>
                <a:spLocks/>
              </p:cNvSpPr>
              <p:nvPr/>
            </p:nvSpPr>
            <p:spPr bwMode="auto">
              <a:xfrm>
                <a:off x="2132" y="2551"/>
                <a:ext cx="29" cy="21"/>
              </a:xfrm>
              <a:custGeom>
                <a:avLst/>
                <a:gdLst>
                  <a:gd name="T0" fmla="*/ 12 w 12"/>
                  <a:gd name="T1" fmla="*/ 0 h 9"/>
                  <a:gd name="T2" fmla="*/ 0 w 12"/>
                  <a:gd name="T3" fmla="*/ 1 h 9"/>
                  <a:gd name="T4" fmla="*/ 0 w 12"/>
                  <a:gd name="T5" fmla="*/ 9 h 9"/>
                  <a:gd name="T6" fmla="*/ 3 w 12"/>
                  <a:gd name="T7" fmla="*/ 9 h 9"/>
                  <a:gd name="T8" fmla="*/ 3 w 12"/>
                  <a:gd name="T9" fmla="*/ 9 h 9"/>
                  <a:gd name="T10" fmla="*/ 12 w 12"/>
                  <a:gd name="T11" fmla="*/ 8 h 9"/>
                  <a:gd name="T12" fmla="*/ 12 w 12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9">
                    <a:moveTo>
                      <a:pt x="12" y="0"/>
                    </a:moveTo>
                    <a:cubicBezTo>
                      <a:pt x="8" y="0"/>
                      <a:pt x="4" y="1"/>
                      <a:pt x="0" y="1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6" y="9"/>
                      <a:pt x="9" y="8"/>
                      <a:pt x="12" y="8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07" name="Freeform 113"/>
              <p:cNvSpPr>
                <a:spLocks/>
              </p:cNvSpPr>
              <p:nvPr/>
            </p:nvSpPr>
            <p:spPr bwMode="auto">
              <a:xfrm>
                <a:off x="2132" y="2572"/>
                <a:ext cx="7" cy="2"/>
              </a:xfrm>
              <a:custGeom>
                <a:avLst/>
                <a:gdLst>
                  <a:gd name="T0" fmla="*/ 3 w 3"/>
                  <a:gd name="T1" fmla="*/ 0 h 1"/>
                  <a:gd name="T2" fmla="*/ 0 w 3"/>
                  <a:gd name="T3" fmla="*/ 0 h 1"/>
                  <a:gd name="T4" fmla="*/ 0 w 3"/>
                  <a:gd name="T5" fmla="*/ 1 h 1"/>
                  <a:gd name="T6" fmla="*/ 3 w 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2" y="0"/>
                      <a:pt x="3" y="0"/>
                    </a:cubicBezTo>
                  </a:path>
                </a:pathLst>
              </a:cu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08" name="Freeform 114"/>
              <p:cNvSpPr>
                <a:spLocks/>
              </p:cNvSpPr>
              <p:nvPr/>
            </p:nvSpPr>
            <p:spPr bwMode="auto">
              <a:xfrm>
                <a:off x="2445" y="2463"/>
                <a:ext cx="94" cy="47"/>
              </a:xfrm>
              <a:custGeom>
                <a:avLst/>
                <a:gdLst>
                  <a:gd name="T0" fmla="*/ 40 w 40"/>
                  <a:gd name="T1" fmla="*/ 0 h 20"/>
                  <a:gd name="T2" fmla="*/ 0 w 40"/>
                  <a:gd name="T3" fmla="*/ 0 h 20"/>
                  <a:gd name="T4" fmla="*/ 0 w 40"/>
                  <a:gd name="T5" fmla="*/ 20 h 20"/>
                  <a:gd name="T6" fmla="*/ 40 w 40"/>
                  <a:gd name="T7" fmla="*/ 14 h 20"/>
                  <a:gd name="T8" fmla="*/ 40 w 4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0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13" y="18"/>
                      <a:pt x="27" y="16"/>
                      <a:pt x="40" y="14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09" name="Freeform 115"/>
              <p:cNvSpPr>
                <a:spLocks/>
              </p:cNvSpPr>
              <p:nvPr/>
            </p:nvSpPr>
            <p:spPr bwMode="auto">
              <a:xfrm>
                <a:off x="2445" y="2496"/>
                <a:ext cx="94" cy="33"/>
              </a:xfrm>
              <a:custGeom>
                <a:avLst/>
                <a:gdLst>
                  <a:gd name="T0" fmla="*/ 40 w 40"/>
                  <a:gd name="T1" fmla="*/ 0 h 14"/>
                  <a:gd name="T2" fmla="*/ 0 w 40"/>
                  <a:gd name="T3" fmla="*/ 6 h 14"/>
                  <a:gd name="T4" fmla="*/ 0 w 40"/>
                  <a:gd name="T5" fmla="*/ 14 h 14"/>
                  <a:gd name="T6" fmla="*/ 40 w 40"/>
                  <a:gd name="T7" fmla="*/ 9 h 14"/>
                  <a:gd name="T8" fmla="*/ 40 w 40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14">
                    <a:moveTo>
                      <a:pt x="40" y="0"/>
                    </a:moveTo>
                    <a:cubicBezTo>
                      <a:pt x="27" y="2"/>
                      <a:pt x="13" y="4"/>
                      <a:pt x="0" y="6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3" y="13"/>
                      <a:pt x="27" y="11"/>
                      <a:pt x="40" y="9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10" name="Freeform 116"/>
              <p:cNvSpPr>
                <a:spLocks/>
              </p:cNvSpPr>
              <p:nvPr/>
            </p:nvSpPr>
            <p:spPr bwMode="auto">
              <a:xfrm>
                <a:off x="2255" y="2463"/>
                <a:ext cx="71" cy="73"/>
              </a:xfrm>
              <a:custGeom>
                <a:avLst/>
                <a:gdLst>
                  <a:gd name="T0" fmla="*/ 30 w 30"/>
                  <a:gd name="T1" fmla="*/ 0 h 31"/>
                  <a:gd name="T2" fmla="*/ 0 w 30"/>
                  <a:gd name="T3" fmla="*/ 0 h 31"/>
                  <a:gd name="T4" fmla="*/ 0 w 30"/>
                  <a:gd name="T5" fmla="*/ 31 h 31"/>
                  <a:gd name="T6" fmla="*/ 0 w 30"/>
                  <a:gd name="T7" fmla="*/ 31 h 31"/>
                  <a:gd name="T8" fmla="*/ 0 w 30"/>
                  <a:gd name="T9" fmla="*/ 30 h 31"/>
                  <a:gd name="T10" fmla="*/ 6 w 30"/>
                  <a:gd name="T11" fmla="*/ 30 h 31"/>
                  <a:gd name="T12" fmla="*/ 30 w 30"/>
                  <a:gd name="T13" fmla="*/ 27 h 31"/>
                  <a:gd name="T14" fmla="*/ 30 w 30"/>
                  <a:gd name="T1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1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14" y="29"/>
                      <a:pt x="22" y="28"/>
                      <a:pt x="30" y="27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11" name="Freeform 117"/>
              <p:cNvSpPr>
                <a:spLocks/>
              </p:cNvSpPr>
              <p:nvPr/>
            </p:nvSpPr>
            <p:spPr bwMode="auto">
              <a:xfrm>
                <a:off x="2269" y="2527"/>
                <a:ext cx="57" cy="7"/>
              </a:xfrm>
              <a:custGeom>
                <a:avLst/>
                <a:gdLst>
                  <a:gd name="T0" fmla="*/ 24 w 24"/>
                  <a:gd name="T1" fmla="*/ 0 h 3"/>
                  <a:gd name="T2" fmla="*/ 0 w 24"/>
                  <a:gd name="T3" fmla="*/ 3 h 3"/>
                  <a:gd name="T4" fmla="*/ 24 w 24"/>
                  <a:gd name="T5" fmla="*/ 3 h 3"/>
                  <a:gd name="T6" fmla="*/ 24 w 24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">
                    <a:moveTo>
                      <a:pt x="24" y="0"/>
                    </a:moveTo>
                    <a:cubicBezTo>
                      <a:pt x="16" y="1"/>
                      <a:pt x="8" y="2"/>
                      <a:pt x="0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0"/>
                      <a:pt x="24" y="0"/>
                      <a:pt x="24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12" name="Freeform 118"/>
              <p:cNvSpPr>
                <a:spLocks/>
              </p:cNvSpPr>
              <p:nvPr/>
            </p:nvSpPr>
            <p:spPr bwMode="auto">
              <a:xfrm>
                <a:off x="2255" y="2534"/>
                <a:ext cx="14" cy="2"/>
              </a:xfrm>
              <a:custGeom>
                <a:avLst/>
                <a:gdLst>
                  <a:gd name="T0" fmla="*/ 6 w 6"/>
                  <a:gd name="T1" fmla="*/ 0 h 1"/>
                  <a:gd name="T2" fmla="*/ 0 w 6"/>
                  <a:gd name="T3" fmla="*/ 0 h 1"/>
                  <a:gd name="T4" fmla="*/ 0 w 6"/>
                  <a:gd name="T5" fmla="*/ 1 h 1"/>
                  <a:gd name="T6" fmla="*/ 6 w 6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">
                    <a:moveTo>
                      <a:pt x="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1"/>
                      <a:pt x="4" y="0"/>
                      <a:pt x="6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13" name="Freeform 119"/>
              <p:cNvSpPr>
                <a:spLocks/>
              </p:cNvSpPr>
              <p:nvPr/>
            </p:nvSpPr>
            <p:spPr bwMode="auto">
              <a:xfrm>
                <a:off x="2255" y="2534"/>
                <a:ext cx="71" cy="21"/>
              </a:xfrm>
              <a:custGeom>
                <a:avLst/>
                <a:gdLst>
                  <a:gd name="T0" fmla="*/ 30 w 30"/>
                  <a:gd name="T1" fmla="*/ 0 h 9"/>
                  <a:gd name="T2" fmla="*/ 6 w 30"/>
                  <a:gd name="T3" fmla="*/ 0 h 9"/>
                  <a:gd name="T4" fmla="*/ 0 w 30"/>
                  <a:gd name="T5" fmla="*/ 1 h 9"/>
                  <a:gd name="T6" fmla="*/ 0 w 30"/>
                  <a:gd name="T7" fmla="*/ 9 h 9"/>
                  <a:gd name="T8" fmla="*/ 30 w 30"/>
                  <a:gd name="T9" fmla="*/ 5 h 9"/>
                  <a:gd name="T10" fmla="*/ 30 w 30"/>
                  <a:gd name="T1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9">
                    <a:moveTo>
                      <a:pt x="30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4" y="0"/>
                      <a:pt x="2" y="1"/>
                      <a:pt x="0" y="1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0" y="8"/>
                      <a:pt x="20" y="6"/>
                      <a:pt x="30" y="5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14" name="Freeform 120"/>
              <p:cNvSpPr>
                <a:spLocks/>
              </p:cNvSpPr>
              <p:nvPr/>
            </p:nvSpPr>
            <p:spPr bwMode="auto">
              <a:xfrm>
                <a:off x="2326" y="2463"/>
                <a:ext cx="90" cy="64"/>
              </a:xfrm>
              <a:custGeom>
                <a:avLst/>
                <a:gdLst>
                  <a:gd name="T0" fmla="*/ 38 w 38"/>
                  <a:gd name="T1" fmla="*/ 0 h 27"/>
                  <a:gd name="T2" fmla="*/ 0 w 38"/>
                  <a:gd name="T3" fmla="*/ 0 h 27"/>
                  <a:gd name="T4" fmla="*/ 0 w 38"/>
                  <a:gd name="T5" fmla="*/ 27 h 27"/>
                  <a:gd name="T6" fmla="*/ 38 w 38"/>
                  <a:gd name="T7" fmla="*/ 21 h 27"/>
                  <a:gd name="T8" fmla="*/ 38 w 38"/>
                  <a:gd name="T9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7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13" y="25"/>
                      <a:pt x="25" y="23"/>
                      <a:pt x="38" y="21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15" name="Freeform 121"/>
              <p:cNvSpPr>
                <a:spLocks/>
              </p:cNvSpPr>
              <p:nvPr/>
            </p:nvSpPr>
            <p:spPr bwMode="auto">
              <a:xfrm>
                <a:off x="2326" y="2513"/>
                <a:ext cx="90" cy="21"/>
              </a:xfrm>
              <a:custGeom>
                <a:avLst/>
                <a:gdLst>
                  <a:gd name="T0" fmla="*/ 38 w 38"/>
                  <a:gd name="T1" fmla="*/ 0 h 9"/>
                  <a:gd name="T2" fmla="*/ 0 w 38"/>
                  <a:gd name="T3" fmla="*/ 6 h 9"/>
                  <a:gd name="T4" fmla="*/ 0 w 38"/>
                  <a:gd name="T5" fmla="*/ 9 h 9"/>
                  <a:gd name="T6" fmla="*/ 37 w 38"/>
                  <a:gd name="T7" fmla="*/ 9 h 9"/>
                  <a:gd name="T8" fmla="*/ 38 w 38"/>
                  <a:gd name="T9" fmla="*/ 9 h 9"/>
                  <a:gd name="T10" fmla="*/ 38 w 38"/>
                  <a:gd name="T1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9">
                    <a:moveTo>
                      <a:pt x="38" y="0"/>
                    </a:moveTo>
                    <a:cubicBezTo>
                      <a:pt x="25" y="2"/>
                      <a:pt x="13" y="4"/>
                      <a:pt x="0" y="6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37" y="9"/>
                      <a:pt x="38" y="9"/>
                      <a:pt x="38" y="9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16" name="Freeform 122"/>
              <p:cNvSpPr>
                <a:spLocks/>
              </p:cNvSpPr>
              <p:nvPr/>
            </p:nvSpPr>
            <p:spPr bwMode="auto">
              <a:xfrm>
                <a:off x="2326" y="2534"/>
                <a:ext cx="88" cy="12"/>
              </a:xfrm>
              <a:custGeom>
                <a:avLst/>
                <a:gdLst>
                  <a:gd name="T0" fmla="*/ 37 w 37"/>
                  <a:gd name="T1" fmla="*/ 0 h 5"/>
                  <a:gd name="T2" fmla="*/ 0 w 37"/>
                  <a:gd name="T3" fmla="*/ 0 h 5"/>
                  <a:gd name="T4" fmla="*/ 0 w 37"/>
                  <a:gd name="T5" fmla="*/ 5 h 5"/>
                  <a:gd name="T6" fmla="*/ 37 w 37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5">
                    <a:moveTo>
                      <a:pt x="3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2" y="3"/>
                      <a:pt x="24" y="2"/>
                      <a:pt x="37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17" name="Freeform 123"/>
              <p:cNvSpPr>
                <a:spLocks/>
              </p:cNvSpPr>
              <p:nvPr/>
            </p:nvSpPr>
            <p:spPr bwMode="auto">
              <a:xfrm>
                <a:off x="2416" y="2463"/>
                <a:ext cx="29" cy="50"/>
              </a:xfrm>
              <a:custGeom>
                <a:avLst/>
                <a:gdLst>
                  <a:gd name="T0" fmla="*/ 12 w 12"/>
                  <a:gd name="T1" fmla="*/ 0 h 21"/>
                  <a:gd name="T2" fmla="*/ 0 w 12"/>
                  <a:gd name="T3" fmla="*/ 0 h 21"/>
                  <a:gd name="T4" fmla="*/ 0 w 12"/>
                  <a:gd name="T5" fmla="*/ 21 h 21"/>
                  <a:gd name="T6" fmla="*/ 12 w 12"/>
                  <a:gd name="T7" fmla="*/ 20 h 21"/>
                  <a:gd name="T8" fmla="*/ 12 w 12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1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4" y="21"/>
                      <a:pt x="8" y="20"/>
                      <a:pt x="12" y="20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18" name="Freeform 124"/>
              <p:cNvSpPr>
                <a:spLocks/>
              </p:cNvSpPr>
              <p:nvPr/>
            </p:nvSpPr>
            <p:spPr bwMode="auto">
              <a:xfrm>
                <a:off x="2416" y="2510"/>
                <a:ext cx="29" cy="24"/>
              </a:xfrm>
              <a:custGeom>
                <a:avLst/>
                <a:gdLst>
                  <a:gd name="T0" fmla="*/ 12 w 12"/>
                  <a:gd name="T1" fmla="*/ 0 h 10"/>
                  <a:gd name="T2" fmla="*/ 0 w 12"/>
                  <a:gd name="T3" fmla="*/ 1 h 10"/>
                  <a:gd name="T4" fmla="*/ 0 w 12"/>
                  <a:gd name="T5" fmla="*/ 10 h 10"/>
                  <a:gd name="T6" fmla="*/ 12 w 12"/>
                  <a:gd name="T7" fmla="*/ 8 h 10"/>
                  <a:gd name="T8" fmla="*/ 12 w 12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0">
                    <a:moveTo>
                      <a:pt x="12" y="0"/>
                    </a:moveTo>
                    <a:cubicBezTo>
                      <a:pt x="8" y="0"/>
                      <a:pt x="4" y="1"/>
                      <a:pt x="0" y="1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4" y="9"/>
                      <a:pt x="8" y="9"/>
                      <a:pt x="12" y="8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19" name="Freeform 125"/>
              <p:cNvSpPr>
                <a:spLocks/>
              </p:cNvSpPr>
              <p:nvPr/>
            </p:nvSpPr>
            <p:spPr bwMode="auto">
              <a:xfrm>
                <a:off x="2728" y="2463"/>
                <a:ext cx="48" cy="7"/>
              </a:xfrm>
              <a:custGeom>
                <a:avLst/>
                <a:gdLst>
                  <a:gd name="T0" fmla="*/ 20 w 20"/>
                  <a:gd name="T1" fmla="*/ 0 h 3"/>
                  <a:gd name="T2" fmla="*/ 0 w 20"/>
                  <a:gd name="T3" fmla="*/ 0 h 3"/>
                  <a:gd name="T4" fmla="*/ 0 w 20"/>
                  <a:gd name="T5" fmla="*/ 3 h 3"/>
                  <a:gd name="T6" fmla="*/ 20 w 20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3">
                    <a:moveTo>
                      <a:pt x="2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7" y="2"/>
                      <a:pt x="13" y="1"/>
                      <a:pt x="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20" name="Freeform 126"/>
              <p:cNvSpPr>
                <a:spLocks/>
              </p:cNvSpPr>
              <p:nvPr/>
            </p:nvSpPr>
            <p:spPr bwMode="auto">
              <a:xfrm>
                <a:off x="2728" y="2463"/>
                <a:ext cx="95" cy="33"/>
              </a:xfrm>
              <a:custGeom>
                <a:avLst/>
                <a:gdLst>
                  <a:gd name="T0" fmla="*/ 40 w 40"/>
                  <a:gd name="T1" fmla="*/ 0 h 14"/>
                  <a:gd name="T2" fmla="*/ 20 w 40"/>
                  <a:gd name="T3" fmla="*/ 0 h 14"/>
                  <a:gd name="T4" fmla="*/ 0 w 40"/>
                  <a:gd name="T5" fmla="*/ 3 h 14"/>
                  <a:gd name="T6" fmla="*/ 0 w 40"/>
                  <a:gd name="T7" fmla="*/ 14 h 14"/>
                  <a:gd name="T8" fmla="*/ 40 w 40"/>
                  <a:gd name="T9" fmla="*/ 10 h 14"/>
                  <a:gd name="T10" fmla="*/ 40 w 40"/>
                  <a:gd name="T1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14">
                    <a:moveTo>
                      <a:pt x="40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13" y="1"/>
                      <a:pt x="7" y="2"/>
                      <a:pt x="0" y="3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3" y="13"/>
                      <a:pt x="27" y="11"/>
                      <a:pt x="40" y="10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21" name="Freeform 127"/>
              <p:cNvSpPr>
                <a:spLocks/>
              </p:cNvSpPr>
              <p:nvPr/>
            </p:nvSpPr>
            <p:spPr bwMode="auto">
              <a:xfrm>
                <a:off x="2539" y="2463"/>
                <a:ext cx="71" cy="33"/>
              </a:xfrm>
              <a:custGeom>
                <a:avLst/>
                <a:gdLst>
                  <a:gd name="T0" fmla="*/ 30 w 30"/>
                  <a:gd name="T1" fmla="*/ 0 h 14"/>
                  <a:gd name="T2" fmla="*/ 0 w 30"/>
                  <a:gd name="T3" fmla="*/ 0 h 14"/>
                  <a:gd name="T4" fmla="*/ 0 w 30"/>
                  <a:gd name="T5" fmla="*/ 14 h 14"/>
                  <a:gd name="T6" fmla="*/ 30 w 30"/>
                  <a:gd name="T7" fmla="*/ 10 h 14"/>
                  <a:gd name="T8" fmla="*/ 30 w 30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4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0" y="13"/>
                      <a:pt x="20" y="11"/>
                      <a:pt x="30" y="10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22" name="Freeform 128"/>
              <p:cNvSpPr>
                <a:spLocks/>
              </p:cNvSpPr>
              <p:nvPr/>
            </p:nvSpPr>
            <p:spPr bwMode="auto">
              <a:xfrm>
                <a:off x="2539" y="2487"/>
                <a:ext cx="71" cy="30"/>
              </a:xfrm>
              <a:custGeom>
                <a:avLst/>
                <a:gdLst>
                  <a:gd name="T0" fmla="*/ 30 w 30"/>
                  <a:gd name="T1" fmla="*/ 0 h 13"/>
                  <a:gd name="T2" fmla="*/ 0 w 30"/>
                  <a:gd name="T3" fmla="*/ 4 h 13"/>
                  <a:gd name="T4" fmla="*/ 0 w 30"/>
                  <a:gd name="T5" fmla="*/ 13 h 13"/>
                  <a:gd name="T6" fmla="*/ 30 w 30"/>
                  <a:gd name="T7" fmla="*/ 10 h 13"/>
                  <a:gd name="T8" fmla="*/ 30 w 30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3">
                    <a:moveTo>
                      <a:pt x="30" y="0"/>
                    </a:moveTo>
                    <a:cubicBezTo>
                      <a:pt x="20" y="1"/>
                      <a:pt x="10" y="3"/>
                      <a:pt x="0" y="4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0" y="12"/>
                      <a:pt x="20" y="11"/>
                      <a:pt x="30" y="10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23" name="Freeform 129"/>
              <p:cNvSpPr>
                <a:spLocks/>
              </p:cNvSpPr>
              <p:nvPr/>
            </p:nvSpPr>
            <p:spPr bwMode="auto">
              <a:xfrm>
                <a:off x="2610" y="2463"/>
                <a:ext cx="90" cy="24"/>
              </a:xfrm>
              <a:custGeom>
                <a:avLst/>
                <a:gdLst>
                  <a:gd name="T0" fmla="*/ 38 w 38"/>
                  <a:gd name="T1" fmla="*/ 0 h 10"/>
                  <a:gd name="T2" fmla="*/ 0 w 38"/>
                  <a:gd name="T3" fmla="*/ 0 h 10"/>
                  <a:gd name="T4" fmla="*/ 0 w 38"/>
                  <a:gd name="T5" fmla="*/ 10 h 10"/>
                  <a:gd name="T6" fmla="*/ 38 w 38"/>
                  <a:gd name="T7" fmla="*/ 4 h 10"/>
                  <a:gd name="T8" fmla="*/ 38 w 38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3" y="8"/>
                      <a:pt x="25" y="6"/>
                      <a:pt x="38" y="4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24" name="Freeform 130"/>
              <p:cNvSpPr>
                <a:spLocks/>
              </p:cNvSpPr>
              <p:nvPr/>
            </p:nvSpPr>
            <p:spPr bwMode="auto">
              <a:xfrm>
                <a:off x="2610" y="2472"/>
                <a:ext cx="90" cy="38"/>
              </a:xfrm>
              <a:custGeom>
                <a:avLst/>
                <a:gdLst>
                  <a:gd name="T0" fmla="*/ 38 w 38"/>
                  <a:gd name="T1" fmla="*/ 0 h 16"/>
                  <a:gd name="T2" fmla="*/ 0 w 38"/>
                  <a:gd name="T3" fmla="*/ 6 h 16"/>
                  <a:gd name="T4" fmla="*/ 0 w 38"/>
                  <a:gd name="T5" fmla="*/ 16 h 16"/>
                  <a:gd name="T6" fmla="*/ 38 w 38"/>
                  <a:gd name="T7" fmla="*/ 11 h 16"/>
                  <a:gd name="T8" fmla="*/ 38 w 38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6">
                    <a:moveTo>
                      <a:pt x="38" y="0"/>
                    </a:moveTo>
                    <a:cubicBezTo>
                      <a:pt x="25" y="2"/>
                      <a:pt x="13" y="4"/>
                      <a:pt x="0" y="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3" y="14"/>
                      <a:pt x="25" y="13"/>
                      <a:pt x="38" y="11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25" name="Freeform 131"/>
              <p:cNvSpPr>
                <a:spLocks/>
              </p:cNvSpPr>
              <p:nvPr/>
            </p:nvSpPr>
            <p:spPr bwMode="auto">
              <a:xfrm>
                <a:off x="2700" y="2463"/>
                <a:ext cx="28" cy="9"/>
              </a:xfrm>
              <a:custGeom>
                <a:avLst/>
                <a:gdLst>
                  <a:gd name="T0" fmla="*/ 12 w 12"/>
                  <a:gd name="T1" fmla="*/ 0 h 4"/>
                  <a:gd name="T2" fmla="*/ 0 w 12"/>
                  <a:gd name="T3" fmla="*/ 0 h 4"/>
                  <a:gd name="T4" fmla="*/ 0 w 12"/>
                  <a:gd name="T5" fmla="*/ 4 h 4"/>
                  <a:gd name="T6" fmla="*/ 12 w 12"/>
                  <a:gd name="T7" fmla="*/ 3 h 4"/>
                  <a:gd name="T8" fmla="*/ 12 w 12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4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4" y="4"/>
                      <a:pt x="8" y="3"/>
                      <a:pt x="12" y="3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26" name="Freeform 132"/>
              <p:cNvSpPr>
                <a:spLocks/>
              </p:cNvSpPr>
              <p:nvPr/>
            </p:nvSpPr>
            <p:spPr bwMode="auto">
              <a:xfrm>
                <a:off x="2700" y="2470"/>
                <a:ext cx="28" cy="28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 h 12"/>
                  <a:gd name="T4" fmla="*/ 0 w 12"/>
                  <a:gd name="T5" fmla="*/ 12 h 12"/>
                  <a:gd name="T6" fmla="*/ 12 w 12"/>
                  <a:gd name="T7" fmla="*/ 11 h 12"/>
                  <a:gd name="T8" fmla="*/ 12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cubicBezTo>
                      <a:pt x="8" y="0"/>
                      <a:pt x="4" y="1"/>
                      <a:pt x="0" y="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4" y="12"/>
                      <a:pt x="8" y="12"/>
                      <a:pt x="12" y="11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27" name="Freeform 133"/>
              <p:cNvSpPr>
                <a:spLocks noEditPoints="1"/>
              </p:cNvSpPr>
              <p:nvPr/>
            </p:nvSpPr>
            <p:spPr bwMode="auto">
              <a:xfrm>
                <a:off x="2823" y="2463"/>
                <a:ext cx="225" cy="24"/>
              </a:xfrm>
              <a:custGeom>
                <a:avLst/>
                <a:gdLst>
                  <a:gd name="T0" fmla="*/ 30 w 95"/>
                  <a:gd name="T1" fmla="*/ 0 h 10"/>
                  <a:gd name="T2" fmla="*/ 0 w 95"/>
                  <a:gd name="T3" fmla="*/ 0 h 10"/>
                  <a:gd name="T4" fmla="*/ 0 w 95"/>
                  <a:gd name="T5" fmla="*/ 10 h 10"/>
                  <a:gd name="T6" fmla="*/ 30 w 95"/>
                  <a:gd name="T7" fmla="*/ 7 h 10"/>
                  <a:gd name="T8" fmla="*/ 30 w 95"/>
                  <a:gd name="T9" fmla="*/ 0 h 10"/>
                  <a:gd name="T10" fmla="*/ 95 w 95"/>
                  <a:gd name="T11" fmla="*/ 0 h 10"/>
                  <a:gd name="T12" fmla="*/ 80 w 95"/>
                  <a:gd name="T13" fmla="*/ 0 h 10"/>
                  <a:gd name="T14" fmla="*/ 80 w 95"/>
                  <a:gd name="T15" fmla="*/ 1 h 10"/>
                  <a:gd name="T16" fmla="*/ 95 w 95"/>
                  <a:gd name="T1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5" h="1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0" y="9"/>
                      <a:pt x="20" y="8"/>
                      <a:pt x="30" y="7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95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1"/>
                      <a:pt x="80" y="1"/>
                      <a:pt x="80" y="1"/>
                    </a:cubicBezTo>
                    <a:cubicBezTo>
                      <a:pt x="85" y="1"/>
                      <a:pt x="90" y="0"/>
                      <a:pt x="95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28" name="Freeform 134"/>
              <p:cNvSpPr>
                <a:spLocks/>
              </p:cNvSpPr>
              <p:nvPr/>
            </p:nvSpPr>
            <p:spPr bwMode="auto">
              <a:xfrm>
                <a:off x="2894" y="2463"/>
                <a:ext cx="90" cy="16"/>
              </a:xfrm>
              <a:custGeom>
                <a:avLst/>
                <a:gdLst>
                  <a:gd name="T0" fmla="*/ 38 w 38"/>
                  <a:gd name="T1" fmla="*/ 0 h 7"/>
                  <a:gd name="T2" fmla="*/ 0 w 38"/>
                  <a:gd name="T3" fmla="*/ 0 h 7"/>
                  <a:gd name="T4" fmla="*/ 0 w 38"/>
                  <a:gd name="T5" fmla="*/ 7 h 7"/>
                  <a:gd name="T6" fmla="*/ 38 w 38"/>
                  <a:gd name="T7" fmla="*/ 3 h 7"/>
                  <a:gd name="T8" fmla="*/ 38 w 38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7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3" y="5"/>
                      <a:pt x="25" y="4"/>
                      <a:pt x="38" y="3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29" name="Freeform 135"/>
              <p:cNvSpPr>
                <a:spLocks/>
              </p:cNvSpPr>
              <p:nvPr/>
            </p:nvSpPr>
            <p:spPr bwMode="auto">
              <a:xfrm>
                <a:off x="2984" y="2463"/>
                <a:ext cx="28" cy="7"/>
              </a:xfrm>
              <a:custGeom>
                <a:avLst/>
                <a:gdLst>
                  <a:gd name="T0" fmla="*/ 12 w 12"/>
                  <a:gd name="T1" fmla="*/ 0 h 3"/>
                  <a:gd name="T2" fmla="*/ 0 w 12"/>
                  <a:gd name="T3" fmla="*/ 0 h 3"/>
                  <a:gd name="T4" fmla="*/ 0 w 12"/>
                  <a:gd name="T5" fmla="*/ 3 h 3"/>
                  <a:gd name="T6" fmla="*/ 12 w 12"/>
                  <a:gd name="T7" fmla="*/ 1 h 3"/>
                  <a:gd name="T8" fmla="*/ 12 w 12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4" y="2"/>
                      <a:pt x="8" y="2"/>
                      <a:pt x="12" y="1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30" name="Freeform 136"/>
              <p:cNvSpPr>
                <a:spLocks noEditPoints="1"/>
              </p:cNvSpPr>
              <p:nvPr/>
            </p:nvSpPr>
            <p:spPr bwMode="auto">
              <a:xfrm>
                <a:off x="1025" y="2178"/>
                <a:ext cx="94" cy="285"/>
              </a:xfrm>
              <a:custGeom>
                <a:avLst/>
                <a:gdLst>
                  <a:gd name="T0" fmla="*/ 40 w 40"/>
                  <a:gd name="T1" fmla="*/ 66 h 120"/>
                  <a:gd name="T2" fmla="*/ 0 w 40"/>
                  <a:gd name="T3" fmla="*/ 66 h 120"/>
                  <a:gd name="T4" fmla="*/ 0 w 40"/>
                  <a:gd name="T5" fmla="*/ 116 h 120"/>
                  <a:gd name="T6" fmla="*/ 2 w 40"/>
                  <a:gd name="T7" fmla="*/ 120 h 120"/>
                  <a:gd name="T8" fmla="*/ 40 w 40"/>
                  <a:gd name="T9" fmla="*/ 120 h 120"/>
                  <a:gd name="T10" fmla="*/ 40 w 40"/>
                  <a:gd name="T11" fmla="*/ 66 h 120"/>
                  <a:gd name="T12" fmla="*/ 40 w 40"/>
                  <a:gd name="T13" fmla="*/ 0 h 120"/>
                  <a:gd name="T14" fmla="*/ 0 w 40"/>
                  <a:gd name="T15" fmla="*/ 0 h 120"/>
                  <a:gd name="T16" fmla="*/ 0 w 40"/>
                  <a:gd name="T17" fmla="*/ 30 h 120"/>
                  <a:gd name="T18" fmla="*/ 40 w 40"/>
                  <a:gd name="T19" fmla="*/ 30 h 120"/>
                  <a:gd name="T20" fmla="*/ 40 w 40"/>
                  <a:gd name="T21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" h="120">
                    <a:moveTo>
                      <a:pt x="40" y="66"/>
                    </a:moveTo>
                    <a:cubicBezTo>
                      <a:pt x="0" y="66"/>
                      <a:pt x="0" y="66"/>
                      <a:pt x="0" y="66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1" y="117"/>
                      <a:pt x="1" y="118"/>
                      <a:pt x="2" y="120"/>
                    </a:cubicBezTo>
                    <a:cubicBezTo>
                      <a:pt x="40" y="120"/>
                      <a:pt x="40" y="120"/>
                      <a:pt x="40" y="120"/>
                    </a:cubicBezTo>
                    <a:cubicBezTo>
                      <a:pt x="40" y="66"/>
                      <a:pt x="40" y="66"/>
                      <a:pt x="40" y="66"/>
                    </a:cubicBezTo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31" name="Rectangle 137"/>
              <p:cNvSpPr>
                <a:spLocks noChangeArrowheads="1"/>
              </p:cNvSpPr>
              <p:nvPr/>
            </p:nvSpPr>
            <p:spPr bwMode="auto">
              <a:xfrm>
                <a:off x="1025" y="2249"/>
                <a:ext cx="94" cy="38"/>
              </a:xfrm>
              <a:prstGeom prst="rect">
                <a:avLst/>
              </a:pr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32" name="Rectangle 138"/>
              <p:cNvSpPr>
                <a:spLocks noChangeArrowheads="1"/>
              </p:cNvSpPr>
              <p:nvPr/>
            </p:nvSpPr>
            <p:spPr bwMode="auto">
              <a:xfrm>
                <a:off x="1025" y="2249"/>
                <a:ext cx="94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33" name="Rectangle 139"/>
              <p:cNvSpPr>
                <a:spLocks noChangeArrowheads="1"/>
              </p:cNvSpPr>
              <p:nvPr/>
            </p:nvSpPr>
            <p:spPr bwMode="auto">
              <a:xfrm>
                <a:off x="1025" y="2287"/>
                <a:ext cx="94" cy="19"/>
              </a:xfrm>
              <a:prstGeom prst="rect">
                <a:avLst/>
              </a:pr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34" name="Rectangle 140"/>
              <p:cNvSpPr>
                <a:spLocks noChangeArrowheads="1"/>
              </p:cNvSpPr>
              <p:nvPr/>
            </p:nvSpPr>
            <p:spPr bwMode="auto">
              <a:xfrm>
                <a:off x="1025" y="2287"/>
                <a:ext cx="94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35" name="Rectangle 141"/>
              <p:cNvSpPr>
                <a:spLocks noChangeArrowheads="1"/>
              </p:cNvSpPr>
              <p:nvPr/>
            </p:nvSpPr>
            <p:spPr bwMode="auto">
              <a:xfrm>
                <a:off x="1025" y="2306"/>
                <a:ext cx="94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36" name="Rectangle 142"/>
              <p:cNvSpPr>
                <a:spLocks noChangeArrowheads="1"/>
              </p:cNvSpPr>
              <p:nvPr/>
            </p:nvSpPr>
            <p:spPr bwMode="auto">
              <a:xfrm>
                <a:off x="1025" y="2306"/>
                <a:ext cx="9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37" name="Freeform 143"/>
              <p:cNvSpPr>
                <a:spLocks/>
              </p:cNvSpPr>
              <p:nvPr/>
            </p:nvSpPr>
            <p:spPr bwMode="auto">
              <a:xfrm>
                <a:off x="968" y="2178"/>
                <a:ext cx="28" cy="71"/>
              </a:xfrm>
              <a:custGeom>
                <a:avLst/>
                <a:gdLst>
                  <a:gd name="T0" fmla="*/ 12 w 12"/>
                  <a:gd name="T1" fmla="*/ 0 h 30"/>
                  <a:gd name="T2" fmla="*/ 0 w 12"/>
                  <a:gd name="T3" fmla="*/ 0 h 30"/>
                  <a:gd name="T4" fmla="*/ 5 w 12"/>
                  <a:gd name="T5" fmla="*/ 30 h 30"/>
                  <a:gd name="T6" fmla="*/ 12 w 12"/>
                  <a:gd name="T7" fmla="*/ 30 h 30"/>
                  <a:gd name="T8" fmla="*/ 12 w 12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1"/>
                      <a:pt x="4" y="21"/>
                      <a:pt x="5" y="30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38" name="Freeform 144"/>
              <p:cNvSpPr>
                <a:spLocks/>
              </p:cNvSpPr>
              <p:nvPr/>
            </p:nvSpPr>
            <p:spPr bwMode="auto">
              <a:xfrm>
                <a:off x="980" y="2249"/>
                <a:ext cx="16" cy="38"/>
              </a:xfrm>
              <a:custGeom>
                <a:avLst/>
                <a:gdLst>
                  <a:gd name="T0" fmla="*/ 7 w 7"/>
                  <a:gd name="T1" fmla="*/ 0 h 16"/>
                  <a:gd name="T2" fmla="*/ 0 w 7"/>
                  <a:gd name="T3" fmla="*/ 0 h 16"/>
                  <a:gd name="T4" fmla="*/ 3 w 7"/>
                  <a:gd name="T5" fmla="*/ 16 h 16"/>
                  <a:gd name="T6" fmla="*/ 7 w 7"/>
                  <a:gd name="T7" fmla="*/ 16 h 16"/>
                  <a:gd name="T8" fmla="*/ 7 w 7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6">
                    <a:moveTo>
                      <a:pt x="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6"/>
                      <a:pt x="2" y="11"/>
                      <a:pt x="3" y="16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39" name="Freeform 145"/>
              <p:cNvSpPr>
                <a:spLocks/>
              </p:cNvSpPr>
              <p:nvPr/>
            </p:nvSpPr>
            <p:spPr bwMode="auto">
              <a:xfrm>
                <a:off x="987" y="2287"/>
                <a:ext cx="9" cy="19"/>
              </a:xfrm>
              <a:custGeom>
                <a:avLst/>
                <a:gdLst>
                  <a:gd name="T0" fmla="*/ 4 w 4"/>
                  <a:gd name="T1" fmla="*/ 0 h 8"/>
                  <a:gd name="T2" fmla="*/ 0 w 4"/>
                  <a:gd name="T3" fmla="*/ 0 h 8"/>
                  <a:gd name="T4" fmla="*/ 1 w 4"/>
                  <a:gd name="T5" fmla="*/ 8 h 8"/>
                  <a:gd name="T6" fmla="*/ 4 w 4"/>
                  <a:gd name="T7" fmla="*/ 8 h 8"/>
                  <a:gd name="T8" fmla="*/ 4 w 4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8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6"/>
                      <a:pt x="1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40" name="Freeform 146"/>
              <p:cNvSpPr>
                <a:spLocks/>
              </p:cNvSpPr>
              <p:nvPr/>
            </p:nvSpPr>
            <p:spPr bwMode="auto">
              <a:xfrm>
                <a:off x="994" y="2335"/>
                <a:ext cx="2" cy="16"/>
              </a:xfrm>
              <a:custGeom>
                <a:avLst/>
                <a:gdLst>
                  <a:gd name="T0" fmla="*/ 1 w 1"/>
                  <a:gd name="T1" fmla="*/ 0 h 7"/>
                  <a:gd name="T2" fmla="*/ 0 w 1"/>
                  <a:gd name="T3" fmla="*/ 0 h 7"/>
                  <a:gd name="T4" fmla="*/ 1 w 1"/>
                  <a:gd name="T5" fmla="*/ 7 h 7"/>
                  <a:gd name="T6" fmla="*/ 1 w 1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7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1" y="5"/>
                      <a:pt x="1" y="7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41" name="Freeform 147"/>
              <p:cNvSpPr>
                <a:spLocks/>
              </p:cNvSpPr>
              <p:nvPr/>
            </p:nvSpPr>
            <p:spPr bwMode="auto">
              <a:xfrm>
                <a:off x="989" y="2306"/>
                <a:ext cx="7" cy="29"/>
              </a:xfrm>
              <a:custGeom>
                <a:avLst/>
                <a:gdLst>
                  <a:gd name="T0" fmla="*/ 3 w 3"/>
                  <a:gd name="T1" fmla="*/ 0 h 12"/>
                  <a:gd name="T2" fmla="*/ 0 w 3"/>
                  <a:gd name="T3" fmla="*/ 0 h 12"/>
                  <a:gd name="T4" fmla="*/ 2 w 3"/>
                  <a:gd name="T5" fmla="*/ 12 h 12"/>
                  <a:gd name="T6" fmla="*/ 3 w 3"/>
                  <a:gd name="T7" fmla="*/ 12 h 12"/>
                  <a:gd name="T8" fmla="*/ 3 w 3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2">
                    <a:moveTo>
                      <a:pt x="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4"/>
                      <a:pt x="1" y="8"/>
                      <a:pt x="2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42" name="Rectangle 148"/>
              <p:cNvSpPr>
                <a:spLocks noChangeArrowheads="1"/>
              </p:cNvSpPr>
              <p:nvPr/>
            </p:nvSpPr>
            <p:spPr bwMode="auto">
              <a:xfrm>
                <a:off x="996" y="2178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43" name="Rectangle 149"/>
              <p:cNvSpPr>
                <a:spLocks noChangeArrowheads="1"/>
              </p:cNvSpPr>
              <p:nvPr/>
            </p:nvSpPr>
            <p:spPr bwMode="auto">
              <a:xfrm>
                <a:off x="996" y="2178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44" name="Rectangle 150"/>
              <p:cNvSpPr>
                <a:spLocks noChangeArrowheads="1"/>
              </p:cNvSpPr>
              <p:nvPr/>
            </p:nvSpPr>
            <p:spPr bwMode="auto">
              <a:xfrm>
                <a:off x="996" y="2249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45" name="Rectangle 151"/>
              <p:cNvSpPr>
                <a:spLocks noChangeArrowheads="1"/>
              </p:cNvSpPr>
              <p:nvPr/>
            </p:nvSpPr>
            <p:spPr bwMode="auto">
              <a:xfrm>
                <a:off x="996" y="2249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46" name="Rectangle 152"/>
              <p:cNvSpPr>
                <a:spLocks noChangeArrowheads="1"/>
              </p:cNvSpPr>
              <p:nvPr/>
            </p:nvSpPr>
            <p:spPr bwMode="auto">
              <a:xfrm>
                <a:off x="996" y="2287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47" name="Rectangle 153"/>
              <p:cNvSpPr>
                <a:spLocks noChangeArrowheads="1"/>
              </p:cNvSpPr>
              <p:nvPr/>
            </p:nvSpPr>
            <p:spPr bwMode="auto">
              <a:xfrm>
                <a:off x="996" y="2287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48" name="Freeform 154"/>
              <p:cNvSpPr>
                <a:spLocks/>
              </p:cNvSpPr>
              <p:nvPr/>
            </p:nvSpPr>
            <p:spPr bwMode="auto">
              <a:xfrm>
                <a:off x="996" y="2335"/>
                <a:ext cx="29" cy="118"/>
              </a:xfrm>
              <a:custGeom>
                <a:avLst/>
                <a:gdLst>
                  <a:gd name="T0" fmla="*/ 12 w 12"/>
                  <a:gd name="T1" fmla="*/ 0 h 50"/>
                  <a:gd name="T2" fmla="*/ 0 w 12"/>
                  <a:gd name="T3" fmla="*/ 0 h 50"/>
                  <a:gd name="T4" fmla="*/ 0 w 12"/>
                  <a:gd name="T5" fmla="*/ 7 h 50"/>
                  <a:gd name="T6" fmla="*/ 3 w 12"/>
                  <a:gd name="T7" fmla="*/ 27 h 50"/>
                  <a:gd name="T8" fmla="*/ 12 w 12"/>
                  <a:gd name="T9" fmla="*/ 50 h 50"/>
                  <a:gd name="T10" fmla="*/ 12 w 12"/>
                  <a:gd name="T11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50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2" y="20"/>
                      <a:pt x="3" y="27"/>
                      <a:pt x="3" y="27"/>
                    </a:cubicBezTo>
                    <a:cubicBezTo>
                      <a:pt x="3" y="27"/>
                      <a:pt x="6" y="37"/>
                      <a:pt x="12" y="50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49" name="Rectangle 155"/>
              <p:cNvSpPr>
                <a:spLocks noChangeArrowheads="1"/>
              </p:cNvSpPr>
              <p:nvPr/>
            </p:nvSpPr>
            <p:spPr bwMode="auto">
              <a:xfrm>
                <a:off x="996" y="2306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50" name="Rectangle 156"/>
              <p:cNvSpPr>
                <a:spLocks noChangeArrowheads="1"/>
              </p:cNvSpPr>
              <p:nvPr/>
            </p:nvSpPr>
            <p:spPr bwMode="auto">
              <a:xfrm>
                <a:off x="996" y="2306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51" name="Freeform 157"/>
              <p:cNvSpPr>
                <a:spLocks noEditPoints="1"/>
              </p:cNvSpPr>
              <p:nvPr/>
            </p:nvSpPr>
            <p:spPr bwMode="auto">
              <a:xfrm>
                <a:off x="1119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52" name="Freeform 158"/>
              <p:cNvSpPr>
                <a:spLocks noEditPoints="1"/>
              </p:cNvSpPr>
              <p:nvPr/>
            </p:nvSpPr>
            <p:spPr bwMode="auto">
              <a:xfrm>
                <a:off x="1119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53" name="Freeform 159"/>
              <p:cNvSpPr>
                <a:spLocks noEditPoints="1"/>
              </p:cNvSpPr>
              <p:nvPr/>
            </p:nvSpPr>
            <p:spPr bwMode="auto">
              <a:xfrm>
                <a:off x="1119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54" name="Freeform 160"/>
              <p:cNvSpPr>
                <a:spLocks noEditPoints="1"/>
              </p:cNvSpPr>
              <p:nvPr/>
            </p:nvSpPr>
            <p:spPr bwMode="auto">
              <a:xfrm>
                <a:off x="1119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55" name="Freeform 161"/>
              <p:cNvSpPr>
                <a:spLocks noEditPoints="1"/>
              </p:cNvSpPr>
              <p:nvPr/>
            </p:nvSpPr>
            <p:spPr bwMode="auto">
              <a:xfrm>
                <a:off x="1119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56" name="Freeform 162"/>
              <p:cNvSpPr>
                <a:spLocks noEditPoints="1"/>
              </p:cNvSpPr>
              <p:nvPr/>
            </p:nvSpPr>
            <p:spPr bwMode="auto">
              <a:xfrm>
                <a:off x="1119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57" name="Freeform 163"/>
              <p:cNvSpPr>
                <a:spLocks noEditPoints="1"/>
              </p:cNvSpPr>
              <p:nvPr/>
            </p:nvSpPr>
            <p:spPr bwMode="auto">
              <a:xfrm>
                <a:off x="1119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58" name="Freeform 164"/>
              <p:cNvSpPr>
                <a:spLocks noEditPoints="1"/>
              </p:cNvSpPr>
              <p:nvPr/>
            </p:nvSpPr>
            <p:spPr bwMode="auto">
              <a:xfrm>
                <a:off x="1119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59" name="Rectangle 165"/>
              <p:cNvSpPr>
                <a:spLocks noChangeArrowheads="1"/>
              </p:cNvSpPr>
              <p:nvPr/>
            </p:nvSpPr>
            <p:spPr bwMode="auto">
              <a:xfrm>
                <a:off x="1190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60" name="Rectangle 166"/>
              <p:cNvSpPr>
                <a:spLocks noChangeArrowheads="1"/>
              </p:cNvSpPr>
              <p:nvPr/>
            </p:nvSpPr>
            <p:spPr bwMode="auto">
              <a:xfrm>
                <a:off x="1190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61" name="Rectangle 167"/>
              <p:cNvSpPr>
                <a:spLocks noChangeArrowheads="1"/>
              </p:cNvSpPr>
              <p:nvPr/>
            </p:nvSpPr>
            <p:spPr bwMode="auto">
              <a:xfrm>
                <a:off x="1190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62" name="Rectangle 168"/>
              <p:cNvSpPr>
                <a:spLocks noChangeArrowheads="1"/>
              </p:cNvSpPr>
              <p:nvPr/>
            </p:nvSpPr>
            <p:spPr bwMode="auto">
              <a:xfrm>
                <a:off x="1190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63" name="Rectangle 169"/>
              <p:cNvSpPr>
                <a:spLocks noChangeArrowheads="1"/>
              </p:cNvSpPr>
              <p:nvPr/>
            </p:nvSpPr>
            <p:spPr bwMode="auto">
              <a:xfrm>
                <a:off x="1190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64" name="Rectangle 170"/>
              <p:cNvSpPr>
                <a:spLocks noChangeArrowheads="1"/>
              </p:cNvSpPr>
              <p:nvPr/>
            </p:nvSpPr>
            <p:spPr bwMode="auto">
              <a:xfrm>
                <a:off x="1190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65" name="Rectangle 171"/>
              <p:cNvSpPr>
                <a:spLocks noChangeArrowheads="1"/>
              </p:cNvSpPr>
              <p:nvPr/>
            </p:nvSpPr>
            <p:spPr bwMode="auto">
              <a:xfrm>
                <a:off x="1190" y="2335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66" name="Rectangle 172"/>
              <p:cNvSpPr>
                <a:spLocks noChangeArrowheads="1"/>
              </p:cNvSpPr>
              <p:nvPr/>
            </p:nvSpPr>
            <p:spPr bwMode="auto">
              <a:xfrm>
                <a:off x="1190" y="2335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67" name="Rectangle 173"/>
              <p:cNvSpPr>
                <a:spLocks noChangeArrowheads="1"/>
              </p:cNvSpPr>
              <p:nvPr/>
            </p:nvSpPr>
            <p:spPr bwMode="auto">
              <a:xfrm>
                <a:off x="1190" y="2306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68" name="Rectangle 174"/>
              <p:cNvSpPr>
                <a:spLocks noChangeArrowheads="1"/>
              </p:cNvSpPr>
              <p:nvPr/>
            </p:nvSpPr>
            <p:spPr bwMode="auto">
              <a:xfrm>
                <a:off x="1190" y="2306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69" name="Rectangle 175"/>
              <p:cNvSpPr>
                <a:spLocks noChangeArrowheads="1"/>
              </p:cNvSpPr>
              <p:nvPr/>
            </p:nvSpPr>
            <p:spPr bwMode="auto">
              <a:xfrm>
                <a:off x="1280" y="2178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70" name="Rectangle 176"/>
              <p:cNvSpPr>
                <a:spLocks noChangeArrowheads="1"/>
              </p:cNvSpPr>
              <p:nvPr/>
            </p:nvSpPr>
            <p:spPr bwMode="auto">
              <a:xfrm>
                <a:off x="1280" y="2178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71" name="Rectangle 177"/>
              <p:cNvSpPr>
                <a:spLocks noChangeArrowheads="1"/>
              </p:cNvSpPr>
              <p:nvPr/>
            </p:nvSpPr>
            <p:spPr bwMode="auto">
              <a:xfrm>
                <a:off x="1280" y="2249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72" name="Rectangle 178"/>
              <p:cNvSpPr>
                <a:spLocks noChangeArrowheads="1"/>
              </p:cNvSpPr>
              <p:nvPr/>
            </p:nvSpPr>
            <p:spPr bwMode="auto">
              <a:xfrm>
                <a:off x="1280" y="2249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73" name="Rectangle 179"/>
              <p:cNvSpPr>
                <a:spLocks noChangeArrowheads="1"/>
              </p:cNvSpPr>
              <p:nvPr/>
            </p:nvSpPr>
            <p:spPr bwMode="auto">
              <a:xfrm>
                <a:off x="1280" y="2287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74" name="Rectangle 180"/>
              <p:cNvSpPr>
                <a:spLocks noChangeArrowheads="1"/>
              </p:cNvSpPr>
              <p:nvPr/>
            </p:nvSpPr>
            <p:spPr bwMode="auto">
              <a:xfrm>
                <a:off x="1280" y="2287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75" name="Rectangle 181"/>
              <p:cNvSpPr>
                <a:spLocks noChangeArrowheads="1"/>
              </p:cNvSpPr>
              <p:nvPr/>
            </p:nvSpPr>
            <p:spPr bwMode="auto">
              <a:xfrm>
                <a:off x="1280" y="2335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76" name="Rectangle 182"/>
              <p:cNvSpPr>
                <a:spLocks noChangeArrowheads="1"/>
              </p:cNvSpPr>
              <p:nvPr/>
            </p:nvSpPr>
            <p:spPr bwMode="auto">
              <a:xfrm>
                <a:off x="1280" y="2335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77" name="Rectangle 183"/>
              <p:cNvSpPr>
                <a:spLocks noChangeArrowheads="1"/>
              </p:cNvSpPr>
              <p:nvPr/>
            </p:nvSpPr>
            <p:spPr bwMode="auto">
              <a:xfrm>
                <a:off x="1280" y="2306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78" name="Rectangle 184"/>
              <p:cNvSpPr>
                <a:spLocks noChangeArrowheads="1"/>
              </p:cNvSpPr>
              <p:nvPr/>
            </p:nvSpPr>
            <p:spPr bwMode="auto">
              <a:xfrm>
                <a:off x="1280" y="2306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79" name="Freeform 185"/>
              <p:cNvSpPr>
                <a:spLocks noEditPoints="1"/>
              </p:cNvSpPr>
              <p:nvPr/>
            </p:nvSpPr>
            <p:spPr bwMode="auto">
              <a:xfrm>
                <a:off x="1403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80" name="Freeform 186"/>
              <p:cNvSpPr>
                <a:spLocks noEditPoints="1"/>
              </p:cNvSpPr>
              <p:nvPr/>
            </p:nvSpPr>
            <p:spPr bwMode="auto">
              <a:xfrm>
                <a:off x="1403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81" name="Freeform 187"/>
              <p:cNvSpPr>
                <a:spLocks noEditPoints="1"/>
              </p:cNvSpPr>
              <p:nvPr/>
            </p:nvSpPr>
            <p:spPr bwMode="auto">
              <a:xfrm>
                <a:off x="1403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82" name="Freeform 188"/>
              <p:cNvSpPr>
                <a:spLocks noEditPoints="1"/>
              </p:cNvSpPr>
              <p:nvPr/>
            </p:nvSpPr>
            <p:spPr bwMode="auto">
              <a:xfrm>
                <a:off x="1403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83" name="Freeform 189"/>
              <p:cNvSpPr>
                <a:spLocks noEditPoints="1"/>
              </p:cNvSpPr>
              <p:nvPr/>
            </p:nvSpPr>
            <p:spPr bwMode="auto">
              <a:xfrm>
                <a:off x="1403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84" name="Freeform 190"/>
              <p:cNvSpPr>
                <a:spLocks noEditPoints="1"/>
              </p:cNvSpPr>
              <p:nvPr/>
            </p:nvSpPr>
            <p:spPr bwMode="auto">
              <a:xfrm>
                <a:off x="1403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85" name="Freeform 191"/>
              <p:cNvSpPr>
                <a:spLocks noEditPoints="1"/>
              </p:cNvSpPr>
              <p:nvPr/>
            </p:nvSpPr>
            <p:spPr bwMode="auto">
              <a:xfrm>
                <a:off x="1403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86" name="Freeform 192"/>
              <p:cNvSpPr>
                <a:spLocks noEditPoints="1"/>
              </p:cNvSpPr>
              <p:nvPr/>
            </p:nvSpPr>
            <p:spPr bwMode="auto">
              <a:xfrm>
                <a:off x="1403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87" name="Rectangle 193"/>
              <p:cNvSpPr>
                <a:spLocks noChangeArrowheads="1"/>
              </p:cNvSpPr>
              <p:nvPr/>
            </p:nvSpPr>
            <p:spPr bwMode="auto">
              <a:xfrm>
                <a:off x="1474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88" name="Rectangle 194"/>
              <p:cNvSpPr>
                <a:spLocks noChangeArrowheads="1"/>
              </p:cNvSpPr>
              <p:nvPr/>
            </p:nvSpPr>
            <p:spPr bwMode="auto">
              <a:xfrm>
                <a:off x="1474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89" name="Rectangle 195"/>
              <p:cNvSpPr>
                <a:spLocks noChangeArrowheads="1"/>
              </p:cNvSpPr>
              <p:nvPr/>
            </p:nvSpPr>
            <p:spPr bwMode="auto">
              <a:xfrm>
                <a:off x="1474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90" name="Rectangle 196"/>
              <p:cNvSpPr>
                <a:spLocks noChangeArrowheads="1"/>
              </p:cNvSpPr>
              <p:nvPr/>
            </p:nvSpPr>
            <p:spPr bwMode="auto">
              <a:xfrm>
                <a:off x="1474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91" name="Rectangle 197"/>
              <p:cNvSpPr>
                <a:spLocks noChangeArrowheads="1"/>
              </p:cNvSpPr>
              <p:nvPr/>
            </p:nvSpPr>
            <p:spPr bwMode="auto">
              <a:xfrm>
                <a:off x="1474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92" name="Rectangle 198"/>
              <p:cNvSpPr>
                <a:spLocks noChangeArrowheads="1"/>
              </p:cNvSpPr>
              <p:nvPr/>
            </p:nvSpPr>
            <p:spPr bwMode="auto">
              <a:xfrm>
                <a:off x="1474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93" name="Rectangle 199"/>
              <p:cNvSpPr>
                <a:spLocks noChangeArrowheads="1"/>
              </p:cNvSpPr>
              <p:nvPr/>
            </p:nvSpPr>
            <p:spPr bwMode="auto">
              <a:xfrm>
                <a:off x="1474" y="2335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94" name="Rectangle 200"/>
              <p:cNvSpPr>
                <a:spLocks noChangeArrowheads="1"/>
              </p:cNvSpPr>
              <p:nvPr/>
            </p:nvSpPr>
            <p:spPr bwMode="auto">
              <a:xfrm>
                <a:off x="1474" y="2335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95" name="Rectangle 201"/>
              <p:cNvSpPr>
                <a:spLocks noChangeArrowheads="1"/>
              </p:cNvSpPr>
              <p:nvPr/>
            </p:nvSpPr>
            <p:spPr bwMode="auto">
              <a:xfrm>
                <a:off x="1474" y="2306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96" name="Rectangle 202"/>
              <p:cNvSpPr>
                <a:spLocks noChangeArrowheads="1"/>
              </p:cNvSpPr>
              <p:nvPr/>
            </p:nvSpPr>
            <p:spPr bwMode="auto">
              <a:xfrm>
                <a:off x="1474" y="2306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97" name="Rectangle 203"/>
              <p:cNvSpPr>
                <a:spLocks noChangeArrowheads="1"/>
              </p:cNvSpPr>
              <p:nvPr/>
            </p:nvSpPr>
            <p:spPr bwMode="auto">
              <a:xfrm>
                <a:off x="1564" y="2178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98" name="Rectangle 204"/>
              <p:cNvSpPr>
                <a:spLocks noChangeArrowheads="1"/>
              </p:cNvSpPr>
              <p:nvPr/>
            </p:nvSpPr>
            <p:spPr bwMode="auto">
              <a:xfrm>
                <a:off x="1564" y="2178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</p:grpSp>
        <p:grpSp>
          <p:nvGrpSpPr>
            <p:cNvPr id="5" name="Group 406"/>
            <p:cNvGrpSpPr>
              <a:grpSpLocks/>
            </p:cNvGrpSpPr>
            <p:nvPr/>
          </p:nvGrpSpPr>
          <p:grpSpPr bwMode="auto">
            <a:xfrm>
              <a:off x="2482850" y="3457575"/>
              <a:ext cx="3351213" cy="452438"/>
              <a:chOff x="1564" y="2178"/>
              <a:chExt cx="2111" cy="285"/>
            </a:xfrm>
          </p:grpSpPr>
          <p:sp>
            <p:nvSpPr>
              <p:cNvPr id="2099" name="Rectangle 206"/>
              <p:cNvSpPr>
                <a:spLocks noChangeArrowheads="1"/>
              </p:cNvSpPr>
              <p:nvPr/>
            </p:nvSpPr>
            <p:spPr bwMode="auto">
              <a:xfrm>
                <a:off x="1564" y="2249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00" name="Rectangle 207"/>
              <p:cNvSpPr>
                <a:spLocks noChangeArrowheads="1"/>
              </p:cNvSpPr>
              <p:nvPr/>
            </p:nvSpPr>
            <p:spPr bwMode="auto">
              <a:xfrm>
                <a:off x="1564" y="2249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01" name="Rectangle 208"/>
              <p:cNvSpPr>
                <a:spLocks noChangeArrowheads="1"/>
              </p:cNvSpPr>
              <p:nvPr/>
            </p:nvSpPr>
            <p:spPr bwMode="auto">
              <a:xfrm>
                <a:off x="1564" y="2287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02" name="Rectangle 209"/>
              <p:cNvSpPr>
                <a:spLocks noChangeArrowheads="1"/>
              </p:cNvSpPr>
              <p:nvPr/>
            </p:nvSpPr>
            <p:spPr bwMode="auto">
              <a:xfrm>
                <a:off x="1564" y="2287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03" name="Rectangle 210"/>
              <p:cNvSpPr>
                <a:spLocks noChangeArrowheads="1"/>
              </p:cNvSpPr>
              <p:nvPr/>
            </p:nvSpPr>
            <p:spPr bwMode="auto">
              <a:xfrm>
                <a:off x="1564" y="2335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04" name="Rectangle 211"/>
              <p:cNvSpPr>
                <a:spLocks noChangeArrowheads="1"/>
              </p:cNvSpPr>
              <p:nvPr/>
            </p:nvSpPr>
            <p:spPr bwMode="auto">
              <a:xfrm>
                <a:off x="1564" y="2335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05" name="Rectangle 212"/>
              <p:cNvSpPr>
                <a:spLocks noChangeArrowheads="1"/>
              </p:cNvSpPr>
              <p:nvPr/>
            </p:nvSpPr>
            <p:spPr bwMode="auto">
              <a:xfrm>
                <a:off x="1564" y="2306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06" name="Rectangle 213"/>
              <p:cNvSpPr>
                <a:spLocks noChangeArrowheads="1"/>
              </p:cNvSpPr>
              <p:nvPr/>
            </p:nvSpPr>
            <p:spPr bwMode="auto">
              <a:xfrm>
                <a:off x="1564" y="2306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07" name="Freeform 214"/>
              <p:cNvSpPr>
                <a:spLocks noEditPoints="1"/>
              </p:cNvSpPr>
              <p:nvPr/>
            </p:nvSpPr>
            <p:spPr bwMode="auto">
              <a:xfrm>
                <a:off x="1687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08" name="Freeform 215"/>
              <p:cNvSpPr>
                <a:spLocks noEditPoints="1"/>
              </p:cNvSpPr>
              <p:nvPr/>
            </p:nvSpPr>
            <p:spPr bwMode="auto">
              <a:xfrm>
                <a:off x="1687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09" name="Freeform 216"/>
              <p:cNvSpPr>
                <a:spLocks noEditPoints="1"/>
              </p:cNvSpPr>
              <p:nvPr/>
            </p:nvSpPr>
            <p:spPr bwMode="auto">
              <a:xfrm>
                <a:off x="1687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10" name="Freeform 217"/>
              <p:cNvSpPr>
                <a:spLocks noEditPoints="1"/>
              </p:cNvSpPr>
              <p:nvPr/>
            </p:nvSpPr>
            <p:spPr bwMode="auto">
              <a:xfrm>
                <a:off x="1687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11" name="Freeform 218"/>
              <p:cNvSpPr>
                <a:spLocks noEditPoints="1"/>
              </p:cNvSpPr>
              <p:nvPr/>
            </p:nvSpPr>
            <p:spPr bwMode="auto">
              <a:xfrm>
                <a:off x="1687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12" name="Freeform 219"/>
              <p:cNvSpPr>
                <a:spLocks noEditPoints="1"/>
              </p:cNvSpPr>
              <p:nvPr/>
            </p:nvSpPr>
            <p:spPr bwMode="auto">
              <a:xfrm>
                <a:off x="1687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13" name="Freeform 220"/>
              <p:cNvSpPr>
                <a:spLocks noEditPoints="1"/>
              </p:cNvSpPr>
              <p:nvPr/>
            </p:nvSpPr>
            <p:spPr bwMode="auto">
              <a:xfrm>
                <a:off x="1687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14" name="Freeform 221"/>
              <p:cNvSpPr>
                <a:spLocks noEditPoints="1"/>
              </p:cNvSpPr>
              <p:nvPr/>
            </p:nvSpPr>
            <p:spPr bwMode="auto">
              <a:xfrm>
                <a:off x="1687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15" name="Rectangle 222"/>
              <p:cNvSpPr>
                <a:spLocks noChangeArrowheads="1"/>
              </p:cNvSpPr>
              <p:nvPr/>
            </p:nvSpPr>
            <p:spPr bwMode="auto">
              <a:xfrm>
                <a:off x="1758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16" name="Rectangle 223"/>
              <p:cNvSpPr>
                <a:spLocks noChangeArrowheads="1"/>
              </p:cNvSpPr>
              <p:nvPr/>
            </p:nvSpPr>
            <p:spPr bwMode="auto">
              <a:xfrm>
                <a:off x="1758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17" name="Rectangle 224"/>
              <p:cNvSpPr>
                <a:spLocks noChangeArrowheads="1"/>
              </p:cNvSpPr>
              <p:nvPr/>
            </p:nvSpPr>
            <p:spPr bwMode="auto">
              <a:xfrm>
                <a:off x="1758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18" name="Rectangle 225"/>
              <p:cNvSpPr>
                <a:spLocks noChangeArrowheads="1"/>
              </p:cNvSpPr>
              <p:nvPr/>
            </p:nvSpPr>
            <p:spPr bwMode="auto">
              <a:xfrm>
                <a:off x="1758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19" name="Rectangle 226"/>
              <p:cNvSpPr>
                <a:spLocks noChangeArrowheads="1"/>
              </p:cNvSpPr>
              <p:nvPr/>
            </p:nvSpPr>
            <p:spPr bwMode="auto">
              <a:xfrm>
                <a:off x="1758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20" name="Rectangle 227"/>
              <p:cNvSpPr>
                <a:spLocks noChangeArrowheads="1"/>
              </p:cNvSpPr>
              <p:nvPr/>
            </p:nvSpPr>
            <p:spPr bwMode="auto">
              <a:xfrm>
                <a:off x="1758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21" name="Rectangle 228"/>
              <p:cNvSpPr>
                <a:spLocks noChangeArrowheads="1"/>
              </p:cNvSpPr>
              <p:nvPr/>
            </p:nvSpPr>
            <p:spPr bwMode="auto">
              <a:xfrm>
                <a:off x="1758" y="2335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22" name="Rectangle 229"/>
              <p:cNvSpPr>
                <a:spLocks noChangeArrowheads="1"/>
              </p:cNvSpPr>
              <p:nvPr/>
            </p:nvSpPr>
            <p:spPr bwMode="auto">
              <a:xfrm>
                <a:off x="1758" y="2335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23" name="Rectangle 230"/>
              <p:cNvSpPr>
                <a:spLocks noChangeArrowheads="1"/>
              </p:cNvSpPr>
              <p:nvPr/>
            </p:nvSpPr>
            <p:spPr bwMode="auto">
              <a:xfrm>
                <a:off x="1758" y="2306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24" name="Rectangle 231"/>
              <p:cNvSpPr>
                <a:spLocks noChangeArrowheads="1"/>
              </p:cNvSpPr>
              <p:nvPr/>
            </p:nvSpPr>
            <p:spPr bwMode="auto">
              <a:xfrm>
                <a:off x="1758" y="2306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25" name="Rectangle 232"/>
              <p:cNvSpPr>
                <a:spLocks noChangeArrowheads="1"/>
              </p:cNvSpPr>
              <p:nvPr/>
            </p:nvSpPr>
            <p:spPr bwMode="auto">
              <a:xfrm>
                <a:off x="1848" y="2178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26" name="Rectangle 233"/>
              <p:cNvSpPr>
                <a:spLocks noChangeArrowheads="1"/>
              </p:cNvSpPr>
              <p:nvPr/>
            </p:nvSpPr>
            <p:spPr bwMode="auto">
              <a:xfrm>
                <a:off x="1848" y="2178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27" name="Rectangle 234"/>
              <p:cNvSpPr>
                <a:spLocks noChangeArrowheads="1"/>
              </p:cNvSpPr>
              <p:nvPr/>
            </p:nvSpPr>
            <p:spPr bwMode="auto">
              <a:xfrm>
                <a:off x="1848" y="2249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28" name="Rectangle 235"/>
              <p:cNvSpPr>
                <a:spLocks noChangeArrowheads="1"/>
              </p:cNvSpPr>
              <p:nvPr/>
            </p:nvSpPr>
            <p:spPr bwMode="auto">
              <a:xfrm>
                <a:off x="1848" y="2249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29" name="Rectangle 236"/>
              <p:cNvSpPr>
                <a:spLocks noChangeArrowheads="1"/>
              </p:cNvSpPr>
              <p:nvPr/>
            </p:nvSpPr>
            <p:spPr bwMode="auto">
              <a:xfrm>
                <a:off x="1848" y="2287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30" name="Rectangle 237"/>
              <p:cNvSpPr>
                <a:spLocks noChangeArrowheads="1"/>
              </p:cNvSpPr>
              <p:nvPr/>
            </p:nvSpPr>
            <p:spPr bwMode="auto">
              <a:xfrm>
                <a:off x="1848" y="2287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31" name="Rectangle 238"/>
              <p:cNvSpPr>
                <a:spLocks noChangeArrowheads="1"/>
              </p:cNvSpPr>
              <p:nvPr/>
            </p:nvSpPr>
            <p:spPr bwMode="auto">
              <a:xfrm>
                <a:off x="1848" y="2335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32" name="Rectangle 239"/>
              <p:cNvSpPr>
                <a:spLocks noChangeArrowheads="1"/>
              </p:cNvSpPr>
              <p:nvPr/>
            </p:nvSpPr>
            <p:spPr bwMode="auto">
              <a:xfrm>
                <a:off x="1848" y="2335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33" name="Rectangle 240"/>
              <p:cNvSpPr>
                <a:spLocks noChangeArrowheads="1"/>
              </p:cNvSpPr>
              <p:nvPr/>
            </p:nvSpPr>
            <p:spPr bwMode="auto">
              <a:xfrm>
                <a:off x="1848" y="2306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34" name="Rectangle 241"/>
              <p:cNvSpPr>
                <a:spLocks noChangeArrowheads="1"/>
              </p:cNvSpPr>
              <p:nvPr/>
            </p:nvSpPr>
            <p:spPr bwMode="auto">
              <a:xfrm>
                <a:off x="1848" y="2306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35" name="Freeform 242"/>
              <p:cNvSpPr>
                <a:spLocks noEditPoints="1"/>
              </p:cNvSpPr>
              <p:nvPr/>
            </p:nvSpPr>
            <p:spPr bwMode="auto">
              <a:xfrm>
                <a:off x="1971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36" name="Freeform 243"/>
              <p:cNvSpPr>
                <a:spLocks noEditPoints="1"/>
              </p:cNvSpPr>
              <p:nvPr/>
            </p:nvSpPr>
            <p:spPr bwMode="auto">
              <a:xfrm>
                <a:off x="1971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37" name="Freeform 244"/>
              <p:cNvSpPr>
                <a:spLocks noEditPoints="1"/>
              </p:cNvSpPr>
              <p:nvPr/>
            </p:nvSpPr>
            <p:spPr bwMode="auto">
              <a:xfrm>
                <a:off x="1971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38" name="Freeform 245"/>
              <p:cNvSpPr>
                <a:spLocks noEditPoints="1"/>
              </p:cNvSpPr>
              <p:nvPr/>
            </p:nvSpPr>
            <p:spPr bwMode="auto">
              <a:xfrm>
                <a:off x="1971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39" name="Freeform 246"/>
              <p:cNvSpPr>
                <a:spLocks noEditPoints="1"/>
              </p:cNvSpPr>
              <p:nvPr/>
            </p:nvSpPr>
            <p:spPr bwMode="auto">
              <a:xfrm>
                <a:off x="1971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40" name="Freeform 247"/>
              <p:cNvSpPr>
                <a:spLocks noEditPoints="1"/>
              </p:cNvSpPr>
              <p:nvPr/>
            </p:nvSpPr>
            <p:spPr bwMode="auto">
              <a:xfrm>
                <a:off x="1971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41" name="Freeform 248"/>
              <p:cNvSpPr>
                <a:spLocks noEditPoints="1"/>
              </p:cNvSpPr>
              <p:nvPr/>
            </p:nvSpPr>
            <p:spPr bwMode="auto">
              <a:xfrm>
                <a:off x="1971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42" name="Freeform 249"/>
              <p:cNvSpPr>
                <a:spLocks noEditPoints="1"/>
              </p:cNvSpPr>
              <p:nvPr/>
            </p:nvSpPr>
            <p:spPr bwMode="auto">
              <a:xfrm>
                <a:off x="1971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43" name="Rectangle 250"/>
              <p:cNvSpPr>
                <a:spLocks noChangeArrowheads="1"/>
              </p:cNvSpPr>
              <p:nvPr/>
            </p:nvSpPr>
            <p:spPr bwMode="auto">
              <a:xfrm>
                <a:off x="2042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44" name="Rectangle 251"/>
              <p:cNvSpPr>
                <a:spLocks noChangeArrowheads="1"/>
              </p:cNvSpPr>
              <p:nvPr/>
            </p:nvSpPr>
            <p:spPr bwMode="auto">
              <a:xfrm>
                <a:off x="2042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45" name="Rectangle 252"/>
              <p:cNvSpPr>
                <a:spLocks noChangeArrowheads="1"/>
              </p:cNvSpPr>
              <p:nvPr/>
            </p:nvSpPr>
            <p:spPr bwMode="auto">
              <a:xfrm>
                <a:off x="2042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46" name="Rectangle 253"/>
              <p:cNvSpPr>
                <a:spLocks noChangeArrowheads="1"/>
              </p:cNvSpPr>
              <p:nvPr/>
            </p:nvSpPr>
            <p:spPr bwMode="auto">
              <a:xfrm>
                <a:off x="2042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47" name="Rectangle 254"/>
              <p:cNvSpPr>
                <a:spLocks noChangeArrowheads="1"/>
              </p:cNvSpPr>
              <p:nvPr/>
            </p:nvSpPr>
            <p:spPr bwMode="auto">
              <a:xfrm>
                <a:off x="2042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48" name="Rectangle 255"/>
              <p:cNvSpPr>
                <a:spLocks noChangeArrowheads="1"/>
              </p:cNvSpPr>
              <p:nvPr/>
            </p:nvSpPr>
            <p:spPr bwMode="auto">
              <a:xfrm>
                <a:off x="2042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49" name="Rectangle 256"/>
              <p:cNvSpPr>
                <a:spLocks noChangeArrowheads="1"/>
              </p:cNvSpPr>
              <p:nvPr/>
            </p:nvSpPr>
            <p:spPr bwMode="auto">
              <a:xfrm>
                <a:off x="2042" y="2335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50" name="Rectangle 257"/>
              <p:cNvSpPr>
                <a:spLocks noChangeArrowheads="1"/>
              </p:cNvSpPr>
              <p:nvPr/>
            </p:nvSpPr>
            <p:spPr bwMode="auto">
              <a:xfrm>
                <a:off x="2042" y="2335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51" name="Rectangle 258"/>
              <p:cNvSpPr>
                <a:spLocks noChangeArrowheads="1"/>
              </p:cNvSpPr>
              <p:nvPr/>
            </p:nvSpPr>
            <p:spPr bwMode="auto">
              <a:xfrm>
                <a:off x="2042" y="2306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52" name="Rectangle 259"/>
              <p:cNvSpPr>
                <a:spLocks noChangeArrowheads="1"/>
              </p:cNvSpPr>
              <p:nvPr/>
            </p:nvSpPr>
            <p:spPr bwMode="auto">
              <a:xfrm>
                <a:off x="2042" y="2306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53" name="Rectangle 260"/>
              <p:cNvSpPr>
                <a:spLocks noChangeArrowheads="1"/>
              </p:cNvSpPr>
              <p:nvPr/>
            </p:nvSpPr>
            <p:spPr bwMode="auto">
              <a:xfrm>
                <a:off x="2132" y="2178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54" name="Rectangle 261"/>
              <p:cNvSpPr>
                <a:spLocks noChangeArrowheads="1"/>
              </p:cNvSpPr>
              <p:nvPr/>
            </p:nvSpPr>
            <p:spPr bwMode="auto">
              <a:xfrm>
                <a:off x="2132" y="2178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55" name="Rectangle 262"/>
              <p:cNvSpPr>
                <a:spLocks noChangeArrowheads="1"/>
              </p:cNvSpPr>
              <p:nvPr/>
            </p:nvSpPr>
            <p:spPr bwMode="auto">
              <a:xfrm>
                <a:off x="2132" y="2249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56" name="Rectangle 263"/>
              <p:cNvSpPr>
                <a:spLocks noChangeArrowheads="1"/>
              </p:cNvSpPr>
              <p:nvPr/>
            </p:nvSpPr>
            <p:spPr bwMode="auto">
              <a:xfrm>
                <a:off x="2132" y="2249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57" name="Rectangle 264"/>
              <p:cNvSpPr>
                <a:spLocks noChangeArrowheads="1"/>
              </p:cNvSpPr>
              <p:nvPr/>
            </p:nvSpPr>
            <p:spPr bwMode="auto">
              <a:xfrm>
                <a:off x="2132" y="2287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58" name="Rectangle 265"/>
              <p:cNvSpPr>
                <a:spLocks noChangeArrowheads="1"/>
              </p:cNvSpPr>
              <p:nvPr/>
            </p:nvSpPr>
            <p:spPr bwMode="auto">
              <a:xfrm>
                <a:off x="2132" y="2287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59" name="Rectangle 266"/>
              <p:cNvSpPr>
                <a:spLocks noChangeArrowheads="1"/>
              </p:cNvSpPr>
              <p:nvPr/>
            </p:nvSpPr>
            <p:spPr bwMode="auto">
              <a:xfrm>
                <a:off x="2132" y="2335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60" name="Rectangle 267"/>
              <p:cNvSpPr>
                <a:spLocks noChangeArrowheads="1"/>
              </p:cNvSpPr>
              <p:nvPr/>
            </p:nvSpPr>
            <p:spPr bwMode="auto">
              <a:xfrm>
                <a:off x="2132" y="2335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61" name="Rectangle 268"/>
              <p:cNvSpPr>
                <a:spLocks noChangeArrowheads="1"/>
              </p:cNvSpPr>
              <p:nvPr/>
            </p:nvSpPr>
            <p:spPr bwMode="auto">
              <a:xfrm>
                <a:off x="2132" y="2306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62" name="Rectangle 269"/>
              <p:cNvSpPr>
                <a:spLocks noChangeArrowheads="1"/>
              </p:cNvSpPr>
              <p:nvPr/>
            </p:nvSpPr>
            <p:spPr bwMode="auto">
              <a:xfrm>
                <a:off x="2132" y="2306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63" name="Freeform 270"/>
              <p:cNvSpPr>
                <a:spLocks noEditPoints="1"/>
              </p:cNvSpPr>
              <p:nvPr/>
            </p:nvSpPr>
            <p:spPr bwMode="auto">
              <a:xfrm>
                <a:off x="2255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64" name="Freeform 271"/>
              <p:cNvSpPr>
                <a:spLocks noEditPoints="1"/>
              </p:cNvSpPr>
              <p:nvPr/>
            </p:nvSpPr>
            <p:spPr bwMode="auto">
              <a:xfrm>
                <a:off x="2255" y="2178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65" name="Freeform 272"/>
              <p:cNvSpPr>
                <a:spLocks noEditPoints="1"/>
              </p:cNvSpPr>
              <p:nvPr/>
            </p:nvSpPr>
            <p:spPr bwMode="auto">
              <a:xfrm>
                <a:off x="2255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66" name="Freeform 273"/>
              <p:cNvSpPr>
                <a:spLocks noEditPoints="1"/>
              </p:cNvSpPr>
              <p:nvPr/>
            </p:nvSpPr>
            <p:spPr bwMode="auto">
              <a:xfrm>
                <a:off x="2255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67" name="Freeform 274"/>
              <p:cNvSpPr>
                <a:spLocks noEditPoints="1"/>
              </p:cNvSpPr>
              <p:nvPr/>
            </p:nvSpPr>
            <p:spPr bwMode="auto">
              <a:xfrm>
                <a:off x="2255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68" name="Freeform 275"/>
              <p:cNvSpPr>
                <a:spLocks noEditPoints="1"/>
              </p:cNvSpPr>
              <p:nvPr/>
            </p:nvSpPr>
            <p:spPr bwMode="auto">
              <a:xfrm>
                <a:off x="2255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69" name="Freeform 276"/>
              <p:cNvSpPr>
                <a:spLocks noEditPoints="1"/>
              </p:cNvSpPr>
              <p:nvPr/>
            </p:nvSpPr>
            <p:spPr bwMode="auto">
              <a:xfrm>
                <a:off x="2255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70" name="Freeform 277"/>
              <p:cNvSpPr>
                <a:spLocks noEditPoints="1"/>
              </p:cNvSpPr>
              <p:nvPr/>
            </p:nvSpPr>
            <p:spPr bwMode="auto">
              <a:xfrm>
                <a:off x="2255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71" name="Rectangle 278"/>
              <p:cNvSpPr>
                <a:spLocks noChangeArrowheads="1"/>
              </p:cNvSpPr>
              <p:nvPr/>
            </p:nvSpPr>
            <p:spPr bwMode="auto">
              <a:xfrm>
                <a:off x="2326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72" name="Rectangle 279"/>
              <p:cNvSpPr>
                <a:spLocks noChangeArrowheads="1"/>
              </p:cNvSpPr>
              <p:nvPr/>
            </p:nvSpPr>
            <p:spPr bwMode="auto">
              <a:xfrm>
                <a:off x="2326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73" name="Rectangle 280"/>
              <p:cNvSpPr>
                <a:spLocks noChangeArrowheads="1"/>
              </p:cNvSpPr>
              <p:nvPr/>
            </p:nvSpPr>
            <p:spPr bwMode="auto">
              <a:xfrm>
                <a:off x="2326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74" name="Rectangle 281"/>
              <p:cNvSpPr>
                <a:spLocks noChangeArrowheads="1"/>
              </p:cNvSpPr>
              <p:nvPr/>
            </p:nvSpPr>
            <p:spPr bwMode="auto">
              <a:xfrm>
                <a:off x="2326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75" name="Rectangle 282"/>
              <p:cNvSpPr>
                <a:spLocks noChangeArrowheads="1"/>
              </p:cNvSpPr>
              <p:nvPr/>
            </p:nvSpPr>
            <p:spPr bwMode="auto">
              <a:xfrm>
                <a:off x="2326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76" name="Rectangle 283"/>
              <p:cNvSpPr>
                <a:spLocks noChangeArrowheads="1"/>
              </p:cNvSpPr>
              <p:nvPr/>
            </p:nvSpPr>
            <p:spPr bwMode="auto">
              <a:xfrm>
                <a:off x="2326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77" name="Rectangle 284"/>
              <p:cNvSpPr>
                <a:spLocks noChangeArrowheads="1"/>
              </p:cNvSpPr>
              <p:nvPr/>
            </p:nvSpPr>
            <p:spPr bwMode="auto">
              <a:xfrm>
                <a:off x="2326" y="2335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78" name="Rectangle 285"/>
              <p:cNvSpPr>
                <a:spLocks noChangeArrowheads="1"/>
              </p:cNvSpPr>
              <p:nvPr/>
            </p:nvSpPr>
            <p:spPr bwMode="auto">
              <a:xfrm>
                <a:off x="2326" y="2335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79" name="Rectangle 286"/>
              <p:cNvSpPr>
                <a:spLocks noChangeArrowheads="1"/>
              </p:cNvSpPr>
              <p:nvPr/>
            </p:nvSpPr>
            <p:spPr bwMode="auto">
              <a:xfrm>
                <a:off x="2326" y="2306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80" name="Rectangle 287"/>
              <p:cNvSpPr>
                <a:spLocks noChangeArrowheads="1"/>
              </p:cNvSpPr>
              <p:nvPr/>
            </p:nvSpPr>
            <p:spPr bwMode="auto">
              <a:xfrm>
                <a:off x="2326" y="2306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81" name="Rectangle 288"/>
              <p:cNvSpPr>
                <a:spLocks noChangeArrowheads="1"/>
              </p:cNvSpPr>
              <p:nvPr/>
            </p:nvSpPr>
            <p:spPr bwMode="auto">
              <a:xfrm>
                <a:off x="2416" y="2178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82" name="Rectangle 289"/>
              <p:cNvSpPr>
                <a:spLocks noChangeArrowheads="1"/>
              </p:cNvSpPr>
              <p:nvPr/>
            </p:nvSpPr>
            <p:spPr bwMode="auto">
              <a:xfrm>
                <a:off x="2416" y="2178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83" name="Rectangle 290"/>
              <p:cNvSpPr>
                <a:spLocks noChangeArrowheads="1"/>
              </p:cNvSpPr>
              <p:nvPr/>
            </p:nvSpPr>
            <p:spPr bwMode="auto">
              <a:xfrm>
                <a:off x="2416" y="2249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84" name="Rectangle 291"/>
              <p:cNvSpPr>
                <a:spLocks noChangeArrowheads="1"/>
              </p:cNvSpPr>
              <p:nvPr/>
            </p:nvSpPr>
            <p:spPr bwMode="auto">
              <a:xfrm>
                <a:off x="2416" y="2249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85" name="Rectangle 292"/>
              <p:cNvSpPr>
                <a:spLocks noChangeArrowheads="1"/>
              </p:cNvSpPr>
              <p:nvPr/>
            </p:nvSpPr>
            <p:spPr bwMode="auto">
              <a:xfrm>
                <a:off x="2416" y="2287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86" name="Rectangle 293"/>
              <p:cNvSpPr>
                <a:spLocks noChangeArrowheads="1"/>
              </p:cNvSpPr>
              <p:nvPr/>
            </p:nvSpPr>
            <p:spPr bwMode="auto">
              <a:xfrm>
                <a:off x="2416" y="2287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87" name="Rectangle 294"/>
              <p:cNvSpPr>
                <a:spLocks noChangeArrowheads="1"/>
              </p:cNvSpPr>
              <p:nvPr/>
            </p:nvSpPr>
            <p:spPr bwMode="auto">
              <a:xfrm>
                <a:off x="2416" y="2335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88" name="Rectangle 295"/>
              <p:cNvSpPr>
                <a:spLocks noChangeArrowheads="1"/>
              </p:cNvSpPr>
              <p:nvPr/>
            </p:nvSpPr>
            <p:spPr bwMode="auto">
              <a:xfrm>
                <a:off x="2416" y="2335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89" name="Rectangle 296"/>
              <p:cNvSpPr>
                <a:spLocks noChangeArrowheads="1"/>
              </p:cNvSpPr>
              <p:nvPr/>
            </p:nvSpPr>
            <p:spPr bwMode="auto">
              <a:xfrm>
                <a:off x="2416" y="2306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90" name="Rectangle 297"/>
              <p:cNvSpPr>
                <a:spLocks noChangeArrowheads="1"/>
              </p:cNvSpPr>
              <p:nvPr/>
            </p:nvSpPr>
            <p:spPr bwMode="auto">
              <a:xfrm>
                <a:off x="2416" y="2306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91" name="Freeform 298"/>
              <p:cNvSpPr>
                <a:spLocks noEditPoints="1"/>
              </p:cNvSpPr>
              <p:nvPr/>
            </p:nvSpPr>
            <p:spPr bwMode="auto">
              <a:xfrm>
                <a:off x="2539" y="2178"/>
                <a:ext cx="284" cy="285"/>
              </a:xfrm>
              <a:custGeom>
                <a:avLst/>
                <a:gdLst>
                  <a:gd name="T0" fmla="*/ 30 w 120"/>
                  <a:gd name="T1" fmla="*/ 0 h 120"/>
                  <a:gd name="T2" fmla="*/ 0 w 120"/>
                  <a:gd name="T3" fmla="*/ 0 h 120"/>
                  <a:gd name="T4" fmla="*/ 0 w 120"/>
                  <a:gd name="T5" fmla="*/ 120 h 120"/>
                  <a:gd name="T6" fmla="*/ 100 w 120"/>
                  <a:gd name="T7" fmla="*/ 120 h 120"/>
                  <a:gd name="T8" fmla="*/ 120 w 120"/>
                  <a:gd name="T9" fmla="*/ 117 h 120"/>
                  <a:gd name="T10" fmla="*/ 120 w 120"/>
                  <a:gd name="T11" fmla="*/ 66 h 120"/>
                  <a:gd name="T12" fmla="*/ 80 w 120"/>
                  <a:gd name="T13" fmla="*/ 66 h 120"/>
                  <a:gd name="T14" fmla="*/ 80 w 120"/>
                  <a:gd name="T15" fmla="*/ 120 h 120"/>
                  <a:gd name="T16" fmla="*/ 68 w 120"/>
                  <a:gd name="T17" fmla="*/ 120 h 120"/>
                  <a:gd name="T18" fmla="*/ 68 w 120"/>
                  <a:gd name="T19" fmla="*/ 66 h 120"/>
                  <a:gd name="T20" fmla="*/ 68 w 120"/>
                  <a:gd name="T21" fmla="*/ 120 h 120"/>
                  <a:gd name="T22" fmla="*/ 30 w 120"/>
                  <a:gd name="T23" fmla="*/ 120 h 120"/>
                  <a:gd name="T24" fmla="*/ 30 w 120"/>
                  <a:gd name="T25" fmla="*/ 66 h 120"/>
                  <a:gd name="T26" fmla="*/ 0 w 120"/>
                  <a:gd name="T27" fmla="*/ 66 h 120"/>
                  <a:gd name="T28" fmla="*/ 0 w 120"/>
                  <a:gd name="T29" fmla="*/ 58 h 120"/>
                  <a:gd name="T30" fmla="*/ 0 w 120"/>
                  <a:gd name="T31" fmla="*/ 56 h 120"/>
                  <a:gd name="T32" fmla="*/ 0 w 120"/>
                  <a:gd name="T33" fmla="*/ 30 h 120"/>
                  <a:gd name="T34" fmla="*/ 30 w 120"/>
                  <a:gd name="T35" fmla="*/ 30 h 120"/>
                  <a:gd name="T36" fmla="*/ 30 w 120"/>
                  <a:gd name="T37" fmla="*/ 0 h 120"/>
                  <a:gd name="T38" fmla="*/ 120 w 120"/>
                  <a:gd name="T39" fmla="*/ 0 h 120"/>
                  <a:gd name="T40" fmla="*/ 80 w 120"/>
                  <a:gd name="T41" fmla="*/ 0 h 120"/>
                  <a:gd name="T42" fmla="*/ 80 w 120"/>
                  <a:gd name="T43" fmla="*/ 30 h 120"/>
                  <a:gd name="T44" fmla="*/ 120 w 120"/>
                  <a:gd name="T45" fmla="*/ 30 h 120"/>
                  <a:gd name="T46" fmla="*/ 120 w 120"/>
                  <a:gd name="T47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0" h="12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100" y="120"/>
                      <a:pt x="100" y="120"/>
                      <a:pt x="100" y="120"/>
                    </a:cubicBezTo>
                    <a:cubicBezTo>
                      <a:pt x="106" y="119"/>
                      <a:pt x="113" y="118"/>
                      <a:pt x="120" y="117"/>
                    </a:cubicBezTo>
                    <a:cubicBezTo>
                      <a:pt x="120" y="66"/>
                      <a:pt x="120" y="66"/>
                      <a:pt x="120" y="66"/>
                    </a:cubicBezTo>
                    <a:cubicBezTo>
                      <a:pt x="80" y="66"/>
                      <a:pt x="80" y="66"/>
                      <a:pt x="80" y="66"/>
                    </a:cubicBezTo>
                    <a:cubicBezTo>
                      <a:pt x="80" y="120"/>
                      <a:pt x="80" y="120"/>
                      <a:pt x="80" y="120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68" y="66"/>
                      <a:pt x="68" y="66"/>
                      <a:pt x="68" y="66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30" y="120"/>
                      <a:pt x="30" y="120"/>
                      <a:pt x="30" y="120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120" y="30"/>
                      <a:pt x="120" y="30"/>
                      <a:pt x="120" y="30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92" name="Freeform 299"/>
              <p:cNvSpPr>
                <a:spLocks/>
              </p:cNvSpPr>
              <p:nvPr/>
            </p:nvSpPr>
            <p:spPr bwMode="auto">
              <a:xfrm>
                <a:off x="2776" y="2456"/>
                <a:ext cx="47" cy="7"/>
              </a:xfrm>
              <a:custGeom>
                <a:avLst/>
                <a:gdLst>
                  <a:gd name="T0" fmla="*/ 20 w 20"/>
                  <a:gd name="T1" fmla="*/ 0 h 3"/>
                  <a:gd name="T2" fmla="*/ 0 w 20"/>
                  <a:gd name="T3" fmla="*/ 3 h 3"/>
                  <a:gd name="T4" fmla="*/ 20 w 20"/>
                  <a:gd name="T5" fmla="*/ 3 h 3"/>
                  <a:gd name="T6" fmla="*/ 20 w 20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3">
                    <a:moveTo>
                      <a:pt x="20" y="0"/>
                    </a:moveTo>
                    <a:cubicBezTo>
                      <a:pt x="13" y="1"/>
                      <a:pt x="6" y="2"/>
                      <a:pt x="0" y="3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0" y="0"/>
                      <a:pt x="20" y="0"/>
                      <a:pt x="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93" name="Freeform 300"/>
              <p:cNvSpPr>
                <a:spLocks noEditPoints="1"/>
              </p:cNvSpPr>
              <p:nvPr/>
            </p:nvSpPr>
            <p:spPr bwMode="auto">
              <a:xfrm>
                <a:off x="2539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94" name="Freeform 301"/>
              <p:cNvSpPr>
                <a:spLocks noEditPoints="1"/>
              </p:cNvSpPr>
              <p:nvPr/>
            </p:nvSpPr>
            <p:spPr bwMode="auto">
              <a:xfrm>
                <a:off x="2539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95" name="Freeform 302"/>
              <p:cNvSpPr>
                <a:spLocks noEditPoints="1"/>
              </p:cNvSpPr>
              <p:nvPr/>
            </p:nvSpPr>
            <p:spPr bwMode="auto">
              <a:xfrm>
                <a:off x="2539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96" name="Freeform 303"/>
              <p:cNvSpPr>
                <a:spLocks noEditPoints="1"/>
              </p:cNvSpPr>
              <p:nvPr/>
            </p:nvSpPr>
            <p:spPr bwMode="auto">
              <a:xfrm>
                <a:off x="2539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97" name="Freeform 304"/>
              <p:cNvSpPr>
                <a:spLocks noEditPoints="1"/>
              </p:cNvSpPr>
              <p:nvPr/>
            </p:nvSpPr>
            <p:spPr bwMode="auto">
              <a:xfrm>
                <a:off x="2539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98" name="Freeform 305"/>
              <p:cNvSpPr>
                <a:spLocks noEditPoints="1"/>
              </p:cNvSpPr>
              <p:nvPr/>
            </p:nvSpPr>
            <p:spPr bwMode="auto">
              <a:xfrm>
                <a:off x="2539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99" name="Rectangle 306"/>
              <p:cNvSpPr>
                <a:spLocks noChangeArrowheads="1"/>
              </p:cNvSpPr>
              <p:nvPr/>
            </p:nvSpPr>
            <p:spPr bwMode="auto">
              <a:xfrm>
                <a:off x="2610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00" name="Rectangle 307"/>
              <p:cNvSpPr>
                <a:spLocks noChangeArrowheads="1"/>
              </p:cNvSpPr>
              <p:nvPr/>
            </p:nvSpPr>
            <p:spPr bwMode="auto">
              <a:xfrm>
                <a:off x="2610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01" name="Rectangle 308"/>
              <p:cNvSpPr>
                <a:spLocks noChangeArrowheads="1"/>
              </p:cNvSpPr>
              <p:nvPr/>
            </p:nvSpPr>
            <p:spPr bwMode="auto">
              <a:xfrm>
                <a:off x="2610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02" name="Rectangle 309"/>
              <p:cNvSpPr>
                <a:spLocks noChangeArrowheads="1"/>
              </p:cNvSpPr>
              <p:nvPr/>
            </p:nvSpPr>
            <p:spPr bwMode="auto">
              <a:xfrm>
                <a:off x="2610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03" name="Rectangle 310"/>
              <p:cNvSpPr>
                <a:spLocks noChangeArrowheads="1"/>
              </p:cNvSpPr>
              <p:nvPr/>
            </p:nvSpPr>
            <p:spPr bwMode="auto">
              <a:xfrm>
                <a:off x="2610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04" name="Rectangle 311"/>
              <p:cNvSpPr>
                <a:spLocks noChangeArrowheads="1"/>
              </p:cNvSpPr>
              <p:nvPr/>
            </p:nvSpPr>
            <p:spPr bwMode="auto">
              <a:xfrm>
                <a:off x="2610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05" name="Rectangle 312"/>
              <p:cNvSpPr>
                <a:spLocks noChangeArrowheads="1"/>
              </p:cNvSpPr>
              <p:nvPr/>
            </p:nvSpPr>
            <p:spPr bwMode="auto">
              <a:xfrm>
                <a:off x="2610" y="2335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06" name="Rectangle 313"/>
              <p:cNvSpPr>
                <a:spLocks noChangeArrowheads="1"/>
              </p:cNvSpPr>
              <p:nvPr/>
            </p:nvSpPr>
            <p:spPr bwMode="auto">
              <a:xfrm>
                <a:off x="2610" y="2335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07" name="Rectangle 314"/>
              <p:cNvSpPr>
                <a:spLocks noChangeArrowheads="1"/>
              </p:cNvSpPr>
              <p:nvPr/>
            </p:nvSpPr>
            <p:spPr bwMode="auto">
              <a:xfrm>
                <a:off x="2610" y="2306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08" name="Rectangle 315"/>
              <p:cNvSpPr>
                <a:spLocks noChangeArrowheads="1"/>
              </p:cNvSpPr>
              <p:nvPr/>
            </p:nvSpPr>
            <p:spPr bwMode="auto">
              <a:xfrm>
                <a:off x="2610" y="2306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09" name="Rectangle 316"/>
              <p:cNvSpPr>
                <a:spLocks noChangeArrowheads="1"/>
              </p:cNvSpPr>
              <p:nvPr/>
            </p:nvSpPr>
            <p:spPr bwMode="auto">
              <a:xfrm>
                <a:off x="2700" y="2178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10" name="Rectangle 317"/>
              <p:cNvSpPr>
                <a:spLocks noChangeArrowheads="1"/>
              </p:cNvSpPr>
              <p:nvPr/>
            </p:nvSpPr>
            <p:spPr bwMode="auto">
              <a:xfrm>
                <a:off x="2700" y="2178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11" name="Rectangle 318"/>
              <p:cNvSpPr>
                <a:spLocks noChangeArrowheads="1"/>
              </p:cNvSpPr>
              <p:nvPr/>
            </p:nvSpPr>
            <p:spPr bwMode="auto">
              <a:xfrm>
                <a:off x="2700" y="2249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12" name="Rectangle 319"/>
              <p:cNvSpPr>
                <a:spLocks noChangeArrowheads="1"/>
              </p:cNvSpPr>
              <p:nvPr/>
            </p:nvSpPr>
            <p:spPr bwMode="auto">
              <a:xfrm>
                <a:off x="2700" y="2249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13" name="Rectangle 320"/>
              <p:cNvSpPr>
                <a:spLocks noChangeArrowheads="1"/>
              </p:cNvSpPr>
              <p:nvPr/>
            </p:nvSpPr>
            <p:spPr bwMode="auto">
              <a:xfrm>
                <a:off x="2700" y="2287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14" name="Rectangle 321"/>
              <p:cNvSpPr>
                <a:spLocks noChangeArrowheads="1"/>
              </p:cNvSpPr>
              <p:nvPr/>
            </p:nvSpPr>
            <p:spPr bwMode="auto">
              <a:xfrm>
                <a:off x="2700" y="2287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15" name="Rectangle 322"/>
              <p:cNvSpPr>
                <a:spLocks noChangeArrowheads="1"/>
              </p:cNvSpPr>
              <p:nvPr/>
            </p:nvSpPr>
            <p:spPr bwMode="auto">
              <a:xfrm>
                <a:off x="2700" y="2335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16" name="Rectangle 323"/>
              <p:cNvSpPr>
                <a:spLocks noChangeArrowheads="1"/>
              </p:cNvSpPr>
              <p:nvPr/>
            </p:nvSpPr>
            <p:spPr bwMode="auto">
              <a:xfrm>
                <a:off x="2700" y="2335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17" name="Rectangle 324"/>
              <p:cNvSpPr>
                <a:spLocks noChangeArrowheads="1"/>
              </p:cNvSpPr>
              <p:nvPr/>
            </p:nvSpPr>
            <p:spPr bwMode="auto">
              <a:xfrm>
                <a:off x="2700" y="2306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18" name="Rectangle 325"/>
              <p:cNvSpPr>
                <a:spLocks noChangeArrowheads="1"/>
              </p:cNvSpPr>
              <p:nvPr/>
            </p:nvSpPr>
            <p:spPr bwMode="auto">
              <a:xfrm>
                <a:off x="2700" y="230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19" name="Freeform 326"/>
              <p:cNvSpPr>
                <a:spLocks noEditPoints="1"/>
              </p:cNvSpPr>
              <p:nvPr/>
            </p:nvSpPr>
            <p:spPr bwMode="auto">
              <a:xfrm>
                <a:off x="2823" y="2178"/>
                <a:ext cx="284" cy="278"/>
              </a:xfrm>
              <a:custGeom>
                <a:avLst/>
                <a:gdLst>
                  <a:gd name="T0" fmla="*/ 120 w 120"/>
                  <a:gd name="T1" fmla="*/ 66 h 117"/>
                  <a:gd name="T2" fmla="*/ 80 w 120"/>
                  <a:gd name="T3" fmla="*/ 66 h 117"/>
                  <a:gd name="T4" fmla="*/ 80 w 120"/>
                  <a:gd name="T5" fmla="*/ 106 h 117"/>
                  <a:gd name="T6" fmla="*/ 120 w 120"/>
                  <a:gd name="T7" fmla="*/ 101 h 117"/>
                  <a:gd name="T8" fmla="*/ 120 w 120"/>
                  <a:gd name="T9" fmla="*/ 66 h 117"/>
                  <a:gd name="T10" fmla="*/ 30 w 120"/>
                  <a:gd name="T11" fmla="*/ 0 h 117"/>
                  <a:gd name="T12" fmla="*/ 0 w 120"/>
                  <a:gd name="T13" fmla="*/ 0 h 117"/>
                  <a:gd name="T14" fmla="*/ 0 w 120"/>
                  <a:gd name="T15" fmla="*/ 117 h 117"/>
                  <a:gd name="T16" fmla="*/ 30 w 120"/>
                  <a:gd name="T17" fmla="*/ 113 h 117"/>
                  <a:gd name="T18" fmla="*/ 30 w 120"/>
                  <a:gd name="T19" fmla="*/ 66 h 117"/>
                  <a:gd name="T20" fmla="*/ 0 w 120"/>
                  <a:gd name="T21" fmla="*/ 66 h 117"/>
                  <a:gd name="T22" fmla="*/ 0 w 120"/>
                  <a:gd name="T23" fmla="*/ 58 h 117"/>
                  <a:gd name="T24" fmla="*/ 0 w 120"/>
                  <a:gd name="T25" fmla="*/ 56 h 117"/>
                  <a:gd name="T26" fmla="*/ 0 w 120"/>
                  <a:gd name="T27" fmla="*/ 30 h 117"/>
                  <a:gd name="T28" fmla="*/ 30 w 120"/>
                  <a:gd name="T29" fmla="*/ 30 h 117"/>
                  <a:gd name="T30" fmla="*/ 30 w 120"/>
                  <a:gd name="T31" fmla="*/ 0 h 117"/>
                  <a:gd name="T32" fmla="*/ 120 w 120"/>
                  <a:gd name="T33" fmla="*/ 0 h 117"/>
                  <a:gd name="T34" fmla="*/ 80 w 120"/>
                  <a:gd name="T35" fmla="*/ 0 h 117"/>
                  <a:gd name="T36" fmla="*/ 80 w 120"/>
                  <a:gd name="T37" fmla="*/ 30 h 117"/>
                  <a:gd name="T38" fmla="*/ 120 w 120"/>
                  <a:gd name="T39" fmla="*/ 30 h 117"/>
                  <a:gd name="T40" fmla="*/ 120 w 120"/>
                  <a:gd name="T41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20" h="117">
                    <a:moveTo>
                      <a:pt x="120" y="66"/>
                    </a:moveTo>
                    <a:cubicBezTo>
                      <a:pt x="80" y="66"/>
                      <a:pt x="80" y="66"/>
                      <a:pt x="80" y="66"/>
                    </a:cubicBezTo>
                    <a:cubicBezTo>
                      <a:pt x="80" y="106"/>
                      <a:pt x="80" y="106"/>
                      <a:pt x="80" y="106"/>
                    </a:cubicBezTo>
                    <a:cubicBezTo>
                      <a:pt x="93" y="104"/>
                      <a:pt x="107" y="103"/>
                      <a:pt x="120" y="101"/>
                    </a:cubicBezTo>
                    <a:cubicBezTo>
                      <a:pt x="120" y="66"/>
                      <a:pt x="120" y="66"/>
                      <a:pt x="120" y="66"/>
                    </a:cubicBezTo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17"/>
                      <a:pt x="0" y="117"/>
                      <a:pt x="0" y="117"/>
                    </a:cubicBezTo>
                    <a:cubicBezTo>
                      <a:pt x="10" y="116"/>
                      <a:pt x="20" y="114"/>
                      <a:pt x="30" y="113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120" y="30"/>
                      <a:pt x="120" y="30"/>
                      <a:pt x="120" y="30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20" name="Freeform 327"/>
              <p:cNvSpPr>
                <a:spLocks/>
              </p:cNvSpPr>
              <p:nvPr/>
            </p:nvSpPr>
            <p:spPr bwMode="auto">
              <a:xfrm>
                <a:off x="2823" y="2418"/>
                <a:ext cx="284" cy="45"/>
              </a:xfrm>
              <a:custGeom>
                <a:avLst/>
                <a:gdLst>
                  <a:gd name="T0" fmla="*/ 120 w 120"/>
                  <a:gd name="T1" fmla="*/ 0 h 19"/>
                  <a:gd name="T2" fmla="*/ 80 w 120"/>
                  <a:gd name="T3" fmla="*/ 5 h 19"/>
                  <a:gd name="T4" fmla="*/ 80 w 120"/>
                  <a:gd name="T5" fmla="*/ 19 h 19"/>
                  <a:gd name="T6" fmla="*/ 68 w 120"/>
                  <a:gd name="T7" fmla="*/ 19 h 19"/>
                  <a:gd name="T8" fmla="*/ 68 w 120"/>
                  <a:gd name="T9" fmla="*/ 7 h 19"/>
                  <a:gd name="T10" fmla="*/ 68 w 120"/>
                  <a:gd name="T11" fmla="*/ 7 h 19"/>
                  <a:gd name="T12" fmla="*/ 68 w 120"/>
                  <a:gd name="T13" fmla="*/ 19 h 19"/>
                  <a:gd name="T14" fmla="*/ 30 w 120"/>
                  <a:gd name="T15" fmla="*/ 19 h 19"/>
                  <a:gd name="T16" fmla="*/ 30 w 120"/>
                  <a:gd name="T17" fmla="*/ 12 h 19"/>
                  <a:gd name="T18" fmla="*/ 0 w 120"/>
                  <a:gd name="T19" fmla="*/ 16 h 19"/>
                  <a:gd name="T20" fmla="*/ 0 w 120"/>
                  <a:gd name="T21" fmla="*/ 19 h 19"/>
                  <a:gd name="T22" fmla="*/ 95 w 120"/>
                  <a:gd name="T23" fmla="*/ 19 h 19"/>
                  <a:gd name="T24" fmla="*/ 120 w 120"/>
                  <a:gd name="T25" fmla="*/ 17 h 19"/>
                  <a:gd name="T26" fmla="*/ 120 w 120"/>
                  <a:gd name="T2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0" h="19">
                    <a:moveTo>
                      <a:pt x="120" y="0"/>
                    </a:moveTo>
                    <a:cubicBezTo>
                      <a:pt x="107" y="2"/>
                      <a:pt x="93" y="3"/>
                      <a:pt x="80" y="5"/>
                    </a:cubicBezTo>
                    <a:cubicBezTo>
                      <a:pt x="80" y="19"/>
                      <a:pt x="80" y="19"/>
                      <a:pt x="80" y="19"/>
                    </a:cubicBezTo>
                    <a:cubicBezTo>
                      <a:pt x="68" y="19"/>
                      <a:pt x="68" y="19"/>
                      <a:pt x="68" y="19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19"/>
                      <a:pt x="68" y="19"/>
                      <a:pt x="68" y="19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30" y="12"/>
                      <a:pt x="30" y="12"/>
                      <a:pt x="30" y="12"/>
                    </a:cubicBezTo>
                    <a:cubicBezTo>
                      <a:pt x="20" y="13"/>
                      <a:pt x="10" y="15"/>
                      <a:pt x="0" y="16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95" y="19"/>
                      <a:pt x="95" y="19"/>
                      <a:pt x="95" y="19"/>
                    </a:cubicBezTo>
                    <a:cubicBezTo>
                      <a:pt x="103" y="18"/>
                      <a:pt x="112" y="17"/>
                      <a:pt x="120" y="17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21" name="Freeform 328"/>
              <p:cNvSpPr>
                <a:spLocks noEditPoints="1"/>
              </p:cNvSpPr>
              <p:nvPr/>
            </p:nvSpPr>
            <p:spPr bwMode="auto">
              <a:xfrm>
                <a:off x="2823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22" name="Freeform 329"/>
              <p:cNvSpPr>
                <a:spLocks noEditPoints="1"/>
              </p:cNvSpPr>
              <p:nvPr/>
            </p:nvSpPr>
            <p:spPr bwMode="auto">
              <a:xfrm>
                <a:off x="2823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23" name="Freeform 330"/>
              <p:cNvSpPr>
                <a:spLocks noEditPoints="1"/>
              </p:cNvSpPr>
              <p:nvPr/>
            </p:nvSpPr>
            <p:spPr bwMode="auto">
              <a:xfrm>
                <a:off x="2823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24" name="Freeform 331"/>
              <p:cNvSpPr>
                <a:spLocks noEditPoints="1"/>
              </p:cNvSpPr>
              <p:nvPr/>
            </p:nvSpPr>
            <p:spPr bwMode="auto">
              <a:xfrm>
                <a:off x="2823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25" name="Freeform 332"/>
              <p:cNvSpPr>
                <a:spLocks noEditPoints="1"/>
              </p:cNvSpPr>
              <p:nvPr/>
            </p:nvSpPr>
            <p:spPr bwMode="auto">
              <a:xfrm>
                <a:off x="2823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26" name="Freeform 333"/>
              <p:cNvSpPr>
                <a:spLocks noEditPoints="1"/>
              </p:cNvSpPr>
              <p:nvPr/>
            </p:nvSpPr>
            <p:spPr bwMode="auto">
              <a:xfrm>
                <a:off x="2823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27" name="Rectangle 334"/>
              <p:cNvSpPr>
                <a:spLocks noChangeArrowheads="1"/>
              </p:cNvSpPr>
              <p:nvPr/>
            </p:nvSpPr>
            <p:spPr bwMode="auto">
              <a:xfrm>
                <a:off x="2894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28" name="Rectangle 335"/>
              <p:cNvSpPr>
                <a:spLocks noChangeArrowheads="1"/>
              </p:cNvSpPr>
              <p:nvPr/>
            </p:nvSpPr>
            <p:spPr bwMode="auto">
              <a:xfrm>
                <a:off x="2894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29" name="Rectangle 336"/>
              <p:cNvSpPr>
                <a:spLocks noChangeArrowheads="1"/>
              </p:cNvSpPr>
              <p:nvPr/>
            </p:nvSpPr>
            <p:spPr bwMode="auto">
              <a:xfrm>
                <a:off x="2894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30" name="Rectangle 337"/>
              <p:cNvSpPr>
                <a:spLocks noChangeArrowheads="1"/>
              </p:cNvSpPr>
              <p:nvPr/>
            </p:nvSpPr>
            <p:spPr bwMode="auto">
              <a:xfrm>
                <a:off x="2894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31" name="Rectangle 338"/>
              <p:cNvSpPr>
                <a:spLocks noChangeArrowheads="1"/>
              </p:cNvSpPr>
              <p:nvPr/>
            </p:nvSpPr>
            <p:spPr bwMode="auto">
              <a:xfrm>
                <a:off x="2894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32" name="Rectangle 339"/>
              <p:cNvSpPr>
                <a:spLocks noChangeArrowheads="1"/>
              </p:cNvSpPr>
              <p:nvPr/>
            </p:nvSpPr>
            <p:spPr bwMode="auto">
              <a:xfrm>
                <a:off x="2894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33" name="Freeform 340"/>
              <p:cNvSpPr>
                <a:spLocks/>
              </p:cNvSpPr>
              <p:nvPr/>
            </p:nvSpPr>
            <p:spPr bwMode="auto">
              <a:xfrm>
                <a:off x="2894" y="2335"/>
                <a:ext cx="90" cy="111"/>
              </a:xfrm>
              <a:custGeom>
                <a:avLst/>
                <a:gdLst>
                  <a:gd name="T0" fmla="*/ 38 w 38"/>
                  <a:gd name="T1" fmla="*/ 0 h 47"/>
                  <a:gd name="T2" fmla="*/ 0 w 38"/>
                  <a:gd name="T3" fmla="*/ 0 h 47"/>
                  <a:gd name="T4" fmla="*/ 0 w 38"/>
                  <a:gd name="T5" fmla="*/ 47 h 47"/>
                  <a:gd name="T6" fmla="*/ 38 w 38"/>
                  <a:gd name="T7" fmla="*/ 42 h 47"/>
                  <a:gd name="T8" fmla="*/ 38 w 38"/>
                  <a:gd name="T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47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13" y="45"/>
                      <a:pt x="25" y="44"/>
                      <a:pt x="38" y="42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34" name="Freeform 341"/>
              <p:cNvSpPr>
                <a:spLocks/>
              </p:cNvSpPr>
              <p:nvPr/>
            </p:nvSpPr>
            <p:spPr bwMode="auto">
              <a:xfrm>
                <a:off x="2894" y="2434"/>
                <a:ext cx="90" cy="29"/>
              </a:xfrm>
              <a:custGeom>
                <a:avLst/>
                <a:gdLst>
                  <a:gd name="T0" fmla="*/ 38 w 38"/>
                  <a:gd name="T1" fmla="*/ 0 h 12"/>
                  <a:gd name="T2" fmla="*/ 0 w 38"/>
                  <a:gd name="T3" fmla="*/ 5 h 12"/>
                  <a:gd name="T4" fmla="*/ 0 w 38"/>
                  <a:gd name="T5" fmla="*/ 12 h 12"/>
                  <a:gd name="T6" fmla="*/ 38 w 38"/>
                  <a:gd name="T7" fmla="*/ 12 h 12"/>
                  <a:gd name="T8" fmla="*/ 38 w 3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2">
                    <a:moveTo>
                      <a:pt x="38" y="0"/>
                    </a:moveTo>
                    <a:cubicBezTo>
                      <a:pt x="25" y="2"/>
                      <a:pt x="13" y="3"/>
                      <a:pt x="0" y="5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35" name="Rectangle 342"/>
              <p:cNvSpPr>
                <a:spLocks noChangeArrowheads="1"/>
              </p:cNvSpPr>
              <p:nvPr/>
            </p:nvSpPr>
            <p:spPr bwMode="auto">
              <a:xfrm>
                <a:off x="2894" y="2306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36" name="Rectangle 343"/>
              <p:cNvSpPr>
                <a:spLocks noChangeArrowheads="1"/>
              </p:cNvSpPr>
              <p:nvPr/>
            </p:nvSpPr>
            <p:spPr bwMode="auto">
              <a:xfrm>
                <a:off x="2894" y="2306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37" name="Rectangle 344"/>
              <p:cNvSpPr>
                <a:spLocks noChangeArrowheads="1"/>
              </p:cNvSpPr>
              <p:nvPr/>
            </p:nvSpPr>
            <p:spPr bwMode="auto">
              <a:xfrm>
                <a:off x="2984" y="2178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38" name="Rectangle 345"/>
              <p:cNvSpPr>
                <a:spLocks noChangeArrowheads="1"/>
              </p:cNvSpPr>
              <p:nvPr/>
            </p:nvSpPr>
            <p:spPr bwMode="auto">
              <a:xfrm>
                <a:off x="2984" y="2178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39" name="Rectangle 346"/>
              <p:cNvSpPr>
                <a:spLocks noChangeArrowheads="1"/>
              </p:cNvSpPr>
              <p:nvPr/>
            </p:nvSpPr>
            <p:spPr bwMode="auto">
              <a:xfrm>
                <a:off x="2984" y="2249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40" name="Rectangle 347"/>
              <p:cNvSpPr>
                <a:spLocks noChangeArrowheads="1"/>
              </p:cNvSpPr>
              <p:nvPr/>
            </p:nvSpPr>
            <p:spPr bwMode="auto">
              <a:xfrm>
                <a:off x="2984" y="2249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41" name="Rectangle 348"/>
              <p:cNvSpPr>
                <a:spLocks noChangeArrowheads="1"/>
              </p:cNvSpPr>
              <p:nvPr/>
            </p:nvSpPr>
            <p:spPr bwMode="auto">
              <a:xfrm>
                <a:off x="2984" y="2287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42" name="Rectangle 349"/>
              <p:cNvSpPr>
                <a:spLocks noChangeArrowheads="1"/>
              </p:cNvSpPr>
              <p:nvPr/>
            </p:nvSpPr>
            <p:spPr bwMode="auto">
              <a:xfrm>
                <a:off x="2984" y="2287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43" name="Freeform 350"/>
              <p:cNvSpPr>
                <a:spLocks/>
              </p:cNvSpPr>
              <p:nvPr/>
            </p:nvSpPr>
            <p:spPr bwMode="auto">
              <a:xfrm>
                <a:off x="2984" y="2335"/>
                <a:ext cx="28" cy="99"/>
              </a:xfrm>
              <a:custGeom>
                <a:avLst/>
                <a:gdLst>
                  <a:gd name="T0" fmla="*/ 12 w 12"/>
                  <a:gd name="T1" fmla="*/ 0 h 42"/>
                  <a:gd name="T2" fmla="*/ 0 w 12"/>
                  <a:gd name="T3" fmla="*/ 0 h 42"/>
                  <a:gd name="T4" fmla="*/ 0 w 12"/>
                  <a:gd name="T5" fmla="*/ 42 h 42"/>
                  <a:gd name="T6" fmla="*/ 12 w 12"/>
                  <a:gd name="T7" fmla="*/ 40 h 42"/>
                  <a:gd name="T8" fmla="*/ 12 w 12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42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4" y="41"/>
                      <a:pt x="8" y="41"/>
                      <a:pt x="12" y="40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44" name="Freeform 351"/>
              <p:cNvSpPr>
                <a:spLocks/>
              </p:cNvSpPr>
              <p:nvPr/>
            </p:nvSpPr>
            <p:spPr bwMode="auto">
              <a:xfrm>
                <a:off x="2984" y="2430"/>
                <a:ext cx="28" cy="33"/>
              </a:xfrm>
              <a:custGeom>
                <a:avLst/>
                <a:gdLst>
                  <a:gd name="T0" fmla="*/ 12 w 12"/>
                  <a:gd name="T1" fmla="*/ 0 h 14"/>
                  <a:gd name="T2" fmla="*/ 0 w 12"/>
                  <a:gd name="T3" fmla="*/ 2 h 14"/>
                  <a:gd name="T4" fmla="*/ 0 w 12"/>
                  <a:gd name="T5" fmla="*/ 14 h 14"/>
                  <a:gd name="T6" fmla="*/ 12 w 12"/>
                  <a:gd name="T7" fmla="*/ 14 h 14"/>
                  <a:gd name="T8" fmla="*/ 12 w 12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4">
                    <a:moveTo>
                      <a:pt x="12" y="0"/>
                    </a:moveTo>
                    <a:cubicBezTo>
                      <a:pt x="8" y="1"/>
                      <a:pt x="4" y="1"/>
                      <a:pt x="0" y="2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45" name="Rectangle 352"/>
              <p:cNvSpPr>
                <a:spLocks noChangeArrowheads="1"/>
              </p:cNvSpPr>
              <p:nvPr/>
            </p:nvSpPr>
            <p:spPr bwMode="auto">
              <a:xfrm>
                <a:off x="2984" y="2306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46" name="Rectangle 353"/>
              <p:cNvSpPr>
                <a:spLocks noChangeArrowheads="1"/>
              </p:cNvSpPr>
              <p:nvPr/>
            </p:nvSpPr>
            <p:spPr bwMode="auto">
              <a:xfrm>
                <a:off x="2984" y="230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47" name="Freeform 354"/>
              <p:cNvSpPr>
                <a:spLocks noEditPoints="1"/>
              </p:cNvSpPr>
              <p:nvPr/>
            </p:nvSpPr>
            <p:spPr bwMode="auto">
              <a:xfrm>
                <a:off x="3107" y="2178"/>
                <a:ext cx="284" cy="240"/>
              </a:xfrm>
              <a:custGeom>
                <a:avLst/>
                <a:gdLst>
                  <a:gd name="T0" fmla="*/ 30 w 120"/>
                  <a:gd name="T1" fmla="*/ 0 h 101"/>
                  <a:gd name="T2" fmla="*/ 0 w 120"/>
                  <a:gd name="T3" fmla="*/ 0 h 101"/>
                  <a:gd name="T4" fmla="*/ 0 w 120"/>
                  <a:gd name="T5" fmla="*/ 101 h 101"/>
                  <a:gd name="T6" fmla="*/ 30 w 120"/>
                  <a:gd name="T7" fmla="*/ 97 h 101"/>
                  <a:gd name="T8" fmla="*/ 30 w 120"/>
                  <a:gd name="T9" fmla="*/ 66 h 101"/>
                  <a:gd name="T10" fmla="*/ 0 w 120"/>
                  <a:gd name="T11" fmla="*/ 66 h 101"/>
                  <a:gd name="T12" fmla="*/ 0 w 120"/>
                  <a:gd name="T13" fmla="*/ 58 h 101"/>
                  <a:gd name="T14" fmla="*/ 0 w 120"/>
                  <a:gd name="T15" fmla="*/ 56 h 101"/>
                  <a:gd name="T16" fmla="*/ 0 w 120"/>
                  <a:gd name="T17" fmla="*/ 30 h 101"/>
                  <a:gd name="T18" fmla="*/ 30 w 120"/>
                  <a:gd name="T19" fmla="*/ 30 h 101"/>
                  <a:gd name="T20" fmla="*/ 30 w 120"/>
                  <a:gd name="T21" fmla="*/ 0 h 101"/>
                  <a:gd name="T22" fmla="*/ 120 w 120"/>
                  <a:gd name="T23" fmla="*/ 0 h 101"/>
                  <a:gd name="T24" fmla="*/ 80 w 120"/>
                  <a:gd name="T25" fmla="*/ 0 h 101"/>
                  <a:gd name="T26" fmla="*/ 80 w 120"/>
                  <a:gd name="T27" fmla="*/ 30 h 101"/>
                  <a:gd name="T28" fmla="*/ 120 w 120"/>
                  <a:gd name="T29" fmla="*/ 30 h 101"/>
                  <a:gd name="T30" fmla="*/ 120 w 120"/>
                  <a:gd name="T31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1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10" y="100"/>
                      <a:pt x="20" y="98"/>
                      <a:pt x="30" y="97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120" y="30"/>
                      <a:pt x="120" y="30"/>
                      <a:pt x="120" y="30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48" name="Freeform 355"/>
              <p:cNvSpPr>
                <a:spLocks/>
              </p:cNvSpPr>
              <p:nvPr/>
            </p:nvSpPr>
            <p:spPr bwMode="auto">
              <a:xfrm>
                <a:off x="3107" y="2408"/>
                <a:ext cx="71" cy="50"/>
              </a:xfrm>
              <a:custGeom>
                <a:avLst/>
                <a:gdLst>
                  <a:gd name="T0" fmla="*/ 30 w 30"/>
                  <a:gd name="T1" fmla="*/ 0 h 21"/>
                  <a:gd name="T2" fmla="*/ 0 w 30"/>
                  <a:gd name="T3" fmla="*/ 4 h 21"/>
                  <a:gd name="T4" fmla="*/ 0 w 30"/>
                  <a:gd name="T5" fmla="*/ 21 h 21"/>
                  <a:gd name="T6" fmla="*/ 30 w 30"/>
                  <a:gd name="T7" fmla="*/ 18 h 21"/>
                  <a:gd name="T8" fmla="*/ 30 w 30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1">
                    <a:moveTo>
                      <a:pt x="30" y="0"/>
                    </a:moveTo>
                    <a:cubicBezTo>
                      <a:pt x="20" y="1"/>
                      <a:pt x="10" y="3"/>
                      <a:pt x="0" y="4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0" y="20"/>
                      <a:pt x="20" y="19"/>
                      <a:pt x="30" y="18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49" name="Freeform 356"/>
              <p:cNvSpPr>
                <a:spLocks/>
              </p:cNvSpPr>
              <p:nvPr/>
            </p:nvSpPr>
            <p:spPr bwMode="auto">
              <a:xfrm>
                <a:off x="3296" y="2335"/>
                <a:ext cx="95" cy="57"/>
              </a:xfrm>
              <a:custGeom>
                <a:avLst/>
                <a:gdLst>
                  <a:gd name="T0" fmla="*/ 40 w 40"/>
                  <a:gd name="T1" fmla="*/ 0 h 24"/>
                  <a:gd name="T2" fmla="*/ 0 w 40"/>
                  <a:gd name="T3" fmla="*/ 0 h 24"/>
                  <a:gd name="T4" fmla="*/ 0 w 40"/>
                  <a:gd name="T5" fmla="*/ 24 h 24"/>
                  <a:gd name="T6" fmla="*/ 40 w 40"/>
                  <a:gd name="T7" fmla="*/ 19 h 24"/>
                  <a:gd name="T8" fmla="*/ 40 w 40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4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14" y="23"/>
                      <a:pt x="27" y="21"/>
                      <a:pt x="40" y="19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50" name="Freeform 357"/>
              <p:cNvSpPr>
                <a:spLocks/>
              </p:cNvSpPr>
              <p:nvPr/>
            </p:nvSpPr>
            <p:spPr bwMode="auto">
              <a:xfrm>
                <a:off x="3296" y="2380"/>
                <a:ext cx="95" cy="59"/>
              </a:xfrm>
              <a:custGeom>
                <a:avLst/>
                <a:gdLst>
                  <a:gd name="T0" fmla="*/ 40 w 40"/>
                  <a:gd name="T1" fmla="*/ 0 h 25"/>
                  <a:gd name="T2" fmla="*/ 0 w 40"/>
                  <a:gd name="T3" fmla="*/ 5 h 25"/>
                  <a:gd name="T4" fmla="*/ 0 w 40"/>
                  <a:gd name="T5" fmla="*/ 25 h 25"/>
                  <a:gd name="T6" fmla="*/ 40 w 40"/>
                  <a:gd name="T7" fmla="*/ 21 h 25"/>
                  <a:gd name="T8" fmla="*/ 40 w 40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5">
                    <a:moveTo>
                      <a:pt x="40" y="0"/>
                    </a:moveTo>
                    <a:cubicBezTo>
                      <a:pt x="27" y="2"/>
                      <a:pt x="14" y="4"/>
                      <a:pt x="0" y="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13" y="23"/>
                      <a:pt x="27" y="22"/>
                      <a:pt x="40" y="21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51" name="Freeform 358"/>
              <p:cNvSpPr>
                <a:spLocks noEditPoints="1"/>
              </p:cNvSpPr>
              <p:nvPr/>
            </p:nvSpPr>
            <p:spPr bwMode="auto">
              <a:xfrm>
                <a:off x="3107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52" name="Freeform 359"/>
              <p:cNvSpPr>
                <a:spLocks noEditPoints="1"/>
              </p:cNvSpPr>
              <p:nvPr/>
            </p:nvSpPr>
            <p:spPr bwMode="auto">
              <a:xfrm>
                <a:off x="3107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53" name="Freeform 360"/>
              <p:cNvSpPr>
                <a:spLocks noEditPoints="1"/>
              </p:cNvSpPr>
              <p:nvPr/>
            </p:nvSpPr>
            <p:spPr bwMode="auto">
              <a:xfrm>
                <a:off x="3107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54" name="Freeform 361"/>
              <p:cNvSpPr>
                <a:spLocks noEditPoints="1"/>
              </p:cNvSpPr>
              <p:nvPr/>
            </p:nvSpPr>
            <p:spPr bwMode="auto">
              <a:xfrm>
                <a:off x="3107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55" name="Freeform 362"/>
              <p:cNvSpPr>
                <a:spLocks noEditPoints="1"/>
              </p:cNvSpPr>
              <p:nvPr/>
            </p:nvSpPr>
            <p:spPr bwMode="auto">
              <a:xfrm>
                <a:off x="3107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56" name="Freeform 363"/>
              <p:cNvSpPr>
                <a:spLocks noEditPoints="1"/>
              </p:cNvSpPr>
              <p:nvPr/>
            </p:nvSpPr>
            <p:spPr bwMode="auto">
              <a:xfrm>
                <a:off x="3107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57" name="Rectangle 364"/>
              <p:cNvSpPr>
                <a:spLocks noChangeArrowheads="1"/>
              </p:cNvSpPr>
              <p:nvPr/>
            </p:nvSpPr>
            <p:spPr bwMode="auto">
              <a:xfrm>
                <a:off x="3178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58" name="Rectangle 365"/>
              <p:cNvSpPr>
                <a:spLocks noChangeArrowheads="1"/>
              </p:cNvSpPr>
              <p:nvPr/>
            </p:nvSpPr>
            <p:spPr bwMode="auto">
              <a:xfrm>
                <a:off x="3178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59" name="Rectangle 366"/>
              <p:cNvSpPr>
                <a:spLocks noChangeArrowheads="1"/>
              </p:cNvSpPr>
              <p:nvPr/>
            </p:nvSpPr>
            <p:spPr bwMode="auto">
              <a:xfrm>
                <a:off x="3178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60" name="Rectangle 367"/>
              <p:cNvSpPr>
                <a:spLocks noChangeArrowheads="1"/>
              </p:cNvSpPr>
              <p:nvPr/>
            </p:nvSpPr>
            <p:spPr bwMode="auto">
              <a:xfrm>
                <a:off x="3178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61" name="Rectangle 368"/>
              <p:cNvSpPr>
                <a:spLocks noChangeArrowheads="1"/>
              </p:cNvSpPr>
              <p:nvPr/>
            </p:nvSpPr>
            <p:spPr bwMode="auto">
              <a:xfrm>
                <a:off x="3178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62" name="Rectangle 369"/>
              <p:cNvSpPr>
                <a:spLocks noChangeArrowheads="1"/>
              </p:cNvSpPr>
              <p:nvPr/>
            </p:nvSpPr>
            <p:spPr bwMode="auto">
              <a:xfrm>
                <a:off x="3178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63" name="Freeform 370"/>
              <p:cNvSpPr>
                <a:spLocks/>
              </p:cNvSpPr>
              <p:nvPr/>
            </p:nvSpPr>
            <p:spPr bwMode="auto">
              <a:xfrm>
                <a:off x="3178" y="2335"/>
                <a:ext cx="90" cy="73"/>
              </a:xfrm>
              <a:custGeom>
                <a:avLst/>
                <a:gdLst>
                  <a:gd name="T0" fmla="*/ 38 w 38"/>
                  <a:gd name="T1" fmla="*/ 0 h 31"/>
                  <a:gd name="T2" fmla="*/ 0 w 38"/>
                  <a:gd name="T3" fmla="*/ 0 h 31"/>
                  <a:gd name="T4" fmla="*/ 0 w 38"/>
                  <a:gd name="T5" fmla="*/ 31 h 31"/>
                  <a:gd name="T6" fmla="*/ 38 w 38"/>
                  <a:gd name="T7" fmla="*/ 26 h 31"/>
                  <a:gd name="T8" fmla="*/ 38 w 38"/>
                  <a:gd name="T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31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13" y="29"/>
                      <a:pt x="26" y="27"/>
                      <a:pt x="38" y="26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64" name="Freeform 371"/>
              <p:cNvSpPr>
                <a:spLocks/>
              </p:cNvSpPr>
              <p:nvPr/>
            </p:nvSpPr>
            <p:spPr bwMode="auto">
              <a:xfrm>
                <a:off x="3178" y="2396"/>
                <a:ext cx="90" cy="55"/>
              </a:xfrm>
              <a:custGeom>
                <a:avLst/>
                <a:gdLst>
                  <a:gd name="T0" fmla="*/ 38 w 38"/>
                  <a:gd name="T1" fmla="*/ 0 h 23"/>
                  <a:gd name="T2" fmla="*/ 0 w 38"/>
                  <a:gd name="T3" fmla="*/ 5 h 23"/>
                  <a:gd name="T4" fmla="*/ 0 w 38"/>
                  <a:gd name="T5" fmla="*/ 23 h 23"/>
                  <a:gd name="T6" fmla="*/ 38 w 38"/>
                  <a:gd name="T7" fmla="*/ 19 h 23"/>
                  <a:gd name="T8" fmla="*/ 38 w 38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3">
                    <a:moveTo>
                      <a:pt x="38" y="0"/>
                    </a:moveTo>
                    <a:cubicBezTo>
                      <a:pt x="26" y="1"/>
                      <a:pt x="13" y="3"/>
                      <a:pt x="0" y="5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13" y="21"/>
                      <a:pt x="25" y="20"/>
                      <a:pt x="38" y="19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65" name="Rectangle 372"/>
              <p:cNvSpPr>
                <a:spLocks noChangeArrowheads="1"/>
              </p:cNvSpPr>
              <p:nvPr/>
            </p:nvSpPr>
            <p:spPr bwMode="auto">
              <a:xfrm>
                <a:off x="3178" y="2306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66" name="Rectangle 373"/>
              <p:cNvSpPr>
                <a:spLocks noChangeArrowheads="1"/>
              </p:cNvSpPr>
              <p:nvPr/>
            </p:nvSpPr>
            <p:spPr bwMode="auto">
              <a:xfrm>
                <a:off x="3178" y="2306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67" name="Rectangle 374"/>
              <p:cNvSpPr>
                <a:spLocks noChangeArrowheads="1"/>
              </p:cNvSpPr>
              <p:nvPr/>
            </p:nvSpPr>
            <p:spPr bwMode="auto">
              <a:xfrm>
                <a:off x="3268" y="2178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68" name="Rectangle 375"/>
              <p:cNvSpPr>
                <a:spLocks noChangeArrowheads="1"/>
              </p:cNvSpPr>
              <p:nvPr/>
            </p:nvSpPr>
            <p:spPr bwMode="auto">
              <a:xfrm>
                <a:off x="3268" y="2178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69" name="Rectangle 376"/>
              <p:cNvSpPr>
                <a:spLocks noChangeArrowheads="1"/>
              </p:cNvSpPr>
              <p:nvPr/>
            </p:nvSpPr>
            <p:spPr bwMode="auto">
              <a:xfrm>
                <a:off x="3268" y="2249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70" name="Rectangle 377"/>
              <p:cNvSpPr>
                <a:spLocks noChangeArrowheads="1"/>
              </p:cNvSpPr>
              <p:nvPr/>
            </p:nvSpPr>
            <p:spPr bwMode="auto">
              <a:xfrm>
                <a:off x="3268" y="2249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71" name="Rectangle 378"/>
              <p:cNvSpPr>
                <a:spLocks noChangeArrowheads="1"/>
              </p:cNvSpPr>
              <p:nvPr/>
            </p:nvSpPr>
            <p:spPr bwMode="auto">
              <a:xfrm>
                <a:off x="3268" y="2287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72" name="Rectangle 379"/>
              <p:cNvSpPr>
                <a:spLocks noChangeArrowheads="1"/>
              </p:cNvSpPr>
              <p:nvPr/>
            </p:nvSpPr>
            <p:spPr bwMode="auto">
              <a:xfrm>
                <a:off x="3268" y="2287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73" name="Freeform 380"/>
              <p:cNvSpPr>
                <a:spLocks/>
              </p:cNvSpPr>
              <p:nvPr/>
            </p:nvSpPr>
            <p:spPr bwMode="auto">
              <a:xfrm>
                <a:off x="3268" y="2335"/>
                <a:ext cx="28" cy="61"/>
              </a:xfrm>
              <a:custGeom>
                <a:avLst/>
                <a:gdLst>
                  <a:gd name="T0" fmla="*/ 12 w 12"/>
                  <a:gd name="T1" fmla="*/ 0 h 26"/>
                  <a:gd name="T2" fmla="*/ 0 w 12"/>
                  <a:gd name="T3" fmla="*/ 0 h 26"/>
                  <a:gd name="T4" fmla="*/ 0 w 12"/>
                  <a:gd name="T5" fmla="*/ 26 h 26"/>
                  <a:gd name="T6" fmla="*/ 12 w 12"/>
                  <a:gd name="T7" fmla="*/ 24 h 26"/>
                  <a:gd name="T8" fmla="*/ 12 w 12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6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4" y="25"/>
                      <a:pt x="8" y="25"/>
                      <a:pt x="12" y="24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74" name="Freeform 381"/>
              <p:cNvSpPr>
                <a:spLocks/>
              </p:cNvSpPr>
              <p:nvPr/>
            </p:nvSpPr>
            <p:spPr bwMode="auto">
              <a:xfrm>
                <a:off x="3268" y="2392"/>
                <a:ext cx="28" cy="49"/>
              </a:xfrm>
              <a:custGeom>
                <a:avLst/>
                <a:gdLst>
                  <a:gd name="T0" fmla="*/ 12 w 12"/>
                  <a:gd name="T1" fmla="*/ 0 h 21"/>
                  <a:gd name="T2" fmla="*/ 0 w 12"/>
                  <a:gd name="T3" fmla="*/ 2 h 21"/>
                  <a:gd name="T4" fmla="*/ 0 w 12"/>
                  <a:gd name="T5" fmla="*/ 21 h 21"/>
                  <a:gd name="T6" fmla="*/ 12 w 12"/>
                  <a:gd name="T7" fmla="*/ 20 h 21"/>
                  <a:gd name="T8" fmla="*/ 12 w 12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1">
                    <a:moveTo>
                      <a:pt x="12" y="0"/>
                    </a:moveTo>
                    <a:cubicBezTo>
                      <a:pt x="8" y="1"/>
                      <a:pt x="4" y="1"/>
                      <a:pt x="0" y="2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4" y="20"/>
                      <a:pt x="8" y="20"/>
                      <a:pt x="12" y="20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75" name="Rectangle 382"/>
              <p:cNvSpPr>
                <a:spLocks noChangeArrowheads="1"/>
              </p:cNvSpPr>
              <p:nvPr/>
            </p:nvSpPr>
            <p:spPr bwMode="auto">
              <a:xfrm>
                <a:off x="3268" y="2306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76" name="Rectangle 383"/>
              <p:cNvSpPr>
                <a:spLocks noChangeArrowheads="1"/>
              </p:cNvSpPr>
              <p:nvPr/>
            </p:nvSpPr>
            <p:spPr bwMode="auto">
              <a:xfrm>
                <a:off x="3268" y="230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77" name="Freeform 384"/>
              <p:cNvSpPr>
                <a:spLocks noEditPoints="1"/>
              </p:cNvSpPr>
              <p:nvPr/>
            </p:nvSpPr>
            <p:spPr bwMode="auto">
              <a:xfrm>
                <a:off x="3391" y="2178"/>
                <a:ext cx="284" cy="202"/>
              </a:xfrm>
              <a:custGeom>
                <a:avLst/>
                <a:gdLst>
                  <a:gd name="T0" fmla="*/ 30 w 120"/>
                  <a:gd name="T1" fmla="*/ 0 h 85"/>
                  <a:gd name="T2" fmla="*/ 0 w 120"/>
                  <a:gd name="T3" fmla="*/ 0 h 85"/>
                  <a:gd name="T4" fmla="*/ 0 w 120"/>
                  <a:gd name="T5" fmla="*/ 85 h 85"/>
                  <a:gd name="T6" fmla="*/ 30 w 120"/>
                  <a:gd name="T7" fmla="*/ 81 h 85"/>
                  <a:gd name="T8" fmla="*/ 30 w 120"/>
                  <a:gd name="T9" fmla="*/ 66 h 85"/>
                  <a:gd name="T10" fmla="*/ 0 w 120"/>
                  <a:gd name="T11" fmla="*/ 66 h 85"/>
                  <a:gd name="T12" fmla="*/ 0 w 120"/>
                  <a:gd name="T13" fmla="*/ 58 h 85"/>
                  <a:gd name="T14" fmla="*/ 0 w 120"/>
                  <a:gd name="T15" fmla="*/ 56 h 85"/>
                  <a:gd name="T16" fmla="*/ 0 w 120"/>
                  <a:gd name="T17" fmla="*/ 30 h 85"/>
                  <a:gd name="T18" fmla="*/ 30 w 120"/>
                  <a:gd name="T19" fmla="*/ 30 h 85"/>
                  <a:gd name="T20" fmla="*/ 30 w 120"/>
                  <a:gd name="T21" fmla="*/ 0 h 85"/>
                  <a:gd name="T22" fmla="*/ 120 w 120"/>
                  <a:gd name="T23" fmla="*/ 0 h 85"/>
                  <a:gd name="T24" fmla="*/ 80 w 120"/>
                  <a:gd name="T25" fmla="*/ 0 h 85"/>
                  <a:gd name="T26" fmla="*/ 80 w 120"/>
                  <a:gd name="T27" fmla="*/ 30 h 85"/>
                  <a:gd name="T28" fmla="*/ 120 w 120"/>
                  <a:gd name="T29" fmla="*/ 30 h 85"/>
                  <a:gd name="T30" fmla="*/ 120 w 120"/>
                  <a:gd name="T31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85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10" y="84"/>
                      <a:pt x="20" y="83"/>
                      <a:pt x="30" y="81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120" y="30"/>
                      <a:pt x="120" y="30"/>
                      <a:pt x="120" y="30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78" name="Freeform 385"/>
              <p:cNvSpPr>
                <a:spLocks/>
              </p:cNvSpPr>
              <p:nvPr/>
            </p:nvSpPr>
            <p:spPr bwMode="auto">
              <a:xfrm>
                <a:off x="3391" y="2370"/>
                <a:ext cx="71" cy="60"/>
              </a:xfrm>
              <a:custGeom>
                <a:avLst/>
                <a:gdLst>
                  <a:gd name="T0" fmla="*/ 30 w 30"/>
                  <a:gd name="T1" fmla="*/ 0 h 25"/>
                  <a:gd name="T2" fmla="*/ 0 w 30"/>
                  <a:gd name="T3" fmla="*/ 4 h 25"/>
                  <a:gd name="T4" fmla="*/ 0 w 30"/>
                  <a:gd name="T5" fmla="*/ 25 h 25"/>
                  <a:gd name="T6" fmla="*/ 30 w 30"/>
                  <a:gd name="T7" fmla="*/ 22 h 25"/>
                  <a:gd name="T8" fmla="*/ 30 w 30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5">
                    <a:moveTo>
                      <a:pt x="30" y="0"/>
                    </a:moveTo>
                    <a:cubicBezTo>
                      <a:pt x="20" y="2"/>
                      <a:pt x="10" y="3"/>
                      <a:pt x="0" y="4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10" y="24"/>
                      <a:pt x="20" y="23"/>
                      <a:pt x="30" y="22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79" name="Freeform 386"/>
              <p:cNvSpPr>
                <a:spLocks/>
              </p:cNvSpPr>
              <p:nvPr/>
            </p:nvSpPr>
            <p:spPr bwMode="auto">
              <a:xfrm>
                <a:off x="3580" y="2335"/>
                <a:ext cx="95" cy="21"/>
              </a:xfrm>
              <a:custGeom>
                <a:avLst/>
                <a:gdLst>
                  <a:gd name="T0" fmla="*/ 40 w 40"/>
                  <a:gd name="T1" fmla="*/ 0 h 9"/>
                  <a:gd name="T2" fmla="*/ 0 w 40"/>
                  <a:gd name="T3" fmla="*/ 0 h 9"/>
                  <a:gd name="T4" fmla="*/ 0 w 40"/>
                  <a:gd name="T5" fmla="*/ 9 h 9"/>
                  <a:gd name="T6" fmla="*/ 40 w 40"/>
                  <a:gd name="T7" fmla="*/ 4 h 9"/>
                  <a:gd name="T8" fmla="*/ 40 w 40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9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4" y="7"/>
                      <a:pt x="27" y="6"/>
                      <a:pt x="40" y="4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80" name="Freeform 387"/>
              <p:cNvSpPr>
                <a:spLocks/>
              </p:cNvSpPr>
              <p:nvPr/>
            </p:nvSpPr>
            <p:spPr bwMode="auto">
              <a:xfrm>
                <a:off x="3580" y="2344"/>
                <a:ext cx="95" cy="67"/>
              </a:xfrm>
              <a:custGeom>
                <a:avLst/>
                <a:gdLst>
                  <a:gd name="T0" fmla="*/ 40 w 40"/>
                  <a:gd name="T1" fmla="*/ 0 h 28"/>
                  <a:gd name="T2" fmla="*/ 0 w 40"/>
                  <a:gd name="T3" fmla="*/ 5 h 28"/>
                  <a:gd name="T4" fmla="*/ 0 w 40"/>
                  <a:gd name="T5" fmla="*/ 28 h 28"/>
                  <a:gd name="T6" fmla="*/ 40 w 40"/>
                  <a:gd name="T7" fmla="*/ 24 h 28"/>
                  <a:gd name="T8" fmla="*/ 40 w 40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8">
                    <a:moveTo>
                      <a:pt x="40" y="0"/>
                    </a:moveTo>
                    <a:cubicBezTo>
                      <a:pt x="27" y="2"/>
                      <a:pt x="14" y="3"/>
                      <a:pt x="0" y="5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13" y="27"/>
                      <a:pt x="27" y="25"/>
                      <a:pt x="40" y="24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81" name="Freeform 388"/>
              <p:cNvSpPr>
                <a:spLocks noEditPoints="1"/>
              </p:cNvSpPr>
              <p:nvPr/>
            </p:nvSpPr>
            <p:spPr bwMode="auto">
              <a:xfrm>
                <a:off x="3391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82" name="Freeform 389"/>
              <p:cNvSpPr>
                <a:spLocks noEditPoints="1"/>
              </p:cNvSpPr>
              <p:nvPr/>
            </p:nvSpPr>
            <p:spPr bwMode="auto">
              <a:xfrm>
                <a:off x="3391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83" name="Freeform 390"/>
              <p:cNvSpPr>
                <a:spLocks noEditPoints="1"/>
              </p:cNvSpPr>
              <p:nvPr/>
            </p:nvSpPr>
            <p:spPr bwMode="auto">
              <a:xfrm>
                <a:off x="3391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84" name="Freeform 391"/>
              <p:cNvSpPr>
                <a:spLocks noEditPoints="1"/>
              </p:cNvSpPr>
              <p:nvPr/>
            </p:nvSpPr>
            <p:spPr bwMode="auto">
              <a:xfrm>
                <a:off x="3391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85" name="Freeform 392"/>
              <p:cNvSpPr>
                <a:spLocks noEditPoints="1"/>
              </p:cNvSpPr>
              <p:nvPr/>
            </p:nvSpPr>
            <p:spPr bwMode="auto">
              <a:xfrm>
                <a:off x="3391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86" name="Freeform 393"/>
              <p:cNvSpPr>
                <a:spLocks noEditPoints="1"/>
              </p:cNvSpPr>
              <p:nvPr/>
            </p:nvSpPr>
            <p:spPr bwMode="auto">
              <a:xfrm>
                <a:off x="3391" y="2306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87" name="Rectangle 394"/>
              <p:cNvSpPr>
                <a:spLocks noChangeArrowheads="1"/>
              </p:cNvSpPr>
              <p:nvPr/>
            </p:nvSpPr>
            <p:spPr bwMode="auto">
              <a:xfrm>
                <a:off x="3462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88" name="Rectangle 395"/>
              <p:cNvSpPr>
                <a:spLocks noChangeArrowheads="1"/>
              </p:cNvSpPr>
              <p:nvPr/>
            </p:nvSpPr>
            <p:spPr bwMode="auto">
              <a:xfrm>
                <a:off x="3462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89" name="Rectangle 396"/>
              <p:cNvSpPr>
                <a:spLocks noChangeArrowheads="1"/>
              </p:cNvSpPr>
              <p:nvPr/>
            </p:nvSpPr>
            <p:spPr bwMode="auto">
              <a:xfrm>
                <a:off x="3462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90" name="Rectangle 397"/>
              <p:cNvSpPr>
                <a:spLocks noChangeArrowheads="1"/>
              </p:cNvSpPr>
              <p:nvPr/>
            </p:nvSpPr>
            <p:spPr bwMode="auto">
              <a:xfrm>
                <a:off x="3462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91" name="Rectangle 398"/>
              <p:cNvSpPr>
                <a:spLocks noChangeArrowheads="1"/>
              </p:cNvSpPr>
              <p:nvPr/>
            </p:nvSpPr>
            <p:spPr bwMode="auto">
              <a:xfrm>
                <a:off x="3462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92" name="Rectangle 399"/>
              <p:cNvSpPr>
                <a:spLocks noChangeArrowheads="1"/>
              </p:cNvSpPr>
              <p:nvPr/>
            </p:nvSpPr>
            <p:spPr bwMode="auto">
              <a:xfrm>
                <a:off x="3462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93" name="Freeform 400"/>
              <p:cNvSpPr>
                <a:spLocks/>
              </p:cNvSpPr>
              <p:nvPr/>
            </p:nvSpPr>
            <p:spPr bwMode="auto">
              <a:xfrm>
                <a:off x="3462" y="2335"/>
                <a:ext cx="90" cy="35"/>
              </a:xfrm>
              <a:custGeom>
                <a:avLst/>
                <a:gdLst>
                  <a:gd name="T0" fmla="*/ 38 w 38"/>
                  <a:gd name="T1" fmla="*/ 0 h 15"/>
                  <a:gd name="T2" fmla="*/ 0 w 38"/>
                  <a:gd name="T3" fmla="*/ 0 h 15"/>
                  <a:gd name="T4" fmla="*/ 0 w 38"/>
                  <a:gd name="T5" fmla="*/ 15 h 15"/>
                  <a:gd name="T6" fmla="*/ 38 w 38"/>
                  <a:gd name="T7" fmla="*/ 11 h 15"/>
                  <a:gd name="T8" fmla="*/ 38 w 38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5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3" y="14"/>
                      <a:pt x="26" y="12"/>
                      <a:pt x="38" y="11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94" name="Freeform 401"/>
              <p:cNvSpPr>
                <a:spLocks/>
              </p:cNvSpPr>
              <p:nvPr/>
            </p:nvSpPr>
            <p:spPr bwMode="auto">
              <a:xfrm>
                <a:off x="3462" y="2361"/>
                <a:ext cx="90" cy="62"/>
              </a:xfrm>
              <a:custGeom>
                <a:avLst/>
                <a:gdLst>
                  <a:gd name="T0" fmla="*/ 38 w 38"/>
                  <a:gd name="T1" fmla="*/ 0 h 26"/>
                  <a:gd name="T2" fmla="*/ 0 w 38"/>
                  <a:gd name="T3" fmla="*/ 4 h 26"/>
                  <a:gd name="T4" fmla="*/ 0 w 38"/>
                  <a:gd name="T5" fmla="*/ 26 h 26"/>
                  <a:gd name="T6" fmla="*/ 38 w 38"/>
                  <a:gd name="T7" fmla="*/ 22 h 26"/>
                  <a:gd name="T8" fmla="*/ 38 w 38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6">
                    <a:moveTo>
                      <a:pt x="38" y="0"/>
                    </a:moveTo>
                    <a:cubicBezTo>
                      <a:pt x="26" y="1"/>
                      <a:pt x="13" y="3"/>
                      <a:pt x="0" y="4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13" y="25"/>
                      <a:pt x="25" y="23"/>
                      <a:pt x="38" y="22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95" name="Rectangle 402"/>
              <p:cNvSpPr>
                <a:spLocks noChangeArrowheads="1"/>
              </p:cNvSpPr>
              <p:nvPr/>
            </p:nvSpPr>
            <p:spPr bwMode="auto">
              <a:xfrm>
                <a:off x="3462" y="2306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96" name="Rectangle 403"/>
              <p:cNvSpPr>
                <a:spLocks noChangeArrowheads="1"/>
              </p:cNvSpPr>
              <p:nvPr/>
            </p:nvSpPr>
            <p:spPr bwMode="auto">
              <a:xfrm>
                <a:off x="3462" y="2306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97" name="Rectangle 404"/>
              <p:cNvSpPr>
                <a:spLocks noChangeArrowheads="1"/>
              </p:cNvSpPr>
              <p:nvPr/>
            </p:nvSpPr>
            <p:spPr bwMode="auto">
              <a:xfrm>
                <a:off x="3552" y="2178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98" name="Rectangle 405"/>
              <p:cNvSpPr>
                <a:spLocks noChangeArrowheads="1"/>
              </p:cNvSpPr>
              <p:nvPr/>
            </p:nvSpPr>
            <p:spPr bwMode="auto">
              <a:xfrm>
                <a:off x="3552" y="2178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</p:grpSp>
        <p:grpSp>
          <p:nvGrpSpPr>
            <p:cNvPr id="6" name="Group 607"/>
            <p:cNvGrpSpPr>
              <a:grpSpLocks/>
            </p:cNvGrpSpPr>
            <p:nvPr/>
          </p:nvGrpSpPr>
          <p:grpSpPr bwMode="auto">
            <a:xfrm>
              <a:off x="1476375" y="3006725"/>
              <a:ext cx="6045200" cy="823913"/>
              <a:chOff x="930" y="1894"/>
              <a:chExt cx="3808" cy="519"/>
            </a:xfrm>
          </p:grpSpPr>
          <p:sp>
            <p:nvSpPr>
              <p:cNvPr id="1899" name="Rectangle 407"/>
              <p:cNvSpPr>
                <a:spLocks noChangeArrowheads="1"/>
              </p:cNvSpPr>
              <p:nvPr/>
            </p:nvSpPr>
            <p:spPr bwMode="auto">
              <a:xfrm>
                <a:off x="3552" y="2249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00" name="Rectangle 408"/>
              <p:cNvSpPr>
                <a:spLocks noChangeArrowheads="1"/>
              </p:cNvSpPr>
              <p:nvPr/>
            </p:nvSpPr>
            <p:spPr bwMode="auto">
              <a:xfrm>
                <a:off x="3552" y="2249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01" name="Rectangle 409"/>
              <p:cNvSpPr>
                <a:spLocks noChangeArrowheads="1"/>
              </p:cNvSpPr>
              <p:nvPr/>
            </p:nvSpPr>
            <p:spPr bwMode="auto">
              <a:xfrm>
                <a:off x="3552" y="2287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02" name="Rectangle 410"/>
              <p:cNvSpPr>
                <a:spLocks noChangeArrowheads="1"/>
              </p:cNvSpPr>
              <p:nvPr/>
            </p:nvSpPr>
            <p:spPr bwMode="auto">
              <a:xfrm>
                <a:off x="3552" y="2287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03" name="Freeform 411"/>
              <p:cNvSpPr>
                <a:spLocks/>
              </p:cNvSpPr>
              <p:nvPr/>
            </p:nvSpPr>
            <p:spPr bwMode="auto">
              <a:xfrm>
                <a:off x="3552" y="2335"/>
                <a:ext cx="28" cy="26"/>
              </a:xfrm>
              <a:custGeom>
                <a:avLst/>
                <a:gdLst>
                  <a:gd name="T0" fmla="*/ 12 w 12"/>
                  <a:gd name="T1" fmla="*/ 0 h 11"/>
                  <a:gd name="T2" fmla="*/ 0 w 12"/>
                  <a:gd name="T3" fmla="*/ 0 h 11"/>
                  <a:gd name="T4" fmla="*/ 0 w 12"/>
                  <a:gd name="T5" fmla="*/ 11 h 11"/>
                  <a:gd name="T6" fmla="*/ 12 w 12"/>
                  <a:gd name="T7" fmla="*/ 9 h 11"/>
                  <a:gd name="T8" fmla="*/ 12 w 12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1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4" y="10"/>
                      <a:pt x="8" y="10"/>
                      <a:pt x="12" y="9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04" name="Freeform 412"/>
              <p:cNvSpPr>
                <a:spLocks/>
              </p:cNvSpPr>
              <p:nvPr/>
            </p:nvSpPr>
            <p:spPr bwMode="auto">
              <a:xfrm>
                <a:off x="3552" y="2356"/>
                <a:ext cx="28" cy="57"/>
              </a:xfrm>
              <a:custGeom>
                <a:avLst/>
                <a:gdLst>
                  <a:gd name="T0" fmla="*/ 12 w 12"/>
                  <a:gd name="T1" fmla="*/ 0 h 24"/>
                  <a:gd name="T2" fmla="*/ 0 w 12"/>
                  <a:gd name="T3" fmla="*/ 2 h 24"/>
                  <a:gd name="T4" fmla="*/ 0 w 12"/>
                  <a:gd name="T5" fmla="*/ 24 h 24"/>
                  <a:gd name="T6" fmla="*/ 12 w 12"/>
                  <a:gd name="T7" fmla="*/ 23 h 24"/>
                  <a:gd name="T8" fmla="*/ 12 w 1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cubicBezTo>
                      <a:pt x="8" y="1"/>
                      <a:pt x="4" y="1"/>
                      <a:pt x="0" y="2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4" y="24"/>
                      <a:pt x="8" y="23"/>
                      <a:pt x="12" y="23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05" name="Rectangle 413"/>
              <p:cNvSpPr>
                <a:spLocks noChangeArrowheads="1"/>
              </p:cNvSpPr>
              <p:nvPr/>
            </p:nvSpPr>
            <p:spPr bwMode="auto">
              <a:xfrm>
                <a:off x="3552" y="2306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06" name="Rectangle 414"/>
              <p:cNvSpPr>
                <a:spLocks noChangeArrowheads="1"/>
              </p:cNvSpPr>
              <p:nvPr/>
            </p:nvSpPr>
            <p:spPr bwMode="auto">
              <a:xfrm>
                <a:off x="3552" y="230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07" name="Freeform 415"/>
              <p:cNvSpPr>
                <a:spLocks noEditPoints="1"/>
              </p:cNvSpPr>
              <p:nvPr/>
            </p:nvSpPr>
            <p:spPr bwMode="auto">
              <a:xfrm>
                <a:off x="3675" y="2178"/>
                <a:ext cx="284" cy="166"/>
              </a:xfrm>
              <a:custGeom>
                <a:avLst/>
                <a:gdLst>
                  <a:gd name="T0" fmla="*/ 30 w 120"/>
                  <a:gd name="T1" fmla="*/ 0 h 70"/>
                  <a:gd name="T2" fmla="*/ 0 w 120"/>
                  <a:gd name="T3" fmla="*/ 0 h 70"/>
                  <a:gd name="T4" fmla="*/ 0 w 120"/>
                  <a:gd name="T5" fmla="*/ 70 h 70"/>
                  <a:gd name="T6" fmla="*/ 30 w 120"/>
                  <a:gd name="T7" fmla="*/ 67 h 70"/>
                  <a:gd name="T8" fmla="*/ 30 w 120"/>
                  <a:gd name="T9" fmla="*/ 66 h 70"/>
                  <a:gd name="T10" fmla="*/ 0 w 120"/>
                  <a:gd name="T11" fmla="*/ 66 h 70"/>
                  <a:gd name="T12" fmla="*/ 0 w 120"/>
                  <a:gd name="T13" fmla="*/ 58 h 70"/>
                  <a:gd name="T14" fmla="*/ 0 w 120"/>
                  <a:gd name="T15" fmla="*/ 56 h 70"/>
                  <a:gd name="T16" fmla="*/ 0 w 120"/>
                  <a:gd name="T17" fmla="*/ 30 h 70"/>
                  <a:gd name="T18" fmla="*/ 30 w 120"/>
                  <a:gd name="T19" fmla="*/ 30 h 70"/>
                  <a:gd name="T20" fmla="*/ 30 w 120"/>
                  <a:gd name="T21" fmla="*/ 0 h 70"/>
                  <a:gd name="T22" fmla="*/ 120 w 120"/>
                  <a:gd name="T23" fmla="*/ 0 h 70"/>
                  <a:gd name="T24" fmla="*/ 80 w 120"/>
                  <a:gd name="T25" fmla="*/ 0 h 70"/>
                  <a:gd name="T26" fmla="*/ 80 w 120"/>
                  <a:gd name="T27" fmla="*/ 30 h 70"/>
                  <a:gd name="T28" fmla="*/ 120 w 120"/>
                  <a:gd name="T29" fmla="*/ 30 h 70"/>
                  <a:gd name="T30" fmla="*/ 120 w 120"/>
                  <a:gd name="T31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7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10" y="69"/>
                      <a:pt x="20" y="68"/>
                      <a:pt x="30" y="67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120" y="30"/>
                      <a:pt x="120" y="30"/>
                      <a:pt x="120" y="30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08" name="Freeform 416"/>
              <p:cNvSpPr>
                <a:spLocks noEditPoints="1"/>
              </p:cNvSpPr>
              <p:nvPr/>
            </p:nvSpPr>
            <p:spPr bwMode="auto">
              <a:xfrm>
                <a:off x="3675" y="2335"/>
                <a:ext cx="284" cy="66"/>
              </a:xfrm>
              <a:custGeom>
                <a:avLst/>
                <a:gdLst>
                  <a:gd name="T0" fmla="*/ 30 w 120"/>
                  <a:gd name="T1" fmla="*/ 1 h 28"/>
                  <a:gd name="T2" fmla="*/ 0 w 120"/>
                  <a:gd name="T3" fmla="*/ 4 h 28"/>
                  <a:gd name="T4" fmla="*/ 0 w 120"/>
                  <a:gd name="T5" fmla="*/ 28 h 28"/>
                  <a:gd name="T6" fmla="*/ 30 w 120"/>
                  <a:gd name="T7" fmla="*/ 25 h 28"/>
                  <a:gd name="T8" fmla="*/ 30 w 120"/>
                  <a:gd name="T9" fmla="*/ 1 h 28"/>
                  <a:gd name="T10" fmla="*/ 120 w 120"/>
                  <a:gd name="T11" fmla="*/ 0 h 28"/>
                  <a:gd name="T12" fmla="*/ 80 w 120"/>
                  <a:gd name="T13" fmla="*/ 0 h 28"/>
                  <a:gd name="T14" fmla="*/ 80 w 120"/>
                  <a:gd name="T15" fmla="*/ 20 h 28"/>
                  <a:gd name="T16" fmla="*/ 120 w 120"/>
                  <a:gd name="T17" fmla="*/ 15 h 28"/>
                  <a:gd name="T18" fmla="*/ 120 w 120"/>
                  <a:gd name="T1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0" h="28">
                    <a:moveTo>
                      <a:pt x="30" y="1"/>
                    </a:moveTo>
                    <a:cubicBezTo>
                      <a:pt x="20" y="2"/>
                      <a:pt x="10" y="3"/>
                      <a:pt x="0" y="4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10" y="27"/>
                      <a:pt x="20" y="26"/>
                      <a:pt x="30" y="25"/>
                    </a:cubicBezTo>
                    <a:cubicBezTo>
                      <a:pt x="30" y="1"/>
                      <a:pt x="30" y="1"/>
                      <a:pt x="30" y="1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20"/>
                      <a:pt x="80" y="20"/>
                      <a:pt x="80" y="20"/>
                    </a:cubicBezTo>
                    <a:cubicBezTo>
                      <a:pt x="93" y="18"/>
                      <a:pt x="107" y="17"/>
                      <a:pt x="120" y="15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09" name="Freeform 417"/>
              <p:cNvSpPr>
                <a:spLocks noEditPoints="1"/>
              </p:cNvSpPr>
              <p:nvPr/>
            </p:nvSpPr>
            <p:spPr bwMode="auto">
              <a:xfrm>
                <a:off x="3675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10" name="Freeform 418"/>
              <p:cNvSpPr>
                <a:spLocks noEditPoints="1"/>
              </p:cNvSpPr>
              <p:nvPr/>
            </p:nvSpPr>
            <p:spPr bwMode="auto">
              <a:xfrm>
                <a:off x="3675" y="2249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11" name="Freeform 419"/>
              <p:cNvSpPr>
                <a:spLocks noEditPoints="1"/>
              </p:cNvSpPr>
              <p:nvPr/>
            </p:nvSpPr>
            <p:spPr bwMode="auto">
              <a:xfrm>
                <a:off x="3675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12" name="Freeform 420"/>
              <p:cNvSpPr>
                <a:spLocks noEditPoints="1"/>
              </p:cNvSpPr>
              <p:nvPr/>
            </p:nvSpPr>
            <p:spPr bwMode="auto">
              <a:xfrm>
                <a:off x="3675" y="2287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13" name="Freeform 421"/>
              <p:cNvSpPr>
                <a:spLocks/>
              </p:cNvSpPr>
              <p:nvPr/>
            </p:nvSpPr>
            <p:spPr bwMode="auto">
              <a:xfrm>
                <a:off x="3864" y="2306"/>
                <a:ext cx="95" cy="19"/>
              </a:xfrm>
              <a:custGeom>
                <a:avLst/>
                <a:gdLst>
                  <a:gd name="T0" fmla="*/ 40 w 40"/>
                  <a:gd name="T1" fmla="*/ 0 h 8"/>
                  <a:gd name="T2" fmla="*/ 0 w 40"/>
                  <a:gd name="T3" fmla="*/ 0 h 8"/>
                  <a:gd name="T4" fmla="*/ 0 w 40"/>
                  <a:gd name="T5" fmla="*/ 8 h 8"/>
                  <a:gd name="T6" fmla="*/ 2 w 40"/>
                  <a:gd name="T7" fmla="*/ 8 h 8"/>
                  <a:gd name="T8" fmla="*/ 40 w 40"/>
                  <a:gd name="T9" fmla="*/ 4 h 8"/>
                  <a:gd name="T10" fmla="*/ 40 w 40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8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" y="8"/>
                      <a:pt x="1" y="8"/>
                      <a:pt x="2" y="8"/>
                    </a:cubicBezTo>
                    <a:cubicBezTo>
                      <a:pt x="15" y="7"/>
                      <a:pt x="28" y="6"/>
                      <a:pt x="40" y="4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14" name="Freeform 422"/>
              <p:cNvSpPr>
                <a:spLocks/>
              </p:cNvSpPr>
              <p:nvPr/>
            </p:nvSpPr>
            <p:spPr bwMode="auto">
              <a:xfrm>
                <a:off x="3864" y="2316"/>
                <a:ext cx="95" cy="19"/>
              </a:xfrm>
              <a:custGeom>
                <a:avLst/>
                <a:gdLst>
                  <a:gd name="T0" fmla="*/ 40 w 40"/>
                  <a:gd name="T1" fmla="*/ 0 h 8"/>
                  <a:gd name="T2" fmla="*/ 2 w 40"/>
                  <a:gd name="T3" fmla="*/ 4 h 8"/>
                  <a:gd name="T4" fmla="*/ 0 w 40"/>
                  <a:gd name="T5" fmla="*/ 4 h 8"/>
                  <a:gd name="T6" fmla="*/ 0 w 40"/>
                  <a:gd name="T7" fmla="*/ 8 h 8"/>
                  <a:gd name="T8" fmla="*/ 40 w 40"/>
                  <a:gd name="T9" fmla="*/ 8 h 8"/>
                  <a:gd name="T10" fmla="*/ 40 w 40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8">
                    <a:moveTo>
                      <a:pt x="40" y="0"/>
                    </a:moveTo>
                    <a:cubicBezTo>
                      <a:pt x="28" y="2"/>
                      <a:pt x="15" y="3"/>
                      <a:pt x="2" y="4"/>
                    </a:cubicBezTo>
                    <a:cubicBezTo>
                      <a:pt x="1" y="4"/>
                      <a:pt x="1" y="4"/>
                      <a:pt x="0" y="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15" name="Freeform 423"/>
              <p:cNvSpPr>
                <a:spLocks/>
              </p:cNvSpPr>
              <p:nvPr/>
            </p:nvSpPr>
            <p:spPr bwMode="auto">
              <a:xfrm>
                <a:off x="3675" y="2306"/>
                <a:ext cx="71" cy="29"/>
              </a:xfrm>
              <a:custGeom>
                <a:avLst/>
                <a:gdLst>
                  <a:gd name="T0" fmla="*/ 71 w 71"/>
                  <a:gd name="T1" fmla="*/ 0 h 29"/>
                  <a:gd name="T2" fmla="*/ 0 w 71"/>
                  <a:gd name="T3" fmla="*/ 0 h 29"/>
                  <a:gd name="T4" fmla="*/ 0 w 71"/>
                  <a:gd name="T5" fmla="*/ 5 h 29"/>
                  <a:gd name="T6" fmla="*/ 0 w 71"/>
                  <a:gd name="T7" fmla="*/ 10 h 29"/>
                  <a:gd name="T8" fmla="*/ 0 w 71"/>
                  <a:gd name="T9" fmla="*/ 29 h 29"/>
                  <a:gd name="T10" fmla="*/ 71 w 71"/>
                  <a:gd name="T11" fmla="*/ 29 h 29"/>
                  <a:gd name="T12" fmla="*/ 71 w 71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16" name="Freeform 424"/>
              <p:cNvSpPr>
                <a:spLocks/>
              </p:cNvSpPr>
              <p:nvPr/>
            </p:nvSpPr>
            <p:spPr bwMode="auto">
              <a:xfrm>
                <a:off x="3675" y="2306"/>
                <a:ext cx="71" cy="29"/>
              </a:xfrm>
              <a:custGeom>
                <a:avLst/>
                <a:gdLst>
                  <a:gd name="T0" fmla="*/ 71 w 71"/>
                  <a:gd name="T1" fmla="*/ 0 h 29"/>
                  <a:gd name="T2" fmla="*/ 0 w 71"/>
                  <a:gd name="T3" fmla="*/ 0 h 29"/>
                  <a:gd name="T4" fmla="*/ 0 w 71"/>
                  <a:gd name="T5" fmla="*/ 5 h 29"/>
                  <a:gd name="T6" fmla="*/ 0 w 71"/>
                  <a:gd name="T7" fmla="*/ 10 h 29"/>
                  <a:gd name="T8" fmla="*/ 0 w 71"/>
                  <a:gd name="T9" fmla="*/ 29 h 29"/>
                  <a:gd name="T10" fmla="*/ 71 w 71"/>
                  <a:gd name="T11" fmla="*/ 29 h 29"/>
                  <a:gd name="T12" fmla="*/ 71 w 71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17" name="Rectangle 425"/>
              <p:cNvSpPr>
                <a:spLocks noChangeArrowheads="1"/>
              </p:cNvSpPr>
              <p:nvPr/>
            </p:nvSpPr>
            <p:spPr bwMode="auto">
              <a:xfrm>
                <a:off x="3746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18" name="Rectangle 426"/>
              <p:cNvSpPr>
                <a:spLocks noChangeArrowheads="1"/>
              </p:cNvSpPr>
              <p:nvPr/>
            </p:nvSpPr>
            <p:spPr bwMode="auto">
              <a:xfrm>
                <a:off x="3746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19" name="Rectangle 427"/>
              <p:cNvSpPr>
                <a:spLocks noChangeArrowheads="1"/>
              </p:cNvSpPr>
              <p:nvPr/>
            </p:nvSpPr>
            <p:spPr bwMode="auto">
              <a:xfrm>
                <a:off x="3746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20" name="Rectangle 428"/>
              <p:cNvSpPr>
                <a:spLocks noChangeArrowheads="1"/>
              </p:cNvSpPr>
              <p:nvPr/>
            </p:nvSpPr>
            <p:spPr bwMode="auto">
              <a:xfrm>
                <a:off x="3746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21" name="Rectangle 429"/>
              <p:cNvSpPr>
                <a:spLocks noChangeArrowheads="1"/>
              </p:cNvSpPr>
              <p:nvPr/>
            </p:nvSpPr>
            <p:spPr bwMode="auto">
              <a:xfrm>
                <a:off x="3746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22" name="Rectangle 430"/>
              <p:cNvSpPr>
                <a:spLocks noChangeArrowheads="1"/>
              </p:cNvSpPr>
              <p:nvPr/>
            </p:nvSpPr>
            <p:spPr bwMode="auto">
              <a:xfrm>
                <a:off x="3746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23" name="Freeform 431"/>
              <p:cNvSpPr>
                <a:spLocks/>
              </p:cNvSpPr>
              <p:nvPr/>
            </p:nvSpPr>
            <p:spPr bwMode="auto">
              <a:xfrm>
                <a:off x="3746" y="2335"/>
                <a:ext cx="28" cy="2"/>
              </a:xfrm>
              <a:custGeom>
                <a:avLst/>
                <a:gdLst>
                  <a:gd name="T0" fmla="*/ 12 w 12"/>
                  <a:gd name="T1" fmla="*/ 0 h 1"/>
                  <a:gd name="T2" fmla="*/ 0 w 12"/>
                  <a:gd name="T3" fmla="*/ 0 h 1"/>
                  <a:gd name="T4" fmla="*/ 0 w 12"/>
                  <a:gd name="T5" fmla="*/ 1 h 1"/>
                  <a:gd name="T6" fmla="*/ 12 w 1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1"/>
                      <a:pt x="8" y="0"/>
                      <a:pt x="12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24" name="Freeform 432"/>
              <p:cNvSpPr>
                <a:spLocks/>
              </p:cNvSpPr>
              <p:nvPr/>
            </p:nvSpPr>
            <p:spPr bwMode="auto">
              <a:xfrm>
                <a:off x="3746" y="2335"/>
                <a:ext cx="90" cy="59"/>
              </a:xfrm>
              <a:custGeom>
                <a:avLst/>
                <a:gdLst>
                  <a:gd name="T0" fmla="*/ 38 w 38"/>
                  <a:gd name="T1" fmla="*/ 0 h 25"/>
                  <a:gd name="T2" fmla="*/ 12 w 38"/>
                  <a:gd name="T3" fmla="*/ 0 h 25"/>
                  <a:gd name="T4" fmla="*/ 0 w 38"/>
                  <a:gd name="T5" fmla="*/ 1 h 25"/>
                  <a:gd name="T6" fmla="*/ 0 w 38"/>
                  <a:gd name="T7" fmla="*/ 25 h 25"/>
                  <a:gd name="T8" fmla="*/ 38 w 38"/>
                  <a:gd name="T9" fmla="*/ 21 h 25"/>
                  <a:gd name="T10" fmla="*/ 38 w 38"/>
                  <a:gd name="T11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25">
                    <a:moveTo>
                      <a:pt x="3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8" y="0"/>
                      <a:pt x="4" y="1"/>
                      <a:pt x="0" y="1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13" y="24"/>
                      <a:pt x="25" y="22"/>
                      <a:pt x="38" y="21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25" name="Freeform 433"/>
              <p:cNvSpPr>
                <a:spLocks/>
              </p:cNvSpPr>
              <p:nvPr/>
            </p:nvSpPr>
            <p:spPr bwMode="auto">
              <a:xfrm>
                <a:off x="3746" y="2306"/>
                <a:ext cx="90" cy="29"/>
              </a:xfrm>
              <a:custGeom>
                <a:avLst/>
                <a:gdLst>
                  <a:gd name="T0" fmla="*/ 38 w 38"/>
                  <a:gd name="T1" fmla="*/ 0 h 12"/>
                  <a:gd name="T2" fmla="*/ 0 w 38"/>
                  <a:gd name="T3" fmla="*/ 0 h 12"/>
                  <a:gd name="T4" fmla="*/ 0 w 38"/>
                  <a:gd name="T5" fmla="*/ 12 h 12"/>
                  <a:gd name="T6" fmla="*/ 12 w 38"/>
                  <a:gd name="T7" fmla="*/ 12 h 12"/>
                  <a:gd name="T8" fmla="*/ 38 w 38"/>
                  <a:gd name="T9" fmla="*/ 9 h 12"/>
                  <a:gd name="T10" fmla="*/ 38 w 3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2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21" y="11"/>
                      <a:pt x="30" y="10"/>
                      <a:pt x="38" y="9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26" name="Freeform 434"/>
              <p:cNvSpPr>
                <a:spLocks/>
              </p:cNvSpPr>
              <p:nvPr/>
            </p:nvSpPr>
            <p:spPr bwMode="auto">
              <a:xfrm>
                <a:off x="3774" y="2328"/>
                <a:ext cx="62" cy="7"/>
              </a:xfrm>
              <a:custGeom>
                <a:avLst/>
                <a:gdLst>
                  <a:gd name="T0" fmla="*/ 26 w 26"/>
                  <a:gd name="T1" fmla="*/ 0 h 3"/>
                  <a:gd name="T2" fmla="*/ 0 w 26"/>
                  <a:gd name="T3" fmla="*/ 3 h 3"/>
                  <a:gd name="T4" fmla="*/ 26 w 26"/>
                  <a:gd name="T5" fmla="*/ 3 h 3"/>
                  <a:gd name="T6" fmla="*/ 26 w 26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3">
                    <a:moveTo>
                      <a:pt x="26" y="0"/>
                    </a:moveTo>
                    <a:cubicBezTo>
                      <a:pt x="18" y="1"/>
                      <a:pt x="9" y="2"/>
                      <a:pt x="0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0"/>
                      <a:pt x="26" y="0"/>
                      <a:pt x="26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27" name="Rectangle 435"/>
              <p:cNvSpPr>
                <a:spLocks noChangeArrowheads="1"/>
              </p:cNvSpPr>
              <p:nvPr/>
            </p:nvSpPr>
            <p:spPr bwMode="auto">
              <a:xfrm>
                <a:off x="3836" y="2178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28" name="Rectangle 436"/>
              <p:cNvSpPr>
                <a:spLocks noChangeArrowheads="1"/>
              </p:cNvSpPr>
              <p:nvPr/>
            </p:nvSpPr>
            <p:spPr bwMode="auto">
              <a:xfrm>
                <a:off x="3836" y="2178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29" name="Rectangle 437"/>
              <p:cNvSpPr>
                <a:spLocks noChangeArrowheads="1"/>
              </p:cNvSpPr>
              <p:nvPr/>
            </p:nvSpPr>
            <p:spPr bwMode="auto">
              <a:xfrm>
                <a:off x="3836" y="2249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30" name="Rectangle 438"/>
              <p:cNvSpPr>
                <a:spLocks noChangeArrowheads="1"/>
              </p:cNvSpPr>
              <p:nvPr/>
            </p:nvSpPr>
            <p:spPr bwMode="auto">
              <a:xfrm>
                <a:off x="3836" y="2249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31" name="Rectangle 439"/>
              <p:cNvSpPr>
                <a:spLocks noChangeArrowheads="1"/>
              </p:cNvSpPr>
              <p:nvPr/>
            </p:nvSpPr>
            <p:spPr bwMode="auto">
              <a:xfrm>
                <a:off x="3836" y="2287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32" name="Rectangle 440"/>
              <p:cNvSpPr>
                <a:spLocks noChangeArrowheads="1"/>
              </p:cNvSpPr>
              <p:nvPr/>
            </p:nvSpPr>
            <p:spPr bwMode="auto">
              <a:xfrm>
                <a:off x="3836" y="2287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33" name="Freeform 441"/>
              <p:cNvSpPr>
                <a:spLocks/>
              </p:cNvSpPr>
              <p:nvPr/>
            </p:nvSpPr>
            <p:spPr bwMode="auto">
              <a:xfrm>
                <a:off x="3836" y="2335"/>
                <a:ext cx="28" cy="50"/>
              </a:xfrm>
              <a:custGeom>
                <a:avLst/>
                <a:gdLst>
                  <a:gd name="T0" fmla="*/ 12 w 12"/>
                  <a:gd name="T1" fmla="*/ 0 h 21"/>
                  <a:gd name="T2" fmla="*/ 0 w 12"/>
                  <a:gd name="T3" fmla="*/ 0 h 21"/>
                  <a:gd name="T4" fmla="*/ 0 w 12"/>
                  <a:gd name="T5" fmla="*/ 21 h 21"/>
                  <a:gd name="T6" fmla="*/ 12 w 12"/>
                  <a:gd name="T7" fmla="*/ 20 h 21"/>
                  <a:gd name="T8" fmla="*/ 12 w 12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1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4" y="21"/>
                      <a:pt x="8" y="20"/>
                      <a:pt x="12" y="20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34" name="Freeform 442"/>
              <p:cNvSpPr>
                <a:spLocks/>
              </p:cNvSpPr>
              <p:nvPr/>
            </p:nvSpPr>
            <p:spPr bwMode="auto">
              <a:xfrm>
                <a:off x="3836" y="2306"/>
                <a:ext cx="28" cy="22"/>
              </a:xfrm>
              <a:custGeom>
                <a:avLst/>
                <a:gdLst>
                  <a:gd name="T0" fmla="*/ 12 w 12"/>
                  <a:gd name="T1" fmla="*/ 0 h 9"/>
                  <a:gd name="T2" fmla="*/ 0 w 12"/>
                  <a:gd name="T3" fmla="*/ 0 h 9"/>
                  <a:gd name="T4" fmla="*/ 0 w 12"/>
                  <a:gd name="T5" fmla="*/ 9 h 9"/>
                  <a:gd name="T6" fmla="*/ 12 w 12"/>
                  <a:gd name="T7" fmla="*/ 8 h 9"/>
                  <a:gd name="T8" fmla="*/ 12 w 12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4" y="9"/>
                      <a:pt x="8" y="8"/>
                      <a:pt x="12" y="8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35" name="Freeform 443"/>
              <p:cNvSpPr>
                <a:spLocks/>
              </p:cNvSpPr>
              <p:nvPr/>
            </p:nvSpPr>
            <p:spPr bwMode="auto">
              <a:xfrm>
                <a:off x="3836" y="2325"/>
                <a:ext cx="28" cy="10"/>
              </a:xfrm>
              <a:custGeom>
                <a:avLst/>
                <a:gdLst>
                  <a:gd name="T0" fmla="*/ 12 w 12"/>
                  <a:gd name="T1" fmla="*/ 0 h 4"/>
                  <a:gd name="T2" fmla="*/ 0 w 12"/>
                  <a:gd name="T3" fmla="*/ 1 h 4"/>
                  <a:gd name="T4" fmla="*/ 0 w 12"/>
                  <a:gd name="T5" fmla="*/ 4 h 4"/>
                  <a:gd name="T6" fmla="*/ 12 w 12"/>
                  <a:gd name="T7" fmla="*/ 4 h 4"/>
                  <a:gd name="T8" fmla="*/ 12 w 12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4">
                    <a:moveTo>
                      <a:pt x="12" y="0"/>
                    </a:moveTo>
                    <a:cubicBezTo>
                      <a:pt x="8" y="0"/>
                      <a:pt x="4" y="1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36" name="Freeform 444"/>
              <p:cNvSpPr>
                <a:spLocks noEditPoints="1"/>
              </p:cNvSpPr>
              <p:nvPr/>
            </p:nvSpPr>
            <p:spPr bwMode="auto">
              <a:xfrm>
                <a:off x="3959" y="2178"/>
                <a:ext cx="284" cy="138"/>
              </a:xfrm>
              <a:custGeom>
                <a:avLst/>
                <a:gdLst>
                  <a:gd name="T0" fmla="*/ 71 w 284"/>
                  <a:gd name="T1" fmla="*/ 0 h 138"/>
                  <a:gd name="T2" fmla="*/ 0 w 284"/>
                  <a:gd name="T3" fmla="*/ 0 h 138"/>
                  <a:gd name="T4" fmla="*/ 0 w 284"/>
                  <a:gd name="T5" fmla="*/ 138 h 138"/>
                  <a:gd name="T6" fmla="*/ 0 w 284"/>
                  <a:gd name="T7" fmla="*/ 138 h 138"/>
                  <a:gd name="T8" fmla="*/ 0 w 284"/>
                  <a:gd name="T9" fmla="*/ 138 h 138"/>
                  <a:gd name="T10" fmla="*/ 0 w 284"/>
                  <a:gd name="T11" fmla="*/ 133 h 138"/>
                  <a:gd name="T12" fmla="*/ 0 w 284"/>
                  <a:gd name="T13" fmla="*/ 71 h 138"/>
                  <a:gd name="T14" fmla="*/ 71 w 284"/>
                  <a:gd name="T15" fmla="*/ 71 h 138"/>
                  <a:gd name="T16" fmla="*/ 71 w 284"/>
                  <a:gd name="T17" fmla="*/ 0 h 138"/>
                  <a:gd name="T18" fmla="*/ 284 w 284"/>
                  <a:gd name="T19" fmla="*/ 0 h 138"/>
                  <a:gd name="T20" fmla="*/ 189 w 284"/>
                  <a:gd name="T21" fmla="*/ 0 h 138"/>
                  <a:gd name="T22" fmla="*/ 189 w 284"/>
                  <a:gd name="T23" fmla="*/ 71 h 138"/>
                  <a:gd name="T24" fmla="*/ 284 w 284"/>
                  <a:gd name="T25" fmla="*/ 71 h 138"/>
                  <a:gd name="T26" fmla="*/ 284 w 284"/>
                  <a:gd name="T27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4" h="138">
                    <a:moveTo>
                      <a:pt x="71" y="0"/>
                    </a:moveTo>
                    <a:lnTo>
                      <a:pt x="0" y="0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37" name="Freeform 445"/>
              <p:cNvSpPr>
                <a:spLocks noEditPoints="1"/>
              </p:cNvSpPr>
              <p:nvPr/>
            </p:nvSpPr>
            <p:spPr bwMode="auto">
              <a:xfrm>
                <a:off x="3959" y="2178"/>
                <a:ext cx="284" cy="138"/>
              </a:xfrm>
              <a:custGeom>
                <a:avLst/>
                <a:gdLst>
                  <a:gd name="T0" fmla="*/ 71 w 284"/>
                  <a:gd name="T1" fmla="*/ 0 h 138"/>
                  <a:gd name="T2" fmla="*/ 0 w 284"/>
                  <a:gd name="T3" fmla="*/ 0 h 138"/>
                  <a:gd name="T4" fmla="*/ 0 w 284"/>
                  <a:gd name="T5" fmla="*/ 138 h 138"/>
                  <a:gd name="T6" fmla="*/ 0 w 284"/>
                  <a:gd name="T7" fmla="*/ 138 h 138"/>
                  <a:gd name="T8" fmla="*/ 0 w 284"/>
                  <a:gd name="T9" fmla="*/ 138 h 138"/>
                  <a:gd name="T10" fmla="*/ 0 w 284"/>
                  <a:gd name="T11" fmla="*/ 133 h 138"/>
                  <a:gd name="T12" fmla="*/ 0 w 284"/>
                  <a:gd name="T13" fmla="*/ 71 h 138"/>
                  <a:gd name="T14" fmla="*/ 71 w 284"/>
                  <a:gd name="T15" fmla="*/ 71 h 138"/>
                  <a:gd name="T16" fmla="*/ 71 w 284"/>
                  <a:gd name="T17" fmla="*/ 0 h 138"/>
                  <a:gd name="T18" fmla="*/ 284 w 284"/>
                  <a:gd name="T19" fmla="*/ 0 h 138"/>
                  <a:gd name="T20" fmla="*/ 189 w 284"/>
                  <a:gd name="T21" fmla="*/ 0 h 138"/>
                  <a:gd name="T22" fmla="*/ 189 w 284"/>
                  <a:gd name="T23" fmla="*/ 71 h 138"/>
                  <a:gd name="T24" fmla="*/ 284 w 284"/>
                  <a:gd name="T25" fmla="*/ 71 h 138"/>
                  <a:gd name="T26" fmla="*/ 284 w 284"/>
                  <a:gd name="T27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4" h="138">
                    <a:moveTo>
                      <a:pt x="71" y="0"/>
                    </a:moveTo>
                    <a:lnTo>
                      <a:pt x="0" y="0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38" name="Freeform 446"/>
              <p:cNvSpPr>
                <a:spLocks noEditPoints="1"/>
              </p:cNvSpPr>
              <p:nvPr/>
            </p:nvSpPr>
            <p:spPr bwMode="auto">
              <a:xfrm>
                <a:off x="3959" y="2316"/>
                <a:ext cx="284" cy="54"/>
              </a:xfrm>
              <a:custGeom>
                <a:avLst/>
                <a:gdLst>
                  <a:gd name="T0" fmla="*/ 120 w 120"/>
                  <a:gd name="T1" fmla="*/ 8 h 23"/>
                  <a:gd name="T2" fmla="*/ 80 w 120"/>
                  <a:gd name="T3" fmla="*/ 8 h 23"/>
                  <a:gd name="T4" fmla="*/ 80 w 120"/>
                  <a:gd name="T5" fmla="*/ 14 h 23"/>
                  <a:gd name="T6" fmla="*/ 120 w 120"/>
                  <a:gd name="T7" fmla="*/ 9 h 23"/>
                  <a:gd name="T8" fmla="*/ 120 w 120"/>
                  <a:gd name="T9" fmla="*/ 8 h 23"/>
                  <a:gd name="T10" fmla="*/ 0 w 120"/>
                  <a:gd name="T11" fmla="*/ 0 h 23"/>
                  <a:gd name="T12" fmla="*/ 0 w 120"/>
                  <a:gd name="T13" fmla="*/ 0 h 23"/>
                  <a:gd name="T14" fmla="*/ 0 w 120"/>
                  <a:gd name="T15" fmla="*/ 23 h 23"/>
                  <a:gd name="T16" fmla="*/ 30 w 120"/>
                  <a:gd name="T17" fmla="*/ 20 h 23"/>
                  <a:gd name="T18" fmla="*/ 30 w 120"/>
                  <a:gd name="T19" fmla="*/ 8 h 23"/>
                  <a:gd name="T20" fmla="*/ 0 w 120"/>
                  <a:gd name="T21" fmla="*/ 8 h 23"/>
                  <a:gd name="T22" fmla="*/ 0 w 120"/>
                  <a:gd name="T2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0" h="23">
                    <a:moveTo>
                      <a:pt x="120" y="8"/>
                    </a:moveTo>
                    <a:cubicBezTo>
                      <a:pt x="80" y="8"/>
                      <a:pt x="80" y="8"/>
                      <a:pt x="80" y="8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93" y="12"/>
                      <a:pt x="107" y="11"/>
                      <a:pt x="120" y="9"/>
                    </a:cubicBezTo>
                    <a:cubicBezTo>
                      <a:pt x="120" y="8"/>
                      <a:pt x="120" y="8"/>
                      <a:pt x="120" y="8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10" y="22"/>
                      <a:pt x="20" y="21"/>
                      <a:pt x="30" y="20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39" name="Freeform 447"/>
              <p:cNvSpPr>
                <a:spLocks/>
              </p:cNvSpPr>
              <p:nvPr/>
            </p:nvSpPr>
            <p:spPr bwMode="auto">
              <a:xfrm>
                <a:off x="4148" y="2249"/>
                <a:ext cx="95" cy="38"/>
              </a:xfrm>
              <a:custGeom>
                <a:avLst/>
                <a:gdLst>
                  <a:gd name="T0" fmla="*/ 40 w 40"/>
                  <a:gd name="T1" fmla="*/ 0 h 16"/>
                  <a:gd name="T2" fmla="*/ 0 w 40"/>
                  <a:gd name="T3" fmla="*/ 0 h 16"/>
                  <a:gd name="T4" fmla="*/ 0 w 40"/>
                  <a:gd name="T5" fmla="*/ 16 h 16"/>
                  <a:gd name="T6" fmla="*/ 27 w 40"/>
                  <a:gd name="T7" fmla="*/ 16 h 16"/>
                  <a:gd name="T8" fmla="*/ 40 w 40"/>
                  <a:gd name="T9" fmla="*/ 14 h 16"/>
                  <a:gd name="T10" fmla="*/ 40 w 40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16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31" y="16"/>
                      <a:pt x="36" y="15"/>
                      <a:pt x="40" y="14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40" name="Freeform 448"/>
              <p:cNvSpPr>
                <a:spLocks/>
              </p:cNvSpPr>
              <p:nvPr/>
            </p:nvSpPr>
            <p:spPr bwMode="auto">
              <a:xfrm>
                <a:off x="4212" y="2283"/>
                <a:ext cx="31" cy="4"/>
              </a:xfrm>
              <a:custGeom>
                <a:avLst/>
                <a:gdLst>
                  <a:gd name="T0" fmla="*/ 13 w 13"/>
                  <a:gd name="T1" fmla="*/ 0 h 2"/>
                  <a:gd name="T2" fmla="*/ 0 w 13"/>
                  <a:gd name="T3" fmla="*/ 2 h 2"/>
                  <a:gd name="T4" fmla="*/ 13 w 13"/>
                  <a:gd name="T5" fmla="*/ 2 h 2"/>
                  <a:gd name="T6" fmla="*/ 13 w 1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2">
                    <a:moveTo>
                      <a:pt x="13" y="0"/>
                    </a:moveTo>
                    <a:cubicBezTo>
                      <a:pt x="9" y="1"/>
                      <a:pt x="4" y="2"/>
                      <a:pt x="0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0"/>
                      <a:pt x="13" y="0"/>
                      <a:pt x="13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41" name="Freeform 449"/>
              <p:cNvSpPr>
                <a:spLocks/>
              </p:cNvSpPr>
              <p:nvPr/>
            </p:nvSpPr>
            <p:spPr bwMode="auto">
              <a:xfrm>
                <a:off x="3959" y="2249"/>
                <a:ext cx="71" cy="62"/>
              </a:xfrm>
              <a:custGeom>
                <a:avLst/>
                <a:gdLst>
                  <a:gd name="T0" fmla="*/ 71 w 71"/>
                  <a:gd name="T1" fmla="*/ 0 h 62"/>
                  <a:gd name="T2" fmla="*/ 0 w 71"/>
                  <a:gd name="T3" fmla="*/ 0 h 62"/>
                  <a:gd name="T4" fmla="*/ 0 w 71"/>
                  <a:gd name="T5" fmla="*/ 62 h 62"/>
                  <a:gd name="T6" fmla="*/ 0 w 71"/>
                  <a:gd name="T7" fmla="*/ 38 h 62"/>
                  <a:gd name="T8" fmla="*/ 71 w 71"/>
                  <a:gd name="T9" fmla="*/ 38 h 62"/>
                  <a:gd name="T10" fmla="*/ 71 w 71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42" name="Freeform 450"/>
              <p:cNvSpPr>
                <a:spLocks/>
              </p:cNvSpPr>
              <p:nvPr/>
            </p:nvSpPr>
            <p:spPr bwMode="auto">
              <a:xfrm>
                <a:off x="3959" y="2249"/>
                <a:ext cx="71" cy="62"/>
              </a:xfrm>
              <a:custGeom>
                <a:avLst/>
                <a:gdLst>
                  <a:gd name="T0" fmla="*/ 71 w 71"/>
                  <a:gd name="T1" fmla="*/ 0 h 62"/>
                  <a:gd name="T2" fmla="*/ 0 w 71"/>
                  <a:gd name="T3" fmla="*/ 0 h 62"/>
                  <a:gd name="T4" fmla="*/ 0 w 71"/>
                  <a:gd name="T5" fmla="*/ 62 h 62"/>
                  <a:gd name="T6" fmla="*/ 0 w 71"/>
                  <a:gd name="T7" fmla="*/ 38 h 62"/>
                  <a:gd name="T8" fmla="*/ 71 w 71"/>
                  <a:gd name="T9" fmla="*/ 38 h 62"/>
                  <a:gd name="T10" fmla="*/ 71 w 71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43" name="Freeform 451"/>
              <p:cNvSpPr>
                <a:spLocks/>
              </p:cNvSpPr>
              <p:nvPr/>
            </p:nvSpPr>
            <p:spPr bwMode="auto">
              <a:xfrm>
                <a:off x="4148" y="2287"/>
                <a:ext cx="64" cy="10"/>
              </a:xfrm>
              <a:custGeom>
                <a:avLst/>
                <a:gdLst>
                  <a:gd name="T0" fmla="*/ 27 w 27"/>
                  <a:gd name="T1" fmla="*/ 0 h 4"/>
                  <a:gd name="T2" fmla="*/ 0 w 27"/>
                  <a:gd name="T3" fmla="*/ 0 h 4"/>
                  <a:gd name="T4" fmla="*/ 0 w 27"/>
                  <a:gd name="T5" fmla="*/ 4 h 4"/>
                  <a:gd name="T6" fmla="*/ 27 w 27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4">
                    <a:moveTo>
                      <a:pt x="2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9" y="3"/>
                      <a:pt x="18" y="2"/>
                      <a:pt x="27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44" name="Freeform 452"/>
              <p:cNvSpPr>
                <a:spLocks/>
              </p:cNvSpPr>
              <p:nvPr/>
            </p:nvSpPr>
            <p:spPr bwMode="auto">
              <a:xfrm>
                <a:off x="4148" y="2287"/>
                <a:ext cx="95" cy="19"/>
              </a:xfrm>
              <a:custGeom>
                <a:avLst/>
                <a:gdLst>
                  <a:gd name="T0" fmla="*/ 40 w 40"/>
                  <a:gd name="T1" fmla="*/ 0 h 8"/>
                  <a:gd name="T2" fmla="*/ 27 w 40"/>
                  <a:gd name="T3" fmla="*/ 0 h 8"/>
                  <a:gd name="T4" fmla="*/ 0 w 40"/>
                  <a:gd name="T5" fmla="*/ 4 h 8"/>
                  <a:gd name="T6" fmla="*/ 0 w 40"/>
                  <a:gd name="T7" fmla="*/ 8 h 8"/>
                  <a:gd name="T8" fmla="*/ 40 w 40"/>
                  <a:gd name="T9" fmla="*/ 8 h 8"/>
                  <a:gd name="T10" fmla="*/ 40 w 40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8">
                    <a:moveTo>
                      <a:pt x="40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18" y="2"/>
                      <a:pt x="9" y="3"/>
                      <a:pt x="0" y="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45" name="Freeform 453"/>
              <p:cNvSpPr>
                <a:spLocks/>
              </p:cNvSpPr>
              <p:nvPr/>
            </p:nvSpPr>
            <p:spPr bwMode="auto">
              <a:xfrm>
                <a:off x="3959" y="2287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46" name="Freeform 454"/>
              <p:cNvSpPr>
                <a:spLocks/>
              </p:cNvSpPr>
              <p:nvPr/>
            </p:nvSpPr>
            <p:spPr bwMode="auto">
              <a:xfrm>
                <a:off x="3959" y="2287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47" name="Rectangle 455"/>
              <p:cNvSpPr>
                <a:spLocks noChangeArrowheads="1"/>
              </p:cNvSpPr>
              <p:nvPr/>
            </p:nvSpPr>
            <p:spPr bwMode="auto">
              <a:xfrm>
                <a:off x="4148" y="2306"/>
                <a:ext cx="95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48" name="Rectangle 456"/>
              <p:cNvSpPr>
                <a:spLocks noChangeArrowheads="1"/>
              </p:cNvSpPr>
              <p:nvPr/>
            </p:nvSpPr>
            <p:spPr bwMode="auto">
              <a:xfrm>
                <a:off x="4148" y="2306"/>
                <a:ext cx="9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49" name="Freeform 457"/>
              <p:cNvSpPr>
                <a:spLocks/>
              </p:cNvSpPr>
              <p:nvPr/>
            </p:nvSpPr>
            <p:spPr bwMode="auto">
              <a:xfrm>
                <a:off x="3959" y="2306"/>
                <a:ext cx="71" cy="10"/>
              </a:xfrm>
              <a:custGeom>
                <a:avLst/>
                <a:gdLst>
                  <a:gd name="T0" fmla="*/ 30 w 30"/>
                  <a:gd name="T1" fmla="*/ 0 h 4"/>
                  <a:gd name="T2" fmla="*/ 0 w 30"/>
                  <a:gd name="T3" fmla="*/ 0 h 4"/>
                  <a:gd name="T4" fmla="*/ 0 w 30"/>
                  <a:gd name="T5" fmla="*/ 2 h 4"/>
                  <a:gd name="T6" fmla="*/ 0 w 30"/>
                  <a:gd name="T7" fmla="*/ 4 h 4"/>
                  <a:gd name="T8" fmla="*/ 0 w 30"/>
                  <a:gd name="T9" fmla="*/ 4 h 4"/>
                  <a:gd name="T10" fmla="*/ 30 w 30"/>
                  <a:gd name="T11" fmla="*/ 1 h 4"/>
                  <a:gd name="T12" fmla="*/ 30 w 30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0" y="3"/>
                      <a:pt x="20" y="2"/>
                      <a:pt x="30" y="1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50" name="Freeform 458"/>
              <p:cNvSpPr>
                <a:spLocks/>
              </p:cNvSpPr>
              <p:nvPr/>
            </p:nvSpPr>
            <p:spPr bwMode="auto">
              <a:xfrm>
                <a:off x="3959" y="2309"/>
                <a:ext cx="71" cy="26"/>
              </a:xfrm>
              <a:custGeom>
                <a:avLst/>
                <a:gdLst>
                  <a:gd name="T0" fmla="*/ 30 w 30"/>
                  <a:gd name="T1" fmla="*/ 0 h 11"/>
                  <a:gd name="T2" fmla="*/ 0 w 30"/>
                  <a:gd name="T3" fmla="*/ 3 h 11"/>
                  <a:gd name="T4" fmla="*/ 0 w 30"/>
                  <a:gd name="T5" fmla="*/ 11 h 11"/>
                  <a:gd name="T6" fmla="*/ 30 w 30"/>
                  <a:gd name="T7" fmla="*/ 11 h 11"/>
                  <a:gd name="T8" fmla="*/ 30 w 30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1">
                    <a:moveTo>
                      <a:pt x="30" y="0"/>
                    </a:moveTo>
                    <a:cubicBezTo>
                      <a:pt x="20" y="1"/>
                      <a:pt x="10" y="2"/>
                      <a:pt x="0" y="3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30" y="11"/>
                      <a:pt x="30" y="11"/>
                      <a:pt x="30" y="11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51" name="Rectangle 459"/>
              <p:cNvSpPr>
                <a:spLocks noChangeArrowheads="1"/>
              </p:cNvSpPr>
              <p:nvPr/>
            </p:nvSpPr>
            <p:spPr bwMode="auto">
              <a:xfrm>
                <a:off x="4030" y="2178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52" name="Rectangle 460"/>
              <p:cNvSpPr>
                <a:spLocks noChangeArrowheads="1"/>
              </p:cNvSpPr>
              <p:nvPr/>
            </p:nvSpPr>
            <p:spPr bwMode="auto">
              <a:xfrm>
                <a:off x="4030" y="2178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53" name="Rectangle 461"/>
              <p:cNvSpPr>
                <a:spLocks noChangeArrowheads="1"/>
              </p:cNvSpPr>
              <p:nvPr/>
            </p:nvSpPr>
            <p:spPr bwMode="auto">
              <a:xfrm>
                <a:off x="4030" y="2249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54" name="Rectangle 462"/>
              <p:cNvSpPr>
                <a:spLocks noChangeArrowheads="1"/>
              </p:cNvSpPr>
              <p:nvPr/>
            </p:nvSpPr>
            <p:spPr bwMode="auto">
              <a:xfrm>
                <a:off x="4030" y="2249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55" name="Freeform 463"/>
              <p:cNvSpPr>
                <a:spLocks/>
              </p:cNvSpPr>
              <p:nvPr/>
            </p:nvSpPr>
            <p:spPr bwMode="auto">
              <a:xfrm>
                <a:off x="4030" y="2287"/>
                <a:ext cx="90" cy="19"/>
              </a:xfrm>
              <a:custGeom>
                <a:avLst/>
                <a:gdLst>
                  <a:gd name="T0" fmla="*/ 38 w 38"/>
                  <a:gd name="T1" fmla="*/ 0 h 8"/>
                  <a:gd name="T2" fmla="*/ 0 w 38"/>
                  <a:gd name="T3" fmla="*/ 0 h 8"/>
                  <a:gd name="T4" fmla="*/ 0 w 38"/>
                  <a:gd name="T5" fmla="*/ 8 h 8"/>
                  <a:gd name="T6" fmla="*/ 12 w 38"/>
                  <a:gd name="T7" fmla="*/ 8 h 8"/>
                  <a:gd name="T8" fmla="*/ 38 w 38"/>
                  <a:gd name="T9" fmla="*/ 5 h 8"/>
                  <a:gd name="T10" fmla="*/ 38 w 38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8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21" y="7"/>
                      <a:pt x="30" y="6"/>
                      <a:pt x="38" y="5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56" name="Freeform 464"/>
              <p:cNvSpPr>
                <a:spLocks/>
              </p:cNvSpPr>
              <p:nvPr/>
            </p:nvSpPr>
            <p:spPr bwMode="auto">
              <a:xfrm>
                <a:off x="4058" y="2299"/>
                <a:ext cx="62" cy="7"/>
              </a:xfrm>
              <a:custGeom>
                <a:avLst/>
                <a:gdLst>
                  <a:gd name="T0" fmla="*/ 26 w 26"/>
                  <a:gd name="T1" fmla="*/ 0 h 3"/>
                  <a:gd name="T2" fmla="*/ 0 w 26"/>
                  <a:gd name="T3" fmla="*/ 3 h 3"/>
                  <a:gd name="T4" fmla="*/ 26 w 26"/>
                  <a:gd name="T5" fmla="*/ 3 h 3"/>
                  <a:gd name="T6" fmla="*/ 26 w 26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3">
                    <a:moveTo>
                      <a:pt x="26" y="0"/>
                    </a:moveTo>
                    <a:cubicBezTo>
                      <a:pt x="18" y="1"/>
                      <a:pt x="9" y="2"/>
                      <a:pt x="0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0"/>
                      <a:pt x="26" y="0"/>
                      <a:pt x="26" y="0"/>
                    </a:cubicBezTo>
                  </a:path>
                </a:pathLst>
              </a:cu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57" name="Freeform 465"/>
              <p:cNvSpPr>
                <a:spLocks/>
              </p:cNvSpPr>
              <p:nvPr/>
            </p:nvSpPr>
            <p:spPr bwMode="auto">
              <a:xfrm>
                <a:off x="4030" y="2335"/>
                <a:ext cx="90" cy="28"/>
              </a:xfrm>
              <a:custGeom>
                <a:avLst/>
                <a:gdLst>
                  <a:gd name="T0" fmla="*/ 38 w 38"/>
                  <a:gd name="T1" fmla="*/ 0 h 12"/>
                  <a:gd name="T2" fmla="*/ 0 w 38"/>
                  <a:gd name="T3" fmla="*/ 0 h 12"/>
                  <a:gd name="T4" fmla="*/ 0 w 38"/>
                  <a:gd name="T5" fmla="*/ 12 h 12"/>
                  <a:gd name="T6" fmla="*/ 38 w 38"/>
                  <a:gd name="T7" fmla="*/ 7 h 12"/>
                  <a:gd name="T8" fmla="*/ 38 w 3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2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3" y="10"/>
                      <a:pt x="25" y="9"/>
                      <a:pt x="38" y="7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58" name="Freeform 466"/>
              <p:cNvSpPr>
                <a:spLocks/>
              </p:cNvSpPr>
              <p:nvPr/>
            </p:nvSpPr>
            <p:spPr bwMode="auto">
              <a:xfrm>
                <a:off x="4030" y="2306"/>
                <a:ext cx="28" cy="3"/>
              </a:xfrm>
              <a:custGeom>
                <a:avLst/>
                <a:gdLst>
                  <a:gd name="T0" fmla="*/ 12 w 12"/>
                  <a:gd name="T1" fmla="*/ 0 h 1"/>
                  <a:gd name="T2" fmla="*/ 0 w 12"/>
                  <a:gd name="T3" fmla="*/ 0 h 1"/>
                  <a:gd name="T4" fmla="*/ 0 w 12"/>
                  <a:gd name="T5" fmla="*/ 1 h 1"/>
                  <a:gd name="T6" fmla="*/ 12 w 1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1"/>
                      <a:pt x="8" y="1"/>
                      <a:pt x="12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59" name="Freeform 467"/>
              <p:cNvSpPr>
                <a:spLocks/>
              </p:cNvSpPr>
              <p:nvPr/>
            </p:nvSpPr>
            <p:spPr bwMode="auto">
              <a:xfrm>
                <a:off x="4030" y="2306"/>
                <a:ext cx="90" cy="29"/>
              </a:xfrm>
              <a:custGeom>
                <a:avLst/>
                <a:gdLst>
                  <a:gd name="T0" fmla="*/ 38 w 38"/>
                  <a:gd name="T1" fmla="*/ 0 h 12"/>
                  <a:gd name="T2" fmla="*/ 12 w 38"/>
                  <a:gd name="T3" fmla="*/ 0 h 12"/>
                  <a:gd name="T4" fmla="*/ 0 w 38"/>
                  <a:gd name="T5" fmla="*/ 1 h 12"/>
                  <a:gd name="T6" fmla="*/ 0 w 38"/>
                  <a:gd name="T7" fmla="*/ 12 h 12"/>
                  <a:gd name="T8" fmla="*/ 38 w 38"/>
                  <a:gd name="T9" fmla="*/ 12 h 12"/>
                  <a:gd name="T10" fmla="*/ 38 w 3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2">
                    <a:moveTo>
                      <a:pt x="3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8" y="1"/>
                      <a:pt x="4" y="1"/>
                      <a:pt x="0" y="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60" name="Rectangle 468"/>
              <p:cNvSpPr>
                <a:spLocks noChangeArrowheads="1"/>
              </p:cNvSpPr>
              <p:nvPr/>
            </p:nvSpPr>
            <p:spPr bwMode="auto">
              <a:xfrm>
                <a:off x="4120" y="2178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61" name="Rectangle 469"/>
              <p:cNvSpPr>
                <a:spLocks noChangeArrowheads="1"/>
              </p:cNvSpPr>
              <p:nvPr/>
            </p:nvSpPr>
            <p:spPr bwMode="auto">
              <a:xfrm>
                <a:off x="4120" y="2178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62" name="Rectangle 470"/>
              <p:cNvSpPr>
                <a:spLocks noChangeArrowheads="1"/>
              </p:cNvSpPr>
              <p:nvPr/>
            </p:nvSpPr>
            <p:spPr bwMode="auto">
              <a:xfrm>
                <a:off x="4120" y="2249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63" name="Rectangle 471"/>
              <p:cNvSpPr>
                <a:spLocks noChangeArrowheads="1"/>
              </p:cNvSpPr>
              <p:nvPr/>
            </p:nvSpPr>
            <p:spPr bwMode="auto">
              <a:xfrm>
                <a:off x="4120" y="2249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64" name="Freeform 472"/>
              <p:cNvSpPr>
                <a:spLocks/>
              </p:cNvSpPr>
              <p:nvPr/>
            </p:nvSpPr>
            <p:spPr bwMode="auto">
              <a:xfrm>
                <a:off x="4120" y="2287"/>
                <a:ext cx="28" cy="12"/>
              </a:xfrm>
              <a:custGeom>
                <a:avLst/>
                <a:gdLst>
                  <a:gd name="T0" fmla="*/ 12 w 12"/>
                  <a:gd name="T1" fmla="*/ 0 h 5"/>
                  <a:gd name="T2" fmla="*/ 0 w 12"/>
                  <a:gd name="T3" fmla="*/ 0 h 5"/>
                  <a:gd name="T4" fmla="*/ 0 w 12"/>
                  <a:gd name="T5" fmla="*/ 5 h 5"/>
                  <a:gd name="T6" fmla="*/ 12 w 12"/>
                  <a:gd name="T7" fmla="*/ 4 h 5"/>
                  <a:gd name="T8" fmla="*/ 12 w 12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5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4" y="5"/>
                      <a:pt x="8" y="4"/>
                      <a:pt x="12" y="4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65" name="Freeform 473"/>
              <p:cNvSpPr>
                <a:spLocks/>
              </p:cNvSpPr>
              <p:nvPr/>
            </p:nvSpPr>
            <p:spPr bwMode="auto">
              <a:xfrm>
                <a:off x="4120" y="2297"/>
                <a:ext cx="28" cy="9"/>
              </a:xfrm>
              <a:custGeom>
                <a:avLst/>
                <a:gdLst>
                  <a:gd name="T0" fmla="*/ 12 w 12"/>
                  <a:gd name="T1" fmla="*/ 0 h 4"/>
                  <a:gd name="T2" fmla="*/ 0 w 12"/>
                  <a:gd name="T3" fmla="*/ 1 h 4"/>
                  <a:gd name="T4" fmla="*/ 0 w 12"/>
                  <a:gd name="T5" fmla="*/ 4 h 4"/>
                  <a:gd name="T6" fmla="*/ 12 w 12"/>
                  <a:gd name="T7" fmla="*/ 4 h 4"/>
                  <a:gd name="T8" fmla="*/ 12 w 12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4">
                    <a:moveTo>
                      <a:pt x="12" y="0"/>
                    </a:moveTo>
                    <a:cubicBezTo>
                      <a:pt x="8" y="0"/>
                      <a:pt x="4" y="1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66" name="Freeform 474"/>
              <p:cNvSpPr>
                <a:spLocks/>
              </p:cNvSpPr>
              <p:nvPr/>
            </p:nvSpPr>
            <p:spPr bwMode="auto">
              <a:xfrm>
                <a:off x="4120" y="2335"/>
                <a:ext cx="28" cy="16"/>
              </a:xfrm>
              <a:custGeom>
                <a:avLst/>
                <a:gdLst>
                  <a:gd name="T0" fmla="*/ 12 w 12"/>
                  <a:gd name="T1" fmla="*/ 0 h 7"/>
                  <a:gd name="T2" fmla="*/ 0 w 12"/>
                  <a:gd name="T3" fmla="*/ 0 h 7"/>
                  <a:gd name="T4" fmla="*/ 0 w 12"/>
                  <a:gd name="T5" fmla="*/ 7 h 7"/>
                  <a:gd name="T6" fmla="*/ 12 w 12"/>
                  <a:gd name="T7" fmla="*/ 6 h 7"/>
                  <a:gd name="T8" fmla="*/ 12 w 12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7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4" y="7"/>
                      <a:pt x="8" y="6"/>
                      <a:pt x="12" y="6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67" name="Rectangle 475"/>
              <p:cNvSpPr>
                <a:spLocks noChangeArrowheads="1"/>
              </p:cNvSpPr>
              <p:nvPr/>
            </p:nvSpPr>
            <p:spPr bwMode="auto">
              <a:xfrm>
                <a:off x="4120" y="2306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68" name="Rectangle 476"/>
              <p:cNvSpPr>
                <a:spLocks noChangeArrowheads="1"/>
              </p:cNvSpPr>
              <p:nvPr/>
            </p:nvSpPr>
            <p:spPr bwMode="auto">
              <a:xfrm>
                <a:off x="4120" y="230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69" name="Freeform 477"/>
              <p:cNvSpPr>
                <a:spLocks/>
              </p:cNvSpPr>
              <p:nvPr/>
            </p:nvSpPr>
            <p:spPr bwMode="auto">
              <a:xfrm>
                <a:off x="4432" y="2178"/>
                <a:ext cx="95" cy="62"/>
              </a:xfrm>
              <a:custGeom>
                <a:avLst/>
                <a:gdLst>
                  <a:gd name="T0" fmla="*/ 40 w 40"/>
                  <a:gd name="T1" fmla="*/ 0 h 26"/>
                  <a:gd name="T2" fmla="*/ 0 w 40"/>
                  <a:gd name="T3" fmla="*/ 0 h 26"/>
                  <a:gd name="T4" fmla="*/ 0 w 40"/>
                  <a:gd name="T5" fmla="*/ 26 h 26"/>
                  <a:gd name="T6" fmla="*/ 40 w 40"/>
                  <a:gd name="T7" fmla="*/ 10 h 26"/>
                  <a:gd name="T8" fmla="*/ 40 w 40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6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15" y="21"/>
                      <a:pt x="28" y="16"/>
                      <a:pt x="40" y="10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70" name="Freeform 478"/>
              <p:cNvSpPr>
                <a:spLocks/>
              </p:cNvSpPr>
              <p:nvPr/>
            </p:nvSpPr>
            <p:spPr bwMode="auto">
              <a:xfrm>
                <a:off x="4432" y="2202"/>
                <a:ext cx="95" cy="47"/>
              </a:xfrm>
              <a:custGeom>
                <a:avLst/>
                <a:gdLst>
                  <a:gd name="T0" fmla="*/ 40 w 40"/>
                  <a:gd name="T1" fmla="*/ 0 h 20"/>
                  <a:gd name="T2" fmla="*/ 0 w 40"/>
                  <a:gd name="T3" fmla="*/ 16 h 20"/>
                  <a:gd name="T4" fmla="*/ 0 w 40"/>
                  <a:gd name="T5" fmla="*/ 20 h 20"/>
                  <a:gd name="T6" fmla="*/ 40 w 40"/>
                  <a:gd name="T7" fmla="*/ 20 h 20"/>
                  <a:gd name="T8" fmla="*/ 40 w 4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0">
                    <a:moveTo>
                      <a:pt x="40" y="0"/>
                    </a:moveTo>
                    <a:cubicBezTo>
                      <a:pt x="28" y="6"/>
                      <a:pt x="15" y="11"/>
                      <a:pt x="0" y="16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40" y="20"/>
                      <a:pt x="40" y="20"/>
                      <a:pt x="40" y="20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71" name="Freeform 479"/>
              <p:cNvSpPr>
                <a:spLocks/>
              </p:cNvSpPr>
              <p:nvPr/>
            </p:nvSpPr>
            <p:spPr bwMode="auto">
              <a:xfrm>
                <a:off x="4243" y="2178"/>
                <a:ext cx="71" cy="105"/>
              </a:xfrm>
              <a:custGeom>
                <a:avLst/>
                <a:gdLst>
                  <a:gd name="T0" fmla="*/ 71 w 71"/>
                  <a:gd name="T1" fmla="*/ 0 h 105"/>
                  <a:gd name="T2" fmla="*/ 0 w 71"/>
                  <a:gd name="T3" fmla="*/ 0 h 105"/>
                  <a:gd name="T4" fmla="*/ 0 w 71"/>
                  <a:gd name="T5" fmla="*/ 105 h 105"/>
                  <a:gd name="T6" fmla="*/ 0 w 71"/>
                  <a:gd name="T7" fmla="*/ 105 h 105"/>
                  <a:gd name="T8" fmla="*/ 0 w 71"/>
                  <a:gd name="T9" fmla="*/ 71 h 105"/>
                  <a:gd name="T10" fmla="*/ 71 w 71"/>
                  <a:gd name="T11" fmla="*/ 71 h 105"/>
                  <a:gd name="T12" fmla="*/ 71 w 71"/>
                  <a:gd name="T13" fmla="*/ 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105">
                    <a:moveTo>
                      <a:pt x="71" y="0"/>
                    </a:moveTo>
                    <a:lnTo>
                      <a:pt x="0" y="0"/>
                    </a:lnTo>
                    <a:lnTo>
                      <a:pt x="0" y="105"/>
                    </a:lnTo>
                    <a:lnTo>
                      <a:pt x="0" y="105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72" name="Freeform 480"/>
              <p:cNvSpPr>
                <a:spLocks/>
              </p:cNvSpPr>
              <p:nvPr/>
            </p:nvSpPr>
            <p:spPr bwMode="auto">
              <a:xfrm>
                <a:off x="4243" y="2178"/>
                <a:ext cx="71" cy="105"/>
              </a:xfrm>
              <a:custGeom>
                <a:avLst/>
                <a:gdLst>
                  <a:gd name="T0" fmla="*/ 71 w 71"/>
                  <a:gd name="T1" fmla="*/ 0 h 105"/>
                  <a:gd name="T2" fmla="*/ 0 w 71"/>
                  <a:gd name="T3" fmla="*/ 0 h 105"/>
                  <a:gd name="T4" fmla="*/ 0 w 71"/>
                  <a:gd name="T5" fmla="*/ 105 h 105"/>
                  <a:gd name="T6" fmla="*/ 0 w 71"/>
                  <a:gd name="T7" fmla="*/ 105 h 105"/>
                  <a:gd name="T8" fmla="*/ 0 w 71"/>
                  <a:gd name="T9" fmla="*/ 71 h 105"/>
                  <a:gd name="T10" fmla="*/ 71 w 71"/>
                  <a:gd name="T11" fmla="*/ 71 h 105"/>
                  <a:gd name="T12" fmla="*/ 71 w 71"/>
                  <a:gd name="T13" fmla="*/ 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105">
                    <a:moveTo>
                      <a:pt x="71" y="0"/>
                    </a:moveTo>
                    <a:lnTo>
                      <a:pt x="0" y="0"/>
                    </a:lnTo>
                    <a:lnTo>
                      <a:pt x="0" y="105"/>
                    </a:lnTo>
                    <a:lnTo>
                      <a:pt x="0" y="105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73" name="Freeform 481"/>
              <p:cNvSpPr>
                <a:spLocks/>
              </p:cNvSpPr>
              <p:nvPr/>
            </p:nvSpPr>
            <p:spPr bwMode="auto">
              <a:xfrm>
                <a:off x="4243" y="2283"/>
                <a:ext cx="21" cy="54"/>
              </a:xfrm>
              <a:custGeom>
                <a:avLst/>
                <a:gdLst>
                  <a:gd name="T0" fmla="*/ 0 w 9"/>
                  <a:gd name="T1" fmla="*/ 0 h 23"/>
                  <a:gd name="T2" fmla="*/ 0 w 9"/>
                  <a:gd name="T3" fmla="*/ 0 h 23"/>
                  <a:gd name="T4" fmla="*/ 0 w 9"/>
                  <a:gd name="T5" fmla="*/ 23 h 23"/>
                  <a:gd name="T6" fmla="*/ 9 w 9"/>
                  <a:gd name="T7" fmla="*/ 22 h 23"/>
                  <a:gd name="T8" fmla="*/ 0 w 9"/>
                  <a:gd name="T9" fmla="*/ 22 h 23"/>
                  <a:gd name="T10" fmla="*/ 0 w 9"/>
                  <a:gd name="T11" fmla="*/ 14 h 23"/>
                  <a:gd name="T12" fmla="*/ 0 w 9"/>
                  <a:gd name="T13" fmla="*/ 12 h 23"/>
                  <a:gd name="T14" fmla="*/ 0 w 9"/>
                  <a:gd name="T1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23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3" y="23"/>
                      <a:pt x="6" y="22"/>
                      <a:pt x="9" y="22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74" name="Rectangle 482"/>
              <p:cNvSpPr>
                <a:spLocks noChangeArrowheads="1"/>
              </p:cNvSpPr>
              <p:nvPr/>
            </p:nvSpPr>
            <p:spPr bwMode="auto">
              <a:xfrm>
                <a:off x="4432" y="2249"/>
                <a:ext cx="95" cy="38"/>
              </a:xfrm>
              <a:prstGeom prst="rect">
                <a:avLst/>
              </a:pr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75" name="Rectangle 483"/>
              <p:cNvSpPr>
                <a:spLocks noChangeArrowheads="1"/>
              </p:cNvSpPr>
              <p:nvPr/>
            </p:nvSpPr>
            <p:spPr bwMode="auto">
              <a:xfrm>
                <a:off x="4432" y="2249"/>
                <a:ext cx="95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76" name="Freeform 484"/>
              <p:cNvSpPr>
                <a:spLocks/>
              </p:cNvSpPr>
              <p:nvPr/>
            </p:nvSpPr>
            <p:spPr bwMode="auto">
              <a:xfrm>
                <a:off x="4243" y="2249"/>
                <a:ext cx="71" cy="34"/>
              </a:xfrm>
              <a:custGeom>
                <a:avLst/>
                <a:gdLst>
                  <a:gd name="T0" fmla="*/ 30 w 30"/>
                  <a:gd name="T1" fmla="*/ 0 h 14"/>
                  <a:gd name="T2" fmla="*/ 0 w 30"/>
                  <a:gd name="T3" fmla="*/ 0 h 14"/>
                  <a:gd name="T4" fmla="*/ 0 w 30"/>
                  <a:gd name="T5" fmla="*/ 14 h 14"/>
                  <a:gd name="T6" fmla="*/ 30 w 30"/>
                  <a:gd name="T7" fmla="*/ 9 h 14"/>
                  <a:gd name="T8" fmla="*/ 30 w 30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4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0" y="13"/>
                      <a:pt x="20" y="11"/>
                      <a:pt x="30" y="9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77" name="Freeform 485"/>
              <p:cNvSpPr>
                <a:spLocks/>
              </p:cNvSpPr>
              <p:nvPr/>
            </p:nvSpPr>
            <p:spPr bwMode="auto">
              <a:xfrm>
                <a:off x="4243" y="2271"/>
                <a:ext cx="71" cy="40"/>
              </a:xfrm>
              <a:custGeom>
                <a:avLst/>
                <a:gdLst>
                  <a:gd name="T0" fmla="*/ 30 w 30"/>
                  <a:gd name="T1" fmla="*/ 0 h 17"/>
                  <a:gd name="T2" fmla="*/ 0 w 30"/>
                  <a:gd name="T3" fmla="*/ 5 h 17"/>
                  <a:gd name="T4" fmla="*/ 0 w 30"/>
                  <a:gd name="T5" fmla="*/ 17 h 17"/>
                  <a:gd name="T6" fmla="*/ 0 w 30"/>
                  <a:gd name="T7" fmla="*/ 7 h 17"/>
                  <a:gd name="T8" fmla="*/ 30 w 30"/>
                  <a:gd name="T9" fmla="*/ 7 h 17"/>
                  <a:gd name="T10" fmla="*/ 30 w 30"/>
                  <a:gd name="T1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7">
                    <a:moveTo>
                      <a:pt x="30" y="0"/>
                    </a:moveTo>
                    <a:cubicBezTo>
                      <a:pt x="20" y="2"/>
                      <a:pt x="10" y="4"/>
                      <a:pt x="0" y="5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30" y="7"/>
                      <a:pt x="30" y="7"/>
                      <a:pt x="30" y="7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78" name="Freeform 486"/>
              <p:cNvSpPr>
                <a:spLocks noEditPoints="1"/>
              </p:cNvSpPr>
              <p:nvPr/>
            </p:nvSpPr>
            <p:spPr bwMode="auto">
              <a:xfrm>
                <a:off x="4243" y="2287"/>
                <a:ext cx="284" cy="24"/>
              </a:xfrm>
              <a:custGeom>
                <a:avLst/>
                <a:gdLst>
                  <a:gd name="T0" fmla="*/ 30 w 120"/>
                  <a:gd name="T1" fmla="*/ 0 h 10"/>
                  <a:gd name="T2" fmla="*/ 0 w 120"/>
                  <a:gd name="T3" fmla="*/ 0 h 10"/>
                  <a:gd name="T4" fmla="*/ 0 w 120"/>
                  <a:gd name="T5" fmla="*/ 10 h 10"/>
                  <a:gd name="T6" fmla="*/ 0 w 120"/>
                  <a:gd name="T7" fmla="*/ 8 h 10"/>
                  <a:gd name="T8" fmla="*/ 30 w 120"/>
                  <a:gd name="T9" fmla="*/ 8 h 10"/>
                  <a:gd name="T10" fmla="*/ 30 w 120"/>
                  <a:gd name="T11" fmla="*/ 0 h 10"/>
                  <a:gd name="T12" fmla="*/ 120 w 120"/>
                  <a:gd name="T13" fmla="*/ 0 h 10"/>
                  <a:gd name="T14" fmla="*/ 80 w 120"/>
                  <a:gd name="T15" fmla="*/ 0 h 10"/>
                  <a:gd name="T16" fmla="*/ 80 w 120"/>
                  <a:gd name="T17" fmla="*/ 8 h 10"/>
                  <a:gd name="T18" fmla="*/ 93 w 120"/>
                  <a:gd name="T19" fmla="*/ 8 h 10"/>
                  <a:gd name="T20" fmla="*/ 100 w 120"/>
                  <a:gd name="T21" fmla="*/ 7 h 10"/>
                  <a:gd name="T22" fmla="*/ 120 w 120"/>
                  <a:gd name="T23" fmla="*/ 3 h 10"/>
                  <a:gd name="T24" fmla="*/ 120 w 120"/>
                  <a:gd name="T2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0" h="1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5" y="8"/>
                      <a:pt x="98" y="8"/>
                      <a:pt x="100" y="7"/>
                    </a:cubicBezTo>
                    <a:cubicBezTo>
                      <a:pt x="107" y="6"/>
                      <a:pt x="114" y="5"/>
                      <a:pt x="120" y="3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79" name="Freeform 487"/>
              <p:cNvSpPr>
                <a:spLocks noEditPoints="1"/>
              </p:cNvSpPr>
              <p:nvPr/>
            </p:nvSpPr>
            <p:spPr bwMode="auto">
              <a:xfrm>
                <a:off x="4243" y="2306"/>
                <a:ext cx="220" cy="29"/>
              </a:xfrm>
              <a:custGeom>
                <a:avLst/>
                <a:gdLst>
                  <a:gd name="T0" fmla="*/ 30 w 93"/>
                  <a:gd name="T1" fmla="*/ 0 h 12"/>
                  <a:gd name="T2" fmla="*/ 0 w 93"/>
                  <a:gd name="T3" fmla="*/ 0 h 12"/>
                  <a:gd name="T4" fmla="*/ 0 w 93"/>
                  <a:gd name="T5" fmla="*/ 2 h 12"/>
                  <a:gd name="T6" fmla="*/ 0 w 93"/>
                  <a:gd name="T7" fmla="*/ 4 h 12"/>
                  <a:gd name="T8" fmla="*/ 0 w 93"/>
                  <a:gd name="T9" fmla="*/ 12 h 12"/>
                  <a:gd name="T10" fmla="*/ 9 w 93"/>
                  <a:gd name="T11" fmla="*/ 12 h 12"/>
                  <a:gd name="T12" fmla="*/ 30 w 93"/>
                  <a:gd name="T13" fmla="*/ 9 h 12"/>
                  <a:gd name="T14" fmla="*/ 30 w 93"/>
                  <a:gd name="T15" fmla="*/ 0 h 12"/>
                  <a:gd name="T16" fmla="*/ 93 w 93"/>
                  <a:gd name="T17" fmla="*/ 0 h 12"/>
                  <a:gd name="T18" fmla="*/ 80 w 93"/>
                  <a:gd name="T19" fmla="*/ 0 h 12"/>
                  <a:gd name="T20" fmla="*/ 80 w 93"/>
                  <a:gd name="T21" fmla="*/ 2 h 12"/>
                  <a:gd name="T22" fmla="*/ 93 w 93"/>
                  <a:gd name="T2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12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16" y="11"/>
                      <a:pt x="23" y="10"/>
                      <a:pt x="30" y="9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93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2"/>
                      <a:pt x="80" y="2"/>
                      <a:pt x="80" y="2"/>
                    </a:cubicBezTo>
                    <a:cubicBezTo>
                      <a:pt x="84" y="1"/>
                      <a:pt x="89" y="1"/>
                      <a:pt x="93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80" name="Freeform 488"/>
              <p:cNvSpPr>
                <a:spLocks/>
              </p:cNvSpPr>
              <p:nvPr/>
            </p:nvSpPr>
            <p:spPr bwMode="auto">
              <a:xfrm>
                <a:off x="4314" y="2178"/>
                <a:ext cx="90" cy="71"/>
              </a:xfrm>
              <a:custGeom>
                <a:avLst/>
                <a:gdLst>
                  <a:gd name="T0" fmla="*/ 38 w 38"/>
                  <a:gd name="T1" fmla="*/ 0 h 30"/>
                  <a:gd name="T2" fmla="*/ 0 w 38"/>
                  <a:gd name="T3" fmla="*/ 0 h 30"/>
                  <a:gd name="T4" fmla="*/ 0 w 38"/>
                  <a:gd name="T5" fmla="*/ 30 h 30"/>
                  <a:gd name="T6" fmla="*/ 37 w 38"/>
                  <a:gd name="T7" fmla="*/ 30 h 30"/>
                  <a:gd name="T8" fmla="*/ 38 w 38"/>
                  <a:gd name="T9" fmla="*/ 30 h 30"/>
                  <a:gd name="T10" fmla="*/ 38 w 3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30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7" y="30"/>
                      <a:pt x="37" y="30"/>
                      <a:pt x="37" y="30"/>
                    </a:cubicBezTo>
                    <a:cubicBezTo>
                      <a:pt x="37" y="30"/>
                      <a:pt x="38" y="30"/>
                      <a:pt x="38" y="30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81" name="Freeform 489"/>
              <p:cNvSpPr>
                <a:spLocks/>
              </p:cNvSpPr>
              <p:nvPr/>
            </p:nvSpPr>
            <p:spPr bwMode="auto">
              <a:xfrm>
                <a:off x="4402" y="2249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82" name="Freeform 490"/>
              <p:cNvSpPr>
                <a:spLocks/>
              </p:cNvSpPr>
              <p:nvPr/>
            </p:nvSpPr>
            <p:spPr bwMode="auto">
              <a:xfrm>
                <a:off x="4314" y="2249"/>
                <a:ext cx="88" cy="22"/>
              </a:xfrm>
              <a:custGeom>
                <a:avLst/>
                <a:gdLst>
                  <a:gd name="T0" fmla="*/ 37 w 37"/>
                  <a:gd name="T1" fmla="*/ 0 h 9"/>
                  <a:gd name="T2" fmla="*/ 0 w 37"/>
                  <a:gd name="T3" fmla="*/ 0 h 9"/>
                  <a:gd name="T4" fmla="*/ 0 w 37"/>
                  <a:gd name="T5" fmla="*/ 9 h 9"/>
                  <a:gd name="T6" fmla="*/ 37 w 37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9">
                    <a:moveTo>
                      <a:pt x="3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3" y="6"/>
                      <a:pt x="25" y="3"/>
                      <a:pt x="37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83" name="Freeform 491"/>
              <p:cNvSpPr>
                <a:spLocks/>
              </p:cNvSpPr>
              <p:nvPr/>
            </p:nvSpPr>
            <p:spPr bwMode="auto">
              <a:xfrm>
                <a:off x="4314" y="2249"/>
                <a:ext cx="90" cy="38"/>
              </a:xfrm>
              <a:custGeom>
                <a:avLst/>
                <a:gdLst>
                  <a:gd name="T0" fmla="*/ 38 w 38"/>
                  <a:gd name="T1" fmla="*/ 0 h 16"/>
                  <a:gd name="T2" fmla="*/ 37 w 38"/>
                  <a:gd name="T3" fmla="*/ 0 h 16"/>
                  <a:gd name="T4" fmla="*/ 0 w 38"/>
                  <a:gd name="T5" fmla="*/ 9 h 16"/>
                  <a:gd name="T6" fmla="*/ 0 w 38"/>
                  <a:gd name="T7" fmla="*/ 16 h 16"/>
                  <a:gd name="T8" fmla="*/ 38 w 38"/>
                  <a:gd name="T9" fmla="*/ 16 h 16"/>
                  <a:gd name="T10" fmla="*/ 38 w 38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6">
                    <a:moveTo>
                      <a:pt x="38" y="0"/>
                    </a:moveTo>
                    <a:cubicBezTo>
                      <a:pt x="37" y="0"/>
                      <a:pt x="37" y="0"/>
                      <a:pt x="37" y="0"/>
                    </a:cubicBezTo>
                    <a:cubicBezTo>
                      <a:pt x="25" y="3"/>
                      <a:pt x="13" y="6"/>
                      <a:pt x="0" y="9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84" name="Rectangle 492"/>
              <p:cNvSpPr>
                <a:spLocks noChangeArrowheads="1"/>
              </p:cNvSpPr>
              <p:nvPr/>
            </p:nvSpPr>
            <p:spPr bwMode="auto">
              <a:xfrm>
                <a:off x="4314" y="2287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85" name="Rectangle 493"/>
              <p:cNvSpPr>
                <a:spLocks noChangeArrowheads="1"/>
              </p:cNvSpPr>
              <p:nvPr/>
            </p:nvSpPr>
            <p:spPr bwMode="auto">
              <a:xfrm>
                <a:off x="4314" y="2287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86" name="Freeform 494"/>
              <p:cNvSpPr>
                <a:spLocks/>
              </p:cNvSpPr>
              <p:nvPr/>
            </p:nvSpPr>
            <p:spPr bwMode="auto">
              <a:xfrm>
                <a:off x="4314" y="2306"/>
                <a:ext cx="90" cy="22"/>
              </a:xfrm>
              <a:custGeom>
                <a:avLst/>
                <a:gdLst>
                  <a:gd name="T0" fmla="*/ 38 w 38"/>
                  <a:gd name="T1" fmla="*/ 0 h 9"/>
                  <a:gd name="T2" fmla="*/ 0 w 38"/>
                  <a:gd name="T3" fmla="*/ 0 h 9"/>
                  <a:gd name="T4" fmla="*/ 0 w 38"/>
                  <a:gd name="T5" fmla="*/ 9 h 9"/>
                  <a:gd name="T6" fmla="*/ 38 w 38"/>
                  <a:gd name="T7" fmla="*/ 4 h 9"/>
                  <a:gd name="T8" fmla="*/ 38 w 38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9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3" y="7"/>
                      <a:pt x="25" y="6"/>
                      <a:pt x="38" y="4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87" name="Freeform 495"/>
              <p:cNvSpPr>
                <a:spLocks/>
              </p:cNvSpPr>
              <p:nvPr/>
            </p:nvSpPr>
            <p:spPr bwMode="auto">
              <a:xfrm>
                <a:off x="4404" y="2178"/>
                <a:ext cx="28" cy="71"/>
              </a:xfrm>
              <a:custGeom>
                <a:avLst/>
                <a:gdLst>
                  <a:gd name="T0" fmla="*/ 12 w 12"/>
                  <a:gd name="T1" fmla="*/ 0 h 30"/>
                  <a:gd name="T2" fmla="*/ 0 w 12"/>
                  <a:gd name="T3" fmla="*/ 0 h 30"/>
                  <a:gd name="T4" fmla="*/ 0 w 12"/>
                  <a:gd name="T5" fmla="*/ 30 h 30"/>
                  <a:gd name="T6" fmla="*/ 12 w 12"/>
                  <a:gd name="T7" fmla="*/ 26 h 30"/>
                  <a:gd name="T8" fmla="*/ 12 w 12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4" y="28"/>
                      <a:pt x="8" y="27"/>
                      <a:pt x="12" y="26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88" name="Freeform 496"/>
              <p:cNvSpPr>
                <a:spLocks/>
              </p:cNvSpPr>
              <p:nvPr/>
            </p:nvSpPr>
            <p:spPr bwMode="auto">
              <a:xfrm>
                <a:off x="4404" y="2240"/>
                <a:ext cx="28" cy="9"/>
              </a:xfrm>
              <a:custGeom>
                <a:avLst/>
                <a:gdLst>
                  <a:gd name="T0" fmla="*/ 12 w 12"/>
                  <a:gd name="T1" fmla="*/ 0 h 4"/>
                  <a:gd name="T2" fmla="*/ 0 w 12"/>
                  <a:gd name="T3" fmla="*/ 4 h 4"/>
                  <a:gd name="T4" fmla="*/ 0 w 12"/>
                  <a:gd name="T5" fmla="*/ 4 h 4"/>
                  <a:gd name="T6" fmla="*/ 12 w 12"/>
                  <a:gd name="T7" fmla="*/ 4 h 4"/>
                  <a:gd name="T8" fmla="*/ 12 w 12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4">
                    <a:moveTo>
                      <a:pt x="12" y="0"/>
                    </a:moveTo>
                    <a:cubicBezTo>
                      <a:pt x="8" y="1"/>
                      <a:pt x="4" y="2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89" name="Rectangle 497"/>
              <p:cNvSpPr>
                <a:spLocks noChangeArrowheads="1"/>
              </p:cNvSpPr>
              <p:nvPr/>
            </p:nvSpPr>
            <p:spPr bwMode="auto">
              <a:xfrm>
                <a:off x="4404" y="2249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90" name="Rectangle 498"/>
              <p:cNvSpPr>
                <a:spLocks noChangeArrowheads="1"/>
              </p:cNvSpPr>
              <p:nvPr/>
            </p:nvSpPr>
            <p:spPr bwMode="auto">
              <a:xfrm>
                <a:off x="4404" y="2249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91" name="Rectangle 499"/>
              <p:cNvSpPr>
                <a:spLocks noChangeArrowheads="1"/>
              </p:cNvSpPr>
              <p:nvPr/>
            </p:nvSpPr>
            <p:spPr bwMode="auto">
              <a:xfrm>
                <a:off x="4404" y="2287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92" name="Rectangle 500"/>
              <p:cNvSpPr>
                <a:spLocks noChangeArrowheads="1"/>
              </p:cNvSpPr>
              <p:nvPr/>
            </p:nvSpPr>
            <p:spPr bwMode="auto">
              <a:xfrm>
                <a:off x="4404" y="2287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93" name="Freeform 501"/>
              <p:cNvSpPr>
                <a:spLocks/>
              </p:cNvSpPr>
              <p:nvPr/>
            </p:nvSpPr>
            <p:spPr bwMode="auto">
              <a:xfrm>
                <a:off x="4404" y="2306"/>
                <a:ext cx="28" cy="10"/>
              </a:xfrm>
              <a:custGeom>
                <a:avLst/>
                <a:gdLst>
                  <a:gd name="T0" fmla="*/ 12 w 12"/>
                  <a:gd name="T1" fmla="*/ 0 h 4"/>
                  <a:gd name="T2" fmla="*/ 0 w 12"/>
                  <a:gd name="T3" fmla="*/ 0 h 4"/>
                  <a:gd name="T4" fmla="*/ 0 w 12"/>
                  <a:gd name="T5" fmla="*/ 4 h 4"/>
                  <a:gd name="T6" fmla="*/ 12 w 12"/>
                  <a:gd name="T7" fmla="*/ 2 h 4"/>
                  <a:gd name="T8" fmla="*/ 12 w 12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4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4" y="3"/>
                      <a:pt x="8" y="3"/>
                      <a:pt x="12" y="2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94" name="Freeform 502"/>
              <p:cNvSpPr>
                <a:spLocks/>
              </p:cNvSpPr>
              <p:nvPr/>
            </p:nvSpPr>
            <p:spPr bwMode="auto">
              <a:xfrm>
                <a:off x="4716" y="2178"/>
                <a:ext cx="22" cy="22"/>
              </a:xfrm>
              <a:custGeom>
                <a:avLst/>
                <a:gdLst>
                  <a:gd name="T0" fmla="*/ 9 w 9"/>
                  <a:gd name="T1" fmla="*/ 0 h 9"/>
                  <a:gd name="T2" fmla="*/ 0 w 9"/>
                  <a:gd name="T3" fmla="*/ 0 h 9"/>
                  <a:gd name="T4" fmla="*/ 0 w 9"/>
                  <a:gd name="T5" fmla="*/ 9 h 9"/>
                  <a:gd name="T6" fmla="*/ 9 w 9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9">
                    <a:moveTo>
                      <a:pt x="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3" y="6"/>
                      <a:pt x="6" y="3"/>
                      <a:pt x="9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95" name="Freeform 503"/>
              <p:cNvSpPr>
                <a:spLocks/>
              </p:cNvSpPr>
              <p:nvPr/>
            </p:nvSpPr>
            <p:spPr bwMode="auto">
              <a:xfrm>
                <a:off x="4527" y="2178"/>
                <a:ext cx="40" cy="24"/>
              </a:xfrm>
              <a:custGeom>
                <a:avLst/>
                <a:gdLst>
                  <a:gd name="T0" fmla="*/ 17 w 17"/>
                  <a:gd name="T1" fmla="*/ 0 h 10"/>
                  <a:gd name="T2" fmla="*/ 0 w 17"/>
                  <a:gd name="T3" fmla="*/ 0 h 10"/>
                  <a:gd name="T4" fmla="*/ 0 w 17"/>
                  <a:gd name="T5" fmla="*/ 10 h 10"/>
                  <a:gd name="T6" fmla="*/ 17 w 17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10">
                    <a:moveTo>
                      <a:pt x="1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6" y="7"/>
                      <a:pt x="11" y="3"/>
                      <a:pt x="17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96" name="Freeform 504"/>
              <p:cNvSpPr>
                <a:spLocks/>
              </p:cNvSpPr>
              <p:nvPr/>
            </p:nvSpPr>
            <p:spPr bwMode="auto">
              <a:xfrm>
                <a:off x="4527" y="2178"/>
                <a:ext cx="71" cy="117"/>
              </a:xfrm>
              <a:custGeom>
                <a:avLst/>
                <a:gdLst>
                  <a:gd name="T0" fmla="*/ 30 w 30"/>
                  <a:gd name="T1" fmla="*/ 0 h 49"/>
                  <a:gd name="T2" fmla="*/ 17 w 30"/>
                  <a:gd name="T3" fmla="*/ 0 h 49"/>
                  <a:gd name="T4" fmla="*/ 0 w 30"/>
                  <a:gd name="T5" fmla="*/ 10 h 49"/>
                  <a:gd name="T6" fmla="*/ 0 w 30"/>
                  <a:gd name="T7" fmla="*/ 49 h 49"/>
                  <a:gd name="T8" fmla="*/ 0 w 30"/>
                  <a:gd name="T9" fmla="*/ 49 h 49"/>
                  <a:gd name="T10" fmla="*/ 0 w 30"/>
                  <a:gd name="T11" fmla="*/ 30 h 49"/>
                  <a:gd name="T12" fmla="*/ 30 w 30"/>
                  <a:gd name="T13" fmla="*/ 30 h 49"/>
                  <a:gd name="T14" fmla="*/ 30 w 30"/>
                  <a:gd name="T1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49">
                    <a:moveTo>
                      <a:pt x="30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11" y="3"/>
                      <a:pt x="6" y="7"/>
                      <a:pt x="0" y="1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97" name="Freeform 505"/>
              <p:cNvSpPr>
                <a:spLocks/>
              </p:cNvSpPr>
              <p:nvPr/>
            </p:nvSpPr>
            <p:spPr bwMode="auto">
              <a:xfrm>
                <a:off x="4527" y="2249"/>
                <a:ext cx="71" cy="46"/>
              </a:xfrm>
              <a:custGeom>
                <a:avLst/>
                <a:gdLst>
                  <a:gd name="T0" fmla="*/ 30 w 30"/>
                  <a:gd name="T1" fmla="*/ 0 h 19"/>
                  <a:gd name="T2" fmla="*/ 0 w 30"/>
                  <a:gd name="T3" fmla="*/ 0 h 19"/>
                  <a:gd name="T4" fmla="*/ 0 w 30"/>
                  <a:gd name="T5" fmla="*/ 19 h 19"/>
                  <a:gd name="T6" fmla="*/ 0 w 30"/>
                  <a:gd name="T7" fmla="*/ 19 h 19"/>
                  <a:gd name="T8" fmla="*/ 0 w 30"/>
                  <a:gd name="T9" fmla="*/ 16 h 19"/>
                  <a:gd name="T10" fmla="*/ 12 w 30"/>
                  <a:gd name="T11" fmla="*/ 16 h 19"/>
                  <a:gd name="T12" fmla="*/ 30 w 30"/>
                  <a:gd name="T13" fmla="*/ 10 h 19"/>
                  <a:gd name="T14" fmla="*/ 30 w 30"/>
                  <a:gd name="T1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19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8" y="14"/>
                      <a:pt x="24" y="12"/>
                      <a:pt x="30" y="10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98" name="Freeform 506"/>
              <p:cNvSpPr>
                <a:spLocks/>
              </p:cNvSpPr>
              <p:nvPr/>
            </p:nvSpPr>
            <p:spPr bwMode="auto">
              <a:xfrm>
                <a:off x="4527" y="2287"/>
                <a:ext cx="28" cy="8"/>
              </a:xfrm>
              <a:custGeom>
                <a:avLst/>
                <a:gdLst>
                  <a:gd name="T0" fmla="*/ 12 w 12"/>
                  <a:gd name="T1" fmla="*/ 0 h 3"/>
                  <a:gd name="T2" fmla="*/ 0 w 12"/>
                  <a:gd name="T3" fmla="*/ 0 h 3"/>
                  <a:gd name="T4" fmla="*/ 0 w 12"/>
                  <a:gd name="T5" fmla="*/ 3 h 3"/>
                  <a:gd name="T6" fmla="*/ 12 w 1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4" y="2"/>
                      <a:pt x="8" y="1"/>
                      <a:pt x="12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99" name="Freeform 507"/>
              <p:cNvSpPr>
                <a:spLocks/>
              </p:cNvSpPr>
              <p:nvPr/>
            </p:nvSpPr>
            <p:spPr bwMode="auto">
              <a:xfrm>
                <a:off x="4598" y="2178"/>
                <a:ext cx="90" cy="71"/>
              </a:xfrm>
              <a:custGeom>
                <a:avLst/>
                <a:gdLst>
                  <a:gd name="T0" fmla="*/ 38 w 38"/>
                  <a:gd name="T1" fmla="*/ 0 h 30"/>
                  <a:gd name="T2" fmla="*/ 0 w 38"/>
                  <a:gd name="T3" fmla="*/ 0 h 30"/>
                  <a:gd name="T4" fmla="*/ 0 w 38"/>
                  <a:gd name="T5" fmla="*/ 30 h 30"/>
                  <a:gd name="T6" fmla="*/ 21 w 38"/>
                  <a:gd name="T7" fmla="*/ 30 h 30"/>
                  <a:gd name="T8" fmla="*/ 38 w 38"/>
                  <a:gd name="T9" fmla="*/ 19 h 30"/>
                  <a:gd name="T10" fmla="*/ 38 w 3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30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7" y="27"/>
                      <a:pt x="33" y="23"/>
                      <a:pt x="38" y="19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00" name="Freeform 508"/>
              <p:cNvSpPr>
                <a:spLocks/>
              </p:cNvSpPr>
              <p:nvPr/>
            </p:nvSpPr>
            <p:spPr bwMode="auto">
              <a:xfrm>
                <a:off x="4598" y="2249"/>
                <a:ext cx="50" cy="24"/>
              </a:xfrm>
              <a:custGeom>
                <a:avLst/>
                <a:gdLst>
                  <a:gd name="T0" fmla="*/ 21 w 21"/>
                  <a:gd name="T1" fmla="*/ 0 h 10"/>
                  <a:gd name="T2" fmla="*/ 0 w 21"/>
                  <a:gd name="T3" fmla="*/ 0 h 10"/>
                  <a:gd name="T4" fmla="*/ 0 w 21"/>
                  <a:gd name="T5" fmla="*/ 10 h 10"/>
                  <a:gd name="T6" fmla="*/ 21 w 21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10">
                    <a:moveTo>
                      <a:pt x="2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8" y="7"/>
                      <a:pt x="14" y="4"/>
                      <a:pt x="21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01" name="Freeform 509"/>
              <p:cNvSpPr>
                <a:spLocks/>
              </p:cNvSpPr>
              <p:nvPr/>
            </p:nvSpPr>
            <p:spPr bwMode="auto">
              <a:xfrm>
                <a:off x="4688" y="2178"/>
                <a:ext cx="28" cy="45"/>
              </a:xfrm>
              <a:custGeom>
                <a:avLst/>
                <a:gdLst>
                  <a:gd name="T0" fmla="*/ 12 w 12"/>
                  <a:gd name="T1" fmla="*/ 0 h 19"/>
                  <a:gd name="T2" fmla="*/ 0 w 12"/>
                  <a:gd name="T3" fmla="*/ 0 h 19"/>
                  <a:gd name="T4" fmla="*/ 0 w 12"/>
                  <a:gd name="T5" fmla="*/ 19 h 19"/>
                  <a:gd name="T6" fmla="*/ 12 w 12"/>
                  <a:gd name="T7" fmla="*/ 9 h 19"/>
                  <a:gd name="T8" fmla="*/ 12 w 12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9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4" y="16"/>
                      <a:pt x="8" y="12"/>
                      <a:pt x="12" y="9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02" name="Freeform 510"/>
              <p:cNvSpPr>
                <a:spLocks noEditPoints="1"/>
              </p:cNvSpPr>
              <p:nvPr/>
            </p:nvSpPr>
            <p:spPr bwMode="auto">
              <a:xfrm>
                <a:off x="968" y="1894"/>
                <a:ext cx="151" cy="284"/>
              </a:xfrm>
              <a:custGeom>
                <a:avLst/>
                <a:gdLst>
                  <a:gd name="T0" fmla="*/ 151 w 151"/>
                  <a:gd name="T1" fmla="*/ 156 h 284"/>
                  <a:gd name="T2" fmla="*/ 57 w 151"/>
                  <a:gd name="T3" fmla="*/ 156 h 284"/>
                  <a:gd name="T4" fmla="*/ 57 w 151"/>
                  <a:gd name="T5" fmla="*/ 284 h 284"/>
                  <a:gd name="T6" fmla="*/ 28 w 151"/>
                  <a:gd name="T7" fmla="*/ 284 h 284"/>
                  <a:gd name="T8" fmla="*/ 28 w 151"/>
                  <a:gd name="T9" fmla="*/ 156 h 284"/>
                  <a:gd name="T10" fmla="*/ 28 w 151"/>
                  <a:gd name="T11" fmla="*/ 284 h 284"/>
                  <a:gd name="T12" fmla="*/ 0 w 151"/>
                  <a:gd name="T13" fmla="*/ 284 h 284"/>
                  <a:gd name="T14" fmla="*/ 0 w 151"/>
                  <a:gd name="T15" fmla="*/ 284 h 284"/>
                  <a:gd name="T16" fmla="*/ 151 w 151"/>
                  <a:gd name="T17" fmla="*/ 284 h 284"/>
                  <a:gd name="T18" fmla="*/ 151 w 151"/>
                  <a:gd name="T19" fmla="*/ 156 h 284"/>
                  <a:gd name="T20" fmla="*/ 151 w 151"/>
                  <a:gd name="T21" fmla="*/ 0 h 284"/>
                  <a:gd name="T22" fmla="*/ 57 w 151"/>
                  <a:gd name="T23" fmla="*/ 0 h 284"/>
                  <a:gd name="T24" fmla="*/ 57 w 151"/>
                  <a:gd name="T25" fmla="*/ 71 h 284"/>
                  <a:gd name="T26" fmla="*/ 151 w 151"/>
                  <a:gd name="T27" fmla="*/ 71 h 284"/>
                  <a:gd name="T28" fmla="*/ 151 w 151"/>
                  <a:gd name="T29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1" h="284">
                    <a:moveTo>
                      <a:pt x="151" y="156"/>
                    </a:moveTo>
                    <a:lnTo>
                      <a:pt x="57" y="156"/>
                    </a:lnTo>
                    <a:lnTo>
                      <a:pt x="57" y="284"/>
                    </a:lnTo>
                    <a:lnTo>
                      <a:pt x="28" y="284"/>
                    </a:lnTo>
                    <a:lnTo>
                      <a:pt x="28" y="156"/>
                    </a:lnTo>
                    <a:lnTo>
                      <a:pt x="28" y="284"/>
                    </a:lnTo>
                    <a:lnTo>
                      <a:pt x="0" y="284"/>
                    </a:lnTo>
                    <a:lnTo>
                      <a:pt x="0" y="284"/>
                    </a:lnTo>
                    <a:lnTo>
                      <a:pt x="151" y="284"/>
                    </a:lnTo>
                    <a:lnTo>
                      <a:pt x="151" y="156"/>
                    </a:lnTo>
                    <a:close/>
                    <a:moveTo>
                      <a:pt x="151" y="0"/>
                    </a:moveTo>
                    <a:lnTo>
                      <a:pt x="57" y="0"/>
                    </a:lnTo>
                    <a:lnTo>
                      <a:pt x="57" y="71"/>
                    </a:lnTo>
                    <a:lnTo>
                      <a:pt x="151" y="71"/>
                    </a:lnTo>
                    <a:lnTo>
                      <a:pt x="151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03" name="Freeform 511"/>
              <p:cNvSpPr>
                <a:spLocks noEditPoints="1"/>
              </p:cNvSpPr>
              <p:nvPr/>
            </p:nvSpPr>
            <p:spPr bwMode="auto">
              <a:xfrm>
                <a:off x="968" y="1894"/>
                <a:ext cx="151" cy="284"/>
              </a:xfrm>
              <a:custGeom>
                <a:avLst/>
                <a:gdLst>
                  <a:gd name="T0" fmla="*/ 151 w 151"/>
                  <a:gd name="T1" fmla="*/ 156 h 284"/>
                  <a:gd name="T2" fmla="*/ 57 w 151"/>
                  <a:gd name="T3" fmla="*/ 156 h 284"/>
                  <a:gd name="T4" fmla="*/ 57 w 151"/>
                  <a:gd name="T5" fmla="*/ 284 h 284"/>
                  <a:gd name="T6" fmla="*/ 28 w 151"/>
                  <a:gd name="T7" fmla="*/ 284 h 284"/>
                  <a:gd name="T8" fmla="*/ 28 w 151"/>
                  <a:gd name="T9" fmla="*/ 156 h 284"/>
                  <a:gd name="T10" fmla="*/ 28 w 151"/>
                  <a:gd name="T11" fmla="*/ 284 h 284"/>
                  <a:gd name="T12" fmla="*/ 0 w 151"/>
                  <a:gd name="T13" fmla="*/ 284 h 284"/>
                  <a:gd name="T14" fmla="*/ 0 w 151"/>
                  <a:gd name="T15" fmla="*/ 284 h 284"/>
                  <a:gd name="T16" fmla="*/ 151 w 151"/>
                  <a:gd name="T17" fmla="*/ 284 h 284"/>
                  <a:gd name="T18" fmla="*/ 151 w 151"/>
                  <a:gd name="T19" fmla="*/ 156 h 284"/>
                  <a:gd name="T20" fmla="*/ 151 w 151"/>
                  <a:gd name="T21" fmla="*/ 0 h 284"/>
                  <a:gd name="T22" fmla="*/ 57 w 151"/>
                  <a:gd name="T23" fmla="*/ 0 h 284"/>
                  <a:gd name="T24" fmla="*/ 57 w 151"/>
                  <a:gd name="T25" fmla="*/ 71 h 284"/>
                  <a:gd name="T26" fmla="*/ 151 w 151"/>
                  <a:gd name="T27" fmla="*/ 71 h 284"/>
                  <a:gd name="T28" fmla="*/ 151 w 151"/>
                  <a:gd name="T29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1" h="284">
                    <a:moveTo>
                      <a:pt x="151" y="156"/>
                    </a:moveTo>
                    <a:lnTo>
                      <a:pt x="57" y="156"/>
                    </a:lnTo>
                    <a:lnTo>
                      <a:pt x="57" y="284"/>
                    </a:lnTo>
                    <a:lnTo>
                      <a:pt x="28" y="284"/>
                    </a:lnTo>
                    <a:lnTo>
                      <a:pt x="28" y="156"/>
                    </a:lnTo>
                    <a:lnTo>
                      <a:pt x="28" y="284"/>
                    </a:lnTo>
                    <a:lnTo>
                      <a:pt x="0" y="284"/>
                    </a:lnTo>
                    <a:lnTo>
                      <a:pt x="0" y="284"/>
                    </a:lnTo>
                    <a:lnTo>
                      <a:pt x="151" y="284"/>
                    </a:lnTo>
                    <a:lnTo>
                      <a:pt x="151" y="156"/>
                    </a:lnTo>
                    <a:moveTo>
                      <a:pt x="151" y="0"/>
                    </a:moveTo>
                    <a:lnTo>
                      <a:pt x="57" y="0"/>
                    </a:lnTo>
                    <a:lnTo>
                      <a:pt x="57" y="71"/>
                    </a:lnTo>
                    <a:lnTo>
                      <a:pt x="151" y="71"/>
                    </a:lnTo>
                    <a:lnTo>
                      <a:pt x="15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04" name="Rectangle 512"/>
              <p:cNvSpPr>
                <a:spLocks noChangeArrowheads="1"/>
              </p:cNvSpPr>
              <p:nvPr/>
            </p:nvSpPr>
            <p:spPr bwMode="auto">
              <a:xfrm>
                <a:off x="1025" y="1965"/>
                <a:ext cx="94" cy="38"/>
              </a:xfrm>
              <a:prstGeom prst="rect">
                <a:avLst/>
              </a:pr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05" name="Rectangle 513"/>
              <p:cNvSpPr>
                <a:spLocks noChangeArrowheads="1"/>
              </p:cNvSpPr>
              <p:nvPr/>
            </p:nvSpPr>
            <p:spPr bwMode="auto">
              <a:xfrm>
                <a:off x="1025" y="1965"/>
                <a:ext cx="94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06" name="Rectangle 514"/>
              <p:cNvSpPr>
                <a:spLocks noChangeArrowheads="1"/>
              </p:cNvSpPr>
              <p:nvPr/>
            </p:nvSpPr>
            <p:spPr bwMode="auto">
              <a:xfrm>
                <a:off x="1025" y="2003"/>
                <a:ext cx="94" cy="19"/>
              </a:xfrm>
              <a:prstGeom prst="rect">
                <a:avLst/>
              </a:pr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07" name="Rectangle 515"/>
              <p:cNvSpPr>
                <a:spLocks noChangeArrowheads="1"/>
              </p:cNvSpPr>
              <p:nvPr/>
            </p:nvSpPr>
            <p:spPr bwMode="auto">
              <a:xfrm>
                <a:off x="1025" y="2003"/>
                <a:ext cx="94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08" name="Rectangle 516"/>
              <p:cNvSpPr>
                <a:spLocks noChangeArrowheads="1"/>
              </p:cNvSpPr>
              <p:nvPr/>
            </p:nvSpPr>
            <p:spPr bwMode="auto">
              <a:xfrm>
                <a:off x="1025" y="2022"/>
                <a:ext cx="94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09" name="Rectangle 517"/>
              <p:cNvSpPr>
                <a:spLocks noChangeArrowheads="1"/>
              </p:cNvSpPr>
              <p:nvPr/>
            </p:nvSpPr>
            <p:spPr bwMode="auto">
              <a:xfrm>
                <a:off x="1025" y="2022"/>
                <a:ext cx="94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10" name="Freeform 518"/>
              <p:cNvSpPr>
                <a:spLocks/>
              </p:cNvSpPr>
              <p:nvPr/>
            </p:nvSpPr>
            <p:spPr bwMode="auto">
              <a:xfrm>
                <a:off x="930" y="1894"/>
                <a:ext cx="66" cy="71"/>
              </a:xfrm>
              <a:custGeom>
                <a:avLst/>
                <a:gdLst>
                  <a:gd name="T0" fmla="*/ 28 w 28"/>
                  <a:gd name="T1" fmla="*/ 0 h 30"/>
                  <a:gd name="T2" fmla="*/ 0 w 28"/>
                  <a:gd name="T3" fmla="*/ 0 h 30"/>
                  <a:gd name="T4" fmla="*/ 3 w 28"/>
                  <a:gd name="T5" fmla="*/ 30 h 30"/>
                  <a:gd name="T6" fmla="*/ 28 w 28"/>
                  <a:gd name="T7" fmla="*/ 30 h 30"/>
                  <a:gd name="T8" fmla="*/ 28 w 28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30">
                    <a:moveTo>
                      <a:pt x="2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0"/>
                      <a:pt x="2" y="20"/>
                      <a:pt x="3" y="30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8" y="0"/>
                      <a:pt x="28" y="0"/>
                      <a:pt x="2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11" name="Freeform 519"/>
              <p:cNvSpPr>
                <a:spLocks/>
              </p:cNvSpPr>
              <p:nvPr/>
            </p:nvSpPr>
            <p:spPr bwMode="auto">
              <a:xfrm>
                <a:off x="937" y="1965"/>
                <a:ext cx="59" cy="38"/>
              </a:xfrm>
              <a:custGeom>
                <a:avLst/>
                <a:gdLst>
                  <a:gd name="T0" fmla="*/ 25 w 25"/>
                  <a:gd name="T1" fmla="*/ 0 h 16"/>
                  <a:gd name="T2" fmla="*/ 0 w 25"/>
                  <a:gd name="T3" fmla="*/ 0 h 16"/>
                  <a:gd name="T4" fmla="*/ 3 w 25"/>
                  <a:gd name="T5" fmla="*/ 16 h 16"/>
                  <a:gd name="T6" fmla="*/ 25 w 25"/>
                  <a:gd name="T7" fmla="*/ 16 h 16"/>
                  <a:gd name="T8" fmla="*/ 25 w 25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16">
                    <a:moveTo>
                      <a:pt x="2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5"/>
                      <a:pt x="2" y="11"/>
                      <a:pt x="3" y="16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0"/>
                      <a:pt x="25" y="0"/>
                      <a:pt x="25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12" name="Freeform 520"/>
              <p:cNvSpPr>
                <a:spLocks/>
              </p:cNvSpPr>
              <p:nvPr/>
            </p:nvSpPr>
            <p:spPr bwMode="auto">
              <a:xfrm>
                <a:off x="944" y="2003"/>
                <a:ext cx="52" cy="19"/>
              </a:xfrm>
              <a:custGeom>
                <a:avLst/>
                <a:gdLst>
                  <a:gd name="T0" fmla="*/ 22 w 22"/>
                  <a:gd name="T1" fmla="*/ 0 h 8"/>
                  <a:gd name="T2" fmla="*/ 0 w 22"/>
                  <a:gd name="T3" fmla="*/ 0 h 8"/>
                  <a:gd name="T4" fmla="*/ 1 w 22"/>
                  <a:gd name="T5" fmla="*/ 8 h 8"/>
                  <a:gd name="T6" fmla="*/ 22 w 22"/>
                  <a:gd name="T7" fmla="*/ 8 h 8"/>
                  <a:gd name="T8" fmla="*/ 22 w 22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8">
                    <a:moveTo>
                      <a:pt x="2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6"/>
                      <a:pt x="1" y="8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2" y="0"/>
                      <a:pt x="22" y="0"/>
                      <a:pt x="22" y="0"/>
                    </a:cubicBezTo>
                  </a:path>
                </a:pathLst>
              </a:cu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13" name="Freeform 521"/>
              <p:cNvSpPr>
                <a:spLocks/>
              </p:cNvSpPr>
              <p:nvPr/>
            </p:nvSpPr>
            <p:spPr bwMode="auto">
              <a:xfrm>
                <a:off x="949" y="2050"/>
                <a:ext cx="47" cy="128"/>
              </a:xfrm>
              <a:custGeom>
                <a:avLst/>
                <a:gdLst>
                  <a:gd name="T0" fmla="*/ 20 w 20"/>
                  <a:gd name="T1" fmla="*/ 0 h 54"/>
                  <a:gd name="T2" fmla="*/ 0 w 20"/>
                  <a:gd name="T3" fmla="*/ 0 h 54"/>
                  <a:gd name="T4" fmla="*/ 8 w 20"/>
                  <a:gd name="T5" fmla="*/ 54 h 54"/>
                  <a:gd name="T6" fmla="*/ 20 w 20"/>
                  <a:gd name="T7" fmla="*/ 54 h 54"/>
                  <a:gd name="T8" fmla="*/ 20 w 20"/>
                  <a:gd name="T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54">
                    <a:moveTo>
                      <a:pt x="2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3" y="19"/>
                      <a:pt x="6" y="37"/>
                      <a:pt x="8" y="54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0" y="0"/>
                      <a:pt x="20" y="0"/>
                      <a:pt x="20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14" name="Freeform 522"/>
              <p:cNvSpPr>
                <a:spLocks/>
              </p:cNvSpPr>
              <p:nvPr/>
            </p:nvSpPr>
            <p:spPr bwMode="auto">
              <a:xfrm>
                <a:off x="947" y="2022"/>
                <a:ext cx="49" cy="28"/>
              </a:xfrm>
              <a:custGeom>
                <a:avLst/>
                <a:gdLst>
                  <a:gd name="T0" fmla="*/ 21 w 21"/>
                  <a:gd name="T1" fmla="*/ 0 h 12"/>
                  <a:gd name="T2" fmla="*/ 0 w 21"/>
                  <a:gd name="T3" fmla="*/ 0 h 12"/>
                  <a:gd name="T4" fmla="*/ 1 w 21"/>
                  <a:gd name="T5" fmla="*/ 12 h 12"/>
                  <a:gd name="T6" fmla="*/ 21 w 21"/>
                  <a:gd name="T7" fmla="*/ 12 h 12"/>
                  <a:gd name="T8" fmla="*/ 21 w 21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12">
                    <a:moveTo>
                      <a:pt x="2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1" y="8"/>
                      <a:pt x="1" y="12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1" y="0"/>
                      <a:pt x="21" y="0"/>
                      <a:pt x="21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15" name="Rectangle 523"/>
              <p:cNvSpPr>
                <a:spLocks noChangeArrowheads="1"/>
              </p:cNvSpPr>
              <p:nvPr/>
            </p:nvSpPr>
            <p:spPr bwMode="auto">
              <a:xfrm>
                <a:off x="996" y="1894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16" name="Rectangle 524"/>
              <p:cNvSpPr>
                <a:spLocks noChangeArrowheads="1"/>
              </p:cNvSpPr>
              <p:nvPr/>
            </p:nvSpPr>
            <p:spPr bwMode="auto">
              <a:xfrm>
                <a:off x="996" y="1894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17" name="Rectangle 525"/>
              <p:cNvSpPr>
                <a:spLocks noChangeArrowheads="1"/>
              </p:cNvSpPr>
              <p:nvPr/>
            </p:nvSpPr>
            <p:spPr bwMode="auto">
              <a:xfrm>
                <a:off x="996" y="1965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18" name="Rectangle 526"/>
              <p:cNvSpPr>
                <a:spLocks noChangeArrowheads="1"/>
              </p:cNvSpPr>
              <p:nvPr/>
            </p:nvSpPr>
            <p:spPr bwMode="auto">
              <a:xfrm>
                <a:off x="996" y="1965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19" name="Rectangle 527"/>
              <p:cNvSpPr>
                <a:spLocks noChangeArrowheads="1"/>
              </p:cNvSpPr>
              <p:nvPr/>
            </p:nvSpPr>
            <p:spPr bwMode="auto">
              <a:xfrm>
                <a:off x="996" y="2003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20" name="Rectangle 528"/>
              <p:cNvSpPr>
                <a:spLocks noChangeArrowheads="1"/>
              </p:cNvSpPr>
              <p:nvPr/>
            </p:nvSpPr>
            <p:spPr bwMode="auto">
              <a:xfrm>
                <a:off x="996" y="2003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21" name="Rectangle 529"/>
              <p:cNvSpPr>
                <a:spLocks noChangeArrowheads="1"/>
              </p:cNvSpPr>
              <p:nvPr/>
            </p:nvSpPr>
            <p:spPr bwMode="auto">
              <a:xfrm>
                <a:off x="996" y="2050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22" name="Rectangle 530"/>
              <p:cNvSpPr>
                <a:spLocks noChangeArrowheads="1"/>
              </p:cNvSpPr>
              <p:nvPr/>
            </p:nvSpPr>
            <p:spPr bwMode="auto">
              <a:xfrm>
                <a:off x="996" y="2050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23" name="Rectangle 531"/>
              <p:cNvSpPr>
                <a:spLocks noChangeArrowheads="1"/>
              </p:cNvSpPr>
              <p:nvPr/>
            </p:nvSpPr>
            <p:spPr bwMode="auto">
              <a:xfrm>
                <a:off x="996" y="2022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24" name="Rectangle 532"/>
              <p:cNvSpPr>
                <a:spLocks noChangeArrowheads="1"/>
              </p:cNvSpPr>
              <p:nvPr/>
            </p:nvSpPr>
            <p:spPr bwMode="auto">
              <a:xfrm>
                <a:off x="996" y="2022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25" name="Freeform 533"/>
              <p:cNvSpPr>
                <a:spLocks noEditPoints="1"/>
              </p:cNvSpPr>
              <p:nvPr/>
            </p:nvSpPr>
            <p:spPr bwMode="auto">
              <a:xfrm>
                <a:off x="1119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26" name="Freeform 534"/>
              <p:cNvSpPr>
                <a:spLocks noEditPoints="1"/>
              </p:cNvSpPr>
              <p:nvPr/>
            </p:nvSpPr>
            <p:spPr bwMode="auto">
              <a:xfrm>
                <a:off x="1119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27" name="Freeform 535"/>
              <p:cNvSpPr>
                <a:spLocks noEditPoints="1"/>
              </p:cNvSpPr>
              <p:nvPr/>
            </p:nvSpPr>
            <p:spPr bwMode="auto">
              <a:xfrm>
                <a:off x="1119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28" name="Freeform 536"/>
              <p:cNvSpPr>
                <a:spLocks noEditPoints="1"/>
              </p:cNvSpPr>
              <p:nvPr/>
            </p:nvSpPr>
            <p:spPr bwMode="auto">
              <a:xfrm>
                <a:off x="1119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29" name="Freeform 537"/>
              <p:cNvSpPr>
                <a:spLocks noEditPoints="1"/>
              </p:cNvSpPr>
              <p:nvPr/>
            </p:nvSpPr>
            <p:spPr bwMode="auto">
              <a:xfrm>
                <a:off x="1119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30" name="Freeform 538"/>
              <p:cNvSpPr>
                <a:spLocks noEditPoints="1"/>
              </p:cNvSpPr>
              <p:nvPr/>
            </p:nvSpPr>
            <p:spPr bwMode="auto">
              <a:xfrm>
                <a:off x="1119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31" name="Freeform 539"/>
              <p:cNvSpPr>
                <a:spLocks noEditPoints="1"/>
              </p:cNvSpPr>
              <p:nvPr/>
            </p:nvSpPr>
            <p:spPr bwMode="auto">
              <a:xfrm>
                <a:off x="1119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32" name="Freeform 540"/>
              <p:cNvSpPr>
                <a:spLocks noEditPoints="1"/>
              </p:cNvSpPr>
              <p:nvPr/>
            </p:nvSpPr>
            <p:spPr bwMode="auto">
              <a:xfrm>
                <a:off x="1119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33" name="Rectangle 541"/>
              <p:cNvSpPr>
                <a:spLocks noChangeArrowheads="1"/>
              </p:cNvSpPr>
              <p:nvPr/>
            </p:nvSpPr>
            <p:spPr bwMode="auto">
              <a:xfrm>
                <a:off x="1190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34" name="Rectangle 542"/>
              <p:cNvSpPr>
                <a:spLocks noChangeArrowheads="1"/>
              </p:cNvSpPr>
              <p:nvPr/>
            </p:nvSpPr>
            <p:spPr bwMode="auto">
              <a:xfrm>
                <a:off x="1190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35" name="Rectangle 543"/>
              <p:cNvSpPr>
                <a:spLocks noChangeArrowheads="1"/>
              </p:cNvSpPr>
              <p:nvPr/>
            </p:nvSpPr>
            <p:spPr bwMode="auto">
              <a:xfrm>
                <a:off x="1190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36" name="Rectangle 544"/>
              <p:cNvSpPr>
                <a:spLocks noChangeArrowheads="1"/>
              </p:cNvSpPr>
              <p:nvPr/>
            </p:nvSpPr>
            <p:spPr bwMode="auto">
              <a:xfrm>
                <a:off x="1190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37" name="Rectangle 545"/>
              <p:cNvSpPr>
                <a:spLocks noChangeArrowheads="1"/>
              </p:cNvSpPr>
              <p:nvPr/>
            </p:nvSpPr>
            <p:spPr bwMode="auto">
              <a:xfrm>
                <a:off x="1190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38" name="Rectangle 546"/>
              <p:cNvSpPr>
                <a:spLocks noChangeArrowheads="1"/>
              </p:cNvSpPr>
              <p:nvPr/>
            </p:nvSpPr>
            <p:spPr bwMode="auto">
              <a:xfrm>
                <a:off x="1190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39" name="Rectangle 547"/>
              <p:cNvSpPr>
                <a:spLocks noChangeArrowheads="1"/>
              </p:cNvSpPr>
              <p:nvPr/>
            </p:nvSpPr>
            <p:spPr bwMode="auto">
              <a:xfrm>
                <a:off x="1190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40" name="Rectangle 548"/>
              <p:cNvSpPr>
                <a:spLocks noChangeArrowheads="1"/>
              </p:cNvSpPr>
              <p:nvPr/>
            </p:nvSpPr>
            <p:spPr bwMode="auto">
              <a:xfrm>
                <a:off x="1190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41" name="Rectangle 549"/>
              <p:cNvSpPr>
                <a:spLocks noChangeArrowheads="1"/>
              </p:cNvSpPr>
              <p:nvPr/>
            </p:nvSpPr>
            <p:spPr bwMode="auto">
              <a:xfrm>
                <a:off x="1190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42" name="Rectangle 550"/>
              <p:cNvSpPr>
                <a:spLocks noChangeArrowheads="1"/>
              </p:cNvSpPr>
              <p:nvPr/>
            </p:nvSpPr>
            <p:spPr bwMode="auto">
              <a:xfrm>
                <a:off x="1190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43" name="Rectangle 551"/>
              <p:cNvSpPr>
                <a:spLocks noChangeArrowheads="1"/>
              </p:cNvSpPr>
              <p:nvPr/>
            </p:nvSpPr>
            <p:spPr bwMode="auto">
              <a:xfrm>
                <a:off x="1280" y="1894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44" name="Rectangle 552"/>
              <p:cNvSpPr>
                <a:spLocks noChangeArrowheads="1"/>
              </p:cNvSpPr>
              <p:nvPr/>
            </p:nvSpPr>
            <p:spPr bwMode="auto">
              <a:xfrm>
                <a:off x="1280" y="1894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45" name="Rectangle 553"/>
              <p:cNvSpPr>
                <a:spLocks noChangeArrowheads="1"/>
              </p:cNvSpPr>
              <p:nvPr/>
            </p:nvSpPr>
            <p:spPr bwMode="auto">
              <a:xfrm>
                <a:off x="1280" y="1965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46" name="Rectangle 554"/>
              <p:cNvSpPr>
                <a:spLocks noChangeArrowheads="1"/>
              </p:cNvSpPr>
              <p:nvPr/>
            </p:nvSpPr>
            <p:spPr bwMode="auto">
              <a:xfrm>
                <a:off x="1280" y="1965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47" name="Rectangle 555"/>
              <p:cNvSpPr>
                <a:spLocks noChangeArrowheads="1"/>
              </p:cNvSpPr>
              <p:nvPr/>
            </p:nvSpPr>
            <p:spPr bwMode="auto">
              <a:xfrm>
                <a:off x="1280" y="2003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48" name="Rectangle 556"/>
              <p:cNvSpPr>
                <a:spLocks noChangeArrowheads="1"/>
              </p:cNvSpPr>
              <p:nvPr/>
            </p:nvSpPr>
            <p:spPr bwMode="auto">
              <a:xfrm>
                <a:off x="1280" y="2003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49" name="Rectangle 557"/>
              <p:cNvSpPr>
                <a:spLocks noChangeArrowheads="1"/>
              </p:cNvSpPr>
              <p:nvPr/>
            </p:nvSpPr>
            <p:spPr bwMode="auto">
              <a:xfrm>
                <a:off x="1280" y="2050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50" name="Rectangle 558"/>
              <p:cNvSpPr>
                <a:spLocks noChangeArrowheads="1"/>
              </p:cNvSpPr>
              <p:nvPr/>
            </p:nvSpPr>
            <p:spPr bwMode="auto">
              <a:xfrm>
                <a:off x="1280" y="2050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51" name="Rectangle 559"/>
              <p:cNvSpPr>
                <a:spLocks noChangeArrowheads="1"/>
              </p:cNvSpPr>
              <p:nvPr/>
            </p:nvSpPr>
            <p:spPr bwMode="auto">
              <a:xfrm>
                <a:off x="1280" y="2022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52" name="Rectangle 560"/>
              <p:cNvSpPr>
                <a:spLocks noChangeArrowheads="1"/>
              </p:cNvSpPr>
              <p:nvPr/>
            </p:nvSpPr>
            <p:spPr bwMode="auto">
              <a:xfrm>
                <a:off x="1280" y="2022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53" name="Freeform 561"/>
              <p:cNvSpPr>
                <a:spLocks noEditPoints="1"/>
              </p:cNvSpPr>
              <p:nvPr/>
            </p:nvSpPr>
            <p:spPr bwMode="auto">
              <a:xfrm>
                <a:off x="1403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54" name="Freeform 562"/>
              <p:cNvSpPr>
                <a:spLocks noEditPoints="1"/>
              </p:cNvSpPr>
              <p:nvPr/>
            </p:nvSpPr>
            <p:spPr bwMode="auto">
              <a:xfrm>
                <a:off x="1403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55" name="Freeform 563"/>
              <p:cNvSpPr>
                <a:spLocks noEditPoints="1"/>
              </p:cNvSpPr>
              <p:nvPr/>
            </p:nvSpPr>
            <p:spPr bwMode="auto">
              <a:xfrm>
                <a:off x="1403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56" name="Freeform 564"/>
              <p:cNvSpPr>
                <a:spLocks noEditPoints="1"/>
              </p:cNvSpPr>
              <p:nvPr/>
            </p:nvSpPr>
            <p:spPr bwMode="auto">
              <a:xfrm>
                <a:off x="1403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57" name="Freeform 565"/>
              <p:cNvSpPr>
                <a:spLocks noEditPoints="1"/>
              </p:cNvSpPr>
              <p:nvPr/>
            </p:nvSpPr>
            <p:spPr bwMode="auto">
              <a:xfrm>
                <a:off x="1403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58" name="Freeform 566"/>
              <p:cNvSpPr>
                <a:spLocks noEditPoints="1"/>
              </p:cNvSpPr>
              <p:nvPr/>
            </p:nvSpPr>
            <p:spPr bwMode="auto">
              <a:xfrm>
                <a:off x="1403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59" name="Freeform 567"/>
              <p:cNvSpPr>
                <a:spLocks noEditPoints="1"/>
              </p:cNvSpPr>
              <p:nvPr/>
            </p:nvSpPr>
            <p:spPr bwMode="auto">
              <a:xfrm>
                <a:off x="1403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60" name="Freeform 568"/>
              <p:cNvSpPr>
                <a:spLocks noEditPoints="1"/>
              </p:cNvSpPr>
              <p:nvPr/>
            </p:nvSpPr>
            <p:spPr bwMode="auto">
              <a:xfrm>
                <a:off x="1403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61" name="Rectangle 569"/>
              <p:cNvSpPr>
                <a:spLocks noChangeArrowheads="1"/>
              </p:cNvSpPr>
              <p:nvPr/>
            </p:nvSpPr>
            <p:spPr bwMode="auto">
              <a:xfrm>
                <a:off x="1474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62" name="Rectangle 570"/>
              <p:cNvSpPr>
                <a:spLocks noChangeArrowheads="1"/>
              </p:cNvSpPr>
              <p:nvPr/>
            </p:nvSpPr>
            <p:spPr bwMode="auto">
              <a:xfrm>
                <a:off x="1474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63" name="Rectangle 571"/>
              <p:cNvSpPr>
                <a:spLocks noChangeArrowheads="1"/>
              </p:cNvSpPr>
              <p:nvPr/>
            </p:nvSpPr>
            <p:spPr bwMode="auto">
              <a:xfrm>
                <a:off x="1474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64" name="Rectangle 572"/>
              <p:cNvSpPr>
                <a:spLocks noChangeArrowheads="1"/>
              </p:cNvSpPr>
              <p:nvPr/>
            </p:nvSpPr>
            <p:spPr bwMode="auto">
              <a:xfrm>
                <a:off x="1474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65" name="Rectangle 573"/>
              <p:cNvSpPr>
                <a:spLocks noChangeArrowheads="1"/>
              </p:cNvSpPr>
              <p:nvPr/>
            </p:nvSpPr>
            <p:spPr bwMode="auto">
              <a:xfrm>
                <a:off x="1474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66" name="Rectangle 574"/>
              <p:cNvSpPr>
                <a:spLocks noChangeArrowheads="1"/>
              </p:cNvSpPr>
              <p:nvPr/>
            </p:nvSpPr>
            <p:spPr bwMode="auto">
              <a:xfrm>
                <a:off x="1474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67" name="Rectangle 575"/>
              <p:cNvSpPr>
                <a:spLocks noChangeArrowheads="1"/>
              </p:cNvSpPr>
              <p:nvPr/>
            </p:nvSpPr>
            <p:spPr bwMode="auto">
              <a:xfrm>
                <a:off x="1474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68" name="Rectangle 576"/>
              <p:cNvSpPr>
                <a:spLocks noChangeArrowheads="1"/>
              </p:cNvSpPr>
              <p:nvPr/>
            </p:nvSpPr>
            <p:spPr bwMode="auto">
              <a:xfrm>
                <a:off x="1474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69" name="Rectangle 577"/>
              <p:cNvSpPr>
                <a:spLocks noChangeArrowheads="1"/>
              </p:cNvSpPr>
              <p:nvPr/>
            </p:nvSpPr>
            <p:spPr bwMode="auto">
              <a:xfrm>
                <a:off x="1474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70" name="Rectangle 578"/>
              <p:cNvSpPr>
                <a:spLocks noChangeArrowheads="1"/>
              </p:cNvSpPr>
              <p:nvPr/>
            </p:nvSpPr>
            <p:spPr bwMode="auto">
              <a:xfrm>
                <a:off x="1474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71" name="Rectangle 579"/>
              <p:cNvSpPr>
                <a:spLocks noChangeArrowheads="1"/>
              </p:cNvSpPr>
              <p:nvPr/>
            </p:nvSpPr>
            <p:spPr bwMode="auto">
              <a:xfrm>
                <a:off x="1564" y="1894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72" name="Rectangle 580"/>
              <p:cNvSpPr>
                <a:spLocks noChangeArrowheads="1"/>
              </p:cNvSpPr>
              <p:nvPr/>
            </p:nvSpPr>
            <p:spPr bwMode="auto">
              <a:xfrm>
                <a:off x="1564" y="1894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73" name="Rectangle 581"/>
              <p:cNvSpPr>
                <a:spLocks noChangeArrowheads="1"/>
              </p:cNvSpPr>
              <p:nvPr/>
            </p:nvSpPr>
            <p:spPr bwMode="auto">
              <a:xfrm>
                <a:off x="1564" y="1965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74" name="Rectangle 582"/>
              <p:cNvSpPr>
                <a:spLocks noChangeArrowheads="1"/>
              </p:cNvSpPr>
              <p:nvPr/>
            </p:nvSpPr>
            <p:spPr bwMode="auto">
              <a:xfrm>
                <a:off x="1564" y="1965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75" name="Rectangle 583"/>
              <p:cNvSpPr>
                <a:spLocks noChangeArrowheads="1"/>
              </p:cNvSpPr>
              <p:nvPr/>
            </p:nvSpPr>
            <p:spPr bwMode="auto">
              <a:xfrm>
                <a:off x="1564" y="2003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76" name="Rectangle 584"/>
              <p:cNvSpPr>
                <a:spLocks noChangeArrowheads="1"/>
              </p:cNvSpPr>
              <p:nvPr/>
            </p:nvSpPr>
            <p:spPr bwMode="auto">
              <a:xfrm>
                <a:off x="1564" y="2003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77" name="Rectangle 585"/>
              <p:cNvSpPr>
                <a:spLocks noChangeArrowheads="1"/>
              </p:cNvSpPr>
              <p:nvPr/>
            </p:nvSpPr>
            <p:spPr bwMode="auto">
              <a:xfrm>
                <a:off x="1564" y="2050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78" name="Rectangle 586"/>
              <p:cNvSpPr>
                <a:spLocks noChangeArrowheads="1"/>
              </p:cNvSpPr>
              <p:nvPr/>
            </p:nvSpPr>
            <p:spPr bwMode="auto">
              <a:xfrm>
                <a:off x="1564" y="2050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79" name="Rectangle 587"/>
              <p:cNvSpPr>
                <a:spLocks noChangeArrowheads="1"/>
              </p:cNvSpPr>
              <p:nvPr/>
            </p:nvSpPr>
            <p:spPr bwMode="auto">
              <a:xfrm>
                <a:off x="1564" y="2022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80" name="Rectangle 588"/>
              <p:cNvSpPr>
                <a:spLocks noChangeArrowheads="1"/>
              </p:cNvSpPr>
              <p:nvPr/>
            </p:nvSpPr>
            <p:spPr bwMode="auto">
              <a:xfrm>
                <a:off x="1564" y="2022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81" name="Freeform 589"/>
              <p:cNvSpPr>
                <a:spLocks noEditPoints="1"/>
              </p:cNvSpPr>
              <p:nvPr/>
            </p:nvSpPr>
            <p:spPr bwMode="auto">
              <a:xfrm>
                <a:off x="1687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82" name="Freeform 590"/>
              <p:cNvSpPr>
                <a:spLocks noEditPoints="1"/>
              </p:cNvSpPr>
              <p:nvPr/>
            </p:nvSpPr>
            <p:spPr bwMode="auto">
              <a:xfrm>
                <a:off x="1687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83" name="Freeform 591"/>
              <p:cNvSpPr>
                <a:spLocks noEditPoints="1"/>
              </p:cNvSpPr>
              <p:nvPr/>
            </p:nvSpPr>
            <p:spPr bwMode="auto">
              <a:xfrm>
                <a:off x="1687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84" name="Freeform 592"/>
              <p:cNvSpPr>
                <a:spLocks noEditPoints="1"/>
              </p:cNvSpPr>
              <p:nvPr/>
            </p:nvSpPr>
            <p:spPr bwMode="auto">
              <a:xfrm>
                <a:off x="1687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85" name="Freeform 593"/>
              <p:cNvSpPr>
                <a:spLocks noEditPoints="1"/>
              </p:cNvSpPr>
              <p:nvPr/>
            </p:nvSpPr>
            <p:spPr bwMode="auto">
              <a:xfrm>
                <a:off x="1687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86" name="Freeform 594"/>
              <p:cNvSpPr>
                <a:spLocks noEditPoints="1"/>
              </p:cNvSpPr>
              <p:nvPr/>
            </p:nvSpPr>
            <p:spPr bwMode="auto">
              <a:xfrm>
                <a:off x="1687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87" name="Freeform 595"/>
              <p:cNvSpPr>
                <a:spLocks noEditPoints="1"/>
              </p:cNvSpPr>
              <p:nvPr/>
            </p:nvSpPr>
            <p:spPr bwMode="auto">
              <a:xfrm>
                <a:off x="1687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88" name="Freeform 596"/>
              <p:cNvSpPr>
                <a:spLocks noEditPoints="1"/>
              </p:cNvSpPr>
              <p:nvPr/>
            </p:nvSpPr>
            <p:spPr bwMode="auto">
              <a:xfrm>
                <a:off x="1687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89" name="Rectangle 597"/>
              <p:cNvSpPr>
                <a:spLocks noChangeArrowheads="1"/>
              </p:cNvSpPr>
              <p:nvPr/>
            </p:nvSpPr>
            <p:spPr bwMode="auto">
              <a:xfrm>
                <a:off x="1758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90" name="Rectangle 598"/>
              <p:cNvSpPr>
                <a:spLocks noChangeArrowheads="1"/>
              </p:cNvSpPr>
              <p:nvPr/>
            </p:nvSpPr>
            <p:spPr bwMode="auto">
              <a:xfrm>
                <a:off x="1758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91" name="Rectangle 599"/>
              <p:cNvSpPr>
                <a:spLocks noChangeArrowheads="1"/>
              </p:cNvSpPr>
              <p:nvPr/>
            </p:nvSpPr>
            <p:spPr bwMode="auto">
              <a:xfrm>
                <a:off x="1758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92" name="Rectangle 600"/>
              <p:cNvSpPr>
                <a:spLocks noChangeArrowheads="1"/>
              </p:cNvSpPr>
              <p:nvPr/>
            </p:nvSpPr>
            <p:spPr bwMode="auto">
              <a:xfrm>
                <a:off x="1758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93" name="Rectangle 601"/>
              <p:cNvSpPr>
                <a:spLocks noChangeArrowheads="1"/>
              </p:cNvSpPr>
              <p:nvPr/>
            </p:nvSpPr>
            <p:spPr bwMode="auto">
              <a:xfrm>
                <a:off x="1758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94" name="Rectangle 602"/>
              <p:cNvSpPr>
                <a:spLocks noChangeArrowheads="1"/>
              </p:cNvSpPr>
              <p:nvPr/>
            </p:nvSpPr>
            <p:spPr bwMode="auto">
              <a:xfrm>
                <a:off x="1758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95" name="Rectangle 603"/>
              <p:cNvSpPr>
                <a:spLocks noChangeArrowheads="1"/>
              </p:cNvSpPr>
              <p:nvPr/>
            </p:nvSpPr>
            <p:spPr bwMode="auto">
              <a:xfrm>
                <a:off x="1758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96" name="Rectangle 604"/>
              <p:cNvSpPr>
                <a:spLocks noChangeArrowheads="1"/>
              </p:cNvSpPr>
              <p:nvPr/>
            </p:nvSpPr>
            <p:spPr bwMode="auto">
              <a:xfrm>
                <a:off x="1758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97" name="Rectangle 605"/>
              <p:cNvSpPr>
                <a:spLocks noChangeArrowheads="1"/>
              </p:cNvSpPr>
              <p:nvPr/>
            </p:nvSpPr>
            <p:spPr bwMode="auto">
              <a:xfrm>
                <a:off x="1758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98" name="Rectangle 606"/>
              <p:cNvSpPr>
                <a:spLocks noChangeArrowheads="1"/>
              </p:cNvSpPr>
              <p:nvPr/>
            </p:nvSpPr>
            <p:spPr bwMode="auto">
              <a:xfrm>
                <a:off x="1758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</p:grpSp>
        <p:grpSp>
          <p:nvGrpSpPr>
            <p:cNvPr id="7" name="Group 808"/>
            <p:cNvGrpSpPr>
              <a:grpSpLocks/>
            </p:cNvGrpSpPr>
            <p:nvPr/>
          </p:nvGrpSpPr>
          <p:grpSpPr bwMode="auto">
            <a:xfrm>
              <a:off x="2933700" y="3006725"/>
              <a:ext cx="3351213" cy="450850"/>
              <a:chOff x="1848" y="1894"/>
              <a:chExt cx="2111" cy="284"/>
            </a:xfrm>
          </p:grpSpPr>
          <p:sp>
            <p:nvSpPr>
              <p:cNvPr id="1699" name="Rectangle 608"/>
              <p:cNvSpPr>
                <a:spLocks noChangeArrowheads="1"/>
              </p:cNvSpPr>
              <p:nvPr/>
            </p:nvSpPr>
            <p:spPr bwMode="auto">
              <a:xfrm>
                <a:off x="1848" y="1894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00" name="Rectangle 609"/>
              <p:cNvSpPr>
                <a:spLocks noChangeArrowheads="1"/>
              </p:cNvSpPr>
              <p:nvPr/>
            </p:nvSpPr>
            <p:spPr bwMode="auto">
              <a:xfrm>
                <a:off x="1848" y="1894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01" name="Rectangle 610"/>
              <p:cNvSpPr>
                <a:spLocks noChangeArrowheads="1"/>
              </p:cNvSpPr>
              <p:nvPr/>
            </p:nvSpPr>
            <p:spPr bwMode="auto">
              <a:xfrm>
                <a:off x="1848" y="1965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02" name="Rectangle 611"/>
              <p:cNvSpPr>
                <a:spLocks noChangeArrowheads="1"/>
              </p:cNvSpPr>
              <p:nvPr/>
            </p:nvSpPr>
            <p:spPr bwMode="auto">
              <a:xfrm>
                <a:off x="1848" y="1965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03" name="Rectangle 612"/>
              <p:cNvSpPr>
                <a:spLocks noChangeArrowheads="1"/>
              </p:cNvSpPr>
              <p:nvPr/>
            </p:nvSpPr>
            <p:spPr bwMode="auto">
              <a:xfrm>
                <a:off x="1848" y="2003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04" name="Rectangle 613"/>
              <p:cNvSpPr>
                <a:spLocks noChangeArrowheads="1"/>
              </p:cNvSpPr>
              <p:nvPr/>
            </p:nvSpPr>
            <p:spPr bwMode="auto">
              <a:xfrm>
                <a:off x="1848" y="2003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05" name="Rectangle 614"/>
              <p:cNvSpPr>
                <a:spLocks noChangeArrowheads="1"/>
              </p:cNvSpPr>
              <p:nvPr/>
            </p:nvSpPr>
            <p:spPr bwMode="auto">
              <a:xfrm>
                <a:off x="1848" y="2050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06" name="Rectangle 615"/>
              <p:cNvSpPr>
                <a:spLocks noChangeArrowheads="1"/>
              </p:cNvSpPr>
              <p:nvPr/>
            </p:nvSpPr>
            <p:spPr bwMode="auto">
              <a:xfrm>
                <a:off x="1848" y="2050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07" name="Rectangle 616"/>
              <p:cNvSpPr>
                <a:spLocks noChangeArrowheads="1"/>
              </p:cNvSpPr>
              <p:nvPr/>
            </p:nvSpPr>
            <p:spPr bwMode="auto">
              <a:xfrm>
                <a:off x="1848" y="2022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08" name="Rectangle 617"/>
              <p:cNvSpPr>
                <a:spLocks noChangeArrowheads="1"/>
              </p:cNvSpPr>
              <p:nvPr/>
            </p:nvSpPr>
            <p:spPr bwMode="auto">
              <a:xfrm>
                <a:off x="1848" y="2022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09" name="Freeform 618"/>
              <p:cNvSpPr>
                <a:spLocks noEditPoints="1"/>
              </p:cNvSpPr>
              <p:nvPr/>
            </p:nvSpPr>
            <p:spPr bwMode="auto">
              <a:xfrm>
                <a:off x="1971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10" name="Freeform 619"/>
              <p:cNvSpPr>
                <a:spLocks noEditPoints="1"/>
              </p:cNvSpPr>
              <p:nvPr/>
            </p:nvSpPr>
            <p:spPr bwMode="auto">
              <a:xfrm>
                <a:off x="1971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11" name="Freeform 620"/>
              <p:cNvSpPr>
                <a:spLocks noEditPoints="1"/>
              </p:cNvSpPr>
              <p:nvPr/>
            </p:nvSpPr>
            <p:spPr bwMode="auto">
              <a:xfrm>
                <a:off x="1971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12" name="Freeform 621"/>
              <p:cNvSpPr>
                <a:spLocks noEditPoints="1"/>
              </p:cNvSpPr>
              <p:nvPr/>
            </p:nvSpPr>
            <p:spPr bwMode="auto">
              <a:xfrm>
                <a:off x="1971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13" name="Freeform 622"/>
              <p:cNvSpPr>
                <a:spLocks noEditPoints="1"/>
              </p:cNvSpPr>
              <p:nvPr/>
            </p:nvSpPr>
            <p:spPr bwMode="auto">
              <a:xfrm>
                <a:off x="1971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14" name="Freeform 623"/>
              <p:cNvSpPr>
                <a:spLocks noEditPoints="1"/>
              </p:cNvSpPr>
              <p:nvPr/>
            </p:nvSpPr>
            <p:spPr bwMode="auto">
              <a:xfrm>
                <a:off x="1971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15" name="Freeform 624"/>
              <p:cNvSpPr>
                <a:spLocks noEditPoints="1"/>
              </p:cNvSpPr>
              <p:nvPr/>
            </p:nvSpPr>
            <p:spPr bwMode="auto">
              <a:xfrm>
                <a:off x="1971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16" name="Freeform 625"/>
              <p:cNvSpPr>
                <a:spLocks noEditPoints="1"/>
              </p:cNvSpPr>
              <p:nvPr/>
            </p:nvSpPr>
            <p:spPr bwMode="auto">
              <a:xfrm>
                <a:off x="1971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17" name="Rectangle 626"/>
              <p:cNvSpPr>
                <a:spLocks noChangeArrowheads="1"/>
              </p:cNvSpPr>
              <p:nvPr/>
            </p:nvSpPr>
            <p:spPr bwMode="auto">
              <a:xfrm>
                <a:off x="2042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18" name="Rectangle 627"/>
              <p:cNvSpPr>
                <a:spLocks noChangeArrowheads="1"/>
              </p:cNvSpPr>
              <p:nvPr/>
            </p:nvSpPr>
            <p:spPr bwMode="auto">
              <a:xfrm>
                <a:off x="2042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19" name="Rectangle 628"/>
              <p:cNvSpPr>
                <a:spLocks noChangeArrowheads="1"/>
              </p:cNvSpPr>
              <p:nvPr/>
            </p:nvSpPr>
            <p:spPr bwMode="auto">
              <a:xfrm>
                <a:off x="2042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20" name="Rectangle 629"/>
              <p:cNvSpPr>
                <a:spLocks noChangeArrowheads="1"/>
              </p:cNvSpPr>
              <p:nvPr/>
            </p:nvSpPr>
            <p:spPr bwMode="auto">
              <a:xfrm>
                <a:off x="2042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21" name="Rectangle 630"/>
              <p:cNvSpPr>
                <a:spLocks noChangeArrowheads="1"/>
              </p:cNvSpPr>
              <p:nvPr/>
            </p:nvSpPr>
            <p:spPr bwMode="auto">
              <a:xfrm>
                <a:off x="2042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22" name="Rectangle 631"/>
              <p:cNvSpPr>
                <a:spLocks noChangeArrowheads="1"/>
              </p:cNvSpPr>
              <p:nvPr/>
            </p:nvSpPr>
            <p:spPr bwMode="auto">
              <a:xfrm>
                <a:off x="2042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23" name="Rectangle 632"/>
              <p:cNvSpPr>
                <a:spLocks noChangeArrowheads="1"/>
              </p:cNvSpPr>
              <p:nvPr/>
            </p:nvSpPr>
            <p:spPr bwMode="auto">
              <a:xfrm>
                <a:off x="2042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24" name="Rectangle 633"/>
              <p:cNvSpPr>
                <a:spLocks noChangeArrowheads="1"/>
              </p:cNvSpPr>
              <p:nvPr/>
            </p:nvSpPr>
            <p:spPr bwMode="auto">
              <a:xfrm>
                <a:off x="2042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25" name="Rectangle 634"/>
              <p:cNvSpPr>
                <a:spLocks noChangeArrowheads="1"/>
              </p:cNvSpPr>
              <p:nvPr/>
            </p:nvSpPr>
            <p:spPr bwMode="auto">
              <a:xfrm>
                <a:off x="2042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26" name="Rectangle 635"/>
              <p:cNvSpPr>
                <a:spLocks noChangeArrowheads="1"/>
              </p:cNvSpPr>
              <p:nvPr/>
            </p:nvSpPr>
            <p:spPr bwMode="auto">
              <a:xfrm>
                <a:off x="2042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27" name="Rectangle 636"/>
              <p:cNvSpPr>
                <a:spLocks noChangeArrowheads="1"/>
              </p:cNvSpPr>
              <p:nvPr/>
            </p:nvSpPr>
            <p:spPr bwMode="auto">
              <a:xfrm>
                <a:off x="2132" y="1894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28" name="Rectangle 637"/>
              <p:cNvSpPr>
                <a:spLocks noChangeArrowheads="1"/>
              </p:cNvSpPr>
              <p:nvPr/>
            </p:nvSpPr>
            <p:spPr bwMode="auto">
              <a:xfrm>
                <a:off x="2132" y="1894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29" name="Rectangle 638"/>
              <p:cNvSpPr>
                <a:spLocks noChangeArrowheads="1"/>
              </p:cNvSpPr>
              <p:nvPr/>
            </p:nvSpPr>
            <p:spPr bwMode="auto">
              <a:xfrm>
                <a:off x="2132" y="1965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30" name="Rectangle 639"/>
              <p:cNvSpPr>
                <a:spLocks noChangeArrowheads="1"/>
              </p:cNvSpPr>
              <p:nvPr/>
            </p:nvSpPr>
            <p:spPr bwMode="auto">
              <a:xfrm>
                <a:off x="2132" y="1965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31" name="Rectangle 640"/>
              <p:cNvSpPr>
                <a:spLocks noChangeArrowheads="1"/>
              </p:cNvSpPr>
              <p:nvPr/>
            </p:nvSpPr>
            <p:spPr bwMode="auto">
              <a:xfrm>
                <a:off x="2132" y="2003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32" name="Rectangle 641"/>
              <p:cNvSpPr>
                <a:spLocks noChangeArrowheads="1"/>
              </p:cNvSpPr>
              <p:nvPr/>
            </p:nvSpPr>
            <p:spPr bwMode="auto">
              <a:xfrm>
                <a:off x="2132" y="2003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33" name="Rectangle 642"/>
              <p:cNvSpPr>
                <a:spLocks noChangeArrowheads="1"/>
              </p:cNvSpPr>
              <p:nvPr/>
            </p:nvSpPr>
            <p:spPr bwMode="auto">
              <a:xfrm>
                <a:off x="2132" y="2050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34" name="Rectangle 643"/>
              <p:cNvSpPr>
                <a:spLocks noChangeArrowheads="1"/>
              </p:cNvSpPr>
              <p:nvPr/>
            </p:nvSpPr>
            <p:spPr bwMode="auto">
              <a:xfrm>
                <a:off x="2132" y="2050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35" name="Rectangle 644"/>
              <p:cNvSpPr>
                <a:spLocks noChangeArrowheads="1"/>
              </p:cNvSpPr>
              <p:nvPr/>
            </p:nvSpPr>
            <p:spPr bwMode="auto">
              <a:xfrm>
                <a:off x="2132" y="2022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36" name="Rectangle 645"/>
              <p:cNvSpPr>
                <a:spLocks noChangeArrowheads="1"/>
              </p:cNvSpPr>
              <p:nvPr/>
            </p:nvSpPr>
            <p:spPr bwMode="auto">
              <a:xfrm>
                <a:off x="2132" y="2022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37" name="Freeform 646"/>
              <p:cNvSpPr>
                <a:spLocks noEditPoints="1"/>
              </p:cNvSpPr>
              <p:nvPr/>
            </p:nvSpPr>
            <p:spPr bwMode="auto">
              <a:xfrm>
                <a:off x="2255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38" name="Freeform 647"/>
              <p:cNvSpPr>
                <a:spLocks noEditPoints="1"/>
              </p:cNvSpPr>
              <p:nvPr/>
            </p:nvSpPr>
            <p:spPr bwMode="auto">
              <a:xfrm>
                <a:off x="2255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39" name="Freeform 648"/>
              <p:cNvSpPr>
                <a:spLocks noEditPoints="1"/>
              </p:cNvSpPr>
              <p:nvPr/>
            </p:nvSpPr>
            <p:spPr bwMode="auto">
              <a:xfrm>
                <a:off x="2255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40" name="Freeform 649"/>
              <p:cNvSpPr>
                <a:spLocks noEditPoints="1"/>
              </p:cNvSpPr>
              <p:nvPr/>
            </p:nvSpPr>
            <p:spPr bwMode="auto">
              <a:xfrm>
                <a:off x="2255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41" name="Freeform 650"/>
              <p:cNvSpPr>
                <a:spLocks noEditPoints="1"/>
              </p:cNvSpPr>
              <p:nvPr/>
            </p:nvSpPr>
            <p:spPr bwMode="auto">
              <a:xfrm>
                <a:off x="2255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42" name="Freeform 651"/>
              <p:cNvSpPr>
                <a:spLocks noEditPoints="1"/>
              </p:cNvSpPr>
              <p:nvPr/>
            </p:nvSpPr>
            <p:spPr bwMode="auto">
              <a:xfrm>
                <a:off x="2255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43" name="Freeform 652"/>
              <p:cNvSpPr>
                <a:spLocks noEditPoints="1"/>
              </p:cNvSpPr>
              <p:nvPr/>
            </p:nvSpPr>
            <p:spPr bwMode="auto">
              <a:xfrm>
                <a:off x="2255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44" name="Freeform 653"/>
              <p:cNvSpPr>
                <a:spLocks noEditPoints="1"/>
              </p:cNvSpPr>
              <p:nvPr/>
            </p:nvSpPr>
            <p:spPr bwMode="auto">
              <a:xfrm>
                <a:off x="2255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45" name="Rectangle 654"/>
              <p:cNvSpPr>
                <a:spLocks noChangeArrowheads="1"/>
              </p:cNvSpPr>
              <p:nvPr/>
            </p:nvSpPr>
            <p:spPr bwMode="auto">
              <a:xfrm>
                <a:off x="2326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46" name="Rectangle 655"/>
              <p:cNvSpPr>
                <a:spLocks noChangeArrowheads="1"/>
              </p:cNvSpPr>
              <p:nvPr/>
            </p:nvSpPr>
            <p:spPr bwMode="auto">
              <a:xfrm>
                <a:off x="2326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47" name="Rectangle 656"/>
              <p:cNvSpPr>
                <a:spLocks noChangeArrowheads="1"/>
              </p:cNvSpPr>
              <p:nvPr/>
            </p:nvSpPr>
            <p:spPr bwMode="auto">
              <a:xfrm>
                <a:off x="2326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48" name="Rectangle 657"/>
              <p:cNvSpPr>
                <a:spLocks noChangeArrowheads="1"/>
              </p:cNvSpPr>
              <p:nvPr/>
            </p:nvSpPr>
            <p:spPr bwMode="auto">
              <a:xfrm>
                <a:off x="2326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49" name="Rectangle 658"/>
              <p:cNvSpPr>
                <a:spLocks noChangeArrowheads="1"/>
              </p:cNvSpPr>
              <p:nvPr/>
            </p:nvSpPr>
            <p:spPr bwMode="auto">
              <a:xfrm>
                <a:off x="2326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50" name="Rectangle 659"/>
              <p:cNvSpPr>
                <a:spLocks noChangeArrowheads="1"/>
              </p:cNvSpPr>
              <p:nvPr/>
            </p:nvSpPr>
            <p:spPr bwMode="auto">
              <a:xfrm>
                <a:off x="2326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51" name="Rectangle 660"/>
              <p:cNvSpPr>
                <a:spLocks noChangeArrowheads="1"/>
              </p:cNvSpPr>
              <p:nvPr/>
            </p:nvSpPr>
            <p:spPr bwMode="auto">
              <a:xfrm>
                <a:off x="2326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52" name="Rectangle 661"/>
              <p:cNvSpPr>
                <a:spLocks noChangeArrowheads="1"/>
              </p:cNvSpPr>
              <p:nvPr/>
            </p:nvSpPr>
            <p:spPr bwMode="auto">
              <a:xfrm>
                <a:off x="2326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53" name="Rectangle 662"/>
              <p:cNvSpPr>
                <a:spLocks noChangeArrowheads="1"/>
              </p:cNvSpPr>
              <p:nvPr/>
            </p:nvSpPr>
            <p:spPr bwMode="auto">
              <a:xfrm>
                <a:off x="2326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54" name="Rectangle 663"/>
              <p:cNvSpPr>
                <a:spLocks noChangeArrowheads="1"/>
              </p:cNvSpPr>
              <p:nvPr/>
            </p:nvSpPr>
            <p:spPr bwMode="auto">
              <a:xfrm>
                <a:off x="2326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55" name="Rectangle 664"/>
              <p:cNvSpPr>
                <a:spLocks noChangeArrowheads="1"/>
              </p:cNvSpPr>
              <p:nvPr/>
            </p:nvSpPr>
            <p:spPr bwMode="auto">
              <a:xfrm>
                <a:off x="2416" y="1894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56" name="Rectangle 665"/>
              <p:cNvSpPr>
                <a:spLocks noChangeArrowheads="1"/>
              </p:cNvSpPr>
              <p:nvPr/>
            </p:nvSpPr>
            <p:spPr bwMode="auto">
              <a:xfrm>
                <a:off x="2416" y="1894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57" name="Rectangle 666"/>
              <p:cNvSpPr>
                <a:spLocks noChangeArrowheads="1"/>
              </p:cNvSpPr>
              <p:nvPr/>
            </p:nvSpPr>
            <p:spPr bwMode="auto">
              <a:xfrm>
                <a:off x="2416" y="1965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58" name="Rectangle 667"/>
              <p:cNvSpPr>
                <a:spLocks noChangeArrowheads="1"/>
              </p:cNvSpPr>
              <p:nvPr/>
            </p:nvSpPr>
            <p:spPr bwMode="auto">
              <a:xfrm>
                <a:off x="2416" y="1965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59" name="Rectangle 668"/>
              <p:cNvSpPr>
                <a:spLocks noChangeArrowheads="1"/>
              </p:cNvSpPr>
              <p:nvPr/>
            </p:nvSpPr>
            <p:spPr bwMode="auto">
              <a:xfrm>
                <a:off x="2416" y="2003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60" name="Rectangle 669"/>
              <p:cNvSpPr>
                <a:spLocks noChangeArrowheads="1"/>
              </p:cNvSpPr>
              <p:nvPr/>
            </p:nvSpPr>
            <p:spPr bwMode="auto">
              <a:xfrm>
                <a:off x="2416" y="2003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61" name="Rectangle 670"/>
              <p:cNvSpPr>
                <a:spLocks noChangeArrowheads="1"/>
              </p:cNvSpPr>
              <p:nvPr/>
            </p:nvSpPr>
            <p:spPr bwMode="auto">
              <a:xfrm>
                <a:off x="2416" y="2050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62" name="Rectangle 671"/>
              <p:cNvSpPr>
                <a:spLocks noChangeArrowheads="1"/>
              </p:cNvSpPr>
              <p:nvPr/>
            </p:nvSpPr>
            <p:spPr bwMode="auto">
              <a:xfrm>
                <a:off x="2416" y="2050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63" name="Rectangle 672"/>
              <p:cNvSpPr>
                <a:spLocks noChangeArrowheads="1"/>
              </p:cNvSpPr>
              <p:nvPr/>
            </p:nvSpPr>
            <p:spPr bwMode="auto">
              <a:xfrm>
                <a:off x="2416" y="2022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64" name="Rectangle 673"/>
              <p:cNvSpPr>
                <a:spLocks noChangeArrowheads="1"/>
              </p:cNvSpPr>
              <p:nvPr/>
            </p:nvSpPr>
            <p:spPr bwMode="auto">
              <a:xfrm>
                <a:off x="2416" y="2022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65" name="Freeform 674"/>
              <p:cNvSpPr>
                <a:spLocks noEditPoints="1"/>
              </p:cNvSpPr>
              <p:nvPr/>
            </p:nvSpPr>
            <p:spPr bwMode="auto">
              <a:xfrm>
                <a:off x="2539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66" name="Freeform 675"/>
              <p:cNvSpPr>
                <a:spLocks noEditPoints="1"/>
              </p:cNvSpPr>
              <p:nvPr/>
            </p:nvSpPr>
            <p:spPr bwMode="auto">
              <a:xfrm>
                <a:off x="2539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67" name="Freeform 676"/>
              <p:cNvSpPr>
                <a:spLocks noEditPoints="1"/>
              </p:cNvSpPr>
              <p:nvPr/>
            </p:nvSpPr>
            <p:spPr bwMode="auto">
              <a:xfrm>
                <a:off x="2539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68" name="Freeform 677"/>
              <p:cNvSpPr>
                <a:spLocks noEditPoints="1"/>
              </p:cNvSpPr>
              <p:nvPr/>
            </p:nvSpPr>
            <p:spPr bwMode="auto">
              <a:xfrm>
                <a:off x="2539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69" name="Freeform 678"/>
              <p:cNvSpPr>
                <a:spLocks noEditPoints="1"/>
              </p:cNvSpPr>
              <p:nvPr/>
            </p:nvSpPr>
            <p:spPr bwMode="auto">
              <a:xfrm>
                <a:off x="2539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70" name="Freeform 679"/>
              <p:cNvSpPr>
                <a:spLocks noEditPoints="1"/>
              </p:cNvSpPr>
              <p:nvPr/>
            </p:nvSpPr>
            <p:spPr bwMode="auto">
              <a:xfrm>
                <a:off x="2539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71" name="Freeform 680"/>
              <p:cNvSpPr>
                <a:spLocks noEditPoints="1"/>
              </p:cNvSpPr>
              <p:nvPr/>
            </p:nvSpPr>
            <p:spPr bwMode="auto">
              <a:xfrm>
                <a:off x="2539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72" name="Freeform 681"/>
              <p:cNvSpPr>
                <a:spLocks noEditPoints="1"/>
              </p:cNvSpPr>
              <p:nvPr/>
            </p:nvSpPr>
            <p:spPr bwMode="auto">
              <a:xfrm>
                <a:off x="2539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73" name="Rectangle 682"/>
              <p:cNvSpPr>
                <a:spLocks noChangeArrowheads="1"/>
              </p:cNvSpPr>
              <p:nvPr/>
            </p:nvSpPr>
            <p:spPr bwMode="auto">
              <a:xfrm>
                <a:off x="2610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74" name="Rectangle 683"/>
              <p:cNvSpPr>
                <a:spLocks noChangeArrowheads="1"/>
              </p:cNvSpPr>
              <p:nvPr/>
            </p:nvSpPr>
            <p:spPr bwMode="auto">
              <a:xfrm>
                <a:off x="2610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75" name="Rectangle 684"/>
              <p:cNvSpPr>
                <a:spLocks noChangeArrowheads="1"/>
              </p:cNvSpPr>
              <p:nvPr/>
            </p:nvSpPr>
            <p:spPr bwMode="auto">
              <a:xfrm>
                <a:off x="2610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76" name="Rectangle 685"/>
              <p:cNvSpPr>
                <a:spLocks noChangeArrowheads="1"/>
              </p:cNvSpPr>
              <p:nvPr/>
            </p:nvSpPr>
            <p:spPr bwMode="auto">
              <a:xfrm>
                <a:off x="2610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77" name="Rectangle 686"/>
              <p:cNvSpPr>
                <a:spLocks noChangeArrowheads="1"/>
              </p:cNvSpPr>
              <p:nvPr/>
            </p:nvSpPr>
            <p:spPr bwMode="auto">
              <a:xfrm>
                <a:off x="2610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78" name="Rectangle 687"/>
              <p:cNvSpPr>
                <a:spLocks noChangeArrowheads="1"/>
              </p:cNvSpPr>
              <p:nvPr/>
            </p:nvSpPr>
            <p:spPr bwMode="auto">
              <a:xfrm>
                <a:off x="2610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79" name="Rectangle 688"/>
              <p:cNvSpPr>
                <a:spLocks noChangeArrowheads="1"/>
              </p:cNvSpPr>
              <p:nvPr/>
            </p:nvSpPr>
            <p:spPr bwMode="auto">
              <a:xfrm>
                <a:off x="2610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80" name="Rectangle 689"/>
              <p:cNvSpPr>
                <a:spLocks noChangeArrowheads="1"/>
              </p:cNvSpPr>
              <p:nvPr/>
            </p:nvSpPr>
            <p:spPr bwMode="auto">
              <a:xfrm>
                <a:off x="2610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81" name="Rectangle 690"/>
              <p:cNvSpPr>
                <a:spLocks noChangeArrowheads="1"/>
              </p:cNvSpPr>
              <p:nvPr/>
            </p:nvSpPr>
            <p:spPr bwMode="auto">
              <a:xfrm>
                <a:off x="2610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82" name="Rectangle 691"/>
              <p:cNvSpPr>
                <a:spLocks noChangeArrowheads="1"/>
              </p:cNvSpPr>
              <p:nvPr/>
            </p:nvSpPr>
            <p:spPr bwMode="auto">
              <a:xfrm>
                <a:off x="2610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83" name="Rectangle 692"/>
              <p:cNvSpPr>
                <a:spLocks noChangeArrowheads="1"/>
              </p:cNvSpPr>
              <p:nvPr/>
            </p:nvSpPr>
            <p:spPr bwMode="auto">
              <a:xfrm>
                <a:off x="2700" y="1894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84" name="Rectangle 693"/>
              <p:cNvSpPr>
                <a:spLocks noChangeArrowheads="1"/>
              </p:cNvSpPr>
              <p:nvPr/>
            </p:nvSpPr>
            <p:spPr bwMode="auto">
              <a:xfrm>
                <a:off x="2700" y="1894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85" name="Rectangle 694"/>
              <p:cNvSpPr>
                <a:spLocks noChangeArrowheads="1"/>
              </p:cNvSpPr>
              <p:nvPr/>
            </p:nvSpPr>
            <p:spPr bwMode="auto">
              <a:xfrm>
                <a:off x="2700" y="1965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86" name="Rectangle 695"/>
              <p:cNvSpPr>
                <a:spLocks noChangeArrowheads="1"/>
              </p:cNvSpPr>
              <p:nvPr/>
            </p:nvSpPr>
            <p:spPr bwMode="auto">
              <a:xfrm>
                <a:off x="2700" y="1965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87" name="Rectangle 696"/>
              <p:cNvSpPr>
                <a:spLocks noChangeArrowheads="1"/>
              </p:cNvSpPr>
              <p:nvPr/>
            </p:nvSpPr>
            <p:spPr bwMode="auto">
              <a:xfrm>
                <a:off x="2700" y="2003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88" name="Rectangle 697"/>
              <p:cNvSpPr>
                <a:spLocks noChangeArrowheads="1"/>
              </p:cNvSpPr>
              <p:nvPr/>
            </p:nvSpPr>
            <p:spPr bwMode="auto">
              <a:xfrm>
                <a:off x="2700" y="2003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89" name="Rectangle 698"/>
              <p:cNvSpPr>
                <a:spLocks noChangeArrowheads="1"/>
              </p:cNvSpPr>
              <p:nvPr/>
            </p:nvSpPr>
            <p:spPr bwMode="auto">
              <a:xfrm>
                <a:off x="2700" y="2050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90" name="Rectangle 699"/>
              <p:cNvSpPr>
                <a:spLocks noChangeArrowheads="1"/>
              </p:cNvSpPr>
              <p:nvPr/>
            </p:nvSpPr>
            <p:spPr bwMode="auto">
              <a:xfrm>
                <a:off x="2700" y="2050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91" name="Rectangle 700"/>
              <p:cNvSpPr>
                <a:spLocks noChangeArrowheads="1"/>
              </p:cNvSpPr>
              <p:nvPr/>
            </p:nvSpPr>
            <p:spPr bwMode="auto">
              <a:xfrm>
                <a:off x="2700" y="2022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92" name="Rectangle 701"/>
              <p:cNvSpPr>
                <a:spLocks noChangeArrowheads="1"/>
              </p:cNvSpPr>
              <p:nvPr/>
            </p:nvSpPr>
            <p:spPr bwMode="auto">
              <a:xfrm>
                <a:off x="2700" y="2022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93" name="Freeform 702"/>
              <p:cNvSpPr>
                <a:spLocks noEditPoints="1"/>
              </p:cNvSpPr>
              <p:nvPr/>
            </p:nvSpPr>
            <p:spPr bwMode="auto">
              <a:xfrm>
                <a:off x="2823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94" name="Freeform 703"/>
              <p:cNvSpPr>
                <a:spLocks noEditPoints="1"/>
              </p:cNvSpPr>
              <p:nvPr/>
            </p:nvSpPr>
            <p:spPr bwMode="auto">
              <a:xfrm>
                <a:off x="2823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95" name="Freeform 704"/>
              <p:cNvSpPr>
                <a:spLocks noEditPoints="1"/>
              </p:cNvSpPr>
              <p:nvPr/>
            </p:nvSpPr>
            <p:spPr bwMode="auto">
              <a:xfrm>
                <a:off x="2823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96" name="Freeform 705"/>
              <p:cNvSpPr>
                <a:spLocks noEditPoints="1"/>
              </p:cNvSpPr>
              <p:nvPr/>
            </p:nvSpPr>
            <p:spPr bwMode="auto">
              <a:xfrm>
                <a:off x="2823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97" name="Freeform 706"/>
              <p:cNvSpPr>
                <a:spLocks noEditPoints="1"/>
              </p:cNvSpPr>
              <p:nvPr/>
            </p:nvSpPr>
            <p:spPr bwMode="auto">
              <a:xfrm>
                <a:off x="2823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98" name="Freeform 707"/>
              <p:cNvSpPr>
                <a:spLocks noEditPoints="1"/>
              </p:cNvSpPr>
              <p:nvPr/>
            </p:nvSpPr>
            <p:spPr bwMode="auto">
              <a:xfrm>
                <a:off x="2823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99" name="Freeform 708"/>
              <p:cNvSpPr>
                <a:spLocks noEditPoints="1"/>
              </p:cNvSpPr>
              <p:nvPr/>
            </p:nvSpPr>
            <p:spPr bwMode="auto">
              <a:xfrm>
                <a:off x="2823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00" name="Freeform 709"/>
              <p:cNvSpPr>
                <a:spLocks noEditPoints="1"/>
              </p:cNvSpPr>
              <p:nvPr/>
            </p:nvSpPr>
            <p:spPr bwMode="auto">
              <a:xfrm>
                <a:off x="2823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01" name="Rectangle 710"/>
              <p:cNvSpPr>
                <a:spLocks noChangeArrowheads="1"/>
              </p:cNvSpPr>
              <p:nvPr/>
            </p:nvSpPr>
            <p:spPr bwMode="auto">
              <a:xfrm>
                <a:off x="2894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02" name="Rectangle 711"/>
              <p:cNvSpPr>
                <a:spLocks noChangeArrowheads="1"/>
              </p:cNvSpPr>
              <p:nvPr/>
            </p:nvSpPr>
            <p:spPr bwMode="auto">
              <a:xfrm>
                <a:off x="2894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03" name="Rectangle 712"/>
              <p:cNvSpPr>
                <a:spLocks noChangeArrowheads="1"/>
              </p:cNvSpPr>
              <p:nvPr/>
            </p:nvSpPr>
            <p:spPr bwMode="auto">
              <a:xfrm>
                <a:off x="2894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04" name="Rectangle 713"/>
              <p:cNvSpPr>
                <a:spLocks noChangeArrowheads="1"/>
              </p:cNvSpPr>
              <p:nvPr/>
            </p:nvSpPr>
            <p:spPr bwMode="auto">
              <a:xfrm>
                <a:off x="2894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05" name="Rectangle 714"/>
              <p:cNvSpPr>
                <a:spLocks noChangeArrowheads="1"/>
              </p:cNvSpPr>
              <p:nvPr/>
            </p:nvSpPr>
            <p:spPr bwMode="auto">
              <a:xfrm>
                <a:off x="2894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06" name="Rectangle 715"/>
              <p:cNvSpPr>
                <a:spLocks noChangeArrowheads="1"/>
              </p:cNvSpPr>
              <p:nvPr/>
            </p:nvSpPr>
            <p:spPr bwMode="auto">
              <a:xfrm>
                <a:off x="2894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07" name="Rectangle 716"/>
              <p:cNvSpPr>
                <a:spLocks noChangeArrowheads="1"/>
              </p:cNvSpPr>
              <p:nvPr/>
            </p:nvSpPr>
            <p:spPr bwMode="auto">
              <a:xfrm>
                <a:off x="2894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08" name="Rectangle 717"/>
              <p:cNvSpPr>
                <a:spLocks noChangeArrowheads="1"/>
              </p:cNvSpPr>
              <p:nvPr/>
            </p:nvSpPr>
            <p:spPr bwMode="auto">
              <a:xfrm>
                <a:off x="2894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09" name="Rectangle 718"/>
              <p:cNvSpPr>
                <a:spLocks noChangeArrowheads="1"/>
              </p:cNvSpPr>
              <p:nvPr/>
            </p:nvSpPr>
            <p:spPr bwMode="auto">
              <a:xfrm>
                <a:off x="2894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10" name="Rectangle 719"/>
              <p:cNvSpPr>
                <a:spLocks noChangeArrowheads="1"/>
              </p:cNvSpPr>
              <p:nvPr/>
            </p:nvSpPr>
            <p:spPr bwMode="auto">
              <a:xfrm>
                <a:off x="2894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11" name="Rectangle 720"/>
              <p:cNvSpPr>
                <a:spLocks noChangeArrowheads="1"/>
              </p:cNvSpPr>
              <p:nvPr/>
            </p:nvSpPr>
            <p:spPr bwMode="auto">
              <a:xfrm>
                <a:off x="2984" y="1894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12" name="Rectangle 721"/>
              <p:cNvSpPr>
                <a:spLocks noChangeArrowheads="1"/>
              </p:cNvSpPr>
              <p:nvPr/>
            </p:nvSpPr>
            <p:spPr bwMode="auto">
              <a:xfrm>
                <a:off x="2984" y="1894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13" name="Rectangle 722"/>
              <p:cNvSpPr>
                <a:spLocks noChangeArrowheads="1"/>
              </p:cNvSpPr>
              <p:nvPr/>
            </p:nvSpPr>
            <p:spPr bwMode="auto">
              <a:xfrm>
                <a:off x="2984" y="1965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14" name="Rectangle 723"/>
              <p:cNvSpPr>
                <a:spLocks noChangeArrowheads="1"/>
              </p:cNvSpPr>
              <p:nvPr/>
            </p:nvSpPr>
            <p:spPr bwMode="auto">
              <a:xfrm>
                <a:off x="2984" y="1965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15" name="Rectangle 724"/>
              <p:cNvSpPr>
                <a:spLocks noChangeArrowheads="1"/>
              </p:cNvSpPr>
              <p:nvPr/>
            </p:nvSpPr>
            <p:spPr bwMode="auto">
              <a:xfrm>
                <a:off x="2984" y="2003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16" name="Rectangle 725"/>
              <p:cNvSpPr>
                <a:spLocks noChangeArrowheads="1"/>
              </p:cNvSpPr>
              <p:nvPr/>
            </p:nvSpPr>
            <p:spPr bwMode="auto">
              <a:xfrm>
                <a:off x="2984" y="2003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17" name="Rectangle 726"/>
              <p:cNvSpPr>
                <a:spLocks noChangeArrowheads="1"/>
              </p:cNvSpPr>
              <p:nvPr/>
            </p:nvSpPr>
            <p:spPr bwMode="auto">
              <a:xfrm>
                <a:off x="2984" y="2050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18" name="Rectangle 727"/>
              <p:cNvSpPr>
                <a:spLocks noChangeArrowheads="1"/>
              </p:cNvSpPr>
              <p:nvPr/>
            </p:nvSpPr>
            <p:spPr bwMode="auto">
              <a:xfrm>
                <a:off x="2984" y="2050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19" name="Rectangle 728"/>
              <p:cNvSpPr>
                <a:spLocks noChangeArrowheads="1"/>
              </p:cNvSpPr>
              <p:nvPr/>
            </p:nvSpPr>
            <p:spPr bwMode="auto">
              <a:xfrm>
                <a:off x="2984" y="2022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20" name="Rectangle 729"/>
              <p:cNvSpPr>
                <a:spLocks noChangeArrowheads="1"/>
              </p:cNvSpPr>
              <p:nvPr/>
            </p:nvSpPr>
            <p:spPr bwMode="auto">
              <a:xfrm>
                <a:off x="2984" y="2022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21" name="Freeform 730"/>
              <p:cNvSpPr>
                <a:spLocks noEditPoints="1"/>
              </p:cNvSpPr>
              <p:nvPr/>
            </p:nvSpPr>
            <p:spPr bwMode="auto">
              <a:xfrm>
                <a:off x="3107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22" name="Freeform 731"/>
              <p:cNvSpPr>
                <a:spLocks noEditPoints="1"/>
              </p:cNvSpPr>
              <p:nvPr/>
            </p:nvSpPr>
            <p:spPr bwMode="auto">
              <a:xfrm>
                <a:off x="3107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23" name="Freeform 732"/>
              <p:cNvSpPr>
                <a:spLocks noEditPoints="1"/>
              </p:cNvSpPr>
              <p:nvPr/>
            </p:nvSpPr>
            <p:spPr bwMode="auto">
              <a:xfrm>
                <a:off x="3107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24" name="Freeform 733"/>
              <p:cNvSpPr>
                <a:spLocks noEditPoints="1"/>
              </p:cNvSpPr>
              <p:nvPr/>
            </p:nvSpPr>
            <p:spPr bwMode="auto">
              <a:xfrm>
                <a:off x="3107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25" name="Freeform 734"/>
              <p:cNvSpPr>
                <a:spLocks noEditPoints="1"/>
              </p:cNvSpPr>
              <p:nvPr/>
            </p:nvSpPr>
            <p:spPr bwMode="auto">
              <a:xfrm>
                <a:off x="3107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26" name="Freeform 735"/>
              <p:cNvSpPr>
                <a:spLocks noEditPoints="1"/>
              </p:cNvSpPr>
              <p:nvPr/>
            </p:nvSpPr>
            <p:spPr bwMode="auto">
              <a:xfrm>
                <a:off x="3107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27" name="Freeform 736"/>
              <p:cNvSpPr>
                <a:spLocks noEditPoints="1"/>
              </p:cNvSpPr>
              <p:nvPr/>
            </p:nvSpPr>
            <p:spPr bwMode="auto">
              <a:xfrm>
                <a:off x="3107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28" name="Freeform 737"/>
              <p:cNvSpPr>
                <a:spLocks noEditPoints="1"/>
              </p:cNvSpPr>
              <p:nvPr/>
            </p:nvSpPr>
            <p:spPr bwMode="auto">
              <a:xfrm>
                <a:off x="3107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29" name="Rectangle 738"/>
              <p:cNvSpPr>
                <a:spLocks noChangeArrowheads="1"/>
              </p:cNvSpPr>
              <p:nvPr/>
            </p:nvSpPr>
            <p:spPr bwMode="auto">
              <a:xfrm>
                <a:off x="3178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30" name="Rectangle 739"/>
              <p:cNvSpPr>
                <a:spLocks noChangeArrowheads="1"/>
              </p:cNvSpPr>
              <p:nvPr/>
            </p:nvSpPr>
            <p:spPr bwMode="auto">
              <a:xfrm>
                <a:off x="3178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31" name="Rectangle 740"/>
              <p:cNvSpPr>
                <a:spLocks noChangeArrowheads="1"/>
              </p:cNvSpPr>
              <p:nvPr/>
            </p:nvSpPr>
            <p:spPr bwMode="auto">
              <a:xfrm>
                <a:off x="3178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32" name="Rectangle 741"/>
              <p:cNvSpPr>
                <a:spLocks noChangeArrowheads="1"/>
              </p:cNvSpPr>
              <p:nvPr/>
            </p:nvSpPr>
            <p:spPr bwMode="auto">
              <a:xfrm>
                <a:off x="3178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33" name="Rectangle 742"/>
              <p:cNvSpPr>
                <a:spLocks noChangeArrowheads="1"/>
              </p:cNvSpPr>
              <p:nvPr/>
            </p:nvSpPr>
            <p:spPr bwMode="auto">
              <a:xfrm>
                <a:off x="3178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34" name="Rectangle 743"/>
              <p:cNvSpPr>
                <a:spLocks noChangeArrowheads="1"/>
              </p:cNvSpPr>
              <p:nvPr/>
            </p:nvSpPr>
            <p:spPr bwMode="auto">
              <a:xfrm>
                <a:off x="3178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35" name="Rectangle 744"/>
              <p:cNvSpPr>
                <a:spLocks noChangeArrowheads="1"/>
              </p:cNvSpPr>
              <p:nvPr/>
            </p:nvSpPr>
            <p:spPr bwMode="auto">
              <a:xfrm>
                <a:off x="3178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36" name="Rectangle 745"/>
              <p:cNvSpPr>
                <a:spLocks noChangeArrowheads="1"/>
              </p:cNvSpPr>
              <p:nvPr/>
            </p:nvSpPr>
            <p:spPr bwMode="auto">
              <a:xfrm>
                <a:off x="3178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37" name="Rectangle 746"/>
              <p:cNvSpPr>
                <a:spLocks noChangeArrowheads="1"/>
              </p:cNvSpPr>
              <p:nvPr/>
            </p:nvSpPr>
            <p:spPr bwMode="auto">
              <a:xfrm>
                <a:off x="3178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38" name="Rectangle 747"/>
              <p:cNvSpPr>
                <a:spLocks noChangeArrowheads="1"/>
              </p:cNvSpPr>
              <p:nvPr/>
            </p:nvSpPr>
            <p:spPr bwMode="auto">
              <a:xfrm>
                <a:off x="3178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39" name="Rectangle 748"/>
              <p:cNvSpPr>
                <a:spLocks noChangeArrowheads="1"/>
              </p:cNvSpPr>
              <p:nvPr/>
            </p:nvSpPr>
            <p:spPr bwMode="auto">
              <a:xfrm>
                <a:off x="3268" y="1894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40" name="Rectangle 749"/>
              <p:cNvSpPr>
                <a:spLocks noChangeArrowheads="1"/>
              </p:cNvSpPr>
              <p:nvPr/>
            </p:nvSpPr>
            <p:spPr bwMode="auto">
              <a:xfrm>
                <a:off x="3268" y="1894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41" name="Rectangle 750"/>
              <p:cNvSpPr>
                <a:spLocks noChangeArrowheads="1"/>
              </p:cNvSpPr>
              <p:nvPr/>
            </p:nvSpPr>
            <p:spPr bwMode="auto">
              <a:xfrm>
                <a:off x="3268" y="1965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42" name="Rectangle 751"/>
              <p:cNvSpPr>
                <a:spLocks noChangeArrowheads="1"/>
              </p:cNvSpPr>
              <p:nvPr/>
            </p:nvSpPr>
            <p:spPr bwMode="auto">
              <a:xfrm>
                <a:off x="3268" y="1965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43" name="Rectangle 752"/>
              <p:cNvSpPr>
                <a:spLocks noChangeArrowheads="1"/>
              </p:cNvSpPr>
              <p:nvPr/>
            </p:nvSpPr>
            <p:spPr bwMode="auto">
              <a:xfrm>
                <a:off x="3268" y="2003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44" name="Rectangle 753"/>
              <p:cNvSpPr>
                <a:spLocks noChangeArrowheads="1"/>
              </p:cNvSpPr>
              <p:nvPr/>
            </p:nvSpPr>
            <p:spPr bwMode="auto">
              <a:xfrm>
                <a:off x="3268" y="2003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45" name="Rectangle 754"/>
              <p:cNvSpPr>
                <a:spLocks noChangeArrowheads="1"/>
              </p:cNvSpPr>
              <p:nvPr/>
            </p:nvSpPr>
            <p:spPr bwMode="auto">
              <a:xfrm>
                <a:off x="3268" y="2050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46" name="Rectangle 755"/>
              <p:cNvSpPr>
                <a:spLocks noChangeArrowheads="1"/>
              </p:cNvSpPr>
              <p:nvPr/>
            </p:nvSpPr>
            <p:spPr bwMode="auto">
              <a:xfrm>
                <a:off x="3268" y="2050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47" name="Rectangle 756"/>
              <p:cNvSpPr>
                <a:spLocks noChangeArrowheads="1"/>
              </p:cNvSpPr>
              <p:nvPr/>
            </p:nvSpPr>
            <p:spPr bwMode="auto">
              <a:xfrm>
                <a:off x="3268" y="2022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48" name="Rectangle 757"/>
              <p:cNvSpPr>
                <a:spLocks noChangeArrowheads="1"/>
              </p:cNvSpPr>
              <p:nvPr/>
            </p:nvSpPr>
            <p:spPr bwMode="auto">
              <a:xfrm>
                <a:off x="3268" y="2022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49" name="Freeform 758"/>
              <p:cNvSpPr>
                <a:spLocks noEditPoints="1"/>
              </p:cNvSpPr>
              <p:nvPr/>
            </p:nvSpPr>
            <p:spPr bwMode="auto">
              <a:xfrm>
                <a:off x="3391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50" name="Freeform 759"/>
              <p:cNvSpPr>
                <a:spLocks noEditPoints="1"/>
              </p:cNvSpPr>
              <p:nvPr/>
            </p:nvSpPr>
            <p:spPr bwMode="auto">
              <a:xfrm>
                <a:off x="3391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51" name="Freeform 760"/>
              <p:cNvSpPr>
                <a:spLocks noEditPoints="1"/>
              </p:cNvSpPr>
              <p:nvPr/>
            </p:nvSpPr>
            <p:spPr bwMode="auto">
              <a:xfrm>
                <a:off x="3391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52" name="Freeform 761"/>
              <p:cNvSpPr>
                <a:spLocks noEditPoints="1"/>
              </p:cNvSpPr>
              <p:nvPr/>
            </p:nvSpPr>
            <p:spPr bwMode="auto">
              <a:xfrm>
                <a:off x="3391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53" name="Freeform 762"/>
              <p:cNvSpPr>
                <a:spLocks noEditPoints="1"/>
              </p:cNvSpPr>
              <p:nvPr/>
            </p:nvSpPr>
            <p:spPr bwMode="auto">
              <a:xfrm>
                <a:off x="3391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54" name="Freeform 763"/>
              <p:cNvSpPr>
                <a:spLocks noEditPoints="1"/>
              </p:cNvSpPr>
              <p:nvPr/>
            </p:nvSpPr>
            <p:spPr bwMode="auto">
              <a:xfrm>
                <a:off x="3391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55" name="Freeform 764"/>
              <p:cNvSpPr>
                <a:spLocks noEditPoints="1"/>
              </p:cNvSpPr>
              <p:nvPr/>
            </p:nvSpPr>
            <p:spPr bwMode="auto">
              <a:xfrm>
                <a:off x="3391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56" name="Freeform 765"/>
              <p:cNvSpPr>
                <a:spLocks noEditPoints="1"/>
              </p:cNvSpPr>
              <p:nvPr/>
            </p:nvSpPr>
            <p:spPr bwMode="auto">
              <a:xfrm>
                <a:off x="3391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57" name="Rectangle 766"/>
              <p:cNvSpPr>
                <a:spLocks noChangeArrowheads="1"/>
              </p:cNvSpPr>
              <p:nvPr/>
            </p:nvSpPr>
            <p:spPr bwMode="auto">
              <a:xfrm>
                <a:off x="3462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58" name="Rectangle 767"/>
              <p:cNvSpPr>
                <a:spLocks noChangeArrowheads="1"/>
              </p:cNvSpPr>
              <p:nvPr/>
            </p:nvSpPr>
            <p:spPr bwMode="auto">
              <a:xfrm>
                <a:off x="3462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59" name="Rectangle 768"/>
              <p:cNvSpPr>
                <a:spLocks noChangeArrowheads="1"/>
              </p:cNvSpPr>
              <p:nvPr/>
            </p:nvSpPr>
            <p:spPr bwMode="auto">
              <a:xfrm>
                <a:off x="3462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60" name="Rectangle 769"/>
              <p:cNvSpPr>
                <a:spLocks noChangeArrowheads="1"/>
              </p:cNvSpPr>
              <p:nvPr/>
            </p:nvSpPr>
            <p:spPr bwMode="auto">
              <a:xfrm>
                <a:off x="3462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61" name="Rectangle 770"/>
              <p:cNvSpPr>
                <a:spLocks noChangeArrowheads="1"/>
              </p:cNvSpPr>
              <p:nvPr/>
            </p:nvSpPr>
            <p:spPr bwMode="auto">
              <a:xfrm>
                <a:off x="3462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62" name="Rectangle 771"/>
              <p:cNvSpPr>
                <a:spLocks noChangeArrowheads="1"/>
              </p:cNvSpPr>
              <p:nvPr/>
            </p:nvSpPr>
            <p:spPr bwMode="auto">
              <a:xfrm>
                <a:off x="3462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63" name="Rectangle 772"/>
              <p:cNvSpPr>
                <a:spLocks noChangeArrowheads="1"/>
              </p:cNvSpPr>
              <p:nvPr/>
            </p:nvSpPr>
            <p:spPr bwMode="auto">
              <a:xfrm>
                <a:off x="3462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64" name="Rectangle 773"/>
              <p:cNvSpPr>
                <a:spLocks noChangeArrowheads="1"/>
              </p:cNvSpPr>
              <p:nvPr/>
            </p:nvSpPr>
            <p:spPr bwMode="auto">
              <a:xfrm>
                <a:off x="3462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65" name="Rectangle 774"/>
              <p:cNvSpPr>
                <a:spLocks noChangeArrowheads="1"/>
              </p:cNvSpPr>
              <p:nvPr/>
            </p:nvSpPr>
            <p:spPr bwMode="auto">
              <a:xfrm>
                <a:off x="3462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66" name="Rectangle 775"/>
              <p:cNvSpPr>
                <a:spLocks noChangeArrowheads="1"/>
              </p:cNvSpPr>
              <p:nvPr/>
            </p:nvSpPr>
            <p:spPr bwMode="auto">
              <a:xfrm>
                <a:off x="3462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67" name="Rectangle 776"/>
              <p:cNvSpPr>
                <a:spLocks noChangeArrowheads="1"/>
              </p:cNvSpPr>
              <p:nvPr/>
            </p:nvSpPr>
            <p:spPr bwMode="auto">
              <a:xfrm>
                <a:off x="3552" y="1894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68" name="Rectangle 777"/>
              <p:cNvSpPr>
                <a:spLocks noChangeArrowheads="1"/>
              </p:cNvSpPr>
              <p:nvPr/>
            </p:nvSpPr>
            <p:spPr bwMode="auto">
              <a:xfrm>
                <a:off x="3552" y="1894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69" name="Rectangle 778"/>
              <p:cNvSpPr>
                <a:spLocks noChangeArrowheads="1"/>
              </p:cNvSpPr>
              <p:nvPr/>
            </p:nvSpPr>
            <p:spPr bwMode="auto">
              <a:xfrm>
                <a:off x="3552" y="1965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70" name="Rectangle 779"/>
              <p:cNvSpPr>
                <a:spLocks noChangeArrowheads="1"/>
              </p:cNvSpPr>
              <p:nvPr/>
            </p:nvSpPr>
            <p:spPr bwMode="auto">
              <a:xfrm>
                <a:off x="3552" y="1965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71" name="Rectangle 780"/>
              <p:cNvSpPr>
                <a:spLocks noChangeArrowheads="1"/>
              </p:cNvSpPr>
              <p:nvPr/>
            </p:nvSpPr>
            <p:spPr bwMode="auto">
              <a:xfrm>
                <a:off x="3552" y="2003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72" name="Rectangle 781"/>
              <p:cNvSpPr>
                <a:spLocks noChangeArrowheads="1"/>
              </p:cNvSpPr>
              <p:nvPr/>
            </p:nvSpPr>
            <p:spPr bwMode="auto">
              <a:xfrm>
                <a:off x="3552" y="2003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73" name="Rectangle 782"/>
              <p:cNvSpPr>
                <a:spLocks noChangeArrowheads="1"/>
              </p:cNvSpPr>
              <p:nvPr/>
            </p:nvSpPr>
            <p:spPr bwMode="auto">
              <a:xfrm>
                <a:off x="3552" y="2050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74" name="Rectangle 783"/>
              <p:cNvSpPr>
                <a:spLocks noChangeArrowheads="1"/>
              </p:cNvSpPr>
              <p:nvPr/>
            </p:nvSpPr>
            <p:spPr bwMode="auto">
              <a:xfrm>
                <a:off x="3552" y="2050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75" name="Rectangle 784"/>
              <p:cNvSpPr>
                <a:spLocks noChangeArrowheads="1"/>
              </p:cNvSpPr>
              <p:nvPr/>
            </p:nvSpPr>
            <p:spPr bwMode="auto">
              <a:xfrm>
                <a:off x="3552" y="2022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76" name="Rectangle 785"/>
              <p:cNvSpPr>
                <a:spLocks noChangeArrowheads="1"/>
              </p:cNvSpPr>
              <p:nvPr/>
            </p:nvSpPr>
            <p:spPr bwMode="auto">
              <a:xfrm>
                <a:off x="3552" y="2022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77" name="Freeform 786"/>
              <p:cNvSpPr>
                <a:spLocks noEditPoints="1"/>
              </p:cNvSpPr>
              <p:nvPr/>
            </p:nvSpPr>
            <p:spPr bwMode="auto">
              <a:xfrm>
                <a:off x="3675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78" name="Freeform 787"/>
              <p:cNvSpPr>
                <a:spLocks noEditPoints="1"/>
              </p:cNvSpPr>
              <p:nvPr/>
            </p:nvSpPr>
            <p:spPr bwMode="auto">
              <a:xfrm>
                <a:off x="3675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79" name="Freeform 788"/>
              <p:cNvSpPr>
                <a:spLocks noEditPoints="1"/>
              </p:cNvSpPr>
              <p:nvPr/>
            </p:nvSpPr>
            <p:spPr bwMode="auto">
              <a:xfrm>
                <a:off x="3675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80" name="Freeform 789"/>
              <p:cNvSpPr>
                <a:spLocks noEditPoints="1"/>
              </p:cNvSpPr>
              <p:nvPr/>
            </p:nvSpPr>
            <p:spPr bwMode="auto">
              <a:xfrm>
                <a:off x="3675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81" name="Freeform 790"/>
              <p:cNvSpPr>
                <a:spLocks noEditPoints="1"/>
              </p:cNvSpPr>
              <p:nvPr/>
            </p:nvSpPr>
            <p:spPr bwMode="auto">
              <a:xfrm>
                <a:off x="3675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82" name="Freeform 791"/>
              <p:cNvSpPr>
                <a:spLocks noEditPoints="1"/>
              </p:cNvSpPr>
              <p:nvPr/>
            </p:nvSpPr>
            <p:spPr bwMode="auto">
              <a:xfrm>
                <a:off x="3675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83" name="Freeform 792"/>
              <p:cNvSpPr>
                <a:spLocks noEditPoints="1"/>
              </p:cNvSpPr>
              <p:nvPr/>
            </p:nvSpPr>
            <p:spPr bwMode="auto">
              <a:xfrm>
                <a:off x="3675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84" name="Freeform 793"/>
              <p:cNvSpPr>
                <a:spLocks noEditPoints="1"/>
              </p:cNvSpPr>
              <p:nvPr/>
            </p:nvSpPr>
            <p:spPr bwMode="auto">
              <a:xfrm>
                <a:off x="3675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85" name="Rectangle 794"/>
              <p:cNvSpPr>
                <a:spLocks noChangeArrowheads="1"/>
              </p:cNvSpPr>
              <p:nvPr/>
            </p:nvSpPr>
            <p:spPr bwMode="auto">
              <a:xfrm>
                <a:off x="3746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86" name="Rectangle 795"/>
              <p:cNvSpPr>
                <a:spLocks noChangeArrowheads="1"/>
              </p:cNvSpPr>
              <p:nvPr/>
            </p:nvSpPr>
            <p:spPr bwMode="auto">
              <a:xfrm>
                <a:off x="3746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87" name="Rectangle 796"/>
              <p:cNvSpPr>
                <a:spLocks noChangeArrowheads="1"/>
              </p:cNvSpPr>
              <p:nvPr/>
            </p:nvSpPr>
            <p:spPr bwMode="auto">
              <a:xfrm>
                <a:off x="3746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88" name="Rectangle 797"/>
              <p:cNvSpPr>
                <a:spLocks noChangeArrowheads="1"/>
              </p:cNvSpPr>
              <p:nvPr/>
            </p:nvSpPr>
            <p:spPr bwMode="auto">
              <a:xfrm>
                <a:off x="3746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89" name="Rectangle 798"/>
              <p:cNvSpPr>
                <a:spLocks noChangeArrowheads="1"/>
              </p:cNvSpPr>
              <p:nvPr/>
            </p:nvSpPr>
            <p:spPr bwMode="auto">
              <a:xfrm>
                <a:off x="3746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90" name="Rectangle 799"/>
              <p:cNvSpPr>
                <a:spLocks noChangeArrowheads="1"/>
              </p:cNvSpPr>
              <p:nvPr/>
            </p:nvSpPr>
            <p:spPr bwMode="auto">
              <a:xfrm>
                <a:off x="3746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91" name="Rectangle 800"/>
              <p:cNvSpPr>
                <a:spLocks noChangeArrowheads="1"/>
              </p:cNvSpPr>
              <p:nvPr/>
            </p:nvSpPr>
            <p:spPr bwMode="auto">
              <a:xfrm>
                <a:off x="3746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92" name="Rectangle 801"/>
              <p:cNvSpPr>
                <a:spLocks noChangeArrowheads="1"/>
              </p:cNvSpPr>
              <p:nvPr/>
            </p:nvSpPr>
            <p:spPr bwMode="auto">
              <a:xfrm>
                <a:off x="3746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93" name="Rectangle 802"/>
              <p:cNvSpPr>
                <a:spLocks noChangeArrowheads="1"/>
              </p:cNvSpPr>
              <p:nvPr/>
            </p:nvSpPr>
            <p:spPr bwMode="auto">
              <a:xfrm>
                <a:off x="3746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94" name="Rectangle 803"/>
              <p:cNvSpPr>
                <a:spLocks noChangeArrowheads="1"/>
              </p:cNvSpPr>
              <p:nvPr/>
            </p:nvSpPr>
            <p:spPr bwMode="auto">
              <a:xfrm>
                <a:off x="3746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95" name="Rectangle 804"/>
              <p:cNvSpPr>
                <a:spLocks noChangeArrowheads="1"/>
              </p:cNvSpPr>
              <p:nvPr/>
            </p:nvSpPr>
            <p:spPr bwMode="auto">
              <a:xfrm>
                <a:off x="3836" y="1894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96" name="Rectangle 805"/>
              <p:cNvSpPr>
                <a:spLocks noChangeArrowheads="1"/>
              </p:cNvSpPr>
              <p:nvPr/>
            </p:nvSpPr>
            <p:spPr bwMode="auto">
              <a:xfrm>
                <a:off x="3836" y="1894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97" name="Rectangle 806"/>
              <p:cNvSpPr>
                <a:spLocks noChangeArrowheads="1"/>
              </p:cNvSpPr>
              <p:nvPr/>
            </p:nvSpPr>
            <p:spPr bwMode="auto">
              <a:xfrm>
                <a:off x="3836" y="1965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98" name="Rectangle 807"/>
              <p:cNvSpPr>
                <a:spLocks noChangeArrowheads="1"/>
              </p:cNvSpPr>
              <p:nvPr/>
            </p:nvSpPr>
            <p:spPr bwMode="auto">
              <a:xfrm>
                <a:off x="3836" y="1965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</p:grpSp>
        <p:grpSp>
          <p:nvGrpSpPr>
            <p:cNvPr id="8" name="Group 1009"/>
            <p:cNvGrpSpPr>
              <a:grpSpLocks/>
            </p:cNvGrpSpPr>
            <p:nvPr/>
          </p:nvGrpSpPr>
          <p:grpSpPr bwMode="auto">
            <a:xfrm>
              <a:off x="1423988" y="2554288"/>
              <a:ext cx="6251575" cy="903288"/>
              <a:chOff x="897" y="1609"/>
              <a:chExt cx="3938" cy="569"/>
            </a:xfrm>
          </p:grpSpPr>
          <p:sp>
            <p:nvSpPr>
              <p:cNvPr id="1499" name="Rectangle 809"/>
              <p:cNvSpPr>
                <a:spLocks noChangeArrowheads="1"/>
              </p:cNvSpPr>
              <p:nvPr/>
            </p:nvSpPr>
            <p:spPr bwMode="auto">
              <a:xfrm>
                <a:off x="3836" y="2003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00" name="Rectangle 810"/>
              <p:cNvSpPr>
                <a:spLocks noChangeArrowheads="1"/>
              </p:cNvSpPr>
              <p:nvPr/>
            </p:nvSpPr>
            <p:spPr bwMode="auto">
              <a:xfrm>
                <a:off x="3836" y="2003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01" name="Rectangle 811"/>
              <p:cNvSpPr>
                <a:spLocks noChangeArrowheads="1"/>
              </p:cNvSpPr>
              <p:nvPr/>
            </p:nvSpPr>
            <p:spPr bwMode="auto">
              <a:xfrm>
                <a:off x="3836" y="2050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02" name="Rectangle 812"/>
              <p:cNvSpPr>
                <a:spLocks noChangeArrowheads="1"/>
              </p:cNvSpPr>
              <p:nvPr/>
            </p:nvSpPr>
            <p:spPr bwMode="auto">
              <a:xfrm>
                <a:off x="3836" y="2050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03" name="Rectangle 813"/>
              <p:cNvSpPr>
                <a:spLocks noChangeArrowheads="1"/>
              </p:cNvSpPr>
              <p:nvPr/>
            </p:nvSpPr>
            <p:spPr bwMode="auto">
              <a:xfrm>
                <a:off x="3836" y="2022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04" name="Rectangle 814"/>
              <p:cNvSpPr>
                <a:spLocks noChangeArrowheads="1"/>
              </p:cNvSpPr>
              <p:nvPr/>
            </p:nvSpPr>
            <p:spPr bwMode="auto">
              <a:xfrm>
                <a:off x="3836" y="2022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05" name="Freeform 815"/>
              <p:cNvSpPr>
                <a:spLocks noEditPoints="1"/>
              </p:cNvSpPr>
              <p:nvPr/>
            </p:nvSpPr>
            <p:spPr bwMode="auto">
              <a:xfrm>
                <a:off x="3959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06" name="Freeform 816"/>
              <p:cNvSpPr>
                <a:spLocks noEditPoints="1"/>
              </p:cNvSpPr>
              <p:nvPr/>
            </p:nvSpPr>
            <p:spPr bwMode="auto">
              <a:xfrm>
                <a:off x="3959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07" name="Freeform 817"/>
              <p:cNvSpPr>
                <a:spLocks noEditPoints="1"/>
              </p:cNvSpPr>
              <p:nvPr/>
            </p:nvSpPr>
            <p:spPr bwMode="auto">
              <a:xfrm>
                <a:off x="3959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08" name="Freeform 818"/>
              <p:cNvSpPr>
                <a:spLocks noEditPoints="1"/>
              </p:cNvSpPr>
              <p:nvPr/>
            </p:nvSpPr>
            <p:spPr bwMode="auto">
              <a:xfrm>
                <a:off x="3959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09" name="Freeform 819"/>
              <p:cNvSpPr>
                <a:spLocks noEditPoints="1"/>
              </p:cNvSpPr>
              <p:nvPr/>
            </p:nvSpPr>
            <p:spPr bwMode="auto">
              <a:xfrm>
                <a:off x="3959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10" name="Freeform 820"/>
              <p:cNvSpPr>
                <a:spLocks noEditPoints="1"/>
              </p:cNvSpPr>
              <p:nvPr/>
            </p:nvSpPr>
            <p:spPr bwMode="auto">
              <a:xfrm>
                <a:off x="3959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11" name="Freeform 821"/>
              <p:cNvSpPr>
                <a:spLocks noEditPoints="1"/>
              </p:cNvSpPr>
              <p:nvPr/>
            </p:nvSpPr>
            <p:spPr bwMode="auto">
              <a:xfrm>
                <a:off x="3959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12" name="Freeform 822"/>
              <p:cNvSpPr>
                <a:spLocks noEditPoints="1"/>
              </p:cNvSpPr>
              <p:nvPr/>
            </p:nvSpPr>
            <p:spPr bwMode="auto">
              <a:xfrm>
                <a:off x="3959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13" name="Rectangle 823"/>
              <p:cNvSpPr>
                <a:spLocks noChangeArrowheads="1"/>
              </p:cNvSpPr>
              <p:nvPr/>
            </p:nvSpPr>
            <p:spPr bwMode="auto">
              <a:xfrm>
                <a:off x="4030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14" name="Rectangle 824"/>
              <p:cNvSpPr>
                <a:spLocks noChangeArrowheads="1"/>
              </p:cNvSpPr>
              <p:nvPr/>
            </p:nvSpPr>
            <p:spPr bwMode="auto">
              <a:xfrm>
                <a:off x="4030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15" name="Rectangle 825"/>
              <p:cNvSpPr>
                <a:spLocks noChangeArrowheads="1"/>
              </p:cNvSpPr>
              <p:nvPr/>
            </p:nvSpPr>
            <p:spPr bwMode="auto">
              <a:xfrm>
                <a:off x="4030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16" name="Rectangle 826"/>
              <p:cNvSpPr>
                <a:spLocks noChangeArrowheads="1"/>
              </p:cNvSpPr>
              <p:nvPr/>
            </p:nvSpPr>
            <p:spPr bwMode="auto">
              <a:xfrm>
                <a:off x="4030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17" name="Rectangle 827"/>
              <p:cNvSpPr>
                <a:spLocks noChangeArrowheads="1"/>
              </p:cNvSpPr>
              <p:nvPr/>
            </p:nvSpPr>
            <p:spPr bwMode="auto">
              <a:xfrm>
                <a:off x="4030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18" name="Rectangle 828"/>
              <p:cNvSpPr>
                <a:spLocks noChangeArrowheads="1"/>
              </p:cNvSpPr>
              <p:nvPr/>
            </p:nvSpPr>
            <p:spPr bwMode="auto">
              <a:xfrm>
                <a:off x="4030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19" name="Rectangle 829"/>
              <p:cNvSpPr>
                <a:spLocks noChangeArrowheads="1"/>
              </p:cNvSpPr>
              <p:nvPr/>
            </p:nvSpPr>
            <p:spPr bwMode="auto">
              <a:xfrm>
                <a:off x="4030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20" name="Rectangle 830"/>
              <p:cNvSpPr>
                <a:spLocks noChangeArrowheads="1"/>
              </p:cNvSpPr>
              <p:nvPr/>
            </p:nvSpPr>
            <p:spPr bwMode="auto">
              <a:xfrm>
                <a:off x="4030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21" name="Rectangle 831"/>
              <p:cNvSpPr>
                <a:spLocks noChangeArrowheads="1"/>
              </p:cNvSpPr>
              <p:nvPr/>
            </p:nvSpPr>
            <p:spPr bwMode="auto">
              <a:xfrm>
                <a:off x="4030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22" name="Rectangle 832"/>
              <p:cNvSpPr>
                <a:spLocks noChangeArrowheads="1"/>
              </p:cNvSpPr>
              <p:nvPr/>
            </p:nvSpPr>
            <p:spPr bwMode="auto">
              <a:xfrm>
                <a:off x="4030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23" name="Rectangle 833"/>
              <p:cNvSpPr>
                <a:spLocks noChangeArrowheads="1"/>
              </p:cNvSpPr>
              <p:nvPr/>
            </p:nvSpPr>
            <p:spPr bwMode="auto">
              <a:xfrm>
                <a:off x="4120" y="1894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24" name="Rectangle 834"/>
              <p:cNvSpPr>
                <a:spLocks noChangeArrowheads="1"/>
              </p:cNvSpPr>
              <p:nvPr/>
            </p:nvSpPr>
            <p:spPr bwMode="auto">
              <a:xfrm>
                <a:off x="4120" y="1894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25" name="Rectangle 835"/>
              <p:cNvSpPr>
                <a:spLocks noChangeArrowheads="1"/>
              </p:cNvSpPr>
              <p:nvPr/>
            </p:nvSpPr>
            <p:spPr bwMode="auto">
              <a:xfrm>
                <a:off x="4120" y="1965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26" name="Rectangle 836"/>
              <p:cNvSpPr>
                <a:spLocks noChangeArrowheads="1"/>
              </p:cNvSpPr>
              <p:nvPr/>
            </p:nvSpPr>
            <p:spPr bwMode="auto">
              <a:xfrm>
                <a:off x="4120" y="1965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27" name="Rectangle 837"/>
              <p:cNvSpPr>
                <a:spLocks noChangeArrowheads="1"/>
              </p:cNvSpPr>
              <p:nvPr/>
            </p:nvSpPr>
            <p:spPr bwMode="auto">
              <a:xfrm>
                <a:off x="4120" y="2003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28" name="Rectangle 838"/>
              <p:cNvSpPr>
                <a:spLocks noChangeArrowheads="1"/>
              </p:cNvSpPr>
              <p:nvPr/>
            </p:nvSpPr>
            <p:spPr bwMode="auto">
              <a:xfrm>
                <a:off x="4120" y="2003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29" name="Rectangle 839"/>
              <p:cNvSpPr>
                <a:spLocks noChangeArrowheads="1"/>
              </p:cNvSpPr>
              <p:nvPr/>
            </p:nvSpPr>
            <p:spPr bwMode="auto">
              <a:xfrm>
                <a:off x="4120" y="2050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30" name="Rectangle 840"/>
              <p:cNvSpPr>
                <a:spLocks noChangeArrowheads="1"/>
              </p:cNvSpPr>
              <p:nvPr/>
            </p:nvSpPr>
            <p:spPr bwMode="auto">
              <a:xfrm>
                <a:off x="4120" y="2050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31" name="Rectangle 841"/>
              <p:cNvSpPr>
                <a:spLocks noChangeArrowheads="1"/>
              </p:cNvSpPr>
              <p:nvPr/>
            </p:nvSpPr>
            <p:spPr bwMode="auto">
              <a:xfrm>
                <a:off x="4120" y="2022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32" name="Rectangle 842"/>
              <p:cNvSpPr>
                <a:spLocks noChangeArrowheads="1"/>
              </p:cNvSpPr>
              <p:nvPr/>
            </p:nvSpPr>
            <p:spPr bwMode="auto">
              <a:xfrm>
                <a:off x="4120" y="2022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33" name="Freeform 843"/>
              <p:cNvSpPr>
                <a:spLocks noEditPoints="1"/>
              </p:cNvSpPr>
              <p:nvPr/>
            </p:nvSpPr>
            <p:spPr bwMode="auto">
              <a:xfrm>
                <a:off x="4243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34" name="Freeform 844"/>
              <p:cNvSpPr>
                <a:spLocks noEditPoints="1"/>
              </p:cNvSpPr>
              <p:nvPr/>
            </p:nvSpPr>
            <p:spPr bwMode="auto">
              <a:xfrm>
                <a:off x="4243" y="1894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35" name="Freeform 845"/>
              <p:cNvSpPr>
                <a:spLocks noEditPoints="1"/>
              </p:cNvSpPr>
              <p:nvPr/>
            </p:nvSpPr>
            <p:spPr bwMode="auto">
              <a:xfrm>
                <a:off x="4243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36" name="Freeform 846"/>
              <p:cNvSpPr>
                <a:spLocks noEditPoints="1"/>
              </p:cNvSpPr>
              <p:nvPr/>
            </p:nvSpPr>
            <p:spPr bwMode="auto">
              <a:xfrm>
                <a:off x="4243" y="1965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37" name="Freeform 847"/>
              <p:cNvSpPr>
                <a:spLocks noEditPoints="1"/>
              </p:cNvSpPr>
              <p:nvPr/>
            </p:nvSpPr>
            <p:spPr bwMode="auto">
              <a:xfrm>
                <a:off x="4243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38" name="Freeform 848"/>
              <p:cNvSpPr>
                <a:spLocks noEditPoints="1"/>
              </p:cNvSpPr>
              <p:nvPr/>
            </p:nvSpPr>
            <p:spPr bwMode="auto">
              <a:xfrm>
                <a:off x="4243" y="2003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39" name="Freeform 849"/>
              <p:cNvSpPr>
                <a:spLocks noEditPoints="1"/>
              </p:cNvSpPr>
              <p:nvPr/>
            </p:nvSpPr>
            <p:spPr bwMode="auto">
              <a:xfrm>
                <a:off x="4243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40" name="Freeform 850"/>
              <p:cNvSpPr>
                <a:spLocks noEditPoints="1"/>
              </p:cNvSpPr>
              <p:nvPr/>
            </p:nvSpPr>
            <p:spPr bwMode="auto">
              <a:xfrm>
                <a:off x="4243" y="2022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41" name="Rectangle 851"/>
              <p:cNvSpPr>
                <a:spLocks noChangeArrowheads="1"/>
              </p:cNvSpPr>
              <p:nvPr/>
            </p:nvSpPr>
            <p:spPr bwMode="auto">
              <a:xfrm>
                <a:off x="4314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42" name="Rectangle 852"/>
              <p:cNvSpPr>
                <a:spLocks noChangeArrowheads="1"/>
              </p:cNvSpPr>
              <p:nvPr/>
            </p:nvSpPr>
            <p:spPr bwMode="auto">
              <a:xfrm>
                <a:off x="4314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43" name="Rectangle 853"/>
              <p:cNvSpPr>
                <a:spLocks noChangeArrowheads="1"/>
              </p:cNvSpPr>
              <p:nvPr/>
            </p:nvSpPr>
            <p:spPr bwMode="auto">
              <a:xfrm>
                <a:off x="4314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44" name="Rectangle 854"/>
              <p:cNvSpPr>
                <a:spLocks noChangeArrowheads="1"/>
              </p:cNvSpPr>
              <p:nvPr/>
            </p:nvSpPr>
            <p:spPr bwMode="auto">
              <a:xfrm>
                <a:off x="4314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45" name="Rectangle 855"/>
              <p:cNvSpPr>
                <a:spLocks noChangeArrowheads="1"/>
              </p:cNvSpPr>
              <p:nvPr/>
            </p:nvSpPr>
            <p:spPr bwMode="auto">
              <a:xfrm>
                <a:off x="4314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46" name="Rectangle 856"/>
              <p:cNvSpPr>
                <a:spLocks noChangeArrowheads="1"/>
              </p:cNvSpPr>
              <p:nvPr/>
            </p:nvSpPr>
            <p:spPr bwMode="auto">
              <a:xfrm>
                <a:off x="4314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47" name="Rectangle 857"/>
              <p:cNvSpPr>
                <a:spLocks noChangeArrowheads="1"/>
              </p:cNvSpPr>
              <p:nvPr/>
            </p:nvSpPr>
            <p:spPr bwMode="auto">
              <a:xfrm>
                <a:off x="4314" y="2050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48" name="Rectangle 858"/>
              <p:cNvSpPr>
                <a:spLocks noChangeArrowheads="1"/>
              </p:cNvSpPr>
              <p:nvPr/>
            </p:nvSpPr>
            <p:spPr bwMode="auto">
              <a:xfrm>
                <a:off x="4314" y="2050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49" name="Rectangle 859"/>
              <p:cNvSpPr>
                <a:spLocks noChangeArrowheads="1"/>
              </p:cNvSpPr>
              <p:nvPr/>
            </p:nvSpPr>
            <p:spPr bwMode="auto">
              <a:xfrm>
                <a:off x="4314" y="2022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50" name="Rectangle 860"/>
              <p:cNvSpPr>
                <a:spLocks noChangeArrowheads="1"/>
              </p:cNvSpPr>
              <p:nvPr/>
            </p:nvSpPr>
            <p:spPr bwMode="auto">
              <a:xfrm>
                <a:off x="4314" y="2022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51" name="Rectangle 861"/>
              <p:cNvSpPr>
                <a:spLocks noChangeArrowheads="1"/>
              </p:cNvSpPr>
              <p:nvPr/>
            </p:nvSpPr>
            <p:spPr bwMode="auto">
              <a:xfrm>
                <a:off x="4404" y="1894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52" name="Rectangle 862"/>
              <p:cNvSpPr>
                <a:spLocks noChangeArrowheads="1"/>
              </p:cNvSpPr>
              <p:nvPr/>
            </p:nvSpPr>
            <p:spPr bwMode="auto">
              <a:xfrm>
                <a:off x="4404" y="1894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53" name="Rectangle 863"/>
              <p:cNvSpPr>
                <a:spLocks noChangeArrowheads="1"/>
              </p:cNvSpPr>
              <p:nvPr/>
            </p:nvSpPr>
            <p:spPr bwMode="auto">
              <a:xfrm>
                <a:off x="4404" y="1965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54" name="Rectangle 864"/>
              <p:cNvSpPr>
                <a:spLocks noChangeArrowheads="1"/>
              </p:cNvSpPr>
              <p:nvPr/>
            </p:nvSpPr>
            <p:spPr bwMode="auto">
              <a:xfrm>
                <a:off x="4404" y="1965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55" name="Rectangle 865"/>
              <p:cNvSpPr>
                <a:spLocks noChangeArrowheads="1"/>
              </p:cNvSpPr>
              <p:nvPr/>
            </p:nvSpPr>
            <p:spPr bwMode="auto">
              <a:xfrm>
                <a:off x="4404" y="2003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56" name="Rectangle 866"/>
              <p:cNvSpPr>
                <a:spLocks noChangeArrowheads="1"/>
              </p:cNvSpPr>
              <p:nvPr/>
            </p:nvSpPr>
            <p:spPr bwMode="auto">
              <a:xfrm>
                <a:off x="4404" y="2003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57" name="Rectangle 867"/>
              <p:cNvSpPr>
                <a:spLocks noChangeArrowheads="1"/>
              </p:cNvSpPr>
              <p:nvPr/>
            </p:nvSpPr>
            <p:spPr bwMode="auto">
              <a:xfrm>
                <a:off x="4404" y="2050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58" name="Rectangle 868"/>
              <p:cNvSpPr>
                <a:spLocks noChangeArrowheads="1"/>
              </p:cNvSpPr>
              <p:nvPr/>
            </p:nvSpPr>
            <p:spPr bwMode="auto">
              <a:xfrm>
                <a:off x="4404" y="2050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59" name="Rectangle 869"/>
              <p:cNvSpPr>
                <a:spLocks noChangeArrowheads="1"/>
              </p:cNvSpPr>
              <p:nvPr/>
            </p:nvSpPr>
            <p:spPr bwMode="auto">
              <a:xfrm>
                <a:off x="4404" y="2022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60" name="Rectangle 870"/>
              <p:cNvSpPr>
                <a:spLocks noChangeArrowheads="1"/>
              </p:cNvSpPr>
              <p:nvPr/>
            </p:nvSpPr>
            <p:spPr bwMode="auto">
              <a:xfrm>
                <a:off x="4404" y="2022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61" name="Freeform 871"/>
              <p:cNvSpPr>
                <a:spLocks/>
              </p:cNvSpPr>
              <p:nvPr/>
            </p:nvSpPr>
            <p:spPr bwMode="auto">
              <a:xfrm>
                <a:off x="4716" y="1894"/>
                <a:ext cx="14" cy="71"/>
              </a:xfrm>
              <a:custGeom>
                <a:avLst/>
                <a:gdLst>
                  <a:gd name="T0" fmla="*/ 6 w 6"/>
                  <a:gd name="T1" fmla="*/ 0 h 30"/>
                  <a:gd name="T2" fmla="*/ 0 w 6"/>
                  <a:gd name="T3" fmla="*/ 0 h 30"/>
                  <a:gd name="T4" fmla="*/ 0 w 6"/>
                  <a:gd name="T5" fmla="*/ 30 h 30"/>
                  <a:gd name="T6" fmla="*/ 1 w 6"/>
                  <a:gd name="T7" fmla="*/ 30 h 30"/>
                  <a:gd name="T8" fmla="*/ 6 w 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3" y="21"/>
                      <a:pt x="5" y="11"/>
                      <a:pt x="6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62" name="Freeform 872"/>
              <p:cNvSpPr>
                <a:spLocks/>
              </p:cNvSpPr>
              <p:nvPr/>
            </p:nvSpPr>
            <p:spPr bwMode="auto">
              <a:xfrm>
                <a:off x="4719" y="1894"/>
                <a:ext cx="92" cy="71"/>
              </a:xfrm>
              <a:custGeom>
                <a:avLst/>
                <a:gdLst>
                  <a:gd name="T0" fmla="*/ 39 w 39"/>
                  <a:gd name="T1" fmla="*/ 0 h 30"/>
                  <a:gd name="T2" fmla="*/ 5 w 39"/>
                  <a:gd name="T3" fmla="*/ 0 h 30"/>
                  <a:gd name="T4" fmla="*/ 0 w 39"/>
                  <a:gd name="T5" fmla="*/ 30 h 30"/>
                  <a:gd name="T6" fmla="*/ 39 w 39"/>
                  <a:gd name="T7" fmla="*/ 30 h 30"/>
                  <a:gd name="T8" fmla="*/ 39 w 39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30">
                    <a:moveTo>
                      <a:pt x="39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4" y="11"/>
                      <a:pt x="2" y="21"/>
                      <a:pt x="0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0"/>
                      <a:pt x="39" y="0"/>
                      <a:pt x="39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63" name="Freeform 873"/>
              <p:cNvSpPr>
                <a:spLocks/>
              </p:cNvSpPr>
              <p:nvPr/>
            </p:nvSpPr>
            <p:spPr bwMode="auto">
              <a:xfrm>
                <a:off x="4527" y="1894"/>
                <a:ext cx="71" cy="284"/>
              </a:xfrm>
              <a:custGeom>
                <a:avLst/>
                <a:gdLst>
                  <a:gd name="T0" fmla="*/ 30 w 30"/>
                  <a:gd name="T1" fmla="*/ 0 h 120"/>
                  <a:gd name="T2" fmla="*/ 0 w 30"/>
                  <a:gd name="T3" fmla="*/ 0 h 120"/>
                  <a:gd name="T4" fmla="*/ 0 w 30"/>
                  <a:gd name="T5" fmla="*/ 120 h 120"/>
                  <a:gd name="T6" fmla="*/ 17 w 30"/>
                  <a:gd name="T7" fmla="*/ 120 h 120"/>
                  <a:gd name="T8" fmla="*/ 30 w 30"/>
                  <a:gd name="T9" fmla="*/ 110 h 120"/>
                  <a:gd name="T10" fmla="*/ 30 w 30"/>
                  <a:gd name="T11" fmla="*/ 66 h 120"/>
                  <a:gd name="T12" fmla="*/ 0 w 30"/>
                  <a:gd name="T13" fmla="*/ 66 h 120"/>
                  <a:gd name="T14" fmla="*/ 0 w 30"/>
                  <a:gd name="T15" fmla="*/ 58 h 120"/>
                  <a:gd name="T16" fmla="*/ 0 w 30"/>
                  <a:gd name="T17" fmla="*/ 56 h 120"/>
                  <a:gd name="T18" fmla="*/ 0 w 30"/>
                  <a:gd name="T19" fmla="*/ 30 h 120"/>
                  <a:gd name="T20" fmla="*/ 30 w 30"/>
                  <a:gd name="T21" fmla="*/ 30 h 120"/>
                  <a:gd name="T22" fmla="*/ 30 w 30"/>
                  <a:gd name="T23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" h="12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17" y="120"/>
                      <a:pt x="17" y="120"/>
                      <a:pt x="17" y="120"/>
                    </a:cubicBezTo>
                    <a:cubicBezTo>
                      <a:pt x="21" y="117"/>
                      <a:pt x="26" y="114"/>
                      <a:pt x="30" y="110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64" name="Freeform 874"/>
              <p:cNvSpPr>
                <a:spLocks/>
              </p:cNvSpPr>
              <p:nvPr/>
            </p:nvSpPr>
            <p:spPr bwMode="auto">
              <a:xfrm>
                <a:off x="4567" y="2050"/>
                <a:ext cx="244" cy="128"/>
              </a:xfrm>
              <a:custGeom>
                <a:avLst/>
                <a:gdLst>
                  <a:gd name="T0" fmla="*/ 103 w 103"/>
                  <a:gd name="T1" fmla="*/ 0 h 54"/>
                  <a:gd name="T2" fmla="*/ 63 w 103"/>
                  <a:gd name="T3" fmla="*/ 0 h 54"/>
                  <a:gd name="T4" fmla="*/ 63 w 103"/>
                  <a:gd name="T5" fmla="*/ 54 h 54"/>
                  <a:gd name="T6" fmla="*/ 51 w 103"/>
                  <a:gd name="T7" fmla="*/ 54 h 54"/>
                  <a:gd name="T8" fmla="*/ 51 w 103"/>
                  <a:gd name="T9" fmla="*/ 0 h 54"/>
                  <a:gd name="T10" fmla="*/ 51 w 103"/>
                  <a:gd name="T11" fmla="*/ 54 h 54"/>
                  <a:gd name="T12" fmla="*/ 13 w 103"/>
                  <a:gd name="T13" fmla="*/ 54 h 54"/>
                  <a:gd name="T14" fmla="*/ 13 w 103"/>
                  <a:gd name="T15" fmla="*/ 44 h 54"/>
                  <a:gd name="T16" fmla="*/ 0 w 103"/>
                  <a:gd name="T17" fmla="*/ 54 h 54"/>
                  <a:gd name="T18" fmla="*/ 72 w 103"/>
                  <a:gd name="T19" fmla="*/ 54 h 54"/>
                  <a:gd name="T20" fmla="*/ 103 w 103"/>
                  <a:gd name="T21" fmla="*/ 3 h 54"/>
                  <a:gd name="T22" fmla="*/ 103 w 103"/>
                  <a:gd name="T2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3" h="54">
                    <a:moveTo>
                      <a:pt x="103" y="0"/>
                    </a:moveTo>
                    <a:cubicBezTo>
                      <a:pt x="63" y="0"/>
                      <a:pt x="63" y="0"/>
                      <a:pt x="63" y="0"/>
                    </a:cubicBezTo>
                    <a:cubicBezTo>
                      <a:pt x="63" y="54"/>
                      <a:pt x="63" y="54"/>
                      <a:pt x="63" y="54"/>
                    </a:cubicBezTo>
                    <a:cubicBezTo>
                      <a:pt x="51" y="54"/>
                      <a:pt x="51" y="54"/>
                      <a:pt x="51" y="54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1" y="54"/>
                      <a:pt x="51" y="54"/>
                      <a:pt x="51" y="54"/>
                    </a:cubicBezTo>
                    <a:cubicBezTo>
                      <a:pt x="13" y="54"/>
                      <a:pt x="13" y="54"/>
                      <a:pt x="13" y="54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9" y="48"/>
                      <a:pt x="4" y="51"/>
                      <a:pt x="0" y="54"/>
                    </a:cubicBezTo>
                    <a:cubicBezTo>
                      <a:pt x="72" y="54"/>
                      <a:pt x="72" y="54"/>
                      <a:pt x="72" y="54"/>
                    </a:cubicBezTo>
                    <a:cubicBezTo>
                      <a:pt x="87" y="37"/>
                      <a:pt x="97" y="19"/>
                      <a:pt x="103" y="3"/>
                    </a:cubicBezTo>
                    <a:cubicBezTo>
                      <a:pt x="103" y="0"/>
                      <a:pt x="103" y="0"/>
                      <a:pt x="103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65" name="Freeform 875"/>
              <p:cNvSpPr>
                <a:spLocks/>
              </p:cNvSpPr>
              <p:nvPr/>
            </p:nvSpPr>
            <p:spPr bwMode="auto">
              <a:xfrm>
                <a:off x="4716" y="1965"/>
                <a:ext cx="3" cy="5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0 h 2"/>
                  <a:gd name="T4" fmla="*/ 0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1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66" name="Freeform 876"/>
              <p:cNvSpPr>
                <a:spLocks/>
              </p:cNvSpPr>
              <p:nvPr/>
            </p:nvSpPr>
            <p:spPr bwMode="auto">
              <a:xfrm>
                <a:off x="4716" y="1965"/>
                <a:ext cx="95" cy="38"/>
              </a:xfrm>
              <a:custGeom>
                <a:avLst/>
                <a:gdLst>
                  <a:gd name="T0" fmla="*/ 40 w 40"/>
                  <a:gd name="T1" fmla="*/ 0 h 16"/>
                  <a:gd name="T2" fmla="*/ 1 w 40"/>
                  <a:gd name="T3" fmla="*/ 0 h 16"/>
                  <a:gd name="T4" fmla="*/ 0 w 40"/>
                  <a:gd name="T5" fmla="*/ 2 h 16"/>
                  <a:gd name="T6" fmla="*/ 0 w 40"/>
                  <a:gd name="T7" fmla="*/ 16 h 16"/>
                  <a:gd name="T8" fmla="*/ 40 w 40"/>
                  <a:gd name="T9" fmla="*/ 16 h 16"/>
                  <a:gd name="T10" fmla="*/ 40 w 40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16">
                    <a:moveTo>
                      <a:pt x="4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40" y="16"/>
                      <a:pt x="40" y="16"/>
                      <a:pt x="40" y="16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67" name="Freeform 877"/>
              <p:cNvSpPr>
                <a:spLocks/>
              </p:cNvSpPr>
              <p:nvPr/>
            </p:nvSpPr>
            <p:spPr bwMode="auto">
              <a:xfrm>
                <a:off x="4527" y="1965"/>
                <a:ext cx="71" cy="62"/>
              </a:xfrm>
              <a:custGeom>
                <a:avLst/>
                <a:gdLst>
                  <a:gd name="T0" fmla="*/ 71 w 71"/>
                  <a:gd name="T1" fmla="*/ 0 h 62"/>
                  <a:gd name="T2" fmla="*/ 0 w 71"/>
                  <a:gd name="T3" fmla="*/ 0 h 62"/>
                  <a:gd name="T4" fmla="*/ 0 w 71"/>
                  <a:gd name="T5" fmla="*/ 62 h 62"/>
                  <a:gd name="T6" fmla="*/ 0 w 71"/>
                  <a:gd name="T7" fmla="*/ 38 h 62"/>
                  <a:gd name="T8" fmla="*/ 71 w 71"/>
                  <a:gd name="T9" fmla="*/ 38 h 62"/>
                  <a:gd name="T10" fmla="*/ 71 w 71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68" name="Freeform 878"/>
              <p:cNvSpPr>
                <a:spLocks/>
              </p:cNvSpPr>
              <p:nvPr/>
            </p:nvSpPr>
            <p:spPr bwMode="auto">
              <a:xfrm>
                <a:off x="4527" y="1965"/>
                <a:ext cx="71" cy="62"/>
              </a:xfrm>
              <a:custGeom>
                <a:avLst/>
                <a:gdLst>
                  <a:gd name="T0" fmla="*/ 71 w 71"/>
                  <a:gd name="T1" fmla="*/ 0 h 62"/>
                  <a:gd name="T2" fmla="*/ 0 w 71"/>
                  <a:gd name="T3" fmla="*/ 0 h 62"/>
                  <a:gd name="T4" fmla="*/ 0 w 71"/>
                  <a:gd name="T5" fmla="*/ 62 h 62"/>
                  <a:gd name="T6" fmla="*/ 0 w 71"/>
                  <a:gd name="T7" fmla="*/ 38 h 62"/>
                  <a:gd name="T8" fmla="*/ 71 w 71"/>
                  <a:gd name="T9" fmla="*/ 38 h 62"/>
                  <a:gd name="T10" fmla="*/ 71 w 71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69" name="Rectangle 879"/>
              <p:cNvSpPr>
                <a:spLocks noChangeArrowheads="1"/>
              </p:cNvSpPr>
              <p:nvPr/>
            </p:nvSpPr>
            <p:spPr bwMode="auto">
              <a:xfrm>
                <a:off x="4716" y="2003"/>
                <a:ext cx="95" cy="19"/>
              </a:xfrm>
              <a:prstGeom prst="rect">
                <a:avLst/>
              </a:pr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70" name="Rectangle 880"/>
              <p:cNvSpPr>
                <a:spLocks noChangeArrowheads="1"/>
              </p:cNvSpPr>
              <p:nvPr/>
            </p:nvSpPr>
            <p:spPr bwMode="auto">
              <a:xfrm>
                <a:off x="4716" y="2003"/>
                <a:ext cx="95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71" name="Freeform 881"/>
              <p:cNvSpPr>
                <a:spLocks/>
              </p:cNvSpPr>
              <p:nvPr/>
            </p:nvSpPr>
            <p:spPr bwMode="auto">
              <a:xfrm>
                <a:off x="4527" y="2003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72" name="Freeform 882"/>
              <p:cNvSpPr>
                <a:spLocks/>
              </p:cNvSpPr>
              <p:nvPr/>
            </p:nvSpPr>
            <p:spPr bwMode="auto">
              <a:xfrm>
                <a:off x="4527" y="2003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73" name="Rectangle 883"/>
              <p:cNvSpPr>
                <a:spLocks noChangeArrowheads="1"/>
              </p:cNvSpPr>
              <p:nvPr/>
            </p:nvSpPr>
            <p:spPr bwMode="auto">
              <a:xfrm>
                <a:off x="4716" y="2022"/>
                <a:ext cx="95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74" name="Rectangle 884"/>
              <p:cNvSpPr>
                <a:spLocks noChangeArrowheads="1"/>
              </p:cNvSpPr>
              <p:nvPr/>
            </p:nvSpPr>
            <p:spPr bwMode="auto">
              <a:xfrm>
                <a:off x="4716" y="2022"/>
                <a:ext cx="95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75" name="Freeform 885"/>
              <p:cNvSpPr>
                <a:spLocks/>
              </p:cNvSpPr>
              <p:nvPr/>
            </p:nvSpPr>
            <p:spPr bwMode="auto">
              <a:xfrm>
                <a:off x="4527" y="2022"/>
                <a:ext cx="71" cy="28"/>
              </a:xfrm>
              <a:custGeom>
                <a:avLst/>
                <a:gdLst>
                  <a:gd name="T0" fmla="*/ 71 w 71"/>
                  <a:gd name="T1" fmla="*/ 0 h 28"/>
                  <a:gd name="T2" fmla="*/ 0 w 71"/>
                  <a:gd name="T3" fmla="*/ 0 h 28"/>
                  <a:gd name="T4" fmla="*/ 0 w 71"/>
                  <a:gd name="T5" fmla="*/ 5 h 28"/>
                  <a:gd name="T6" fmla="*/ 0 w 71"/>
                  <a:gd name="T7" fmla="*/ 9 h 28"/>
                  <a:gd name="T8" fmla="*/ 0 w 71"/>
                  <a:gd name="T9" fmla="*/ 28 h 28"/>
                  <a:gd name="T10" fmla="*/ 71 w 71"/>
                  <a:gd name="T11" fmla="*/ 28 h 28"/>
                  <a:gd name="T12" fmla="*/ 71 w 71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76" name="Freeform 886"/>
              <p:cNvSpPr>
                <a:spLocks/>
              </p:cNvSpPr>
              <p:nvPr/>
            </p:nvSpPr>
            <p:spPr bwMode="auto">
              <a:xfrm>
                <a:off x="4527" y="2022"/>
                <a:ext cx="71" cy="28"/>
              </a:xfrm>
              <a:custGeom>
                <a:avLst/>
                <a:gdLst>
                  <a:gd name="T0" fmla="*/ 71 w 71"/>
                  <a:gd name="T1" fmla="*/ 0 h 28"/>
                  <a:gd name="T2" fmla="*/ 0 w 71"/>
                  <a:gd name="T3" fmla="*/ 0 h 28"/>
                  <a:gd name="T4" fmla="*/ 0 w 71"/>
                  <a:gd name="T5" fmla="*/ 5 h 28"/>
                  <a:gd name="T6" fmla="*/ 0 w 71"/>
                  <a:gd name="T7" fmla="*/ 9 h 28"/>
                  <a:gd name="T8" fmla="*/ 0 w 71"/>
                  <a:gd name="T9" fmla="*/ 28 h 28"/>
                  <a:gd name="T10" fmla="*/ 71 w 71"/>
                  <a:gd name="T11" fmla="*/ 28 h 28"/>
                  <a:gd name="T12" fmla="*/ 71 w 71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77" name="Rectangle 887"/>
              <p:cNvSpPr>
                <a:spLocks noChangeArrowheads="1"/>
              </p:cNvSpPr>
              <p:nvPr/>
            </p:nvSpPr>
            <p:spPr bwMode="auto">
              <a:xfrm>
                <a:off x="4598" y="1894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78" name="Rectangle 888"/>
              <p:cNvSpPr>
                <a:spLocks noChangeArrowheads="1"/>
              </p:cNvSpPr>
              <p:nvPr/>
            </p:nvSpPr>
            <p:spPr bwMode="auto">
              <a:xfrm>
                <a:off x="4598" y="1894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79" name="Rectangle 889"/>
              <p:cNvSpPr>
                <a:spLocks noChangeArrowheads="1"/>
              </p:cNvSpPr>
              <p:nvPr/>
            </p:nvSpPr>
            <p:spPr bwMode="auto">
              <a:xfrm>
                <a:off x="4598" y="1965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80" name="Rectangle 890"/>
              <p:cNvSpPr>
                <a:spLocks noChangeArrowheads="1"/>
              </p:cNvSpPr>
              <p:nvPr/>
            </p:nvSpPr>
            <p:spPr bwMode="auto">
              <a:xfrm>
                <a:off x="4598" y="1965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81" name="Rectangle 891"/>
              <p:cNvSpPr>
                <a:spLocks noChangeArrowheads="1"/>
              </p:cNvSpPr>
              <p:nvPr/>
            </p:nvSpPr>
            <p:spPr bwMode="auto">
              <a:xfrm>
                <a:off x="4598" y="2003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82" name="Rectangle 892"/>
              <p:cNvSpPr>
                <a:spLocks noChangeArrowheads="1"/>
              </p:cNvSpPr>
              <p:nvPr/>
            </p:nvSpPr>
            <p:spPr bwMode="auto">
              <a:xfrm>
                <a:off x="4598" y="2003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83" name="Freeform 893"/>
              <p:cNvSpPr>
                <a:spLocks/>
              </p:cNvSpPr>
              <p:nvPr/>
            </p:nvSpPr>
            <p:spPr bwMode="auto">
              <a:xfrm>
                <a:off x="4598" y="2050"/>
                <a:ext cx="88" cy="105"/>
              </a:xfrm>
              <a:custGeom>
                <a:avLst/>
                <a:gdLst>
                  <a:gd name="T0" fmla="*/ 37 w 37"/>
                  <a:gd name="T1" fmla="*/ 0 h 44"/>
                  <a:gd name="T2" fmla="*/ 0 w 37"/>
                  <a:gd name="T3" fmla="*/ 0 h 44"/>
                  <a:gd name="T4" fmla="*/ 0 w 37"/>
                  <a:gd name="T5" fmla="*/ 44 h 44"/>
                  <a:gd name="T6" fmla="*/ 37 w 37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44">
                    <a:moveTo>
                      <a:pt x="3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15" y="32"/>
                      <a:pt x="28" y="18"/>
                      <a:pt x="37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84" name="Freeform 894"/>
              <p:cNvSpPr>
                <a:spLocks/>
              </p:cNvSpPr>
              <p:nvPr/>
            </p:nvSpPr>
            <p:spPr bwMode="auto">
              <a:xfrm>
                <a:off x="4598" y="2050"/>
                <a:ext cx="90" cy="128"/>
              </a:xfrm>
              <a:custGeom>
                <a:avLst/>
                <a:gdLst>
                  <a:gd name="T0" fmla="*/ 38 w 38"/>
                  <a:gd name="T1" fmla="*/ 0 h 54"/>
                  <a:gd name="T2" fmla="*/ 37 w 38"/>
                  <a:gd name="T3" fmla="*/ 0 h 54"/>
                  <a:gd name="T4" fmla="*/ 0 w 38"/>
                  <a:gd name="T5" fmla="*/ 44 h 54"/>
                  <a:gd name="T6" fmla="*/ 0 w 38"/>
                  <a:gd name="T7" fmla="*/ 54 h 54"/>
                  <a:gd name="T8" fmla="*/ 38 w 38"/>
                  <a:gd name="T9" fmla="*/ 54 h 54"/>
                  <a:gd name="T10" fmla="*/ 38 w 38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54">
                    <a:moveTo>
                      <a:pt x="38" y="0"/>
                    </a:moveTo>
                    <a:cubicBezTo>
                      <a:pt x="37" y="0"/>
                      <a:pt x="37" y="0"/>
                      <a:pt x="37" y="0"/>
                    </a:cubicBezTo>
                    <a:cubicBezTo>
                      <a:pt x="28" y="18"/>
                      <a:pt x="15" y="32"/>
                      <a:pt x="0" y="44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85" name="Freeform 895"/>
              <p:cNvSpPr>
                <a:spLocks/>
              </p:cNvSpPr>
              <p:nvPr/>
            </p:nvSpPr>
            <p:spPr bwMode="auto">
              <a:xfrm>
                <a:off x="4598" y="2022"/>
                <a:ext cx="90" cy="28"/>
              </a:xfrm>
              <a:custGeom>
                <a:avLst/>
                <a:gdLst>
                  <a:gd name="T0" fmla="*/ 38 w 38"/>
                  <a:gd name="T1" fmla="*/ 0 h 12"/>
                  <a:gd name="T2" fmla="*/ 0 w 38"/>
                  <a:gd name="T3" fmla="*/ 0 h 12"/>
                  <a:gd name="T4" fmla="*/ 0 w 38"/>
                  <a:gd name="T5" fmla="*/ 12 h 12"/>
                  <a:gd name="T6" fmla="*/ 37 w 38"/>
                  <a:gd name="T7" fmla="*/ 12 h 12"/>
                  <a:gd name="T8" fmla="*/ 38 w 38"/>
                  <a:gd name="T9" fmla="*/ 10 h 12"/>
                  <a:gd name="T10" fmla="*/ 38 w 3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2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7" y="12"/>
                      <a:pt x="37" y="12"/>
                      <a:pt x="37" y="12"/>
                    </a:cubicBezTo>
                    <a:cubicBezTo>
                      <a:pt x="37" y="11"/>
                      <a:pt x="38" y="10"/>
                      <a:pt x="38" y="10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86" name="Freeform 896"/>
              <p:cNvSpPr>
                <a:spLocks/>
              </p:cNvSpPr>
              <p:nvPr/>
            </p:nvSpPr>
            <p:spPr bwMode="auto">
              <a:xfrm>
                <a:off x="4686" y="2046"/>
                <a:ext cx="2" cy="4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87" name="Rectangle 897"/>
              <p:cNvSpPr>
                <a:spLocks noChangeArrowheads="1"/>
              </p:cNvSpPr>
              <p:nvPr/>
            </p:nvSpPr>
            <p:spPr bwMode="auto">
              <a:xfrm>
                <a:off x="4688" y="1894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88" name="Rectangle 898"/>
              <p:cNvSpPr>
                <a:spLocks noChangeArrowheads="1"/>
              </p:cNvSpPr>
              <p:nvPr/>
            </p:nvSpPr>
            <p:spPr bwMode="auto">
              <a:xfrm>
                <a:off x="4688" y="1894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89" name="Freeform 899"/>
              <p:cNvSpPr>
                <a:spLocks/>
              </p:cNvSpPr>
              <p:nvPr/>
            </p:nvSpPr>
            <p:spPr bwMode="auto">
              <a:xfrm>
                <a:off x="4688" y="1965"/>
                <a:ext cx="28" cy="38"/>
              </a:xfrm>
              <a:custGeom>
                <a:avLst/>
                <a:gdLst>
                  <a:gd name="T0" fmla="*/ 12 w 12"/>
                  <a:gd name="T1" fmla="*/ 0 h 16"/>
                  <a:gd name="T2" fmla="*/ 0 w 12"/>
                  <a:gd name="T3" fmla="*/ 0 h 16"/>
                  <a:gd name="T4" fmla="*/ 0 w 12"/>
                  <a:gd name="T5" fmla="*/ 16 h 16"/>
                  <a:gd name="T6" fmla="*/ 8 w 12"/>
                  <a:gd name="T7" fmla="*/ 16 h 16"/>
                  <a:gd name="T8" fmla="*/ 12 w 12"/>
                  <a:gd name="T9" fmla="*/ 2 h 16"/>
                  <a:gd name="T10" fmla="*/ 12 w 12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6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9" y="12"/>
                      <a:pt x="11" y="7"/>
                      <a:pt x="12" y="2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90" name="Freeform 900"/>
              <p:cNvSpPr>
                <a:spLocks/>
              </p:cNvSpPr>
              <p:nvPr/>
            </p:nvSpPr>
            <p:spPr bwMode="auto">
              <a:xfrm>
                <a:off x="4707" y="1970"/>
                <a:ext cx="9" cy="33"/>
              </a:xfrm>
              <a:custGeom>
                <a:avLst/>
                <a:gdLst>
                  <a:gd name="T0" fmla="*/ 4 w 4"/>
                  <a:gd name="T1" fmla="*/ 0 h 14"/>
                  <a:gd name="T2" fmla="*/ 0 w 4"/>
                  <a:gd name="T3" fmla="*/ 14 h 14"/>
                  <a:gd name="T4" fmla="*/ 4 w 4"/>
                  <a:gd name="T5" fmla="*/ 14 h 14"/>
                  <a:gd name="T6" fmla="*/ 4 w 4"/>
                  <a:gd name="T7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4">
                    <a:moveTo>
                      <a:pt x="4" y="0"/>
                    </a:moveTo>
                    <a:cubicBezTo>
                      <a:pt x="3" y="5"/>
                      <a:pt x="1" y="10"/>
                      <a:pt x="0" y="14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91" name="Freeform 901"/>
              <p:cNvSpPr>
                <a:spLocks/>
              </p:cNvSpPr>
              <p:nvPr/>
            </p:nvSpPr>
            <p:spPr bwMode="auto">
              <a:xfrm>
                <a:off x="4688" y="2003"/>
                <a:ext cx="19" cy="19"/>
              </a:xfrm>
              <a:custGeom>
                <a:avLst/>
                <a:gdLst>
                  <a:gd name="T0" fmla="*/ 8 w 8"/>
                  <a:gd name="T1" fmla="*/ 0 h 8"/>
                  <a:gd name="T2" fmla="*/ 0 w 8"/>
                  <a:gd name="T3" fmla="*/ 0 h 8"/>
                  <a:gd name="T4" fmla="*/ 0 w 8"/>
                  <a:gd name="T5" fmla="*/ 8 h 8"/>
                  <a:gd name="T6" fmla="*/ 4 w 8"/>
                  <a:gd name="T7" fmla="*/ 8 h 8"/>
                  <a:gd name="T8" fmla="*/ 8 w 8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6"/>
                      <a:pt x="7" y="3"/>
                      <a:pt x="8" y="0"/>
                    </a:cubicBezTo>
                  </a:path>
                </a:pathLst>
              </a:cu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92" name="Freeform 902"/>
              <p:cNvSpPr>
                <a:spLocks/>
              </p:cNvSpPr>
              <p:nvPr/>
            </p:nvSpPr>
            <p:spPr bwMode="auto">
              <a:xfrm>
                <a:off x="4697" y="2003"/>
                <a:ext cx="19" cy="19"/>
              </a:xfrm>
              <a:custGeom>
                <a:avLst/>
                <a:gdLst>
                  <a:gd name="T0" fmla="*/ 8 w 8"/>
                  <a:gd name="T1" fmla="*/ 0 h 8"/>
                  <a:gd name="T2" fmla="*/ 4 w 8"/>
                  <a:gd name="T3" fmla="*/ 0 h 8"/>
                  <a:gd name="T4" fmla="*/ 0 w 8"/>
                  <a:gd name="T5" fmla="*/ 8 h 8"/>
                  <a:gd name="T6" fmla="*/ 8 w 8"/>
                  <a:gd name="T7" fmla="*/ 8 h 8"/>
                  <a:gd name="T8" fmla="*/ 8 w 8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8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3" y="3"/>
                      <a:pt x="1" y="6"/>
                      <a:pt x="0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0"/>
                      <a:pt x="8" y="0"/>
                      <a:pt x="8" y="0"/>
                    </a:cubicBezTo>
                  </a:path>
                </a:pathLst>
              </a:cu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93" name="Rectangle 903"/>
              <p:cNvSpPr>
                <a:spLocks noChangeArrowheads="1"/>
              </p:cNvSpPr>
              <p:nvPr/>
            </p:nvSpPr>
            <p:spPr bwMode="auto">
              <a:xfrm>
                <a:off x="4688" y="2050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94" name="Rectangle 904"/>
              <p:cNvSpPr>
                <a:spLocks noChangeArrowheads="1"/>
              </p:cNvSpPr>
              <p:nvPr/>
            </p:nvSpPr>
            <p:spPr bwMode="auto">
              <a:xfrm>
                <a:off x="4688" y="2050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95" name="Freeform 905"/>
              <p:cNvSpPr>
                <a:spLocks/>
              </p:cNvSpPr>
              <p:nvPr/>
            </p:nvSpPr>
            <p:spPr bwMode="auto">
              <a:xfrm>
                <a:off x="4688" y="2022"/>
                <a:ext cx="9" cy="24"/>
              </a:xfrm>
              <a:custGeom>
                <a:avLst/>
                <a:gdLst>
                  <a:gd name="T0" fmla="*/ 4 w 4"/>
                  <a:gd name="T1" fmla="*/ 0 h 10"/>
                  <a:gd name="T2" fmla="*/ 0 w 4"/>
                  <a:gd name="T3" fmla="*/ 0 h 10"/>
                  <a:gd name="T4" fmla="*/ 0 w 4"/>
                  <a:gd name="T5" fmla="*/ 10 h 10"/>
                  <a:gd name="T6" fmla="*/ 4 w 4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2" y="7"/>
                      <a:pt x="3" y="3"/>
                      <a:pt x="4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96" name="Freeform 906"/>
              <p:cNvSpPr>
                <a:spLocks/>
              </p:cNvSpPr>
              <p:nvPr/>
            </p:nvSpPr>
            <p:spPr bwMode="auto">
              <a:xfrm>
                <a:off x="4688" y="2022"/>
                <a:ext cx="28" cy="28"/>
              </a:xfrm>
              <a:custGeom>
                <a:avLst/>
                <a:gdLst>
                  <a:gd name="T0" fmla="*/ 12 w 12"/>
                  <a:gd name="T1" fmla="*/ 0 h 12"/>
                  <a:gd name="T2" fmla="*/ 4 w 12"/>
                  <a:gd name="T3" fmla="*/ 0 h 12"/>
                  <a:gd name="T4" fmla="*/ 0 w 12"/>
                  <a:gd name="T5" fmla="*/ 10 h 12"/>
                  <a:gd name="T6" fmla="*/ 0 w 12"/>
                  <a:gd name="T7" fmla="*/ 12 h 12"/>
                  <a:gd name="T8" fmla="*/ 12 w 12"/>
                  <a:gd name="T9" fmla="*/ 12 h 12"/>
                  <a:gd name="T10" fmla="*/ 12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3" y="3"/>
                      <a:pt x="2" y="7"/>
                      <a:pt x="0" y="1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97" name="Freeform 907"/>
              <p:cNvSpPr>
                <a:spLocks/>
              </p:cNvSpPr>
              <p:nvPr/>
            </p:nvSpPr>
            <p:spPr bwMode="auto">
              <a:xfrm>
                <a:off x="4811" y="1894"/>
                <a:ext cx="24" cy="163"/>
              </a:xfrm>
              <a:custGeom>
                <a:avLst/>
                <a:gdLst>
                  <a:gd name="T0" fmla="*/ 9 w 10"/>
                  <a:gd name="T1" fmla="*/ 0 h 69"/>
                  <a:gd name="T2" fmla="*/ 0 w 10"/>
                  <a:gd name="T3" fmla="*/ 0 h 69"/>
                  <a:gd name="T4" fmla="*/ 0 w 10"/>
                  <a:gd name="T5" fmla="*/ 69 h 69"/>
                  <a:gd name="T6" fmla="*/ 1 w 10"/>
                  <a:gd name="T7" fmla="*/ 66 h 69"/>
                  <a:gd name="T8" fmla="*/ 0 w 10"/>
                  <a:gd name="T9" fmla="*/ 66 h 69"/>
                  <a:gd name="T10" fmla="*/ 0 w 10"/>
                  <a:gd name="T11" fmla="*/ 58 h 69"/>
                  <a:gd name="T12" fmla="*/ 0 w 10"/>
                  <a:gd name="T13" fmla="*/ 56 h 69"/>
                  <a:gd name="T14" fmla="*/ 0 w 10"/>
                  <a:gd name="T15" fmla="*/ 30 h 69"/>
                  <a:gd name="T16" fmla="*/ 10 w 10"/>
                  <a:gd name="T17" fmla="*/ 30 h 69"/>
                  <a:gd name="T18" fmla="*/ 10 w 10"/>
                  <a:gd name="T19" fmla="*/ 21 h 69"/>
                  <a:gd name="T20" fmla="*/ 9 w 10"/>
                  <a:gd name="T21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" h="69">
                    <a:moveTo>
                      <a:pt x="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8"/>
                      <a:pt x="1" y="67"/>
                      <a:pt x="1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10" y="25"/>
                      <a:pt x="10" y="21"/>
                      <a:pt x="10" y="21"/>
                    </a:cubicBezTo>
                    <a:cubicBezTo>
                      <a:pt x="10" y="21"/>
                      <a:pt x="10" y="14"/>
                      <a:pt x="9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98" name="Freeform 908"/>
              <p:cNvSpPr>
                <a:spLocks/>
              </p:cNvSpPr>
              <p:nvPr/>
            </p:nvSpPr>
            <p:spPr bwMode="auto">
              <a:xfrm>
                <a:off x="4811" y="1965"/>
                <a:ext cx="24" cy="62"/>
              </a:xfrm>
              <a:custGeom>
                <a:avLst/>
                <a:gdLst>
                  <a:gd name="T0" fmla="*/ 10 w 10"/>
                  <a:gd name="T1" fmla="*/ 0 h 26"/>
                  <a:gd name="T2" fmla="*/ 0 w 10"/>
                  <a:gd name="T3" fmla="*/ 0 h 26"/>
                  <a:gd name="T4" fmla="*/ 0 w 10"/>
                  <a:gd name="T5" fmla="*/ 26 h 26"/>
                  <a:gd name="T6" fmla="*/ 0 w 10"/>
                  <a:gd name="T7" fmla="*/ 16 h 26"/>
                  <a:gd name="T8" fmla="*/ 7 w 10"/>
                  <a:gd name="T9" fmla="*/ 16 h 26"/>
                  <a:gd name="T10" fmla="*/ 10 w 10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26">
                    <a:moveTo>
                      <a:pt x="1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8" y="10"/>
                      <a:pt x="9" y="4"/>
                      <a:pt x="1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99" name="Freeform 909"/>
              <p:cNvSpPr>
                <a:spLocks/>
              </p:cNvSpPr>
              <p:nvPr/>
            </p:nvSpPr>
            <p:spPr bwMode="auto">
              <a:xfrm>
                <a:off x="4811" y="2003"/>
                <a:ext cx="17" cy="24"/>
              </a:xfrm>
              <a:custGeom>
                <a:avLst/>
                <a:gdLst>
                  <a:gd name="T0" fmla="*/ 7 w 7"/>
                  <a:gd name="T1" fmla="*/ 0 h 10"/>
                  <a:gd name="T2" fmla="*/ 0 w 7"/>
                  <a:gd name="T3" fmla="*/ 0 h 10"/>
                  <a:gd name="T4" fmla="*/ 0 w 7"/>
                  <a:gd name="T5" fmla="*/ 10 h 10"/>
                  <a:gd name="T6" fmla="*/ 0 w 7"/>
                  <a:gd name="T7" fmla="*/ 8 h 10"/>
                  <a:gd name="T8" fmla="*/ 5 w 7"/>
                  <a:gd name="T9" fmla="*/ 8 h 10"/>
                  <a:gd name="T10" fmla="*/ 7 w 7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0">
                    <a:moveTo>
                      <a:pt x="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5"/>
                      <a:pt x="6" y="3"/>
                      <a:pt x="7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00" name="Freeform 910"/>
              <p:cNvSpPr>
                <a:spLocks/>
              </p:cNvSpPr>
              <p:nvPr/>
            </p:nvSpPr>
            <p:spPr bwMode="auto">
              <a:xfrm>
                <a:off x="4811" y="2022"/>
                <a:ext cx="12" cy="28"/>
              </a:xfrm>
              <a:custGeom>
                <a:avLst/>
                <a:gdLst>
                  <a:gd name="T0" fmla="*/ 5 w 5"/>
                  <a:gd name="T1" fmla="*/ 0 h 12"/>
                  <a:gd name="T2" fmla="*/ 0 w 5"/>
                  <a:gd name="T3" fmla="*/ 0 h 12"/>
                  <a:gd name="T4" fmla="*/ 0 w 5"/>
                  <a:gd name="T5" fmla="*/ 2 h 12"/>
                  <a:gd name="T6" fmla="*/ 0 w 5"/>
                  <a:gd name="T7" fmla="*/ 4 h 12"/>
                  <a:gd name="T8" fmla="*/ 0 w 5"/>
                  <a:gd name="T9" fmla="*/ 12 h 12"/>
                  <a:gd name="T10" fmla="*/ 1 w 5"/>
                  <a:gd name="T11" fmla="*/ 12 h 12"/>
                  <a:gd name="T12" fmla="*/ 5 w 5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2">
                    <a:moveTo>
                      <a:pt x="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3" y="8"/>
                      <a:pt x="4" y="4"/>
                      <a:pt x="5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01" name="Freeform 911"/>
              <p:cNvSpPr>
                <a:spLocks noEditPoints="1"/>
              </p:cNvSpPr>
              <p:nvPr/>
            </p:nvSpPr>
            <p:spPr bwMode="auto">
              <a:xfrm>
                <a:off x="897" y="1609"/>
                <a:ext cx="222" cy="285"/>
              </a:xfrm>
              <a:custGeom>
                <a:avLst/>
                <a:gdLst>
                  <a:gd name="T0" fmla="*/ 94 w 94"/>
                  <a:gd name="T1" fmla="*/ 66 h 120"/>
                  <a:gd name="T2" fmla="*/ 54 w 94"/>
                  <a:gd name="T3" fmla="*/ 66 h 120"/>
                  <a:gd name="T4" fmla="*/ 54 w 94"/>
                  <a:gd name="T5" fmla="*/ 120 h 120"/>
                  <a:gd name="T6" fmla="*/ 42 w 94"/>
                  <a:gd name="T7" fmla="*/ 120 h 120"/>
                  <a:gd name="T8" fmla="*/ 42 w 94"/>
                  <a:gd name="T9" fmla="*/ 66 h 120"/>
                  <a:gd name="T10" fmla="*/ 42 w 94"/>
                  <a:gd name="T11" fmla="*/ 120 h 120"/>
                  <a:gd name="T12" fmla="*/ 14 w 94"/>
                  <a:gd name="T13" fmla="*/ 120 h 120"/>
                  <a:gd name="T14" fmla="*/ 14 w 94"/>
                  <a:gd name="T15" fmla="*/ 120 h 120"/>
                  <a:gd name="T16" fmla="*/ 94 w 94"/>
                  <a:gd name="T17" fmla="*/ 120 h 120"/>
                  <a:gd name="T18" fmla="*/ 94 w 94"/>
                  <a:gd name="T19" fmla="*/ 66 h 120"/>
                  <a:gd name="T20" fmla="*/ 4 w 94"/>
                  <a:gd name="T21" fmla="*/ 0 h 120"/>
                  <a:gd name="T22" fmla="*/ 0 w 94"/>
                  <a:gd name="T23" fmla="*/ 0 h 120"/>
                  <a:gd name="T24" fmla="*/ 3 w 94"/>
                  <a:gd name="T25" fmla="*/ 30 h 120"/>
                  <a:gd name="T26" fmla="*/ 4 w 94"/>
                  <a:gd name="T27" fmla="*/ 30 h 120"/>
                  <a:gd name="T28" fmla="*/ 4 w 94"/>
                  <a:gd name="T29" fmla="*/ 0 h 120"/>
                  <a:gd name="T30" fmla="*/ 94 w 94"/>
                  <a:gd name="T31" fmla="*/ 0 h 120"/>
                  <a:gd name="T32" fmla="*/ 54 w 94"/>
                  <a:gd name="T33" fmla="*/ 0 h 120"/>
                  <a:gd name="T34" fmla="*/ 54 w 94"/>
                  <a:gd name="T35" fmla="*/ 30 h 120"/>
                  <a:gd name="T36" fmla="*/ 94 w 94"/>
                  <a:gd name="T37" fmla="*/ 30 h 120"/>
                  <a:gd name="T38" fmla="*/ 94 w 94"/>
                  <a:gd name="T39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4" h="120">
                    <a:moveTo>
                      <a:pt x="94" y="66"/>
                    </a:moveTo>
                    <a:cubicBezTo>
                      <a:pt x="54" y="66"/>
                      <a:pt x="54" y="66"/>
                      <a:pt x="54" y="66"/>
                    </a:cubicBezTo>
                    <a:cubicBezTo>
                      <a:pt x="54" y="120"/>
                      <a:pt x="54" y="120"/>
                      <a:pt x="54" y="120"/>
                    </a:cubicBezTo>
                    <a:cubicBezTo>
                      <a:pt x="42" y="120"/>
                      <a:pt x="42" y="120"/>
                      <a:pt x="42" y="120"/>
                    </a:cubicBezTo>
                    <a:cubicBezTo>
                      <a:pt x="42" y="66"/>
                      <a:pt x="42" y="66"/>
                      <a:pt x="42" y="66"/>
                    </a:cubicBezTo>
                    <a:cubicBezTo>
                      <a:pt x="42" y="120"/>
                      <a:pt x="42" y="120"/>
                      <a:pt x="42" y="120"/>
                    </a:cubicBezTo>
                    <a:cubicBezTo>
                      <a:pt x="14" y="120"/>
                      <a:pt x="14" y="120"/>
                      <a:pt x="14" y="120"/>
                    </a:cubicBezTo>
                    <a:cubicBezTo>
                      <a:pt x="14" y="120"/>
                      <a:pt x="14" y="120"/>
                      <a:pt x="14" y="120"/>
                    </a:cubicBezTo>
                    <a:cubicBezTo>
                      <a:pt x="94" y="120"/>
                      <a:pt x="94" y="120"/>
                      <a:pt x="94" y="120"/>
                    </a:cubicBezTo>
                    <a:cubicBezTo>
                      <a:pt x="94" y="66"/>
                      <a:pt x="94" y="66"/>
                      <a:pt x="94" y="66"/>
                    </a:cubicBezTo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0"/>
                      <a:pt x="2" y="20"/>
                      <a:pt x="3" y="30"/>
                    </a:cubicBezTo>
                    <a:cubicBezTo>
                      <a:pt x="4" y="30"/>
                      <a:pt x="4" y="30"/>
                      <a:pt x="4" y="30"/>
                    </a:cubicBezTo>
                    <a:cubicBezTo>
                      <a:pt x="4" y="0"/>
                      <a:pt x="4" y="0"/>
                      <a:pt x="4" y="0"/>
                    </a:cubicBezTo>
                    <a:moveTo>
                      <a:pt x="94" y="0"/>
                    </a:moveTo>
                    <a:cubicBezTo>
                      <a:pt x="54" y="0"/>
                      <a:pt x="54" y="0"/>
                      <a:pt x="54" y="0"/>
                    </a:cubicBezTo>
                    <a:cubicBezTo>
                      <a:pt x="54" y="30"/>
                      <a:pt x="54" y="30"/>
                      <a:pt x="54" y="30"/>
                    </a:cubicBezTo>
                    <a:cubicBezTo>
                      <a:pt x="94" y="30"/>
                      <a:pt x="94" y="30"/>
                      <a:pt x="94" y="30"/>
                    </a:cubicBezTo>
                    <a:cubicBezTo>
                      <a:pt x="94" y="0"/>
                      <a:pt x="94" y="0"/>
                      <a:pt x="94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02" name="Freeform 912"/>
              <p:cNvSpPr>
                <a:spLocks noEditPoints="1"/>
              </p:cNvSpPr>
              <p:nvPr/>
            </p:nvSpPr>
            <p:spPr bwMode="auto">
              <a:xfrm>
                <a:off x="904" y="1681"/>
                <a:ext cx="215" cy="38"/>
              </a:xfrm>
              <a:custGeom>
                <a:avLst/>
                <a:gdLst>
                  <a:gd name="T0" fmla="*/ 1 w 91"/>
                  <a:gd name="T1" fmla="*/ 0 h 16"/>
                  <a:gd name="T2" fmla="*/ 0 w 91"/>
                  <a:gd name="T3" fmla="*/ 0 h 16"/>
                  <a:gd name="T4" fmla="*/ 1 w 91"/>
                  <a:gd name="T5" fmla="*/ 8 h 16"/>
                  <a:gd name="T6" fmla="*/ 1 w 91"/>
                  <a:gd name="T7" fmla="*/ 0 h 16"/>
                  <a:gd name="T8" fmla="*/ 91 w 91"/>
                  <a:gd name="T9" fmla="*/ 0 h 16"/>
                  <a:gd name="T10" fmla="*/ 51 w 91"/>
                  <a:gd name="T11" fmla="*/ 0 h 16"/>
                  <a:gd name="T12" fmla="*/ 51 w 91"/>
                  <a:gd name="T13" fmla="*/ 16 h 16"/>
                  <a:gd name="T14" fmla="*/ 91 w 91"/>
                  <a:gd name="T15" fmla="*/ 16 h 16"/>
                  <a:gd name="T16" fmla="*/ 91 w 91"/>
                  <a:gd name="T1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1" h="16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1" y="5"/>
                      <a:pt x="1" y="8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91" y="0"/>
                    </a:moveTo>
                    <a:cubicBezTo>
                      <a:pt x="51" y="0"/>
                      <a:pt x="51" y="0"/>
                      <a:pt x="51" y="0"/>
                    </a:cubicBezTo>
                    <a:cubicBezTo>
                      <a:pt x="51" y="16"/>
                      <a:pt x="51" y="16"/>
                      <a:pt x="51" y="16"/>
                    </a:cubicBezTo>
                    <a:cubicBezTo>
                      <a:pt x="91" y="16"/>
                      <a:pt x="91" y="16"/>
                      <a:pt x="91" y="16"/>
                    </a:cubicBezTo>
                    <a:cubicBezTo>
                      <a:pt x="91" y="0"/>
                      <a:pt x="91" y="0"/>
                      <a:pt x="91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03" name="Rectangle 913"/>
              <p:cNvSpPr>
                <a:spLocks noChangeArrowheads="1"/>
              </p:cNvSpPr>
              <p:nvPr/>
            </p:nvSpPr>
            <p:spPr bwMode="auto">
              <a:xfrm>
                <a:off x="1025" y="1719"/>
                <a:ext cx="94" cy="18"/>
              </a:xfrm>
              <a:prstGeom prst="rect">
                <a:avLst/>
              </a:pr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04" name="Rectangle 914"/>
              <p:cNvSpPr>
                <a:spLocks noChangeArrowheads="1"/>
              </p:cNvSpPr>
              <p:nvPr/>
            </p:nvSpPr>
            <p:spPr bwMode="auto">
              <a:xfrm>
                <a:off x="1025" y="1719"/>
                <a:ext cx="94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05" name="Rectangle 915"/>
              <p:cNvSpPr>
                <a:spLocks noChangeArrowheads="1"/>
              </p:cNvSpPr>
              <p:nvPr/>
            </p:nvSpPr>
            <p:spPr bwMode="auto">
              <a:xfrm>
                <a:off x="1025" y="1737"/>
                <a:ext cx="94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06" name="Rectangle 916"/>
              <p:cNvSpPr>
                <a:spLocks noChangeArrowheads="1"/>
              </p:cNvSpPr>
              <p:nvPr/>
            </p:nvSpPr>
            <p:spPr bwMode="auto">
              <a:xfrm>
                <a:off x="1025" y="1737"/>
                <a:ext cx="9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07" name="Rectangle 917"/>
              <p:cNvSpPr>
                <a:spLocks noChangeArrowheads="1"/>
              </p:cNvSpPr>
              <p:nvPr/>
            </p:nvSpPr>
            <p:spPr bwMode="auto">
              <a:xfrm>
                <a:off x="906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08" name="Rectangle 918"/>
              <p:cNvSpPr>
                <a:spLocks noChangeArrowheads="1"/>
              </p:cNvSpPr>
              <p:nvPr/>
            </p:nvSpPr>
            <p:spPr bwMode="auto">
              <a:xfrm>
                <a:off x="906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09" name="Freeform 919"/>
              <p:cNvSpPr>
                <a:spLocks/>
              </p:cNvSpPr>
              <p:nvPr/>
            </p:nvSpPr>
            <p:spPr bwMode="auto">
              <a:xfrm>
                <a:off x="906" y="1681"/>
                <a:ext cx="90" cy="38"/>
              </a:xfrm>
              <a:custGeom>
                <a:avLst/>
                <a:gdLst>
                  <a:gd name="T0" fmla="*/ 38 w 38"/>
                  <a:gd name="T1" fmla="*/ 0 h 16"/>
                  <a:gd name="T2" fmla="*/ 0 w 38"/>
                  <a:gd name="T3" fmla="*/ 0 h 16"/>
                  <a:gd name="T4" fmla="*/ 0 w 38"/>
                  <a:gd name="T5" fmla="*/ 8 h 16"/>
                  <a:gd name="T6" fmla="*/ 1 w 38"/>
                  <a:gd name="T7" fmla="*/ 16 h 16"/>
                  <a:gd name="T8" fmla="*/ 38 w 38"/>
                  <a:gd name="T9" fmla="*/ 16 h 16"/>
                  <a:gd name="T10" fmla="*/ 38 w 38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6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10"/>
                      <a:pt x="1" y="13"/>
                      <a:pt x="1" y="16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10" name="Freeform 920"/>
              <p:cNvSpPr>
                <a:spLocks/>
              </p:cNvSpPr>
              <p:nvPr/>
            </p:nvSpPr>
            <p:spPr bwMode="auto">
              <a:xfrm>
                <a:off x="909" y="1719"/>
                <a:ext cx="87" cy="18"/>
              </a:xfrm>
              <a:custGeom>
                <a:avLst/>
                <a:gdLst>
                  <a:gd name="T0" fmla="*/ 37 w 37"/>
                  <a:gd name="T1" fmla="*/ 0 h 8"/>
                  <a:gd name="T2" fmla="*/ 0 w 37"/>
                  <a:gd name="T3" fmla="*/ 0 h 8"/>
                  <a:gd name="T4" fmla="*/ 1 w 37"/>
                  <a:gd name="T5" fmla="*/ 8 h 8"/>
                  <a:gd name="T6" fmla="*/ 37 w 37"/>
                  <a:gd name="T7" fmla="*/ 8 h 8"/>
                  <a:gd name="T8" fmla="*/ 37 w 37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">
                    <a:moveTo>
                      <a:pt x="3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6"/>
                      <a:pt x="1" y="8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0"/>
                      <a:pt x="37" y="0"/>
                      <a:pt x="37" y="0"/>
                    </a:cubicBezTo>
                  </a:path>
                </a:pathLst>
              </a:cu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11" name="Freeform 921"/>
              <p:cNvSpPr>
                <a:spLocks/>
              </p:cNvSpPr>
              <p:nvPr/>
            </p:nvSpPr>
            <p:spPr bwMode="auto">
              <a:xfrm>
                <a:off x="913" y="1766"/>
                <a:ext cx="83" cy="128"/>
              </a:xfrm>
              <a:custGeom>
                <a:avLst/>
                <a:gdLst>
                  <a:gd name="T0" fmla="*/ 35 w 35"/>
                  <a:gd name="T1" fmla="*/ 0 h 54"/>
                  <a:gd name="T2" fmla="*/ 0 w 35"/>
                  <a:gd name="T3" fmla="*/ 0 h 54"/>
                  <a:gd name="T4" fmla="*/ 7 w 35"/>
                  <a:gd name="T5" fmla="*/ 54 h 54"/>
                  <a:gd name="T6" fmla="*/ 35 w 35"/>
                  <a:gd name="T7" fmla="*/ 54 h 54"/>
                  <a:gd name="T8" fmla="*/ 35 w 35"/>
                  <a:gd name="T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54">
                    <a:moveTo>
                      <a:pt x="3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8"/>
                      <a:pt x="4" y="36"/>
                      <a:pt x="7" y="54"/>
                    </a:cubicBezTo>
                    <a:cubicBezTo>
                      <a:pt x="35" y="54"/>
                      <a:pt x="35" y="54"/>
                      <a:pt x="35" y="54"/>
                    </a:cubicBezTo>
                    <a:cubicBezTo>
                      <a:pt x="35" y="0"/>
                      <a:pt x="35" y="0"/>
                      <a:pt x="35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12" name="Freeform 922"/>
              <p:cNvSpPr>
                <a:spLocks/>
              </p:cNvSpPr>
              <p:nvPr/>
            </p:nvSpPr>
            <p:spPr bwMode="auto">
              <a:xfrm>
                <a:off x="911" y="1737"/>
                <a:ext cx="85" cy="29"/>
              </a:xfrm>
              <a:custGeom>
                <a:avLst/>
                <a:gdLst>
                  <a:gd name="T0" fmla="*/ 36 w 36"/>
                  <a:gd name="T1" fmla="*/ 0 h 12"/>
                  <a:gd name="T2" fmla="*/ 0 w 36"/>
                  <a:gd name="T3" fmla="*/ 0 h 12"/>
                  <a:gd name="T4" fmla="*/ 1 w 36"/>
                  <a:gd name="T5" fmla="*/ 12 h 12"/>
                  <a:gd name="T6" fmla="*/ 36 w 36"/>
                  <a:gd name="T7" fmla="*/ 12 h 12"/>
                  <a:gd name="T8" fmla="*/ 36 w 3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2">
                    <a:moveTo>
                      <a:pt x="3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1" y="8"/>
                      <a:pt x="1" y="12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36" y="0"/>
                      <a:pt x="36" y="0"/>
                      <a:pt x="36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13" name="Rectangle 923"/>
              <p:cNvSpPr>
                <a:spLocks noChangeArrowheads="1"/>
              </p:cNvSpPr>
              <p:nvPr/>
            </p:nvSpPr>
            <p:spPr bwMode="auto">
              <a:xfrm>
                <a:off x="996" y="1609"/>
                <a:ext cx="29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14" name="Rectangle 924"/>
              <p:cNvSpPr>
                <a:spLocks noChangeArrowheads="1"/>
              </p:cNvSpPr>
              <p:nvPr/>
            </p:nvSpPr>
            <p:spPr bwMode="auto">
              <a:xfrm>
                <a:off x="996" y="1609"/>
                <a:ext cx="2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15" name="Rectangle 925"/>
              <p:cNvSpPr>
                <a:spLocks noChangeArrowheads="1"/>
              </p:cNvSpPr>
              <p:nvPr/>
            </p:nvSpPr>
            <p:spPr bwMode="auto">
              <a:xfrm>
                <a:off x="996" y="1681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16" name="Rectangle 926"/>
              <p:cNvSpPr>
                <a:spLocks noChangeArrowheads="1"/>
              </p:cNvSpPr>
              <p:nvPr/>
            </p:nvSpPr>
            <p:spPr bwMode="auto">
              <a:xfrm>
                <a:off x="996" y="1681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17" name="Rectangle 927"/>
              <p:cNvSpPr>
                <a:spLocks noChangeArrowheads="1"/>
              </p:cNvSpPr>
              <p:nvPr/>
            </p:nvSpPr>
            <p:spPr bwMode="auto">
              <a:xfrm>
                <a:off x="996" y="1719"/>
                <a:ext cx="29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18" name="Rectangle 928"/>
              <p:cNvSpPr>
                <a:spLocks noChangeArrowheads="1"/>
              </p:cNvSpPr>
              <p:nvPr/>
            </p:nvSpPr>
            <p:spPr bwMode="auto">
              <a:xfrm>
                <a:off x="996" y="1719"/>
                <a:ext cx="29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19" name="Rectangle 929"/>
              <p:cNvSpPr>
                <a:spLocks noChangeArrowheads="1"/>
              </p:cNvSpPr>
              <p:nvPr/>
            </p:nvSpPr>
            <p:spPr bwMode="auto">
              <a:xfrm>
                <a:off x="996" y="1766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20" name="Rectangle 930"/>
              <p:cNvSpPr>
                <a:spLocks noChangeArrowheads="1"/>
              </p:cNvSpPr>
              <p:nvPr/>
            </p:nvSpPr>
            <p:spPr bwMode="auto">
              <a:xfrm>
                <a:off x="996" y="1766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21" name="Rectangle 931"/>
              <p:cNvSpPr>
                <a:spLocks noChangeArrowheads="1"/>
              </p:cNvSpPr>
              <p:nvPr/>
            </p:nvSpPr>
            <p:spPr bwMode="auto">
              <a:xfrm>
                <a:off x="996" y="1737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22" name="Rectangle 932"/>
              <p:cNvSpPr>
                <a:spLocks noChangeArrowheads="1"/>
              </p:cNvSpPr>
              <p:nvPr/>
            </p:nvSpPr>
            <p:spPr bwMode="auto">
              <a:xfrm>
                <a:off x="996" y="1737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23" name="Freeform 933"/>
              <p:cNvSpPr>
                <a:spLocks noEditPoints="1"/>
              </p:cNvSpPr>
              <p:nvPr/>
            </p:nvSpPr>
            <p:spPr bwMode="auto">
              <a:xfrm>
                <a:off x="1119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24" name="Freeform 934"/>
              <p:cNvSpPr>
                <a:spLocks noEditPoints="1"/>
              </p:cNvSpPr>
              <p:nvPr/>
            </p:nvSpPr>
            <p:spPr bwMode="auto">
              <a:xfrm>
                <a:off x="1119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25" name="Freeform 935"/>
              <p:cNvSpPr>
                <a:spLocks noEditPoints="1"/>
              </p:cNvSpPr>
              <p:nvPr/>
            </p:nvSpPr>
            <p:spPr bwMode="auto">
              <a:xfrm>
                <a:off x="1119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26" name="Freeform 936"/>
              <p:cNvSpPr>
                <a:spLocks noEditPoints="1"/>
              </p:cNvSpPr>
              <p:nvPr/>
            </p:nvSpPr>
            <p:spPr bwMode="auto">
              <a:xfrm>
                <a:off x="1119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27" name="Freeform 937"/>
              <p:cNvSpPr>
                <a:spLocks noEditPoints="1"/>
              </p:cNvSpPr>
              <p:nvPr/>
            </p:nvSpPr>
            <p:spPr bwMode="auto">
              <a:xfrm>
                <a:off x="1119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28" name="Freeform 938"/>
              <p:cNvSpPr>
                <a:spLocks noEditPoints="1"/>
              </p:cNvSpPr>
              <p:nvPr/>
            </p:nvSpPr>
            <p:spPr bwMode="auto">
              <a:xfrm>
                <a:off x="1119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29" name="Freeform 939"/>
              <p:cNvSpPr>
                <a:spLocks noEditPoints="1"/>
              </p:cNvSpPr>
              <p:nvPr/>
            </p:nvSpPr>
            <p:spPr bwMode="auto">
              <a:xfrm>
                <a:off x="1119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30" name="Freeform 940"/>
              <p:cNvSpPr>
                <a:spLocks noEditPoints="1"/>
              </p:cNvSpPr>
              <p:nvPr/>
            </p:nvSpPr>
            <p:spPr bwMode="auto">
              <a:xfrm>
                <a:off x="1119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31" name="Rectangle 941"/>
              <p:cNvSpPr>
                <a:spLocks noChangeArrowheads="1"/>
              </p:cNvSpPr>
              <p:nvPr/>
            </p:nvSpPr>
            <p:spPr bwMode="auto">
              <a:xfrm>
                <a:off x="1190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32" name="Rectangle 942"/>
              <p:cNvSpPr>
                <a:spLocks noChangeArrowheads="1"/>
              </p:cNvSpPr>
              <p:nvPr/>
            </p:nvSpPr>
            <p:spPr bwMode="auto">
              <a:xfrm>
                <a:off x="1190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33" name="Rectangle 943"/>
              <p:cNvSpPr>
                <a:spLocks noChangeArrowheads="1"/>
              </p:cNvSpPr>
              <p:nvPr/>
            </p:nvSpPr>
            <p:spPr bwMode="auto">
              <a:xfrm>
                <a:off x="1190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34" name="Rectangle 944"/>
              <p:cNvSpPr>
                <a:spLocks noChangeArrowheads="1"/>
              </p:cNvSpPr>
              <p:nvPr/>
            </p:nvSpPr>
            <p:spPr bwMode="auto">
              <a:xfrm>
                <a:off x="1190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35" name="Rectangle 945"/>
              <p:cNvSpPr>
                <a:spLocks noChangeArrowheads="1"/>
              </p:cNvSpPr>
              <p:nvPr/>
            </p:nvSpPr>
            <p:spPr bwMode="auto">
              <a:xfrm>
                <a:off x="1190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36" name="Rectangle 946"/>
              <p:cNvSpPr>
                <a:spLocks noChangeArrowheads="1"/>
              </p:cNvSpPr>
              <p:nvPr/>
            </p:nvSpPr>
            <p:spPr bwMode="auto">
              <a:xfrm>
                <a:off x="1190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37" name="Rectangle 947"/>
              <p:cNvSpPr>
                <a:spLocks noChangeArrowheads="1"/>
              </p:cNvSpPr>
              <p:nvPr/>
            </p:nvSpPr>
            <p:spPr bwMode="auto">
              <a:xfrm>
                <a:off x="1190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38" name="Rectangle 948"/>
              <p:cNvSpPr>
                <a:spLocks noChangeArrowheads="1"/>
              </p:cNvSpPr>
              <p:nvPr/>
            </p:nvSpPr>
            <p:spPr bwMode="auto">
              <a:xfrm>
                <a:off x="1190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39" name="Rectangle 949"/>
              <p:cNvSpPr>
                <a:spLocks noChangeArrowheads="1"/>
              </p:cNvSpPr>
              <p:nvPr/>
            </p:nvSpPr>
            <p:spPr bwMode="auto">
              <a:xfrm>
                <a:off x="1190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40" name="Rectangle 950"/>
              <p:cNvSpPr>
                <a:spLocks noChangeArrowheads="1"/>
              </p:cNvSpPr>
              <p:nvPr/>
            </p:nvSpPr>
            <p:spPr bwMode="auto">
              <a:xfrm>
                <a:off x="1190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41" name="Rectangle 951"/>
              <p:cNvSpPr>
                <a:spLocks noChangeArrowheads="1"/>
              </p:cNvSpPr>
              <p:nvPr/>
            </p:nvSpPr>
            <p:spPr bwMode="auto">
              <a:xfrm>
                <a:off x="1280" y="1609"/>
                <a:ext cx="29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42" name="Rectangle 952"/>
              <p:cNvSpPr>
                <a:spLocks noChangeArrowheads="1"/>
              </p:cNvSpPr>
              <p:nvPr/>
            </p:nvSpPr>
            <p:spPr bwMode="auto">
              <a:xfrm>
                <a:off x="1280" y="1609"/>
                <a:ext cx="2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43" name="Rectangle 953"/>
              <p:cNvSpPr>
                <a:spLocks noChangeArrowheads="1"/>
              </p:cNvSpPr>
              <p:nvPr/>
            </p:nvSpPr>
            <p:spPr bwMode="auto">
              <a:xfrm>
                <a:off x="1280" y="1681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44" name="Rectangle 954"/>
              <p:cNvSpPr>
                <a:spLocks noChangeArrowheads="1"/>
              </p:cNvSpPr>
              <p:nvPr/>
            </p:nvSpPr>
            <p:spPr bwMode="auto">
              <a:xfrm>
                <a:off x="1280" y="1681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45" name="Rectangle 955"/>
              <p:cNvSpPr>
                <a:spLocks noChangeArrowheads="1"/>
              </p:cNvSpPr>
              <p:nvPr/>
            </p:nvSpPr>
            <p:spPr bwMode="auto">
              <a:xfrm>
                <a:off x="1280" y="1719"/>
                <a:ext cx="29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46" name="Rectangle 956"/>
              <p:cNvSpPr>
                <a:spLocks noChangeArrowheads="1"/>
              </p:cNvSpPr>
              <p:nvPr/>
            </p:nvSpPr>
            <p:spPr bwMode="auto">
              <a:xfrm>
                <a:off x="1280" y="1719"/>
                <a:ext cx="29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47" name="Rectangle 957"/>
              <p:cNvSpPr>
                <a:spLocks noChangeArrowheads="1"/>
              </p:cNvSpPr>
              <p:nvPr/>
            </p:nvSpPr>
            <p:spPr bwMode="auto">
              <a:xfrm>
                <a:off x="1280" y="1766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48" name="Rectangle 958"/>
              <p:cNvSpPr>
                <a:spLocks noChangeArrowheads="1"/>
              </p:cNvSpPr>
              <p:nvPr/>
            </p:nvSpPr>
            <p:spPr bwMode="auto">
              <a:xfrm>
                <a:off x="1280" y="1766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49" name="Rectangle 959"/>
              <p:cNvSpPr>
                <a:spLocks noChangeArrowheads="1"/>
              </p:cNvSpPr>
              <p:nvPr/>
            </p:nvSpPr>
            <p:spPr bwMode="auto">
              <a:xfrm>
                <a:off x="1280" y="1737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50" name="Rectangle 960"/>
              <p:cNvSpPr>
                <a:spLocks noChangeArrowheads="1"/>
              </p:cNvSpPr>
              <p:nvPr/>
            </p:nvSpPr>
            <p:spPr bwMode="auto">
              <a:xfrm>
                <a:off x="1280" y="1737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51" name="Freeform 961"/>
              <p:cNvSpPr>
                <a:spLocks noEditPoints="1"/>
              </p:cNvSpPr>
              <p:nvPr/>
            </p:nvSpPr>
            <p:spPr bwMode="auto">
              <a:xfrm>
                <a:off x="1403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52" name="Freeform 962"/>
              <p:cNvSpPr>
                <a:spLocks noEditPoints="1"/>
              </p:cNvSpPr>
              <p:nvPr/>
            </p:nvSpPr>
            <p:spPr bwMode="auto">
              <a:xfrm>
                <a:off x="1403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53" name="Freeform 963"/>
              <p:cNvSpPr>
                <a:spLocks noEditPoints="1"/>
              </p:cNvSpPr>
              <p:nvPr/>
            </p:nvSpPr>
            <p:spPr bwMode="auto">
              <a:xfrm>
                <a:off x="1403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54" name="Freeform 964"/>
              <p:cNvSpPr>
                <a:spLocks noEditPoints="1"/>
              </p:cNvSpPr>
              <p:nvPr/>
            </p:nvSpPr>
            <p:spPr bwMode="auto">
              <a:xfrm>
                <a:off x="1403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55" name="Freeform 965"/>
              <p:cNvSpPr>
                <a:spLocks noEditPoints="1"/>
              </p:cNvSpPr>
              <p:nvPr/>
            </p:nvSpPr>
            <p:spPr bwMode="auto">
              <a:xfrm>
                <a:off x="1403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56" name="Freeform 966"/>
              <p:cNvSpPr>
                <a:spLocks noEditPoints="1"/>
              </p:cNvSpPr>
              <p:nvPr/>
            </p:nvSpPr>
            <p:spPr bwMode="auto">
              <a:xfrm>
                <a:off x="1403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57" name="Freeform 967"/>
              <p:cNvSpPr>
                <a:spLocks noEditPoints="1"/>
              </p:cNvSpPr>
              <p:nvPr/>
            </p:nvSpPr>
            <p:spPr bwMode="auto">
              <a:xfrm>
                <a:off x="1403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58" name="Freeform 968"/>
              <p:cNvSpPr>
                <a:spLocks noEditPoints="1"/>
              </p:cNvSpPr>
              <p:nvPr/>
            </p:nvSpPr>
            <p:spPr bwMode="auto">
              <a:xfrm>
                <a:off x="1403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59" name="Rectangle 969"/>
              <p:cNvSpPr>
                <a:spLocks noChangeArrowheads="1"/>
              </p:cNvSpPr>
              <p:nvPr/>
            </p:nvSpPr>
            <p:spPr bwMode="auto">
              <a:xfrm>
                <a:off x="1474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60" name="Rectangle 970"/>
              <p:cNvSpPr>
                <a:spLocks noChangeArrowheads="1"/>
              </p:cNvSpPr>
              <p:nvPr/>
            </p:nvSpPr>
            <p:spPr bwMode="auto">
              <a:xfrm>
                <a:off x="1474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61" name="Rectangle 971"/>
              <p:cNvSpPr>
                <a:spLocks noChangeArrowheads="1"/>
              </p:cNvSpPr>
              <p:nvPr/>
            </p:nvSpPr>
            <p:spPr bwMode="auto">
              <a:xfrm>
                <a:off x="1474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62" name="Rectangle 972"/>
              <p:cNvSpPr>
                <a:spLocks noChangeArrowheads="1"/>
              </p:cNvSpPr>
              <p:nvPr/>
            </p:nvSpPr>
            <p:spPr bwMode="auto">
              <a:xfrm>
                <a:off x="1474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63" name="Rectangle 973"/>
              <p:cNvSpPr>
                <a:spLocks noChangeArrowheads="1"/>
              </p:cNvSpPr>
              <p:nvPr/>
            </p:nvSpPr>
            <p:spPr bwMode="auto">
              <a:xfrm>
                <a:off x="1474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64" name="Rectangle 974"/>
              <p:cNvSpPr>
                <a:spLocks noChangeArrowheads="1"/>
              </p:cNvSpPr>
              <p:nvPr/>
            </p:nvSpPr>
            <p:spPr bwMode="auto">
              <a:xfrm>
                <a:off x="1474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65" name="Rectangle 975"/>
              <p:cNvSpPr>
                <a:spLocks noChangeArrowheads="1"/>
              </p:cNvSpPr>
              <p:nvPr/>
            </p:nvSpPr>
            <p:spPr bwMode="auto">
              <a:xfrm>
                <a:off x="1474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66" name="Rectangle 976"/>
              <p:cNvSpPr>
                <a:spLocks noChangeArrowheads="1"/>
              </p:cNvSpPr>
              <p:nvPr/>
            </p:nvSpPr>
            <p:spPr bwMode="auto">
              <a:xfrm>
                <a:off x="1474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67" name="Rectangle 977"/>
              <p:cNvSpPr>
                <a:spLocks noChangeArrowheads="1"/>
              </p:cNvSpPr>
              <p:nvPr/>
            </p:nvSpPr>
            <p:spPr bwMode="auto">
              <a:xfrm>
                <a:off x="1474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68" name="Rectangle 978"/>
              <p:cNvSpPr>
                <a:spLocks noChangeArrowheads="1"/>
              </p:cNvSpPr>
              <p:nvPr/>
            </p:nvSpPr>
            <p:spPr bwMode="auto">
              <a:xfrm>
                <a:off x="1474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69" name="Rectangle 979"/>
              <p:cNvSpPr>
                <a:spLocks noChangeArrowheads="1"/>
              </p:cNvSpPr>
              <p:nvPr/>
            </p:nvSpPr>
            <p:spPr bwMode="auto">
              <a:xfrm>
                <a:off x="1564" y="1609"/>
                <a:ext cx="29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70" name="Rectangle 980"/>
              <p:cNvSpPr>
                <a:spLocks noChangeArrowheads="1"/>
              </p:cNvSpPr>
              <p:nvPr/>
            </p:nvSpPr>
            <p:spPr bwMode="auto">
              <a:xfrm>
                <a:off x="1564" y="1609"/>
                <a:ext cx="2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71" name="Rectangle 981"/>
              <p:cNvSpPr>
                <a:spLocks noChangeArrowheads="1"/>
              </p:cNvSpPr>
              <p:nvPr/>
            </p:nvSpPr>
            <p:spPr bwMode="auto">
              <a:xfrm>
                <a:off x="1564" y="1681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72" name="Rectangle 982"/>
              <p:cNvSpPr>
                <a:spLocks noChangeArrowheads="1"/>
              </p:cNvSpPr>
              <p:nvPr/>
            </p:nvSpPr>
            <p:spPr bwMode="auto">
              <a:xfrm>
                <a:off x="1564" y="1681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73" name="Rectangle 983"/>
              <p:cNvSpPr>
                <a:spLocks noChangeArrowheads="1"/>
              </p:cNvSpPr>
              <p:nvPr/>
            </p:nvSpPr>
            <p:spPr bwMode="auto">
              <a:xfrm>
                <a:off x="1564" y="1719"/>
                <a:ext cx="29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74" name="Rectangle 984"/>
              <p:cNvSpPr>
                <a:spLocks noChangeArrowheads="1"/>
              </p:cNvSpPr>
              <p:nvPr/>
            </p:nvSpPr>
            <p:spPr bwMode="auto">
              <a:xfrm>
                <a:off x="1564" y="1719"/>
                <a:ext cx="29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75" name="Rectangle 985"/>
              <p:cNvSpPr>
                <a:spLocks noChangeArrowheads="1"/>
              </p:cNvSpPr>
              <p:nvPr/>
            </p:nvSpPr>
            <p:spPr bwMode="auto">
              <a:xfrm>
                <a:off x="1564" y="1766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76" name="Rectangle 986"/>
              <p:cNvSpPr>
                <a:spLocks noChangeArrowheads="1"/>
              </p:cNvSpPr>
              <p:nvPr/>
            </p:nvSpPr>
            <p:spPr bwMode="auto">
              <a:xfrm>
                <a:off x="1564" y="1766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77" name="Rectangle 987"/>
              <p:cNvSpPr>
                <a:spLocks noChangeArrowheads="1"/>
              </p:cNvSpPr>
              <p:nvPr/>
            </p:nvSpPr>
            <p:spPr bwMode="auto">
              <a:xfrm>
                <a:off x="1564" y="1737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78" name="Rectangle 988"/>
              <p:cNvSpPr>
                <a:spLocks noChangeArrowheads="1"/>
              </p:cNvSpPr>
              <p:nvPr/>
            </p:nvSpPr>
            <p:spPr bwMode="auto">
              <a:xfrm>
                <a:off x="1564" y="1737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79" name="Freeform 989"/>
              <p:cNvSpPr>
                <a:spLocks noEditPoints="1"/>
              </p:cNvSpPr>
              <p:nvPr/>
            </p:nvSpPr>
            <p:spPr bwMode="auto">
              <a:xfrm>
                <a:off x="1687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80" name="Freeform 990"/>
              <p:cNvSpPr>
                <a:spLocks noEditPoints="1"/>
              </p:cNvSpPr>
              <p:nvPr/>
            </p:nvSpPr>
            <p:spPr bwMode="auto">
              <a:xfrm>
                <a:off x="1687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81" name="Freeform 991"/>
              <p:cNvSpPr>
                <a:spLocks noEditPoints="1"/>
              </p:cNvSpPr>
              <p:nvPr/>
            </p:nvSpPr>
            <p:spPr bwMode="auto">
              <a:xfrm>
                <a:off x="1687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82" name="Freeform 992"/>
              <p:cNvSpPr>
                <a:spLocks noEditPoints="1"/>
              </p:cNvSpPr>
              <p:nvPr/>
            </p:nvSpPr>
            <p:spPr bwMode="auto">
              <a:xfrm>
                <a:off x="1687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83" name="Freeform 993"/>
              <p:cNvSpPr>
                <a:spLocks noEditPoints="1"/>
              </p:cNvSpPr>
              <p:nvPr/>
            </p:nvSpPr>
            <p:spPr bwMode="auto">
              <a:xfrm>
                <a:off x="1687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84" name="Freeform 994"/>
              <p:cNvSpPr>
                <a:spLocks noEditPoints="1"/>
              </p:cNvSpPr>
              <p:nvPr/>
            </p:nvSpPr>
            <p:spPr bwMode="auto">
              <a:xfrm>
                <a:off x="1687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85" name="Freeform 995"/>
              <p:cNvSpPr>
                <a:spLocks noEditPoints="1"/>
              </p:cNvSpPr>
              <p:nvPr/>
            </p:nvSpPr>
            <p:spPr bwMode="auto">
              <a:xfrm>
                <a:off x="1687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86" name="Freeform 996"/>
              <p:cNvSpPr>
                <a:spLocks noEditPoints="1"/>
              </p:cNvSpPr>
              <p:nvPr/>
            </p:nvSpPr>
            <p:spPr bwMode="auto">
              <a:xfrm>
                <a:off x="1687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87" name="Rectangle 997"/>
              <p:cNvSpPr>
                <a:spLocks noChangeArrowheads="1"/>
              </p:cNvSpPr>
              <p:nvPr/>
            </p:nvSpPr>
            <p:spPr bwMode="auto">
              <a:xfrm>
                <a:off x="1758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88" name="Rectangle 998"/>
              <p:cNvSpPr>
                <a:spLocks noChangeArrowheads="1"/>
              </p:cNvSpPr>
              <p:nvPr/>
            </p:nvSpPr>
            <p:spPr bwMode="auto">
              <a:xfrm>
                <a:off x="1758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89" name="Rectangle 999"/>
              <p:cNvSpPr>
                <a:spLocks noChangeArrowheads="1"/>
              </p:cNvSpPr>
              <p:nvPr/>
            </p:nvSpPr>
            <p:spPr bwMode="auto">
              <a:xfrm>
                <a:off x="1758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90" name="Rectangle 1000"/>
              <p:cNvSpPr>
                <a:spLocks noChangeArrowheads="1"/>
              </p:cNvSpPr>
              <p:nvPr/>
            </p:nvSpPr>
            <p:spPr bwMode="auto">
              <a:xfrm>
                <a:off x="1758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91" name="Rectangle 1001"/>
              <p:cNvSpPr>
                <a:spLocks noChangeArrowheads="1"/>
              </p:cNvSpPr>
              <p:nvPr/>
            </p:nvSpPr>
            <p:spPr bwMode="auto">
              <a:xfrm>
                <a:off x="1758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92" name="Rectangle 1002"/>
              <p:cNvSpPr>
                <a:spLocks noChangeArrowheads="1"/>
              </p:cNvSpPr>
              <p:nvPr/>
            </p:nvSpPr>
            <p:spPr bwMode="auto">
              <a:xfrm>
                <a:off x="1758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93" name="Rectangle 1003"/>
              <p:cNvSpPr>
                <a:spLocks noChangeArrowheads="1"/>
              </p:cNvSpPr>
              <p:nvPr/>
            </p:nvSpPr>
            <p:spPr bwMode="auto">
              <a:xfrm>
                <a:off x="1758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94" name="Rectangle 1004"/>
              <p:cNvSpPr>
                <a:spLocks noChangeArrowheads="1"/>
              </p:cNvSpPr>
              <p:nvPr/>
            </p:nvSpPr>
            <p:spPr bwMode="auto">
              <a:xfrm>
                <a:off x="1758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95" name="Rectangle 1005"/>
              <p:cNvSpPr>
                <a:spLocks noChangeArrowheads="1"/>
              </p:cNvSpPr>
              <p:nvPr/>
            </p:nvSpPr>
            <p:spPr bwMode="auto">
              <a:xfrm>
                <a:off x="1758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96" name="Rectangle 1006"/>
              <p:cNvSpPr>
                <a:spLocks noChangeArrowheads="1"/>
              </p:cNvSpPr>
              <p:nvPr/>
            </p:nvSpPr>
            <p:spPr bwMode="auto">
              <a:xfrm>
                <a:off x="1758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97" name="Rectangle 1007"/>
              <p:cNvSpPr>
                <a:spLocks noChangeArrowheads="1"/>
              </p:cNvSpPr>
              <p:nvPr/>
            </p:nvSpPr>
            <p:spPr bwMode="auto">
              <a:xfrm>
                <a:off x="1848" y="1609"/>
                <a:ext cx="29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98" name="Rectangle 1008"/>
              <p:cNvSpPr>
                <a:spLocks noChangeArrowheads="1"/>
              </p:cNvSpPr>
              <p:nvPr/>
            </p:nvSpPr>
            <p:spPr bwMode="auto">
              <a:xfrm>
                <a:off x="1848" y="1609"/>
                <a:ext cx="2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</p:grpSp>
        <p:grpSp>
          <p:nvGrpSpPr>
            <p:cNvPr id="9" name="Group 1210"/>
            <p:cNvGrpSpPr>
              <a:grpSpLocks/>
            </p:cNvGrpSpPr>
            <p:nvPr/>
          </p:nvGrpSpPr>
          <p:grpSpPr bwMode="auto">
            <a:xfrm>
              <a:off x="2933700" y="2554288"/>
              <a:ext cx="3351213" cy="452438"/>
              <a:chOff x="1848" y="1609"/>
              <a:chExt cx="2111" cy="285"/>
            </a:xfrm>
          </p:grpSpPr>
          <p:sp>
            <p:nvSpPr>
              <p:cNvPr id="1299" name="Rectangle 1010"/>
              <p:cNvSpPr>
                <a:spLocks noChangeArrowheads="1"/>
              </p:cNvSpPr>
              <p:nvPr/>
            </p:nvSpPr>
            <p:spPr bwMode="auto">
              <a:xfrm>
                <a:off x="1848" y="1681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00" name="Rectangle 1011"/>
              <p:cNvSpPr>
                <a:spLocks noChangeArrowheads="1"/>
              </p:cNvSpPr>
              <p:nvPr/>
            </p:nvSpPr>
            <p:spPr bwMode="auto">
              <a:xfrm>
                <a:off x="1848" y="1681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01" name="Rectangle 1012"/>
              <p:cNvSpPr>
                <a:spLocks noChangeArrowheads="1"/>
              </p:cNvSpPr>
              <p:nvPr/>
            </p:nvSpPr>
            <p:spPr bwMode="auto">
              <a:xfrm>
                <a:off x="1848" y="1719"/>
                <a:ext cx="29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02" name="Rectangle 1013"/>
              <p:cNvSpPr>
                <a:spLocks noChangeArrowheads="1"/>
              </p:cNvSpPr>
              <p:nvPr/>
            </p:nvSpPr>
            <p:spPr bwMode="auto">
              <a:xfrm>
                <a:off x="1848" y="1719"/>
                <a:ext cx="29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03" name="Rectangle 1014"/>
              <p:cNvSpPr>
                <a:spLocks noChangeArrowheads="1"/>
              </p:cNvSpPr>
              <p:nvPr/>
            </p:nvSpPr>
            <p:spPr bwMode="auto">
              <a:xfrm>
                <a:off x="1848" y="1766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04" name="Rectangle 1015"/>
              <p:cNvSpPr>
                <a:spLocks noChangeArrowheads="1"/>
              </p:cNvSpPr>
              <p:nvPr/>
            </p:nvSpPr>
            <p:spPr bwMode="auto">
              <a:xfrm>
                <a:off x="1848" y="1766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05" name="Rectangle 1016"/>
              <p:cNvSpPr>
                <a:spLocks noChangeArrowheads="1"/>
              </p:cNvSpPr>
              <p:nvPr/>
            </p:nvSpPr>
            <p:spPr bwMode="auto">
              <a:xfrm>
                <a:off x="1848" y="1737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06" name="Rectangle 1017"/>
              <p:cNvSpPr>
                <a:spLocks noChangeArrowheads="1"/>
              </p:cNvSpPr>
              <p:nvPr/>
            </p:nvSpPr>
            <p:spPr bwMode="auto">
              <a:xfrm>
                <a:off x="1848" y="1737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07" name="Freeform 1018"/>
              <p:cNvSpPr>
                <a:spLocks noEditPoints="1"/>
              </p:cNvSpPr>
              <p:nvPr/>
            </p:nvSpPr>
            <p:spPr bwMode="auto">
              <a:xfrm>
                <a:off x="1971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08" name="Freeform 1019"/>
              <p:cNvSpPr>
                <a:spLocks noEditPoints="1"/>
              </p:cNvSpPr>
              <p:nvPr/>
            </p:nvSpPr>
            <p:spPr bwMode="auto">
              <a:xfrm>
                <a:off x="1971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09" name="Freeform 1020"/>
              <p:cNvSpPr>
                <a:spLocks noEditPoints="1"/>
              </p:cNvSpPr>
              <p:nvPr/>
            </p:nvSpPr>
            <p:spPr bwMode="auto">
              <a:xfrm>
                <a:off x="1971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10" name="Freeform 1021"/>
              <p:cNvSpPr>
                <a:spLocks noEditPoints="1"/>
              </p:cNvSpPr>
              <p:nvPr/>
            </p:nvSpPr>
            <p:spPr bwMode="auto">
              <a:xfrm>
                <a:off x="1971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11" name="Freeform 1022"/>
              <p:cNvSpPr>
                <a:spLocks noEditPoints="1"/>
              </p:cNvSpPr>
              <p:nvPr/>
            </p:nvSpPr>
            <p:spPr bwMode="auto">
              <a:xfrm>
                <a:off x="1971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12" name="Freeform 1023"/>
              <p:cNvSpPr>
                <a:spLocks noEditPoints="1"/>
              </p:cNvSpPr>
              <p:nvPr/>
            </p:nvSpPr>
            <p:spPr bwMode="auto">
              <a:xfrm>
                <a:off x="1971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13" name="Freeform 1024"/>
              <p:cNvSpPr>
                <a:spLocks noEditPoints="1"/>
              </p:cNvSpPr>
              <p:nvPr/>
            </p:nvSpPr>
            <p:spPr bwMode="auto">
              <a:xfrm>
                <a:off x="1971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14" name="Freeform 1025"/>
              <p:cNvSpPr>
                <a:spLocks noEditPoints="1"/>
              </p:cNvSpPr>
              <p:nvPr/>
            </p:nvSpPr>
            <p:spPr bwMode="auto">
              <a:xfrm>
                <a:off x="1971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15" name="Rectangle 1026"/>
              <p:cNvSpPr>
                <a:spLocks noChangeArrowheads="1"/>
              </p:cNvSpPr>
              <p:nvPr/>
            </p:nvSpPr>
            <p:spPr bwMode="auto">
              <a:xfrm>
                <a:off x="2042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16" name="Rectangle 1027"/>
              <p:cNvSpPr>
                <a:spLocks noChangeArrowheads="1"/>
              </p:cNvSpPr>
              <p:nvPr/>
            </p:nvSpPr>
            <p:spPr bwMode="auto">
              <a:xfrm>
                <a:off x="2042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17" name="Rectangle 1028"/>
              <p:cNvSpPr>
                <a:spLocks noChangeArrowheads="1"/>
              </p:cNvSpPr>
              <p:nvPr/>
            </p:nvSpPr>
            <p:spPr bwMode="auto">
              <a:xfrm>
                <a:off x="2042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18" name="Rectangle 1029"/>
              <p:cNvSpPr>
                <a:spLocks noChangeArrowheads="1"/>
              </p:cNvSpPr>
              <p:nvPr/>
            </p:nvSpPr>
            <p:spPr bwMode="auto">
              <a:xfrm>
                <a:off x="2042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19" name="Rectangle 1030"/>
              <p:cNvSpPr>
                <a:spLocks noChangeArrowheads="1"/>
              </p:cNvSpPr>
              <p:nvPr/>
            </p:nvSpPr>
            <p:spPr bwMode="auto">
              <a:xfrm>
                <a:off x="2042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20" name="Rectangle 1031"/>
              <p:cNvSpPr>
                <a:spLocks noChangeArrowheads="1"/>
              </p:cNvSpPr>
              <p:nvPr/>
            </p:nvSpPr>
            <p:spPr bwMode="auto">
              <a:xfrm>
                <a:off x="2042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21" name="Rectangle 1032"/>
              <p:cNvSpPr>
                <a:spLocks noChangeArrowheads="1"/>
              </p:cNvSpPr>
              <p:nvPr/>
            </p:nvSpPr>
            <p:spPr bwMode="auto">
              <a:xfrm>
                <a:off x="2042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22" name="Rectangle 1033"/>
              <p:cNvSpPr>
                <a:spLocks noChangeArrowheads="1"/>
              </p:cNvSpPr>
              <p:nvPr/>
            </p:nvSpPr>
            <p:spPr bwMode="auto">
              <a:xfrm>
                <a:off x="2042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23" name="Rectangle 1034"/>
              <p:cNvSpPr>
                <a:spLocks noChangeArrowheads="1"/>
              </p:cNvSpPr>
              <p:nvPr/>
            </p:nvSpPr>
            <p:spPr bwMode="auto">
              <a:xfrm>
                <a:off x="2042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24" name="Rectangle 1035"/>
              <p:cNvSpPr>
                <a:spLocks noChangeArrowheads="1"/>
              </p:cNvSpPr>
              <p:nvPr/>
            </p:nvSpPr>
            <p:spPr bwMode="auto">
              <a:xfrm>
                <a:off x="2042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25" name="Rectangle 1036"/>
              <p:cNvSpPr>
                <a:spLocks noChangeArrowheads="1"/>
              </p:cNvSpPr>
              <p:nvPr/>
            </p:nvSpPr>
            <p:spPr bwMode="auto">
              <a:xfrm>
                <a:off x="2132" y="1609"/>
                <a:ext cx="29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26" name="Rectangle 1037"/>
              <p:cNvSpPr>
                <a:spLocks noChangeArrowheads="1"/>
              </p:cNvSpPr>
              <p:nvPr/>
            </p:nvSpPr>
            <p:spPr bwMode="auto">
              <a:xfrm>
                <a:off x="2132" y="1609"/>
                <a:ext cx="2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27" name="Rectangle 1038"/>
              <p:cNvSpPr>
                <a:spLocks noChangeArrowheads="1"/>
              </p:cNvSpPr>
              <p:nvPr/>
            </p:nvSpPr>
            <p:spPr bwMode="auto">
              <a:xfrm>
                <a:off x="2132" y="1681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28" name="Rectangle 1039"/>
              <p:cNvSpPr>
                <a:spLocks noChangeArrowheads="1"/>
              </p:cNvSpPr>
              <p:nvPr/>
            </p:nvSpPr>
            <p:spPr bwMode="auto">
              <a:xfrm>
                <a:off x="2132" y="1681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29" name="Rectangle 1040"/>
              <p:cNvSpPr>
                <a:spLocks noChangeArrowheads="1"/>
              </p:cNvSpPr>
              <p:nvPr/>
            </p:nvSpPr>
            <p:spPr bwMode="auto">
              <a:xfrm>
                <a:off x="2132" y="1719"/>
                <a:ext cx="29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30" name="Rectangle 1041"/>
              <p:cNvSpPr>
                <a:spLocks noChangeArrowheads="1"/>
              </p:cNvSpPr>
              <p:nvPr/>
            </p:nvSpPr>
            <p:spPr bwMode="auto">
              <a:xfrm>
                <a:off x="2132" y="1719"/>
                <a:ext cx="29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31" name="Rectangle 1042"/>
              <p:cNvSpPr>
                <a:spLocks noChangeArrowheads="1"/>
              </p:cNvSpPr>
              <p:nvPr/>
            </p:nvSpPr>
            <p:spPr bwMode="auto">
              <a:xfrm>
                <a:off x="2132" y="1766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32" name="Rectangle 1043"/>
              <p:cNvSpPr>
                <a:spLocks noChangeArrowheads="1"/>
              </p:cNvSpPr>
              <p:nvPr/>
            </p:nvSpPr>
            <p:spPr bwMode="auto">
              <a:xfrm>
                <a:off x="2132" y="1766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33" name="Rectangle 1044"/>
              <p:cNvSpPr>
                <a:spLocks noChangeArrowheads="1"/>
              </p:cNvSpPr>
              <p:nvPr/>
            </p:nvSpPr>
            <p:spPr bwMode="auto">
              <a:xfrm>
                <a:off x="2132" y="1737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34" name="Rectangle 1045"/>
              <p:cNvSpPr>
                <a:spLocks noChangeArrowheads="1"/>
              </p:cNvSpPr>
              <p:nvPr/>
            </p:nvSpPr>
            <p:spPr bwMode="auto">
              <a:xfrm>
                <a:off x="2132" y="1737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35" name="Freeform 1046"/>
              <p:cNvSpPr>
                <a:spLocks noEditPoints="1"/>
              </p:cNvSpPr>
              <p:nvPr/>
            </p:nvSpPr>
            <p:spPr bwMode="auto">
              <a:xfrm>
                <a:off x="2255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36" name="Freeform 1047"/>
              <p:cNvSpPr>
                <a:spLocks noEditPoints="1"/>
              </p:cNvSpPr>
              <p:nvPr/>
            </p:nvSpPr>
            <p:spPr bwMode="auto">
              <a:xfrm>
                <a:off x="2255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90 w 284"/>
                  <a:gd name="T11" fmla="*/ 157 h 285"/>
                  <a:gd name="T12" fmla="*/ 190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90 w 284"/>
                  <a:gd name="T39" fmla="*/ 0 h 285"/>
                  <a:gd name="T40" fmla="*/ 190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90" y="157"/>
                    </a:lnTo>
                    <a:lnTo>
                      <a:pt x="190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37" name="Freeform 1048"/>
              <p:cNvSpPr>
                <a:spLocks noEditPoints="1"/>
              </p:cNvSpPr>
              <p:nvPr/>
            </p:nvSpPr>
            <p:spPr bwMode="auto">
              <a:xfrm>
                <a:off x="2255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38" name="Freeform 1049"/>
              <p:cNvSpPr>
                <a:spLocks noEditPoints="1"/>
              </p:cNvSpPr>
              <p:nvPr/>
            </p:nvSpPr>
            <p:spPr bwMode="auto">
              <a:xfrm>
                <a:off x="2255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39" name="Freeform 1050"/>
              <p:cNvSpPr>
                <a:spLocks noEditPoints="1"/>
              </p:cNvSpPr>
              <p:nvPr/>
            </p:nvSpPr>
            <p:spPr bwMode="auto">
              <a:xfrm>
                <a:off x="2255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40" name="Freeform 1051"/>
              <p:cNvSpPr>
                <a:spLocks noEditPoints="1"/>
              </p:cNvSpPr>
              <p:nvPr/>
            </p:nvSpPr>
            <p:spPr bwMode="auto">
              <a:xfrm>
                <a:off x="2255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41" name="Freeform 1052"/>
              <p:cNvSpPr>
                <a:spLocks noEditPoints="1"/>
              </p:cNvSpPr>
              <p:nvPr/>
            </p:nvSpPr>
            <p:spPr bwMode="auto">
              <a:xfrm>
                <a:off x="2255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42" name="Freeform 1053"/>
              <p:cNvSpPr>
                <a:spLocks noEditPoints="1"/>
              </p:cNvSpPr>
              <p:nvPr/>
            </p:nvSpPr>
            <p:spPr bwMode="auto">
              <a:xfrm>
                <a:off x="2255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43" name="Rectangle 1054"/>
              <p:cNvSpPr>
                <a:spLocks noChangeArrowheads="1"/>
              </p:cNvSpPr>
              <p:nvPr/>
            </p:nvSpPr>
            <p:spPr bwMode="auto">
              <a:xfrm>
                <a:off x="2326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44" name="Rectangle 1055"/>
              <p:cNvSpPr>
                <a:spLocks noChangeArrowheads="1"/>
              </p:cNvSpPr>
              <p:nvPr/>
            </p:nvSpPr>
            <p:spPr bwMode="auto">
              <a:xfrm>
                <a:off x="2326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45" name="Rectangle 1056"/>
              <p:cNvSpPr>
                <a:spLocks noChangeArrowheads="1"/>
              </p:cNvSpPr>
              <p:nvPr/>
            </p:nvSpPr>
            <p:spPr bwMode="auto">
              <a:xfrm>
                <a:off x="2326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46" name="Rectangle 1057"/>
              <p:cNvSpPr>
                <a:spLocks noChangeArrowheads="1"/>
              </p:cNvSpPr>
              <p:nvPr/>
            </p:nvSpPr>
            <p:spPr bwMode="auto">
              <a:xfrm>
                <a:off x="2326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47" name="Rectangle 1058"/>
              <p:cNvSpPr>
                <a:spLocks noChangeArrowheads="1"/>
              </p:cNvSpPr>
              <p:nvPr/>
            </p:nvSpPr>
            <p:spPr bwMode="auto">
              <a:xfrm>
                <a:off x="2326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48" name="Rectangle 1059"/>
              <p:cNvSpPr>
                <a:spLocks noChangeArrowheads="1"/>
              </p:cNvSpPr>
              <p:nvPr/>
            </p:nvSpPr>
            <p:spPr bwMode="auto">
              <a:xfrm>
                <a:off x="2326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49" name="Rectangle 1060"/>
              <p:cNvSpPr>
                <a:spLocks noChangeArrowheads="1"/>
              </p:cNvSpPr>
              <p:nvPr/>
            </p:nvSpPr>
            <p:spPr bwMode="auto">
              <a:xfrm>
                <a:off x="2326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50" name="Rectangle 1061"/>
              <p:cNvSpPr>
                <a:spLocks noChangeArrowheads="1"/>
              </p:cNvSpPr>
              <p:nvPr/>
            </p:nvSpPr>
            <p:spPr bwMode="auto">
              <a:xfrm>
                <a:off x="2326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51" name="Rectangle 1062"/>
              <p:cNvSpPr>
                <a:spLocks noChangeArrowheads="1"/>
              </p:cNvSpPr>
              <p:nvPr/>
            </p:nvSpPr>
            <p:spPr bwMode="auto">
              <a:xfrm>
                <a:off x="2326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52" name="Rectangle 1063"/>
              <p:cNvSpPr>
                <a:spLocks noChangeArrowheads="1"/>
              </p:cNvSpPr>
              <p:nvPr/>
            </p:nvSpPr>
            <p:spPr bwMode="auto">
              <a:xfrm>
                <a:off x="2326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53" name="Rectangle 1064"/>
              <p:cNvSpPr>
                <a:spLocks noChangeArrowheads="1"/>
              </p:cNvSpPr>
              <p:nvPr/>
            </p:nvSpPr>
            <p:spPr bwMode="auto">
              <a:xfrm>
                <a:off x="2416" y="1609"/>
                <a:ext cx="29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54" name="Rectangle 1065"/>
              <p:cNvSpPr>
                <a:spLocks noChangeArrowheads="1"/>
              </p:cNvSpPr>
              <p:nvPr/>
            </p:nvSpPr>
            <p:spPr bwMode="auto">
              <a:xfrm>
                <a:off x="2416" y="1609"/>
                <a:ext cx="2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55" name="Rectangle 1066"/>
              <p:cNvSpPr>
                <a:spLocks noChangeArrowheads="1"/>
              </p:cNvSpPr>
              <p:nvPr/>
            </p:nvSpPr>
            <p:spPr bwMode="auto">
              <a:xfrm>
                <a:off x="2416" y="1681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56" name="Rectangle 1067"/>
              <p:cNvSpPr>
                <a:spLocks noChangeArrowheads="1"/>
              </p:cNvSpPr>
              <p:nvPr/>
            </p:nvSpPr>
            <p:spPr bwMode="auto">
              <a:xfrm>
                <a:off x="2416" y="1681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57" name="Rectangle 1068"/>
              <p:cNvSpPr>
                <a:spLocks noChangeArrowheads="1"/>
              </p:cNvSpPr>
              <p:nvPr/>
            </p:nvSpPr>
            <p:spPr bwMode="auto">
              <a:xfrm>
                <a:off x="2416" y="1719"/>
                <a:ext cx="29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58" name="Rectangle 1069"/>
              <p:cNvSpPr>
                <a:spLocks noChangeArrowheads="1"/>
              </p:cNvSpPr>
              <p:nvPr/>
            </p:nvSpPr>
            <p:spPr bwMode="auto">
              <a:xfrm>
                <a:off x="2416" y="1719"/>
                <a:ext cx="29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59" name="Rectangle 1070"/>
              <p:cNvSpPr>
                <a:spLocks noChangeArrowheads="1"/>
              </p:cNvSpPr>
              <p:nvPr/>
            </p:nvSpPr>
            <p:spPr bwMode="auto">
              <a:xfrm>
                <a:off x="2416" y="1766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60" name="Rectangle 1071"/>
              <p:cNvSpPr>
                <a:spLocks noChangeArrowheads="1"/>
              </p:cNvSpPr>
              <p:nvPr/>
            </p:nvSpPr>
            <p:spPr bwMode="auto">
              <a:xfrm>
                <a:off x="2416" y="1766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61" name="Rectangle 1072"/>
              <p:cNvSpPr>
                <a:spLocks noChangeArrowheads="1"/>
              </p:cNvSpPr>
              <p:nvPr/>
            </p:nvSpPr>
            <p:spPr bwMode="auto">
              <a:xfrm>
                <a:off x="2416" y="1737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62" name="Rectangle 1073"/>
              <p:cNvSpPr>
                <a:spLocks noChangeArrowheads="1"/>
              </p:cNvSpPr>
              <p:nvPr/>
            </p:nvSpPr>
            <p:spPr bwMode="auto">
              <a:xfrm>
                <a:off x="2416" y="1737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63" name="Freeform 1074"/>
              <p:cNvSpPr>
                <a:spLocks noEditPoints="1"/>
              </p:cNvSpPr>
              <p:nvPr/>
            </p:nvSpPr>
            <p:spPr bwMode="auto">
              <a:xfrm>
                <a:off x="2539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64" name="Freeform 1075"/>
              <p:cNvSpPr>
                <a:spLocks noEditPoints="1"/>
              </p:cNvSpPr>
              <p:nvPr/>
            </p:nvSpPr>
            <p:spPr bwMode="auto">
              <a:xfrm>
                <a:off x="2539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65" name="Freeform 1076"/>
              <p:cNvSpPr>
                <a:spLocks noEditPoints="1"/>
              </p:cNvSpPr>
              <p:nvPr/>
            </p:nvSpPr>
            <p:spPr bwMode="auto">
              <a:xfrm>
                <a:off x="2539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66" name="Freeform 1077"/>
              <p:cNvSpPr>
                <a:spLocks noEditPoints="1"/>
              </p:cNvSpPr>
              <p:nvPr/>
            </p:nvSpPr>
            <p:spPr bwMode="auto">
              <a:xfrm>
                <a:off x="2539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67" name="Freeform 1078"/>
              <p:cNvSpPr>
                <a:spLocks noEditPoints="1"/>
              </p:cNvSpPr>
              <p:nvPr/>
            </p:nvSpPr>
            <p:spPr bwMode="auto">
              <a:xfrm>
                <a:off x="2539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68" name="Freeform 1079"/>
              <p:cNvSpPr>
                <a:spLocks noEditPoints="1"/>
              </p:cNvSpPr>
              <p:nvPr/>
            </p:nvSpPr>
            <p:spPr bwMode="auto">
              <a:xfrm>
                <a:off x="2539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69" name="Freeform 1080"/>
              <p:cNvSpPr>
                <a:spLocks noEditPoints="1"/>
              </p:cNvSpPr>
              <p:nvPr/>
            </p:nvSpPr>
            <p:spPr bwMode="auto">
              <a:xfrm>
                <a:off x="2539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70" name="Freeform 1081"/>
              <p:cNvSpPr>
                <a:spLocks noEditPoints="1"/>
              </p:cNvSpPr>
              <p:nvPr/>
            </p:nvSpPr>
            <p:spPr bwMode="auto">
              <a:xfrm>
                <a:off x="2539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71" name="Rectangle 1082"/>
              <p:cNvSpPr>
                <a:spLocks noChangeArrowheads="1"/>
              </p:cNvSpPr>
              <p:nvPr/>
            </p:nvSpPr>
            <p:spPr bwMode="auto">
              <a:xfrm>
                <a:off x="2610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72" name="Rectangle 1083"/>
              <p:cNvSpPr>
                <a:spLocks noChangeArrowheads="1"/>
              </p:cNvSpPr>
              <p:nvPr/>
            </p:nvSpPr>
            <p:spPr bwMode="auto">
              <a:xfrm>
                <a:off x="2610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73" name="Rectangle 1084"/>
              <p:cNvSpPr>
                <a:spLocks noChangeArrowheads="1"/>
              </p:cNvSpPr>
              <p:nvPr/>
            </p:nvSpPr>
            <p:spPr bwMode="auto">
              <a:xfrm>
                <a:off x="2610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74" name="Rectangle 1085"/>
              <p:cNvSpPr>
                <a:spLocks noChangeArrowheads="1"/>
              </p:cNvSpPr>
              <p:nvPr/>
            </p:nvSpPr>
            <p:spPr bwMode="auto">
              <a:xfrm>
                <a:off x="2610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75" name="Rectangle 1086"/>
              <p:cNvSpPr>
                <a:spLocks noChangeArrowheads="1"/>
              </p:cNvSpPr>
              <p:nvPr/>
            </p:nvSpPr>
            <p:spPr bwMode="auto">
              <a:xfrm>
                <a:off x="2610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76" name="Rectangle 1087"/>
              <p:cNvSpPr>
                <a:spLocks noChangeArrowheads="1"/>
              </p:cNvSpPr>
              <p:nvPr/>
            </p:nvSpPr>
            <p:spPr bwMode="auto">
              <a:xfrm>
                <a:off x="2610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77" name="Rectangle 1088"/>
              <p:cNvSpPr>
                <a:spLocks noChangeArrowheads="1"/>
              </p:cNvSpPr>
              <p:nvPr/>
            </p:nvSpPr>
            <p:spPr bwMode="auto">
              <a:xfrm>
                <a:off x="2610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78" name="Rectangle 1089"/>
              <p:cNvSpPr>
                <a:spLocks noChangeArrowheads="1"/>
              </p:cNvSpPr>
              <p:nvPr/>
            </p:nvSpPr>
            <p:spPr bwMode="auto">
              <a:xfrm>
                <a:off x="2610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79" name="Rectangle 1090"/>
              <p:cNvSpPr>
                <a:spLocks noChangeArrowheads="1"/>
              </p:cNvSpPr>
              <p:nvPr/>
            </p:nvSpPr>
            <p:spPr bwMode="auto">
              <a:xfrm>
                <a:off x="2610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80" name="Rectangle 1091"/>
              <p:cNvSpPr>
                <a:spLocks noChangeArrowheads="1"/>
              </p:cNvSpPr>
              <p:nvPr/>
            </p:nvSpPr>
            <p:spPr bwMode="auto">
              <a:xfrm>
                <a:off x="2610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81" name="Rectangle 1092"/>
              <p:cNvSpPr>
                <a:spLocks noChangeArrowheads="1"/>
              </p:cNvSpPr>
              <p:nvPr/>
            </p:nvSpPr>
            <p:spPr bwMode="auto">
              <a:xfrm>
                <a:off x="2700" y="1609"/>
                <a:ext cx="28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82" name="Rectangle 1093"/>
              <p:cNvSpPr>
                <a:spLocks noChangeArrowheads="1"/>
              </p:cNvSpPr>
              <p:nvPr/>
            </p:nvSpPr>
            <p:spPr bwMode="auto">
              <a:xfrm>
                <a:off x="2700" y="1609"/>
                <a:ext cx="28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83" name="Rectangle 1094"/>
              <p:cNvSpPr>
                <a:spLocks noChangeArrowheads="1"/>
              </p:cNvSpPr>
              <p:nvPr/>
            </p:nvSpPr>
            <p:spPr bwMode="auto">
              <a:xfrm>
                <a:off x="2700" y="1681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84" name="Rectangle 1095"/>
              <p:cNvSpPr>
                <a:spLocks noChangeArrowheads="1"/>
              </p:cNvSpPr>
              <p:nvPr/>
            </p:nvSpPr>
            <p:spPr bwMode="auto">
              <a:xfrm>
                <a:off x="2700" y="1681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85" name="Rectangle 1096"/>
              <p:cNvSpPr>
                <a:spLocks noChangeArrowheads="1"/>
              </p:cNvSpPr>
              <p:nvPr/>
            </p:nvSpPr>
            <p:spPr bwMode="auto">
              <a:xfrm>
                <a:off x="2700" y="1719"/>
                <a:ext cx="28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86" name="Rectangle 1097"/>
              <p:cNvSpPr>
                <a:spLocks noChangeArrowheads="1"/>
              </p:cNvSpPr>
              <p:nvPr/>
            </p:nvSpPr>
            <p:spPr bwMode="auto">
              <a:xfrm>
                <a:off x="2700" y="1719"/>
                <a:ext cx="28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87" name="Rectangle 1098"/>
              <p:cNvSpPr>
                <a:spLocks noChangeArrowheads="1"/>
              </p:cNvSpPr>
              <p:nvPr/>
            </p:nvSpPr>
            <p:spPr bwMode="auto">
              <a:xfrm>
                <a:off x="2700" y="1766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88" name="Rectangle 1099"/>
              <p:cNvSpPr>
                <a:spLocks noChangeArrowheads="1"/>
              </p:cNvSpPr>
              <p:nvPr/>
            </p:nvSpPr>
            <p:spPr bwMode="auto">
              <a:xfrm>
                <a:off x="2700" y="1766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89" name="Rectangle 1100"/>
              <p:cNvSpPr>
                <a:spLocks noChangeArrowheads="1"/>
              </p:cNvSpPr>
              <p:nvPr/>
            </p:nvSpPr>
            <p:spPr bwMode="auto">
              <a:xfrm>
                <a:off x="2700" y="1737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90" name="Rectangle 1101"/>
              <p:cNvSpPr>
                <a:spLocks noChangeArrowheads="1"/>
              </p:cNvSpPr>
              <p:nvPr/>
            </p:nvSpPr>
            <p:spPr bwMode="auto">
              <a:xfrm>
                <a:off x="2700" y="173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91" name="Freeform 1102"/>
              <p:cNvSpPr>
                <a:spLocks noEditPoints="1"/>
              </p:cNvSpPr>
              <p:nvPr/>
            </p:nvSpPr>
            <p:spPr bwMode="auto">
              <a:xfrm>
                <a:off x="2823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92" name="Freeform 1103"/>
              <p:cNvSpPr>
                <a:spLocks noEditPoints="1"/>
              </p:cNvSpPr>
              <p:nvPr/>
            </p:nvSpPr>
            <p:spPr bwMode="auto">
              <a:xfrm>
                <a:off x="2823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93" name="Freeform 1104"/>
              <p:cNvSpPr>
                <a:spLocks noEditPoints="1"/>
              </p:cNvSpPr>
              <p:nvPr/>
            </p:nvSpPr>
            <p:spPr bwMode="auto">
              <a:xfrm>
                <a:off x="2823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94" name="Freeform 1105"/>
              <p:cNvSpPr>
                <a:spLocks noEditPoints="1"/>
              </p:cNvSpPr>
              <p:nvPr/>
            </p:nvSpPr>
            <p:spPr bwMode="auto">
              <a:xfrm>
                <a:off x="2823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95" name="Freeform 1106"/>
              <p:cNvSpPr>
                <a:spLocks noEditPoints="1"/>
              </p:cNvSpPr>
              <p:nvPr/>
            </p:nvSpPr>
            <p:spPr bwMode="auto">
              <a:xfrm>
                <a:off x="2823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96" name="Freeform 1107"/>
              <p:cNvSpPr>
                <a:spLocks noEditPoints="1"/>
              </p:cNvSpPr>
              <p:nvPr/>
            </p:nvSpPr>
            <p:spPr bwMode="auto">
              <a:xfrm>
                <a:off x="2823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97" name="Freeform 1108"/>
              <p:cNvSpPr>
                <a:spLocks noEditPoints="1"/>
              </p:cNvSpPr>
              <p:nvPr/>
            </p:nvSpPr>
            <p:spPr bwMode="auto">
              <a:xfrm>
                <a:off x="2823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98" name="Freeform 1109"/>
              <p:cNvSpPr>
                <a:spLocks noEditPoints="1"/>
              </p:cNvSpPr>
              <p:nvPr/>
            </p:nvSpPr>
            <p:spPr bwMode="auto">
              <a:xfrm>
                <a:off x="2823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99" name="Rectangle 1110"/>
              <p:cNvSpPr>
                <a:spLocks noChangeArrowheads="1"/>
              </p:cNvSpPr>
              <p:nvPr/>
            </p:nvSpPr>
            <p:spPr bwMode="auto">
              <a:xfrm>
                <a:off x="2894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00" name="Rectangle 1111"/>
              <p:cNvSpPr>
                <a:spLocks noChangeArrowheads="1"/>
              </p:cNvSpPr>
              <p:nvPr/>
            </p:nvSpPr>
            <p:spPr bwMode="auto">
              <a:xfrm>
                <a:off x="2894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01" name="Rectangle 1112"/>
              <p:cNvSpPr>
                <a:spLocks noChangeArrowheads="1"/>
              </p:cNvSpPr>
              <p:nvPr/>
            </p:nvSpPr>
            <p:spPr bwMode="auto">
              <a:xfrm>
                <a:off x="2894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02" name="Rectangle 1113"/>
              <p:cNvSpPr>
                <a:spLocks noChangeArrowheads="1"/>
              </p:cNvSpPr>
              <p:nvPr/>
            </p:nvSpPr>
            <p:spPr bwMode="auto">
              <a:xfrm>
                <a:off x="2894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03" name="Rectangle 1114"/>
              <p:cNvSpPr>
                <a:spLocks noChangeArrowheads="1"/>
              </p:cNvSpPr>
              <p:nvPr/>
            </p:nvSpPr>
            <p:spPr bwMode="auto">
              <a:xfrm>
                <a:off x="2894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04" name="Rectangle 1115"/>
              <p:cNvSpPr>
                <a:spLocks noChangeArrowheads="1"/>
              </p:cNvSpPr>
              <p:nvPr/>
            </p:nvSpPr>
            <p:spPr bwMode="auto">
              <a:xfrm>
                <a:off x="2894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05" name="Rectangle 1116"/>
              <p:cNvSpPr>
                <a:spLocks noChangeArrowheads="1"/>
              </p:cNvSpPr>
              <p:nvPr/>
            </p:nvSpPr>
            <p:spPr bwMode="auto">
              <a:xfrm>
                <a:off x="2894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06" name="Rectangle 1117"/>
              <p:cNvSpPr>
                <a:spLocks noChangeArrowheads="1"/>
              </p:cNvSpPr>
              <p:nvPr/>
            </p:nvSpPr>
            <p:spPr bwMode="auto">
              <a:xfrm>
                <a:off x="2894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07" name="Rectangle 1118"/>
              <p:cNvSpPr>
                <a:spLocks noChangeArrowheads="1"/>
              </p:cNvSpPr>
              <p:nvPr/>
            </p:nvSpPr>
            <p:spPr bwMode="auto">
              <a:xfrm>
                <a:off x="2894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08" name="Rectangle 1119"/>
              <p:cNvSpPr>
                <a:spLocks noChangeArrowheads="1"/>
              </p:cNvSpPr>
              <p:nvPr/>
            </p:nvSpPr>
            <p:spPr bwMode="auto">
              <a:xfrm>
                <a:off x="2894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09" name="Rectangle 1120"/>
              <p:cNvSpPr>
                <a:spLocks noChangeArrowheads="1"/>
              </p:cNvSpPr>
              <p:nvPr/>
            </p:nvSpPr>
            <p:spPr bwMode="auto">
              <a:xfrm>
                <a:off x="2984" y="1609"/>
                <a:ext cx="28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10" name="Rectangle 1121"/>
              <p:cNvSpPr>
                <a:spLocks noChangeArrowheads="1"/>
              </p:cNvSpPr>
              <p:nvPr/>
            </p:nvSpPr>
            <p:spPr bwMode="auto">
              <a:xfrm>
                <a:off x="2984" y="1609"/>
                <a:ext cx="28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11" name="Rectangle 1122"/>
              <p:cNvSpPr>
                <a:spLocks noChangeArrowheads="1"/>
              </p:cNvSpPr>
              <p:nvPr/>
            </p:nvSpPr>
            <p:spPr bwMode="auto">
              <a:xfrm>
                <a:off x="2984" y="1681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12" name="Rectangle 1123"/>
              <p:cNvSpPr>
                <a:spLocks noChangeArrowheads="1"/>
              </p:cNvSpPr>
              <p:nvPr/>
            </p:nvSpPr>
            <p:spPr bwMode="auto">
              <a:xfrm>
                <a:off x="2984" y="1681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13" name="Rectangle 1124"/>
              <p:cNvSpPr>
                <a:spLocks noChangeArrowheads="1"/>
              </p:cNvSpPr>
              <p:nvPr/>
            </p:nvSpPr>
            <p:spPr bwMode="auto">
              <a:xfrm>
                <a:off x="2984" y="1719"/>
                <a:ext cx="28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14" name="Rectangle 1125"/>
              <p:cNvSpPr>
                <a:spLocks noChangeArrowheads="1"/>
              </p:cNvSpPr>
              <p:nvPr/>
            </p:nvSpPr>
            <p:spPr bwMode="auto">
              <a:xfrm>
                <a:off x="2984" y="1719"/>
                <a:ext cx="28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15" name="Rectangle 1126"/>
              <p:cNvSpPr>
                <a:spLocks noChangeArrowheads="1"/>
              </p:cNvSpPr>
              <p:nvPr/>
            </p:nvSpPr>
            <p:spPr bwMode="auto">
              <a:xfrm>
                <a:off x="2984" y="1766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16" name="Rectangle 1127"/>
              <p:cNvSpPr>
                <a:spLocks noChangeArrowheads="1"/>
              </p:cNvSpPr>
              <p:nvPr/>
            </p:nvSpPr>
            <p:spPr bwMode="auto">
              <a:xfrm>
                <a:off x="2984" y="1766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17" name="Rectangle 1128"/>
              <p:cNvSpPr>
                <a:spLocks noChangeArrowheads="1"/>
              </p:cNvSpPr>
              <p:nvPr/>
            </p:nvSpPr>
            <p:spPr bwMode="auto">
              <a:xfrm>
                <a:off x="2984" y="1737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18" name="Rectangle 1129"/>
              <p:cNvSpPr>
                <a:spLocks noChangeArrowheads="1"/>
              </p:cNvSpPr>
              <p:nvPr/>
            </p:nvSpPr>
            <p:spPr bwMode="auto">
              <a:xfrm>
                <a:off x="2984" y="173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19" name="Freeform 1130"/>
              <p:cNvSpPr>
                <a:spLocks noEditPoints="1"/>
              </p:cNvSpPr>
              <p:nvPr/>
            </p:nvSpPr>
            <p:spPr bwMode="auto">
              <a:xfrm>
                <a:off x="3107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20" name="Freeform 1131"/>
              <p:cNvSpPr>
                <a:spLocks noEditPoints="1"/>
              </p:cNvSpPr>
              <p:nvPr/>
            </p:nvSpPr>
            <p:spPr bwMode="auto">
              <a:xfrm>
                <a:off x="3107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21" name="Freeform 1132"/>
              <p:cNvSpPr>
                <a:spLocks noEditPoints="1"/>
              </p:cNvSpPr>
              <p:nvPr/>
            </p:nvSpPr>
            <p:spPr bwMode="auto">
              <a:xfrm>
                <a:off x="3107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22" name="Freeform 1133"/>
              <p:cNvSpPr>
                <a:spLocks noEditPoints="1"/>
              </p:cNvSpPr>
              <p:nvPr/>
            </p:nvSpPr>
            <p:spPr bwMode="auto">
              <a:xfrm>
                <a:off x="3107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23" name="Freeform 1134"/>
              <p:cNvSpPr>
                <a:spLocks noEditPoints="1"/>
              </p:cNvSpPr>
              <p:nvPr/>
            </p:nvSpPr>
            <p:spPr bwMode="auto">
              <a:xfrm>
                <a:off x="3107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24" name="Freeform 1135"/>
              <p:cNvSpPr>
                <a:spLocks noEditPoints="1"/>
              </p:cNvSpPr>
              <p:nvPr/>
            </p:nvSpPr>
            <p:spPr bwMode="auto">
              <a:xfrm>
                <a:off x="3107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25" name="Freeform 1136"/>
              <p:cNvSpPr>
                <a:spLocks noEditPoints="1"/>
              </p:cNvSpPr>
              <p:nvPr/>
            </p:nvSpPr>
            <p:spPr bwMode="auto">
              <a:xfrm>
                <a:off x="3107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26" name="Freeform 1137"/>
              <p:cNvSpPr>
                <a:spLocks noEditPoints="1"/>
              </p:cNvSpPr>
              <p:nvPr/>
            </p:nvSpPr>
            <p:spPr bwMode="auto">
              <a:xfrm>
                <a:off x="3107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27" name="Rectangle 1138"/>
              <p:cNvSpPr>
                <a:spLocks noChangeArrowheads="1"/>
              </p:cNvSpPr>
              <p:nvPr/>
            </p:nvSpPr>
            <p:spPr bwMode="auto">
              <a:xfrm>
                <a:off x="3178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28" name="Rectangle 1139"/>
              <p:cNvSpPr>
                <a:spLocks noChangeArrowheads="1"/>
              </p:cNvSpPr>
              <p:nvPr/>
            </p:nvSpPr>
            <p:spPr bwMode="auto">
              <a:xfrm>
                <a:off x="3178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29" name="Rectangle 1140"/>
              <p:cNvSpPr>
                <a:spLocks noChangeArrowheads="1"/>
              </p:cNvSpPr>
              <p:nvPr/>
            </p:nvSpPr>
            <p:spPr bwMode="auto">
              <a:xfrm>
                <a:off x="3178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30" name="Rectangle 1141"/>
              <p:cNvSpPr>
                <a:spLocks noChangeArrowheads="1"/>
              </p:cNvSpPr>
              <p:nvPr/>
            </p:nvSpPr>
            <p:spPr bwMode="auto">
              <a:xfrm>
                <a:off x="3178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31" name="Rectangle 1142"/>
              <p:cNvSpPr>
                <a:spLocks noChangeArrowheads="1"/>
              </p:cNvSpPr>
              <p:nvPr/>
            </p:nvSpPr>
            <p:spPr bwMode="auto">
              <a:xfrm>
                <a:off x="3178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32" name="Rectangle 1143"/>
              <p:cNvSpPr>
                <a:spLocks noChangeArrowheads="1"/>
              </p:cNvSpPr>
              <p:nvPr/>
            </p:nvSpPr>
            <p:spPr bwMode="auto">
              <a:xfrm>
                <a:off x="3178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33" name="Rectangle 1144"/>
              <p:cNvSpPr>
                <a:spLocks noChangeArrowheads="1"/>
              </p:cNvSpPr>
              <p:nvPr/>
            </p:nvSpPr>
            <p:spPr bwMode="auto">
              <a:xfrm>
                <a:off x="3178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34" name="Rectangle 1145"/>
              <p:cNvSpPr>
                <a:spLocks noChangeArrowheads="1"/>
              </p:cNvSpPr>
              <p:nvPr/>
            </p:nvSpPr>
            <p:spPr bwMode="auto">
              <a:xfrm>
                <a:off x="3178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35" name="Rectangle 1146"/>
              <p:cNvSpPr>
                <a:spLocks noChangeArrowheads="1"/>
              </p:cNvSpPr>
              <p:nvPr/>
            </p:nvSpPr>
            <p:spPr bwMode="auto">
              <a:xfrm>
                <a:off x="3178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36" name="Rectangle 1147"/>
              <p:cNvSpPr>
                <a:spLocks noChangeArrowheads="1"/>
              </p:cNvSpPr>
              <p:nvPr/>
            </p:nvSpPr>
            <p:spPr bwMode="auto">
              <a:xfrm>
                <a:off x="3178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37" name="Rectangle 1148"/>
              <p:cNvSpPr>
                <a:spLocks noChangeArrowheads="1"/>
              </p:cNvSpPr>
              <p:nvPr/>
            </p:nvSpPr>
            <p:spPr bwMode="auto">
              <a:xfrm>
                <a:off x="3268" y="1609"/>
                <a:ext cx="28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38" name="Rectangle 1149"/>
              <p:cNvSpPr>
                <a:spLocks noChangeArrowheads="1"/>
              </p:cNvSpPr>
              <p:nvPr/>
            </p:nvSpPr>
            <p:spPr bwMode="auto">
              <a:xfrm>
                <a:off x="3268" y="1609"/>
                <a:ext cx="28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39" name="Rectangle 1150"/>
              <p:cNvSpPr>
                <a:spLocks noChangeArrowheads="1"/>
              </p:cNvSpPr>
              <p:nvPr/>
            </p:nvSpPr>
            <p:spPr bwMode="auto">
              <a:xfrm>
                <a:off x="3268" y="1681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40" name="Rectangle 1151"/>
              <p:cNvSpPr>
                <a:spLocks noChangeArrowheads="1"/>
              </p:cNvSpPr>
              <p:nvPr/>
            </p:nvSpPr>
            <p:spPr bwMode="auto">
              <a:xfrm>
                <a:off x="3268" y="1681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41" name="Rectangle 1152"/>
              <p:cNvSpPr>
                <a:spLocks noChangeArrowheads="1"/>
              </p:cNvSpPr>
              <p:nvPr/>
            </p:nvSpPr>
            <p:spPr bwMode="auto">
              <a:xfrm>
                <a:off x="3268" y="1719"/>
                <a:ext cx="28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42" name="Rectangle 1153"/>
              <p:cNvSpPr>
                <a:spLocks noChangeArrowheads="1"/>
              </p:cNvSpPr>
              <p:nvPr/>
            </p:nvSpPr>
            <p:spPr bwMode="auto">
              <a:xfrm>
                <a:off x="3268" y="1719"/>
                <a:ext cx="28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43" name="Rectangle 1154"/>
              <p:cNvSpPr>
                <a:spLocks noChangeArrowheads="1"/>
              </p:cNvSpPr>
              <p:nvPr/>
            </p:nvSpPr>
            <p:spPr bwMode="auto">
              <a:xfrm>
                <a:off x="3268" y="1766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44" name="Rectangle 1155"/>
              <p:cNvSpPr>
                <a:spLocks noChangeArrowheads="1"/>
              </p:cNvSpPr>
              <p:nvPr/>
            </p:nvSpPr>
            <p:spPr bwMode="auto">
              <a:xfrm>
                <a:off x="3268" y="1766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45" name="Rectangle 1156"/>
              <p:cNvSpPr>
                <a:spLocks noChangeArrowheads="1"/>
              </p:cNvSpPr>
              <p:nvPr/>
            </p:nvSpPr>
            <p:spPr bwMode="auto">
              <a:xfrm>
                <a:off x="3268" y="1737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46" name="Rectangle 1157"/>
              <p:cNvSpPr>
                <a:spLocks noChangeArrowheads="1"/>
              </p:cNvSpPr>
              <p:nvPr/>
            </p:nvSpPr>
            <p:spPr bwMode="auto">
              <a:xfrm>
                <a:off x="3268" y="173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47" name="Freeform 1158"/>
              <p:cNvSpPr>
                <a:spLocks noEditPoints="1"/>
              </p:cNvSpPr>
              <p:nvPr/>
            </p:nvSpPr>
            <p:spPr bwMode="auto">
              <a:xfrm>
                <a:off x="3391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48" name="Freeform 1159"/>
              <p:cNvSpPr>
                <a:spLocks noEditPoints="1"/>
              </p:cNvSpPr>
              <p:nvPr/>
            </p:nvSpPr>
            <p:spPr bwMode="auto">
              <a:xfrm>
                <a:off x="3391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49" name="Freeform 1160"/>
              <p:cNvSpPr>
                <a:spLocks noEditPoints="1"/>
              </p:cNvSpPr>
              <p:nvPr/>
            </p:nvSpPr>
            <p:spPr bwMode="auto">
              <a:xfrm>
                <a:off x="3391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50" name="Freeform 1161"/>
              <p:cNvSpPr>
                <a:spLocks noEditPoints="1"/>
              </p:cNvSpPr>
              <p:nvPr/>
            </p:nvSpPr>
            <p:spPr bwMode="auto">
              <a:xfrm>
                <a:off x="3391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51" name="Freeform 1162"/>
              <p:cNvSpPr>
                <a:spLocks noEditPoints="1"/>
              </p:cNvSpPr>
              <p:nvPr/>
            </p:nvSpPr>
            <p:spPr bwMode="auto">
              <a:xfrm>
                <a:off x="3391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52" name="Freeform 1163"/>
              <p:cNvSpPr>
                <a:spLocks noEditPoints="1"/>
              </p:cNvSpPr>
              <p:nvPr/>
            </p:nvSpPr>
            <p:spPr bwMode="auto">
              <a:xfrm>
                <a:off x="3391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53" name="Freeform 1164"/>
              <p:cNvSpPr>
                <a:spLocks noEditPoints="1"/>
              </p:cNvSpPr>
              <p:nvPr/>
            </p:nvSpPr>
            <p:spPr bwMode="auto">
              <a:xfrm>
                <a:off x="3391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54" name="Freeform 1165"/>
              <p:cNvSpPr>
                <a:spLocks noEditPoints="1"/>
              </p:cNvSpPr>
              <p:nvPr/>
            </p:nvSpPr>
            <p:spPr bwMode="auto">
              <a:xfrm>
                <a:off x="3391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55" name="Rectangle 1166"/>
              <p:cNvSpPr>
                <a:spLocks noChangeArrowheads="1"/>
              </p:cNvSpPr>
              <p:nvPr/>
            </p:nvSpPr>
            <p:spPr bwMode="auto">
              <a:xfrm>
                <a:off x="3462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56" name="Rectangle 1167"/>
              <p:cNvSpPr>
                <a:spLocks noChangeArrowheads="1"/>
              </p:cNvSpPr>
              <p:nvPr/>
            </p:nvSpPr>
            <p:spPr bwMode="auto">
              <a:xfrm>
                <a:off x="3462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57" name="Rectangle 1168"/>
              <p:cNvSpPr>
                <a:spLocks noChangeArrowheads="1"/>
              </p:cNvSpPr>
              <p:nvPr/>
            </p:nvSpPr>
            <p:spPr bwMode="auto">
              <a:xfrm>
                <a:off x="3462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58" name="Rectangle 1169"/>
              <p:cNvSpPr>
                <a:spLocks noChangeArrowheads="1"/>
              </p:cNvSpPr>
              <p:nvPr/>
            </p:nvSpPr>
            <p:spPr bwMode="auto">
              <a:xfrm>
                <a:off x="3462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59" name="Rectangle 1170"/>
              <p:cNvSpPr>
                <a:spLocks noChangeArrowheads="1"/>
              </p:cNvSpPr>
              <p:nvPr/>
            </p:nvSpPr>
            <p:spPr bwMode="auto">
              <a:xfrm>
                <a:off x="3462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60" name="Rectangle 1171"/>
              <p:cNvSpPr>
                <a:spLocks noChangeArrowheads="1"/>
              </p:cNvSpPr>
              <p:nvPr/>
            </p:nvSpPr>
            <p:spPr bwMode="auto">
              <a:xfrm>
                <a:off x="3462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61" name="Rectangle 1172"/>
              <p:cNvSpPr>
                <a:spLocks noChangeArrowheads="1"/>
              </p:cNvSpPr>
              <p:nvPr/>
            </p:nvSpPr>
            <p:spPr bwMode="auto">
              <a:xfrm>
                <a:off x="3462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62" name="Rectangle 1173"/>
              <p:cNvSpPr>
                <a:spLocks noChangeArrowheads="1"/>
              </p:cNvSpPr>
              <p:nvPr/>
            </p:nvSpPr>
            <p:spPr bwMode="auto">
              <a:xfrm>
                <a:off x="3462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63" name="Rectangle 1174"/>
              <p:cNvSpPr>
                <a:spLocks noChangeArrowheads="1"/>
              </p:cNvSpPr>
              <p:nvPr/>
            </p:nvSpPr>
            <p:spPr bwMode="auto">
              <a:xfrm>
                <a:off x="3462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64" name="Rectangle 1175"/>
              <p:cNvSpPr>
                <a:spLocks noChangeArrowheads="1"/>
              </p:cNvSpPr>
              <p:nvPr/>
            </p:nvSpPr>
            <p:spPr bwMode="auto">
              <a:xfrm>
                <a:off x="3462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65" name="Rectangle 1176"/>
              <p:cNvSpPr>
                <a:spLocks noChangeArrowheads="1"/>
              </p:cNvSpPr>
              <p:nvPr/>
            </p:nvSpPr>
            <p:spPr bwMode="auto">
              <a:xfrm>
                <a:off x="3552" y="1609"/>
                <a:ext cx="28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66" name="Rectangle 1177"/>
              <p:cNvSpPr>
                <a:spLocks noChangeArrowheads="1"/>
              </p:cNvSpPr>
              <p:nvPr/>
            </p:nvSpPr>
            <p:spPr bwMode="auto">
              <a:xfrm>
                <a:off x="3552" y="1609"/>
                <a:ext cx="28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67" name="Rectangle 1178"/>
              <p:cNvSpPr>
                <a:spLocks noChangeArrowheads="1"/>
              </p:cNvSpPr>
              <p:nvPr/>
            </p:nvSpPr>
            <p:spPr bwMode="auto">
              <a:xfrm>
                <a:off x="3552" y="1681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68" name="Rectangle 1179"/>
              <p:cNvSpPr>
                <a:spLocks noChangeArrowheads="1"/>
              </p:cNvSpPr>
              <p:nvPr/>
            </p:nvSpPr>
            <p:spPr bwMode="auto">
              <a:xfrm>
                <a:off x="3552" y="1681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69" name="Rectangle 1180"/>
              <p:cNvSpPr>
                <a:spLocks noChangeArrowheads="1"/>
              </p:cNvSpPr>
              <p:nvPr/>
            </p:nvSpPr>
            <p:spPr bwMode="auto">
              <a:xfrm>
                <a:off x="3552" y="1719"/>
                <a:ext cx="28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70" name="Rectangle 1181"/>
              <p:cNvSpPr>
                <a:spLocks noChangeArrowheads="1"/>
              </p:cNvSpPr>
              <p:nvPr/>
            </p:nvSpPr>
            <p:spPr bwMode="auto">
              <a:xfrm>
                <a:off x="3552" y="1719"/>
                <a:ext cx="28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71" name="Rectangle 1182"/>
              <p:cNvSpPr>
                <a:spLocks noChangeArrowheads="1"/>
              </p:cNvSpPr>
              <p:nvPr/>
            </p:nvSpPr>
            <p:spPr bwMode="auto">
              <a:xfrm>
                <a:off x="3552" y="1766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72" name="Rectangle 1183"/>
              <p:cNvSpPr>
                <a:spLocks noChangeArrowheads="1"/>
              </p:cNvSpPr>
              <p:nvPr/>
            </p:nvSpPr>
            <p:spPr bwMode="auto">
              <a:xfrm>
                <a:off x="3552" y="1766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73" name="Rectangle 1184"/>
              <p:cNvSpPr>
                <a:spLocks noChangeArrowheads="1"/>
              </p:cNvSpPr>
              <p:nvPr/>
            </p:nvSpPr>
            <p:spPr bwMode="auto">
              <a:xfrm>
                <a:off x="3552" y="1737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74" name="Rectangle 1185"/>
              <p:cNvSpPr>
                <a:spLocks noChangeArrowheads="1"/>
              </p:cNvSpPr>
              <p:nvPr/>
            </p:nvSpPr>
            <p:spPr bwMode="auto">
              <a:xfrm>
                <a:off x="3552" y="173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75" name="Freeform 1186"/>
              <p:cNvSpPr>
                <a:spLocks noEditPoints="1"/>
              </p:cNvSpPr>
              <p:nvPr/>
            </p:nvSpPr>
            <p:spPr bwMode="auto">
              <a:xfrm>
                <a:off x="3675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76" name="Freeform 1187"/>
              <p:cNvSpPr>
                <a:spLocks noEditPoints="1"/>
              </p:cNvSpPr>
              <p:nvPr/>
            </p:nvSpPr>
            <p:spPr bwMode="auto">
              <a:xfrm>
                <a:off x="3675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77" name="Freeform 1188"/>
              <p:cNvSpPr>
                <a:spLocks noEditPoints="1"/>
              </p:cNvSpPr>
              <p:nvPr/>
            </p:nvSpPr>
            <p:spPr bwMode="auto">
              <a:xfrm>
                <a:off x="3675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78" name="Freeform 1189"/>
              <p:cNvSpPr>
                <a:spLocks noEditPoints="1"/>
              </p:cNvSpPr>
              <p:nvPr/>
            </p:nvSpPr>
            <p:spPr bwMode="auto">
              <a:xfrm>
                <a:off x="3675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79" name="Freeform 1190"/>
              <p:cNvSpPr>
                <a:spLocks noEditPoints="1"/>
              </p:cNvSpPr>
              <p:nvPr/>
            </p:nvSpPr>
            <p:spPr bwMode="auto">
              <a:xfrm>
                <a:off x="3675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80" name="Freeform 1191"/>
              <p:cNvSpPr>
                <a:spLocks noEditPoints="1"/>
              </p:cNvSpPr>
              <p:nvPr/>
            </p:nvSpPr>
            <p:spPr bwMode="auto">
              <a:xfrm>
                <a:off x="3675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81" name="Freeform 1192"/>
              <p:cNvSpPr>
                <a:spLocks noEditPoints="1"/>
              </p:cNvSpPr>
              <p:nvPr/>
            </p:nvSpPr>
            <p:spPr bwMode="auto">
              <a:xfrm>
                <a:off x="3675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82" name="Freeform 1193"/>
              <p:cNvSpPr>
                <a:spLocks noEditPoints="1"/>
              </p:cNvSpPr>
              <p:nvPr/>
            </p:nvSpPr>
            <p:spPr bwMode="auto">
              <a:xfrm>
                <a:off x="3675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83" name="Rectangle 1194"/>
              <p:cNvSpPr>
                <a:spLocks noChangeArrowheads="1"/>
              </p:cNvSpPr>
              <p:nvPr/>
            </p:nvSpPr>
            <p:spPr bwMode="auto">
              <a:xfrm>
                <a:off x="3746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84" name="Rectangle 1195"/>
              <p:cNvSpPr>
                <a:spLocks noChangeArrowheads="1"/>
              </p:cNvSpPr>
              <p:nvPr/>
            </p:nvSpPr>
            <p:spPr bwMode="auto">
              <a:xfrm>
                <a:off x="3746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85" name="Rectangle 1196"/>
              <p:cNvSpPr>
                <a:spLocks noChangeArrowheads="1"/>
              </p:cNvSpPr>
              <p:nvPr/>
            </p:nvSpPr>
            <p:spPr bwMode="auto">
              <a:xfrm>
                <a:off x="3746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86" name="Rectangle 1197"/>
              <p:cNvSpPr>
                <a:spLocks noChangeArrowheads="1"/>
              </p:cNvSpPr>
              <p:nvPr/>
            </p:nvSpPr>
            <p:spPr bwMode="auto">
              <a:xfrm>
                <a:off x="3746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87" name="Rectangle 1198"/>
              <p:cNvSpPr>
                <a:spLocks noChangeArrowheads="1"/>
              </p:cNvSpPr>
              <p:nvPr/>
            </p:nvSpPr>
            <p:spPr bwMode="auto">
              <a:xfrm>
                <a:off x="3746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88" name="Rectangle 1199"/>
              <p:cNvSpPr>
                <a:spLocks noChangeArrowheads="1"/>
              </p:cNvSpPr>
              <p:nvPr/>
            </p:nvSpPr>
            <p:spPr bwMode="auto">
              <a:xfrm>
                <a:off x="3746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89" name="Rectangle 1200"/>
              <p:cNvSpPr>
                <a:spLocks noChangeArrowheads="1"/>
              </p:cNvSpPr>
              <p:nvPr/>
            </p:nvSpPr>
            <p:spPr bwMode="auto">
              <a:xfrm>
                <a:off x="3746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90" name="Rectangle 1201"/>
              <p:cNvSpPr>
                <a:spLocks noChangeArrowheads="1"/>
              </p:cNvSpPr>
              <p:nvPr/>
            </p:nvSpPr>
            <p:spPr bwMode="auto">
              <a:xfrm>
                <a:off x="3746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91" name="Rectangle 1202"/>
              <p:cNvSpPr>
                <a:spLocks noChangeArrowheads="1"/>
              </p:cNvSpPr>
              <p:nvPr/>
            </p:nvSpPr>
            <p:spPr bwMode="auto">
              <a:xfrm>
                <a:off x="3746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92" name="Rectangle 1203"/>
              <p:cNvSpPr>
                <a:spLocks noChangeArrowheads="1"/>
              </p:cNvSpPr>
              <p:nvPr/>
            </p:nvSpPr>
            <p:spPr bwMode="auto">
              <a:xfrm>
                <a:off x="3746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93" name="Rectangle 1204"/>
              <p:cNvSpPr>
                <a:spLocks noChangeArrowheads="1"/>
              </p:cNvSpPr>
              <p:nvPr/>
            </p:nvSpPr>
            <p:spPr bwMode="auto">
              <a:xfrm>
                <a:off x="3836" y="1609"/>
                <a:ext cx="28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94" name="Rectangle 1205"/>
              <p:cNvSpPr>
                <a:spLocks noChangeArrowheads="1"/>
              </p:cNvSpPr>
              <p:nvPr/>
            </p:nvSpPr>
            <p:spPr bwMode="auto">
              <a:xfrm>
                <a:off x="3836" y="1609"/>
                <a:ext cx="28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95" name="Rectangle 1206"/>
              <p:cNvSpPr>
                <a:spLocks noChangeArrowheads="1"/>
              </p:cNvSpPr>
              <p:nvPr/>
            </p:nvSpPr>
            <p:spPr bwMode="auto">
              <a:xfrm>
                <a:off x="3836" y="1681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96" name="Rectangle 1207"/>
              <p:cNvSpPr>
                <a:spLocks noChangeArrowheads="1"/>
              </p:cNvSpPr>
              <p:nvPr/>
            </p:nvSpPr>
            <p:spPr bwMode="auto">
              <a:xfrm>
                <a:off x="3836" y="1681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97" name="Rectangle 1208"/>
              <p:cNvSpPr>
                <a:spLocks noChangeArrowheads="1"/>
              </p:cNvSpPr>
              <p:nvPr/>
            </p:nvSpPr>
            <p:spPr bwMode="auto">
              <a:xfrm>
                <a:off x="3836" y="1719"/>
                <a:ext cx="28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98" name="Rectangle 1209"/>
              <p:cNvSpPr>
                <a:spLocks noChangeArrowheads="1"/>
              </p:cNvSpPr>
              <p:nvPr/>
            </p:nvSpPr>
            <p:spPr bwMode="auto">
              <a:xfrm>
                <a:off x="3836" y="1719"/>
                <a:ext cx="28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</p:grpSp>
        <p:grpSp>
          <p:nvGrpSpPr>
            <p:cNvPr id="10" name="Group 1411"/>
            <p:cNvGrpSpPr>
              <a:grpSpLocks/>
            </p:cNvGrpSpPr>
            <p:nvPr/>
          </p:nvGrpSpPr>
          <p:grpSpPr bwMode="auto">
            <a:xfrm>
              <a:off x="1404938" y="2103438"/>
              <a:ext cx="6265863" cy="903288"/>
              <a:chOff x="885" y="1325"/>
              <a:chExt cx="3947" cy="569"/>
            </a:xfrm>
          </p:grpSpPr>
          <p:sp>
            <p:nvSpPr>
              <p:cNvPr id="1099" name="Rectangle 1211"/>
              <p:cNvSpPr>
                <a:spLocks noChangeArrowheads="1"/>
              </p:cNvSpPr>
              <p:nvPr/>
            </p:nvSpPr>
            <p:spPr bwMode="auto">
              <a:xfrm>
                <a:off x="3836" y="1766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00" name="Rectangle 1212"/>
              <p:cNvSpPr>
                <a:spLocks noChangeArrowheads="1"/>
              </p:cNvSpPr>
              <p:nvPr/>
            </p:nvSpPr>
            <p:spPr bwMode="auto">
              <a:xfrm>
                <a:off x="3836" y="1766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01" name="Rectangle 1213"/>
              <p:cNvSpPr>
                <a:spLocks noChangeArrowheads="1"/>
              </p:cNvSpPr>
              <p:nvPr/>
            </p:nvSpPr>
            <p:spPr bwMode="auto">
              <a:xfrm>
                <a:off x="3836" y="1737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02" name="Rectangle 1214"/>
              <p:cNvSpPr>
                <a:spLocks noChangeArrowheads="1"/>
              </p:cNvSpPr>
              <p:nvPr/>
            </p:nvSpPr>
            <p:spPr bwMode="auto">
              <a:xfrm>
                <a:off x="3836" y="173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03" name="Freeform 1215"/>
              <p:cNvSpPr>
                <a:spLocks noEditPoints="1"/>
              </p:cNvSpPr>
              <p:nvPr/>
            </p:nvSpPr>
            <p:spPr bwMode="auto">
              <a:xfrm>
                <a:off x="3959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04" name="Freeform 1216"/>
              <p:cNvSpPr>
                <a:spLocks noEditPoints="1"/>
              </p:cNvSpPr>
              <p:nvPr/>
            </p:nvSpPr>
            <p:spPr bwMode="auto">
              <a:xfrm>
                <a:off x="3959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05" name="Freeform 1217"/>
              <p:cNvSpPr>
                <a:spLocks noEditPoints="1"/>
              </p:cNvSpPr>
              <p:nvPr/>
            </p:nvSpPr>
            <p:spPr bwMode="auto">
              <a:xfrm>
                <a:off x="3959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06" name="Freeform 1218"/>
              <p:cNvSpPr>
                <a:spLocks noEditPoints="1"/>
              </p:cNvSpPr>
              <p:nvPr/>
            </p:nvSpPr>
            <p:spPr bwMode="auto">
              <a:xfrm>
                <a:off x="3959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07" name="Freeform 1219"/>
              <p:cNvSpPr>
                <a:spLocks noEditPoints="1"/>
              </p:cNvSpPr>
              <p:nvPr/>
            </p:nvSpPr>
            <p:spPr bwMode="auto">
              <a:xfrm>
                <a:off x="3959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08" name="Freeform 1220"/>
              <p:cNvSpPr>
                <a:spLocks noEditPoints="1"/>
              </p:cNvSpPr>
              <p:nvPr/>
            </p:nvSpPr>
            <p:spPr bwMode="auto">
              <a:xfrm>
                <a:off x="3959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09" name="Freeform 1221"/>
              <p:cNvSpPr>
                <a:spLocks noEditPoints="1"/>
              </p:cNvSpPr>
              <p:nvPr/>
            </p:nvSpPr>
            <p:spPr bwMode="auto">
              <a:xfrm>
                <a:off x="3959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10" name="Freeform 1222"/>
              <p:cNvSpPr>
                <a:spLocks noEditPoints="1"/>
              </p:cNvSpPr>
              <p:nvPr/>
            </p:nvSpPr>
            <p:spPr bwMode="auto">
              <a:xfrm>
                <a:off x="3959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11" name="Rectangle 1223"/>
              <p:cNvSpPr>
                <a:spLocks noChangeArrowheads="1"/>
              </p:cNvSpPr>
              <p:nvPr/>
            </p:nvSpPr>
            <p:spPr bwMode="auto">
              <a:xfrm>
                <a:off x="4030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12" name="Rectangle 1224"/>
              <p:cNvSpPr>
                <a:spLocks noChangeArrowheads="1"/>
              </p:cNvSpPr>
              <p:nvPr/>
            </p:nvSpPr>
            <p:spPr bwMode="auto">
              <a:xfrm>
                <a:off x="4030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13" name="Rectangle 1225"/>
              <p:cNvSpPr>
                <a:spLocks noChangeArrowheads="1"/>
              </p:cNvSpPr>
              <p:nvPr/>
            </p:nvSpPr>
            <p:spPr bwMode="auto">
              <a:xfrm>
                <a:off x="4030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14" name="Rectangle 1226"/>
              <p:cNvSpPr>
                <a:spLocks noChangeArrowheads="1"/>
              </p:cNvSpPr>
              <p:nvPr/>
            </p:nvSpPr>
            <p:spPr bwMode="auto">
              <a:xfrm>
                <a:off x="4030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15" name="Rectangle 1227"/>
              <p:cNvSpPr>
                <a:spLocks noChangeArrowheads="1"/>
              </p:cNvSpPr>
              <p:nvPr/>
            </p:nvSpPr>
            <p:spPr bwMode="auto">
              <a:xfrm>
                <a:off x="4030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16" name="Rectangle 1228"/>
              <p:cNvSpPr>
                <a:spLocks noChangeArrowheads="1"/>
              </p:cNvSpPr>
              <p:nvPr/>
            </p:nvSpPr>
            <p:spPr bwMode="auto">
              <a:xfrm>
                <a:off x="4030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17" name="Rectangle 1229"/>
              <p:cNvSpPr>
                <a:spLocks noChangeArrowheads="1"/>
              </p:cNvSpPr>
              <p:nvPr/>
            </p:nvSpPr>
            <p:spPr bwMode="auto">
              <a:xfrm>
                <a:off x="4030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18" name="Rectangle 1230"/>
              <p:cNvSpPr>
                <a:spLocks noChangeArrowheads="1"/>
              </p:cNvSpPr>
              <p:nvPr/>
            </p:nvSpPr>
            <p:spPr bwMode="auto">
              <a:xfrm>
                <a:off x="4030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19" name="Rectangle 1231"/>
              <p:cNvSpPr>
                <a:spLocks noChangeArrowheads="1"/>
              </p:cNvSpPr>
              <p:nvPr/>
            </p:nvSpPr>
            <p:spPr bwMode="auto">
              <a:xfrm>
                <a:off x="4030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20" name="Rectangle 1232"/>
              <p:cNvSpPr>
                <a:spLocks noChangeArrowheads="1"/>
              </p:cNvSpPr>
              <p:nvPr/>
            </p:nvSpPr>
            <p:spPr bwMode="auto">
              <a:xfrm>
                <a:off x="4030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21" name="Rectangle 1233"/>
              <p:cNvSpPr>
                <a:spLocks noChangeArrowheads="1"/>
              </p:cNvSpPr>
              <p:nvPr/>
            </p:nvSpPr>
            <p:spPr bwMode="auto">
              <a:xfrm>
                <a:off x="4120" y="1609"/>
                <a:ext cx="28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22" name="Rectangle 1234"/>
              <p:cNvSpPr>
                <a:spLocks noChangeArrowheads="1"/>
              </p:cNvSpPr>
              <p:nvPr/>
            </p:nvSpPr>
            <p:spPr bwMode="auto">
              <a:xfrm>
                <a:off x="4120" y="1609"/>
                <a:ext cx="28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23" name="Rectangle 1235"/>
              <p:cNvSpPr>
                <a:spLocks noChangeArrowheads="1"/>
              </p:cNvSpPr>
              <p:nvPr/>
            </p:nvSpPr>
            <p:spPr bwMode="auto">
              <a:xfrm>
                <a:off x="4120" y="1681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24" name="Rectangle 1236"/>
              <p:cNvSpPr>
                <a:spLocks noChangeArrowheads="1"/>
              </p:cNvSpPr>
              <p:nvPr/>
            </p:nvSpPr>
            <p:spPr bwMode="auto">
              <a:xfrm>
                <a:off x="4120" y="1681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25" name="Rectangle 1237"/>
              <p:cNvSpPr>
                <a:spLocks noChangeArrowheads="1"/>
              </p:cNvSpPr>
              <p:nvPr/>
            </p:nvSpPr>
            <p:spPr bwMode="auto">
              <a:xfrm>
                <a:off x="4120" y="1719"/>
                <a:ext cx="28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26" name="Rectangle 1238"/>
              <p:cNvSpPr>
                <a:spLocks noChangeArrowheads="1"/>
              </p:cNvSpPr>
              <p:nvPr/>
            </p:nvSpPr>
            <p:spPr bwMode="auto">
              <a:xfrm>
                <a:off x="4120" y="1719"/>
                <a:ext cx="28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27" name="Rectangle 1239"/>
              <p:cNvSpPr>
                <a:spLocks noChangeArrowheads="1"/>
              </p:cNvSpPr>
              <p:nvPr/>
            </p:nvSpPr>
            <p:spPr bwMode="auto">
              <a:xfrm>
                <a:off x="4120" y="1766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28" name="Rectangle 1240"/>
              <p:cNvSpPr>
                <a:spLocks noChangeArrowheads="1"/>
              </p:cNvSpPr>
              <p:nvPr/>
            </p:nvSpPr>
            <p:spPr bwMode="auto">
              <a:xfrm>
                <a:off x="4120" y="1766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29" name="Rectangle 1241"/>
              <p:cNvSpPr>
                <a:spLocks noChangeArrowheads="1"/>
              </p:cNvSpPr>
              <p:nvPr/>
            </p:nvSpPr>
            <p:spPr bwMode="auto">
              <a:xfrm>
                <a:off x="4120" y="1737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30" name="Rectangle 1242"/>
              <p:cNvSpPr>
                <a:spLocks noChangeArrowheads="1"/>
              </p:cNvSpPr>
              <p:nvPr/>
            </p:nvSpPr>
            <p:spPr bwMode="auto">
              <a:xfrm>
                <a:off x="4120" y="173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31" name="Freeform 1243"/>
              <p:cNvSpPr>
                <a:spLocks noEditPoints="1"/>
              </p:cNvSpPr>
              <p:nvPr/>
            </p:nvSpPr>
            <p:spPr bwMode="auto">
              <a:xfrm>
                <a:off x="4243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32" name="Freeform 1244"/>
              <p:cNvSpPr>
                <a:spLocks noEditPoints="1"/>
              </p:cNvSpPr>
              <p:nvPr/>
            </p:nvSpPr>
            <p:spPr bwMode="auto">
              <a:xfrm>
                <a:off x="4243" y="1609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2 h 285"/>
                  <a:gd name="T32" fmla="*/ 71 w 284"/>
                  <a:gd name="T33" fmla="*/ 72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2 h 285"/>
                  <a:gd name="T42" fmla="*/ 284 w 284"/>
                  <a:gd name="T43" fmla="*/ 72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2"/>
                    </a:lnTo>
                    <a:lnTo>
                      <a:pt x="71" y="72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2"/>
                    </a:lnTo>
                    <a:lnTo>
                      <a:pt x="284" y="72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33" name="Freeform 1245"/>
              <p:cNvSpPr>
                <a:spLocks noEditPoints="1"/>
              </p:cNvSpPr>
              <p:nvPr/>
            </p:nvSpPr>
            <p:spPr bwMode="auto">
              <a:xfrm>
                <a:off x="4243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34" name="Freeform 1246"/>
              <p:cNvSpPr>
                <a:spLocks noEditPoints="1"/>
              </p:cNvSpPr>
              <p:nvPr/>
            </p:nvSpPr>
            <p:spPr bwMode="auto">
              <a:xfrm>
                <a:off x="4243" y="1681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35" name="Freeform 1247"/>
              <p:cNvSpPr>
                <a:spLocks noEditPoints="1"/>
              </p:cNvSpPr>
              <p:nvPr/>
            </p:nvSpPr>
            <p:spPr bwMode="auto">
              <a:xfrm>
                <a:off x="4243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36" name="Freeform 1248"/>
              <p:cNvSpPr>
                <a:spLocks noEditPoints="1"/>
              </p:cNvSpPr>
              <p:nvPr/>
            </p:nvSpPr>
            <p:spPr bwMode="auto">
              <a:xfrm>
                <a:off x="4243" y="1719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8 h 23"/>
                  <a:gd name="T8" fmla="*/ 71 w 284"/>
                  <a:gd name="T9" fmla="*/ 18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8 h 23"/>
                  <a:gd name="T18" fmla="*/ 284 w 284"/>
                  <a:gd name="T19" fmla="*/ 18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8"/>
                    </a:lnTo>
                    <a:lnTo>
                      <a:pt x="284" y="1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37" name="Freeform 1249"/>
              <p:cNvSpPr>
                <a:spLocks noEditPoints="1"/>
              </p:cNvSpPr>
              <p:nvPr/>
            </p:nvSpPr>
            <p:spPr bwMode="auto">
              <a:xfrm>
                <a:off x="4243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38" name="Freeform 1250"/>
              <p:cNvSpPr>
                <a:spLocks noEditPoints="1"/>
              </p:cNvSpPr>
              <p:nvPr/>
            </p:nvSpPr>
            <p:spPr bwMode="auto">
              <a:xfrm>
                <a:off x="4243" y="1737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39" name="Rectangle 1251"/>
              <p:cNvSpPr>
                <a:spLocks noChangeArrowheads="1"/>
              </p:cNvSpPr>
              <p:nvPr/>
            </p:nvSpPr>
            <p:spPr bwMode="auto">
              <a:xfrm>
                <a:off x="4314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40" name="Rectangle 1252"/>
              <p:cNvSpPr>
                <a:spLocks noChangeArrowheads="1"/>
              </p:cNvSpPr>
              <p:nvPr/>
            </p:nvSpPr>
            <p:spPr bwMode="auto">
              <a:xfrm>
                <a:off x="4314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41" name="Rectangle 1253"/>
              <p:cNvSpPr>
                <a:spLocks noChangeArrowheads="1"/>
              </p:cNvSpPr>
              <p:nvPr/>
            </p:nvSpPr>
            <p:spPr bwMode="auto">
              <a:xfrm>
                <a:off x="4314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42" name="Rectangle 1254"/>
              <p:cNvSpPr>
                <a:spLocks noChangeArrowheads="1"/>
              </p:cNvSpPr>
              <p:nvPr/>
            </p:nvSpPr>
            <p:spPr bwMode="auto">
              <a:xfrm>
                <a:off x="4314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43" name="Rectangle 1255"/>
              <p:cNvSpPr>
                <a:spLocks noChangeArrowheads="1"/>
              </p:cNvSpPr>
              <p:nvPr/>
            </p:nvSpPr>
            <p:spPr bwMode="auto">
              <a:xfrm>
                <a:off x="4314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44" name="Rectangle 1256"/>
              <p:cNvSpPr>
                <a:spLocks noChangeArrowheads="1"/>
              </p:cNvSpPr>
              <p:nvPr/>
            </p:nvSpPr>
            <p:spPr bwMode="auto">
              <a:xfrm>
                <a:off x="4314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45" name="Rectangle 1257"/>
              <p:cNvSpPr>
                <a:spLocks noChangeArrowheads="1"/>
              </p:cNvSpPr>
              <p:nvPr/>
            </p:nvSpPr>
            <p:spPr bwMode="auto">
              <a:xfrm>
                <a:off x="4314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46" name="Rectangle 1258"/>
              <p:cNvSpPr>
                <a:spLocks noChangeArrowheads="1"/>
              </p:cNvSpPr>
              <p:nvPr/>
            </p:nvSpPr>
            <p:spPr bwMode="auto">
              <a:xfrm>
                <a:off x="4314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47" name="Rectangle 1259"/>
              <p:cNvSpPr>
                <a:spLocks noChangeArrowheads="1"/>
              </p:cNvSpPr>
              <p:nvPr/>
            </p:nvSpPr>
            <p:spPr bwMode="auto">
              <a:xfrm>
                <a:off x="4314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48" name="Rectangle 1260"/>
              <p:cNvSpPr>
                <a:spLocks noChangeArrowheads="1"/>
              </p:cNvSpPr>
              <p:nvPr/>
            </p:nvSpPr>
            <p:spPr bwMode="auto">
              <a:xfrm>
                <a:off x="4314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49" name="Rectangle 1261"/>
              <p:cNvSpPr>
                <a:spLocks noChangeArrowheads="1"/>
              </p:cNvSpPr>
              <p:nvPr/>
            </p:nvSpPr>
            <p:spPr bwMode="auto">
              <a:xfrm>
                <a:off x="4404" y="1609"/>
                <a:ext cx="28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50" name="Rectangle 1262"/>
              <p:cNvSpPr>
                <a:spLocks noChangeArrowheads="1"/>
              </p:cNvSpPr>
              <p:nvPr/>
            </p:nvSpPr>
            <p:spPr bwMode="auto">
              <a:xfrm>
                <a:off x="4404" y="1609"/>
                <a:ext cx="28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51" name="Rectangle 1263"/>
              <p:cNvSpPr>
                <a:spLocks noChangeArrowheads="1"/>
              </p:cNvSpPr>
              <p:nvPr/>
            </p:nvSpPr>
            <p:spPr bwMode="auto">
              <a:xfrm>
                <a:off x="4404" y="1681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52" name="Rectangle 1264"/>
              <p:cNvSpPr>
                <a:spLocks noChangeArrowheads="1"/>
              </p:cNvSpPr>
              <p:nvPr/>
            </p:nvSpPr>
            <p:spPr bwMode="auto">
              <a:xfrm>
                <a:off x="4404" y="1681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53" name="Rectangle 1265"/>
              <p:cNvSpPr>
                <a:spLocks noChangeArrowheads="1"/>
              </p:cNvSpPr>
              <p:nvPr/>
            </p:nvSpPr>
            <p:spPr bwMode="auto">
              <a:xfrm>
                <a:off x="4404" y="1719"/>
                <a:ext cx="28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54" name="Rectangle 1266"/>
              <p:cNvSpPr>
                <a:spLocks noChangeArrowheads="1"/>
              </p:cNvSpPr>
              <p:nvPr/>
            </p:nvSpPr>
            <p:spPr bwMode="auto">
              <a:xfrm>
                <a:off x="4404" y="1719"/>
                <a:ext cx="28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55" name="Rectangle 1267"/>
              <p:cNvSpPr>
                <a:spLocks noChangeArrowheads="1"/>
              </p:cNvSpPr>
              <p:nvPr/>
            </p:nvSpPr>
            <p:spPr bwMode="auto">
              <a:xfrm>
                <a:off x="4404" y="1766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56" name="Rectangle 1268"/>
              <p:cNvSpPr>
                <a:spLocks noChangeArrowheads="1"/>
              </p:cNvSpPr>
              <p:nvPr/>
            </p:nvSpPr>
            <p:spPr bwMode="auto">
              <a:xfrm>
                <a:off x="4404" y="1766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57" name="Rectangle 1269"/>
              <p:cNvSpPr>
                <a:spLocks noChangeArrowheads="1"/>
              </p:cNvSpPr>
              <p:nvPr/>
            </p:nvSpPr>
            <p:spPr bwMode="auto">
              <a:xfrm>
                <a:off x="4404" y="1737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58" name="Rectangle 1270"/>
              <p:cNvSpPr>
                <a:spLocks noChangeArrowheads="1"/>
              </p:cNvSpPr>
              <p:nvPr/>
            </p:nvSpPr>
            <p:spPr bwMode="auto">
              <a:xfrm>
                <a:off x="4404" y="173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59" name="Freeform 1271"/>
              <p:cNvSpPr>
                <a:spLocks/>
              </p:cNvSpPr>
              <p:nvPr/>
            </p:nvSpPr>
            <p:spPr bwMode="auto">
              <a:xfrm>
                <a:off x="4716" y="1609"/>
                <a:ext cx="41" cy="72"/>
              </a:xfrm>
              <a:custGeom>
                <a:avLst/>
                <a:gdLst>
                  <a:gd name="T0" fmla="*/ 17 w 17"/>
                  <a:gd name="T1" fmla="*/ 0 h 30"/>
                  <a:gd name="T2" fmla="*/ 0 w 17"/>
                  <a:gd name="T3" fmla="*/ 0 h 30"/>
                  <a:gd name="T4" fmla="*/ 0 w 17"/>
                  <a:gd name="T5" fmla="*/ 30 h 30"/>
                  <a:gd name="T6" fmla="*/ 15 w 17"/>
                  <a:gd name="T7" fmla="*/ 30 h 30"/>
                  <a:gd name="T8" fmla="*/ 17 w 17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30">
                    <a:moveTo>
                      <a:pt x="1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6" y="20"/>
                      <a:pt x="17" y="10"/>
                      <a:pt x="17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60" name="Freeform 1272"/>
              <p:cNvSpPr>
                <a:spLocks/>
              </p:cNvSpPr>
              <p:nvPr/>
            </p:nvSpPr>
            <p:spPr bwMode="auto">
              <a:xfrm>
                <a:off x="4752" y="1609"/>
                <a:ext cx="59" cy="72"/>
              </a:xfrm>
              <a:custGeom>
                <a:avLst/>
                <a:gdLst>
                  <a:gd name="T0" fmla="*/ 24 w 25"/>
                  <a:gd name="T1" fmla="*/ 0 h 30"/>
                  <a:gd name="T2" fmla="*/ 2 w 25"/>
                  <a:gd name="T3" fmla="*/ 0 h 30"/>
                  <a:gd name="T4" fmla="*/ 0 w 25"/>
                  <a:gd name="T5" fmla="*/ 30 h 30"/>
                  <a:gd name="T6" fmla="*/ 25 w 25"/>
                  <a:gd name="T7" fmla="*/ 30 h 30"/>
                  <a:gd name="T8" fmla="*/ 25 w 25"/>
                  <a:gd name="T9" fmla="*/ 12 h 30"/>
                  <a:gd name="T10" fmla="*/ 24 w 25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" h="30">
                    <a:moveTo>
                      <a:pt x="2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1" y="20"/>
                      <a:pt x="0" y="30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5" y="8"/>
                      <a:pt x="24" y="4"/>
                      <a:pt x="24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61" name="Freeform 1273"/>
              <p:cNvSpPr>
                <a:spLocks/>
              </p:cNvSpPr>
              <p:nvPr/>
            </p:nvSpPr>
            <p:spPr bwMode="auto">
              <a:xfrm>
                <a:off x="4527" y="1609"/>
                <a:ext cx="218" cy="285"/>
              </a:xfrm>
              <a:custGeom>
                <a:avLst/>
                <a:gdLst>
                  <a:gd name="T0" fmla="*/ 30 w 92"/>
                  <a:gd name="T1" fmla="*/ 0 h 120"/>
                  <a:gd name="T2" fmla="*/ 0 w 92"/>
                  <a:gd name="T3" fmla="*/ 0 h 120"/>
                  <a:gd name="T4" fmla="*/ 0 w 92"/>
                  <a:gd name="T5" fmla="*/ 120 h 120"/>
                  <a:gd name="T6" fmla="*/ 86 w 92"/>
                  <a:gd name="T7" fmla="*/ 120 h 120"/>
                  <a:gd name="T8" fmla="*/ 87 w 92"/>
                  <a:gd name="T9" fmla="*/ 118 h 120"/>
                  <a:gd name="T10" fmla="*/ 92 w 92"/>
                  <a:gd name="T11" fmla="*/ 66 h 120"/>
                  <a:gd name="T12" fmla="*/ 80 w 92"/>
                  <a:gd name="T13" fmla="*/ 66 h 120"/>
                  <a:gd name="T14" fmla="*/ 80 w 92"/>
                  <a:gd name="T15" fmla="*/ 120 h 120"/>
                  <a:gd name="T16" fmla="*/ 68 w 92"/>
                  <a:gd name="T17" fmla="*/ 120 h 120"/>
                  <a:gd name="T18" fmla="*/ 68 w 92"/>
                  <a:gd name="T19" fmla="*/ 66 h 120"/>
                  <a:gd name="T20" fmla="*/ 68 w 92"/>
                  <a:gd name="T21" fmla="*/ 120 h 120"/>
                  <a:gd name="T22" fmla="*/ 30 w 92"/>
                  <a:gd name="T23" fmla="*/ 120 h 120"/>
                  <a:gd name="T24" fmla="*/ 30 w 92"/>
                  <a:gd name="T25" fmla="*/ 66 h 120"/>
                  <a:gd name="T26" fmla="*/ 0 w 92"/>
                  <a:gd name="T27" fmla="*/ 66 h 120"/>
                  <a:gd name="T28" fmla="*/ 0 w 92"/>
                  <a:gd name="T29" fmla="*/ 58 h 120"/>
                  <a:gd name="T30" fmla="*/ 0 w 92"/>
                  <a:gd name="T31" fmla="*/ 56 h 120"/>
                  <a:gd name="T32" fmla="*/ 0 w 92"/>
                  <a:gd name="T33" fmla="*/ 30 h 120"/>
                  <a:gd name="T34" fmla="*/ 30 w 92"/>
                  <a:gd name="T35" fmla="*/ 30 h 120"/>
                  <a:gd name="T36" fmla="*/ 30 w 92"/>
                  <a:gd name="T37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" h="12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86" y="120"/>
                      <a:pt x="86" y="120"/>
                      <a:pt x="86" y="120"/>
                    </a:cubicBezTo>
                    <a:cubicBezTo>
                      <a:pt x="87" y="119"/>
                      <a:pt x="87" y="119"/>
                      <a:pt x="87" y="118"/>
                    </a:cubicBezTo>
                    <a:cubicBezTo>
                      <a:pt x="89" y="100"/>
                      <a:pt x="91" y="83"/>
                      <a:pt x="92" y="66"/>
                    </a:cubicBezTo>
                    <a:cubicBezTo>
                      <a:pt x="80" y="66"/>
                      <a:pt x="80" y="66"/>
                      <a:pt x="80" y="66"/>
                    </a:cubicBezTo>
                    <a:cubicBezTo>
                      <a:pt x="80" y="120"/>
                      <a:pt x="80" y="120"/>
                      <a:pt x="80" y="120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68" y="66"/>
                      <a:pt x="68" y="66"/>
                      <a:pt x="68" y="66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30" y="120"/>
                      <a:pt x="30" y="120"/>
                      <a:pt x="30" y="120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62" name="Freeform 1274"/>
              <p:cNvSpPr>
                <a:spLocks/>
              </p:cNvSpPr>
              <p:nvPr/>
            </p:nvSpPr>
            <p:spPr bwMode="auto">
              <a:xfrm>
                <a:off x="4730" y="1766"/>
                <a:ext cx="81" cy="128"/>
              </a:xfrm>
              <a:custGeom>
                <a:avLst/>
                <a:gdLst>
                  <a:gd name="T0" fmla="*/ 34 w 34"/>
                  <a:gd name="T1" fmla="*/ 0 h 54"/>
                  <a:gd name="T2" fmla="*/ 6 w 34"/>
                  <a:gd name="T3" fmla="*/ 0 h 54"/>
                  <a:gd name="T4" fmla="*/ 1 w 34"/>
                  <a:gd name="T5" fmla="*/ 52 h 54"/>
                  <a:gd name="T6" fmla="*/ 0 w 34"/>
                  <a:gd name="T7" fmla="*/ 54 h 54"/>
                  <a:gd name="T8" fmla="*/ 34 w 34"/>
                  <a:gd name="T9" fmla="*/ 54 h 54"/>
                  <a:gd name="T10" fmla="*/ 34 w 34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54">
                    <a:moveTo>
                      <a:pt x="34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5" y="17"/>
                      <a:pt x="3" y="34"/>
                      <a:pt x="1" y="52"/>
                    </a:cubicBezTo>
                    <a:cubicBezTo>
                      <a:pt x="1" y="53"/>
                      <a:pt x="1" y="53"/>
                      <a:pt x="0" y="54"/>
                    </a:cubicBezTo>
                    <a:cubicBezTo>
                      <a:pt x="34" y="54"/>
                      <a:pt x="34" y="54"/>
                      <a:pt x="34" y="54"/>
                    </a:cubicBezTo>
                    <a:cubicBezTo>
                      <a:pt x="34" y="0"/>
                      <a:pt x="34" y="0"/>
                      <a:pt x="34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63" name="Freeform 1275"/>
              <p:cNvSpPr>
                <a:spLocks/>
              </p:cNvSpPr>
              <p:nvPr/>
            </p:nvSpPr>
            <p:spPr bwMode="auto">
              <a:xfrm>
                <a:off x="4716" y="1681"/>
                <a:ext cx="36" cy="38"/>
              </a:xfrm>
              <a:custGeom>
                <a:avLst/>
                <a:gdLst>
                  <a:gd name="T0" fmla="*/ 15 w 15"/>
                  <a:gd name="T1" fmla="*/ 0 h 16"/>
                  <a:gd name="T2" fmla="*/ 0 w 15"/>
                  <a:gd name="T3" fmla="*/ 0 h 16"/>
                  <a:gd name="T4" fmla="*/ 0 w 15"/>
                  <a:gd name="T5" fmla="*/ 16 h 16"/>
                  <a:gd name="T6" fmla="*/ 14 w 15"/>
                  <a:gd name="T7" fmla="*/ 16 h 16"/>
                  <a:gd name="T8" fmla="*/ 15 w 15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6">
                    <a:moveTo>
                      <a:pt x="1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4" y="11"/>
                      <a:pt x="15" y="5"/>
                      <a:pt x="15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64" name="Freeform 1276"/>
              <p:cNvSpPr>
                <a:spLocks/>
              </p:cNvSpPr>
              <p:nvPr/>
            </p:nvSpPr>
            <p:spPr bwMode="auto">
              <a:xfrm>
                <a:off x="4749" y="1681"/>
                <a:ext cx="62" cy="38"/>
              </a:xfrm>
              <a:custGeom>
                <a:avLst/>
                <a:gdLst>
                  <a:gd name="T0" fmla="*/ 26 w 26"/>
                  <a:gd name="T1" fmla="*/ 0 h 16"/>
                  <a:gd name="T2" fmla="*/ 1 w 26"/>
                  <a:gd name="T3" fmla="*/ 0 h 16"/>
                  <a:gd name="T4" fmla="*/ 0 w 26"/>
                  <a:gd name="T5" fmla="*/ 16 h 16"/>
                  <a:gd name="T6" fmla="*/ 26 w 26"/>
                  <a:gd name="T7" fmla="*/ 16 h 16"/>
                  <a:gd name="T8" fmla="*/ 26 w 26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6">
                    <a:moveTo>
                      <a:pt x="2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5"/>
                      <a:pt x="0" y="11"/>
                      <a:pt x="0" y="16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0"/>
                      <a:pt x="26" y="0"/>
                      <a:pt x="26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65" name="Freeform 1277"/>
              <p:cNvSpPr>
                <a:spLocks/>
              </p:cNvSpPr>
              <p:nvPr/>
            </p:nvSpPr>
            <p:spPr bwMode="auto">
              <a:xfrm>
                <a:off x="4527" y="1681"/>
                <a:ext cx="71" cy="61"/>
              </a:xfrm>
              <a:custGeom>
                <a:avLst/>
                <a:gdLst>
                  <a:gd name="T0" fmla="*/ 71 w 71"/>
                  <a:gd name="T1" fmla="*/ 0 h 61"/>
                  <a:gd name="T2" fmla="*/ 0 w 71"/>
                  <a:gd name="T3" fmla="*/ 0 h 61"/>
                  <a:gd name="T4" fmla="*/ 0 w 71"/>
                  <a:gd name="T5" fmla="*/ 61 h 61"/>
                  <a:gd name="T6" fmla="*/ 0 w 71"/>
                  <a:gd name="T7" fmla="*/ 38 h 61"/>
                  <a:gd name="T8" fmla="*/ 71 w 71"/>
                  <a:gd name="T9" fmla="*/ 38 h 61"/>
                  <a:gd name="T10" fmla="*/ 71 w 71"/>
                  <a:gd name="T1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66" name="Freeform 1278"/>
              <p:cNvSpPr>
                <a:spLocks/>
              </p:cNvSpPr>
              <p:nvPr/>
            </p:nvSpPr>
            <p:spPr bwMode="auto">
              <a:xfrm>
                <a:off x="4527" y="1681"/>
                <a:ext cx="71" cy="61"/>
              </a:xfrm>
              <a:custGeom>
                <a:avLst/>
                <a:gdLst>
                  <a:gd name="T0" fmla="*/ 71 w 71"/>
                  <a:gd name="T1" fmla="*/ 0 h 61"/>
                  <a:gd name="T2" fmla="*/ 0 w 71"/>
                  <a:gd name="T3" fmla="*/ 0 h 61"/>
                  <a:gd name="T4" fmla="*/ 0 w 71"/>
                  <a:gd name="T5" fmla="*/ 61 h 61"/>
                  <a:gd name="T6" fmla="*/ 0 w 71"/>
                  <a:gd name="T7" fmla="*/ 38 h 61"/>
                  <a:gd name="T8" fmla="*/ 71 w 71"/>
                  <a:gd name="T9" fmla="*/ 38 h 61"/>
                  <a:gd name="T10" fmla="*/ 71 w 71"/>
                  <a:gd name="T1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67" name="Freeform 1279"/>
              <p:cNvSpPr>
                <a:spLocks/>
              </p:cNvSpPr>
              <p:nvPr/>
            </p:nvSpPr>
            <p:spPr bwMode="auto">
              <a:xfrm>
                <a:off x="4716" y="1719"/>
                <a:ext cx="33" cy="18"/>
              </a:xfrm>
              <a:custGeom>
                <a:avLst/>
                <a:gdLst>
                  <a:gd name="T0" fmla="*/ 14 w 14"/>
                  <a:gd name="T1" fmla="*/ 0 h 8"/>
                  <a:gd name="T2" fmla="*/ 0 w 14"/>
                  <a:gd name="T3" fmla="*/ 0 h 8"/>
                  <a:gd name="T4" fmla="*/ 0 w 14"/>
                  <a:gd name="T5" fmla="*/ 8 h 8"/>
                  <a:gd name="T6" fmla="*/ 13 w 14"/>
                  <a:gd name="T7" fmla="*/ 8 h 8"/>
                  <a:gd name="T8" fmla="*/ 14 w 14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8">
                    <a:moveTo>
                      <a:pt x="1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4" y="6"/>
                      <a:pt x="14" y="3"/>
                      <a:pt x="14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68" name="Freeform 1280"/>
              <p:cNvSpPr>
                <a:spLocks/>
              </p:cNvSpPr>
              <p:nvPr/>
            </p:nvSpPr>
            <p:spPr bwMode="auto">
              <a:xfrm>
                <a:off x="4747" y="1719"/>
                <a:ext cx="64" cy="18"/>
              </a:xfrm>
              <a:custGeom>
                <a:avLst/>
                <a:gdLst>
                  <a:gd name="T0" fmla="*/ 27 w 27"/>
                  <a:gd name="T1" fmla="*/ 0 h 8"/>
                  <a:gd name="T2" fmla="*/ 1 w 27"/>
                  <a:gd name="T3" fmla="*/ 0 h 8"/>
                  <a:gd name="T4" fmla="*/ 0 w 27"/>
                  <a:gd name="T5" fmla="*/ 8 h 8"/>
                  <a:gd name="T6" fmla="*/ 27 w 27"/>
                  <a:gd name="T7" fmla="*/ 8 h 8"/>
                  <a:gd name="T8" fmla="*/ 27 w 27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8">
                    <a:moveTo>
                      <a:pt x="27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3"/>
                      <a:pt x="1" y="6"/>
                      <a:pt x="0" y="8"/>
                    </a:cubicBezTo>
                    <a:cubicBezTo>
                      <a:pt x="27" y="8"/>
                      <a:pt x="27" y="8"/>
                      <a:pt x="27" y="8"/>
                    </a:cubicBezTo>
                    <a:cubicBezTo>
                      <a:pt x="27" y="0"/>
                      <a:pt x="27" y="0"/>
                      <a:pt x="27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69" name="Freeform 1281"/>
              <p:cNvSpPr>
                <a:spLocks/>
              </p:cNvSpPr>
              <p:nvPr/>
            </p:nvSpPr>
            <p:spPr bwMode="auto">
              <a:xfrm>
                <a:off x="4527" y="1719"/>
                <a:ext cx="71" cy="23"/>
              </a:xfrm>
              <a:custGeom>
                <a:avLst/>
                <a:gdLst>
                  <a:gd name="T0" fmla="*/ 71 w 71"/>
                  <a:gd name="T1" fmla="*/ 0 h 23"/>
                  <a:gd name="T2" fmla="*/ 0 w 71"/>
                  <a:gd name="T3" fmla="*/ 0 h 23"/>
                  <a:gd name="T4" fmla="*/ 0 w 71"/>
                  <a:gd name="T5" fmla="*/ 23 h 23"/>
                  <a:gd name="T6" fmla="*/ 0 w 71"/>
                  <a:gd name="T7" fmla="*/ 18 h 23"/>
                  <a:gd name="T8" fmla="*/ 71 w 71"/>
                  <a:gd name="T9" fmla="*/ 18 h 23"/>
                  <a:gd name="T10" fmla="*/ 71 w 71"/>
                  <a:gd name="T1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70" name="Freeform 1282"/>
              <p:cNvSpPr>
                <a:spLocks/>
              </p:cNvSpPr>
              <p:nvPr/>
            </p:nvSpPr>
            <p:spPr bwMode="auto">
              <a:xfrm>
                <a:off x="4527" y="1719"/>
                <a:ext cx="71" cy="23"/>
              </a:xfrm>
              <a:custGeom>
                <a:avLst/>
                <a:gdLst>
                  <a:gd name="T0" fmla="*/ 71 w 71"/>
                  <a:gd name="T1" fmla="*/ 0 h 23"/>
                  <a:gd name="T2" fmla="*/ 0 w 71"/>
                  <a:gd name="T3" fmla="*/ 0 h 23"/>
                  <a:gd name="T4" fmla="*/ 0 w 71"/>
                  <a:gd name="T5" fmla="*/ 23 h 23"/>
                  <a:gd name="T6" fmla="*/ 0 w 71"/>
                  <a:gd name="T7" fmla="*/ 18 h 23"/>
                  <a:gd name="T8" fmla="*/ 71 w 71"/>
                  <a:gd name="T9" fmla="*/ 18 h 23"/>
                  <a:gd name="T10" fmla="*/ 71 w 71"/>
                  <a:gd name="T1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71" y="18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71" name="Freeform 1283"/>
              <p:cNvSpPr>
                <a:spLocks/>
              </p:cNvSpPr>
              <p:nvPr/>
            </p:nvSpPr>
            <p:spPr bwMode="auto">
              <a:xfrm>
                <a:off x="4716" y="1737"/>
                <a:ext cx="31" cy="29"/>
              </a:xfrm>
              <a:custGeom>
                <a:avLst/>
                <a:gdLst>
                  <a:gd name="T0" fmla="*/ 13 w 13"/>
                  <a:gd name="T1" fmla="*/ 0 h 12"/>
                  <a:gd name="T2" fmla="*/ 0 w 13"/>
                  <a:gd name="T3" fmla="*/ 0 h 12"/>
                  <a:gd name="T4" fmla="*/ 0 w 13"/>
                  <a:gd name="T5" fmla="*/ 12 h 12"/>
                  <a:gd name="T6" fmla="*/ 12 w 13"/>
                  <a:gd name="T7" fmla="*/ 12 h 12"/>
                  <a:gd name="T8" fmla="*/ 13 w 13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2">
                    <a:moveTo>
                      <a:pt x="1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3" y="8"/>
                      <a:pt x="13" y="4"/>
                      <a:pt x="13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72" name="Freeform 1284"/>
              <p:cNvSpPr>
                <a:spLocks/>
              </p:cNvSpPr>
              <p:nvPr/>
            </p:nvSpPr>
            <p:spPr bwMode="auto">
              <a:xfrm>
                <a:off x="4745" y="1737"/>
                <a:ext cx="66" cy="29"/>
              </a:xfrm>
              <a:custGeom>
                <a:avLst/>
                <a:gdLst>
                  <a:gd name="T0" fmla="*/ 28 w 28"/>
                  <a:gd name="T1" fmla="*/ 0 h 12"/>
                  <a:gd name="T2" fmla="*/ 1 w 28"/>
                  <a:gd name="T3" fmla="*/ 0 h 12"/>
                  <a:gd name="T4" fmla="*/ 0 w 28"/>
                  <a:gd name="T5" fmla="*/ 12 h 12"/>
                  <a:gd name="T6" fmla="*/ 28 w 28"/>
                  <a:gd name="T7" fmla="*/ 12 h 12"/>
                  <a:gd name="T8" fmla="*/ 28 w 2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12">
                    <a:moveTo>
                      <a:pt x="28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4"/>
                      <a:pt x="1" y="8"/>
                      <a:pt x="0" y="12"/>
                    </a:cubicBezTo>
                    <a:cubicBezTo>
                      <a:pt x="28" y="12"/>
                      <a:pt x="28" y="12"/>
                      <a:pt x="28" y="12"/>
                    </a:cubicBezTo>
                    <a:cubicBezTo>
                      <a:pt x="28" y="0"/>
                      <a:pt x="28" y="0"/>
                      <a:pt x="28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73" name="Freeform 1285"/>
              <p:cNvSpPr>
                <a:spLocks/>
              </p:cNvSpPr>
              <p:nvPr/>
            </p:nvSpPr>
            <p:spPr bwMode="auto">
              <a:xfrm>
                <a:off x="4527" y="1737"/>
                <a:ext cx="71" cy="29"/>
              </a:xfrm>
              <a:custGeom>
                <a:avLst/>
                <a:gdLst>
                  <a:gd name="T0" fmla="*/ 71 w 71"/>
                  <a:gd name="T1" fmla="*/ 0 h 29"/>
                  <a:gd name="T2" fmla="*/ 0 w 71"/>
                  <a:gd name="T3" fmla="*/ 0 h 29"/>
                  <a:gd name="T4" fmla="*/ 0 w 71"/>
                  <a:gd name="T5" fmla="*/ 5 h 29"/>
                  <a:gd name="T6" fmla="*/ 0 w 71"/>
                  <a:gd name="T7" fmla="*/ 10 h 29"/>
                  <a:gd name="T8" fmla="*/ 0 w 71"/>
                  <a:gd name="T9" fmla="*/ 29 h 29"/>
                  <a:gd name="T10" fmla="*/ 71 w 71"/>
                  <a:gd name="T11" fmla="*/ 29 h 29"/>
                  <a:gd name="T12" fmla="*/ 71 w 71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74" name="Freeform 1286"/>
              <p:cNvSpPr>
                <a:spLocks/>
              </p:cNvSpPr>
              <p:nvPr/>
            </p:nvSpPr>
            <p:spPr bwMode="auto">
              <a:xfrm>
                <a:off x="4527" y="1737"/>
                <a:ext cx="71" cy="29"/>
              </a:xfrm>
              <a:custGeom>
                <a:avLst/>
                <a:gdLst>
                  <a:gd name="T0" fmla="*/ 71 w 71"/>
                  <a:gd name="T1" fmla="*/ 0 h 29"/>
                  <a:gd name="T2" fmla="*/ 0 w 71"/>
                  <a:gd name="T3" fmla="*/ 0 h 29"/>
                  <a:gd name="T4" fmla="*/ 0 w 71"/>
                  <a:gd name="T5" fmla="*/ 5 h 29"/>
                  <a:gd name="T6" fmla="*/ 0 w 71"/>
                  <a:gd name="T7" fmla="*/ 10 h 29"/>
                  <a:gd name="T8" fmla="*/ 0 w 71"/>
                  <a:gd name="T9" fmla="*/ 29 h 29"/>
                  <a:gd name="T10" fmla="*/ 71 w 71"/>
                  <a:gd name="T11" fmla="*/ 29 h 29"/>
                  <a:gd name="T12" fmla="*/ 71 w 71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75" name="Rectangle 1287"/>
              <p:cNvSpPr>
                <a:spLocks noChangeArrowheads="1"/>
              </p:cNvSpPr>
              <p:nvPr/>
            </p:nvSpPr>
            <p:spPr bwMode="auto">
              <a:xfrm>
                <a:off x="4598" y="1609"/>
                <a:ext cx="90" cy="72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76" name="Rectangle 1288"/>
              <p:cNvSpPr>
                <a:spLocks noChangeArrowheads="1"/>
              </p:cNvSpPr>
              <p:nvPr/>
            </p:nvSpPr>
            <p:spPr bwMode="auto">
              <a:xfrm>
                <a:off x="4598" y="1609"/>
                <a:ext cx="9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77" name="Rectangle 1289"/>
              <p:cNvSpPr>
                <a:spLocks noChangeArrowheads="1"/>
              </p:cNvSpPr>
              <p:nvPr/>
            </p:nvSpPr>
            <p:spPr bwMode="auto">
              <a:xfrm>
                <a:off x="4598" y="1681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78" name="Rectangle 1290"/>
              <p:cNvSpPr>
                <a:spLocks noChangeArrowheads="1"/>
              </p:cNvSpPr>
              <p:nvPr/>
            </p:nvSpPr>
            <p:spPr bwMode="auto">
              <a:xfrm>
                <a:off x="4598" y="1681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79" name="Rectangle 1291"/>
              <p:cNvSpPr>
                <a:spLocks noChangeArrowheads="1"/>
              </p:cNvSpPr>
              <p:nvPr/>
            </p:nvSpPr>
            <p:spPr bwMode="auto">
              <a:xfrm>
                <a:off x="4598" y="1719"/>
                <a:ext cx="90" cy="18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80" name="Rectangle 1292"/>
              <p:cNvSpPr>
                <a:spLocks noChangeArrowheads="1"/>
              </p:cNvSpPr>
              <p:nvPr/>
            </p:nvSpPr>
            <p:spPr bwMode="auto">
              <a:xfrm>
                <a:off x="4598" y="1719"/>
                <a:ext cx="90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81" name="Rectangle 1293"/>
              <p:cNvSpPr>
                <a:spLocks noChangeArrowheads="1"/>
              </p:cNvSpPr>
              <p:nvPr/>
            </p:nvSpPr>
            <p:spPr bwMode="auto">
              <a:xfrm>
                <a:off x="4598" y="1766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82" name="Rectangle 1294"/>
              <p:cNvSpPr>
                <a:spLocks noChangeArrowheads="1"/>
              </p:cNvSpPr>
              <p:nvPr/>
            </p:nvSpPr>
            <p:spPr bwMode="auto">
              <a:xfrm>
                <a:off x="4598" y="1766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83" name="Rectangle 1295"/>
              <p:cNvSpPr>
                <a:spLocks noChangeArrowheads="1"/>
              </p:cNvSpPr>
              <p:nvPr/>
            </p:nvSpPr>
            <p:spPr bwMode="auto">
              <a:xfrm>
                <a:off x="4598" y="1737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84" name="Rectangle 1296"/>
              <p:cNvSpPr>
                <a:spLocks noChangeArrowheads="1"/>
              </p:cNvSpPr>
              <p:nvPr/>
            </p:nvSpPr>
            <p:spPr bwMode="auto">
              <a:xfrm>
                <a:off x="4598" y="1737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85" name="Rectangle 1297"/>
              <p:cNvSpPr>
                <a:spLocks noChangeArrowheads="1"/>
              </p:cNvSpPr>
              <p:nvPr/>
            </p:nvSpPr>
            <p:spPr bwMode="auto">
              <a:xfrm>
                <a:off x="4688" y="1609"/>
                <a:ext cx="28" cy="72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86" name="Rectangle 1298"/>
              <p:cNvSpPr>
                <a:spLocks noChangeArrowheads="1"/>
              </p:cNvSpPr>
              <p:nvPr/>
            </p:nvSpPr>
            <p:spPr bwMode="auto">
              <a:xfrm>
                <a:off x="4688" y="1609"/>
                <a:ext cx="28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87" name="Rectangle 1299"/>
              <p:cNvSpPr>
                <a:spLocks noChangeArrowheads="1"/>
              </p:cNvSpPr>
              <p:nvPr/>
            </p:nvSpPr>
            <p:spPr bwMode="auto">
              <a:xfrm>
                <a:off x="4688" y="1681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88" name="Rectangle 1300"/>
              <p:cNvSpPr>
                <a:spLocks noChangeArrowheads="1"/>
              </p:cNvSpPr>
              <p:nvPr/>
            </p:nvSpPr>
            <p:spPr bwMode="auto">
              <a:xfrm>
                <a:off x="4688" y="1681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89" name="Rectangle 1301"/>
              <p:cNvSpPr>
                <a:spLocks noChangeArrowheads="1"/>
              </p:cNvSpPr>
              <p:nvPr/>
            </p:nvSpPr>
            <p:spPr bwMode="auto">
              <a:xfrm>
                <a:off x="4688" y="1719"/>
                <a:ext cx="28" cy="18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90" name="Rectangle 1302"/>
              <p:cNvSpPr>
                <a:spLocks noChangeArrowheads="1"/>
              </p:cNvSpPr>
              <p:nvPr/>
            </p:nvSpPr>
            <p:spPr bwMode="auto">
              <a:xfrm>
                <a:off x="4688" y="1719"/>
                <a:ext cx="28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91" name="Rectangle 1303"/>
              <p:cNvSpPr>
                <a:spLocks noChangeArrowheads="1"/>
              </p:cNvSpPr>
              <p:nvPr/>
            </p:nvSpPr>
            <p:spPr bwMode="auto">
              <a:xfrm>
                <a:off x="4688" y="1766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92" name="Rectangle 1304"/>
              <p:cNvSpPr>
                <a:spLocks noChangeArrowheads="1"/>
              </p:cNvSpPr>
              <p:nvPr/>
            </p:nvSpPr>
            <p:spPr bwMode="auto">
              <a:xfrm>
                <a:off x="4688" y="1766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93" name="Rectangle 1305"/>
              <p:cNvSpPr>
                <a:spLocks noChangeArrowheads="1"/>
              </p:cNvSpPr>
              <p:nvPr/>
            </p:nvSpPr>
            <p:spPr bwMode="auto">
              <a:xfrm>
                <a:off x="4688" y="1737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94" name="Rectangle 1306"/>
              <p:cNvSpPr>
                <a:spLocks noChangeArrowheads="1"/>
              </p:cNvSpPr>
              <p:nvPr/>
            </p:nvSpPr>
            <p:spPr bwMode="auto">
              <a:xfrm>
                <a:off x="4688" y="173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95" name="Freeform 1307"/>
              <p:cNvSpPr>
                <a:spLocks/>
              </p:cNvSpPr>
              <p:nvPr/>
            </p:nvSpPr>
            <p:spPr bwMode="auto">
              <a:xfrm>
                <a:off x="4811" y="1638"/>
                <a:ext cx="21" cy="256"/>
              </a:xfrm>
              <a:custGeom>
                <a:avLst/>
                <a:gdLst>
                  <a:gd name="T0" fmla="*/ 0 w 9"/>
                  <a:gd name="T1" fmla="*/ 0 h 108"/>
                  <a:gd name="T2" fmla="*/ 0 w 9"/>
                  <a:gd name="T3" fmla="*/ 108 h 108"/>
                  <a:gd name="T4" fmla="*/ 9 w 9"/>
                  <a:gd name="T5" fmla="*/ 108 h 108"/>
                  <a:gd name="T6" fmla="*/ 5 w 9"/>
                  <a:gd name="T7" fmla="*/ 54 h 108"/>
                  <a:gd name="T8" fmla="*/ 0 w 9"/>
                  <a:gd name="T9" fmla="*/ 54 h 108"/>
                  <a:gd name="T10" fmla="*/ 0 w 9"/>
                  <a:gd name="T11" fmla="*/ 46 h 108"/>
                  <a:gd name="T12" fmla="*/ 0 w 9"/>
                  <a:gd name="T13" fmla="*/ 44 h 108"/>
                  <a:gd name="T14" fmla="*/ 0 w 9"/>
                  <a:gd name="T15" fmla="*/ 18 h 108"/>
                  <a:gd name="T16" fmla="*/ 2 w 9"/>
                  <a:gd name="T17" fmla="*/ 18 h 108"/>
                  <a:gd name="T18" fmla="*/ 0 w 9"/>
                  <a:gd name="T19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108">
                    <a:moveTo>
                      <a:pt x="0" y="0"/>
                    </a:moveTo>
                    <a:cubicBezTo>
                      <a:pt x="0" y="108"/>
                      <a:pt x="0" y="108"/>
                      <a:pt x="0" y="108"/>
                    </a:cubicBezTo>
                    <a:cubicBezTo>
                      <a:pt x="9" y="108"/>
                      <a:pt x="9" y="108"/>
                      <a:pt x="9" y="108"/>
                    </a:cubicBezTo>
                    <a:cubicBezTo>
                      <a:pt x="8" y="95"/>
                      <a:pt x="7" y="76"/>
                      <a:pt x="5" y="54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1" y="12"/>
                      <a:pt x="1" y="6"/>
                      <a:pt x="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96" name="Freeform 1308"/>
              <p:cNvSpPr>
                <a:spLocks/>
              </p:cNvSpPr>
              <p:nvPr/>
            </p:nvSpPr>
            <p:spPr bwMode="auto">
              <a:xfrm>
                <a:off x="4811" y="1681"/>
                <a:ext cx="7" cy="61"/>
              </a:xfrm>
              <a:custGeom>
                <a:avLst/>
                <a:gdLst>
                  <a:gd name="T0" fmla="*/ 2 w 3"/>
                  <a:gd name="T1" fmla="*/ 0 h 26"/>
                  <a:gd name="T2" fmla="*/ 0 w 3"/>
                  <a:gd name="T3" fmla="*/ 0 h 26"/>
                  <a:gd name="T4" fmla="*/ 0 w 3"/>
                  <a:gd name="T5" fmla="*/ 26 h 26"/>
                  <a:gd name="T6" fmla="*/ 0 w 3"/>
                  <a:gd name="T7" fmla="*/ 16 h 26"/>
                  <a:gd name="T8" fmla="*/ 3 w 3"/>
                  <a:gd name="T9" fmla="*/ 16 h 26"/>
                  <a:gd name="T10" fmla="*/ 2 w 3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26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1"/>
                      <a:pt x="2" y="6"/>
                      <a:pt x="2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97" name="Freeform 1309"/>
              <p:cNvSpPr>
                <a:spLocks/>
              </p:cNvSpPr>
              <p:nvPr/>
            </p:nvSpPr>
            <p:spPr bwMode="auto">
              <a:xfrm>
                <a:off x="4811" y="1719"/>
                <a:ext cx="9" cy="23"/>
              </a:xfrm>
              <a:custGeom>
                <a:avLst/>
                <a:gdLst>
                  <a:gd name="T0" fmla="*/ 3 w 4"/>
                  <a:gd name="T1" fmla="*/ 0 h 10"/>
                  <a:gd name="T2" fmla="*/ 0 w 4"/>
                  <a:gd name="T3" fmla="*/ 0 h 10"/>
                  <a:gd name="T4" fmla="*/ 0 w 4"/>
                  <a:gd name="T5" fmla="*/ 10 h 10"/>
                  <a:gd name="T6" fmla="*/ 0 w 4"/>
                  <a:gd name="T7" fmla="*/ 8 h 10"/>
                  <a:gd name="T8" fmla="*/ 4 w 4"/>
                  <a:gd name="T9" fmla="*/ 8 h 10"/>
                  <a:gd name="T10" fmla="*/ 3 w 4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0">
                    <a:moveTo>
                      <a:pt x="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6"/>
                      <a:pt x="3" y="3"/>
                      <a:pt x="3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98" name="Freeform 1310"/>
              <p:cNvSpPr>
                <a:spLocks/>
              </p:cNvSpPr>
              <p:nvPr/>
            </p:nvSpPr>
            <p:spPr bwMode="auto">
              <a:xfrm>
                <a:off x="4811" y="1737"/>
                <a:ext cx="12" cy="29"/>
              </a:xfrm>
              <a:custGeom>
                <a:avLst/>
                <a:gdLst>
                  <a:gd name="T0" fmla="*/ 4 w 5"/>
                  <a:gd name="T1" fmla="*/ 0 h 12"/>
                  <a:gd name="T2" fmla="*/ 0 w 5"/>
                  <a:gd name="T3" fmla="*/ 0 h 12"/>
                  <a:gd name="T4" fmla="*/ 0 w 5"/>
                  <a:gd name="T5" fmla="*/ 2 h 12"/>
                  <a:gd name="T6" fmla="*/ 0 w 5"/>
                  <a:gd name="T7" fmla="*/ 4 h 12"/>
                  <a:gd name="T8" fmla="*/ 0 w 5"/>
                  <a:gd name="T9" fmla="*/ 12 h 12"/>
                  <a:gd name="T10" fmla="*/ 5 w 5"/>
                  <a:gd name="T11" fmla="*/ 12 h 12"/>
                  <a:gd name="T12" fmla="*/ 4 w 5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2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4" y="8"/>
                      <a:pt x="4" y="4"/>
                      <a:pt x="4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99" name="Freeform 1311"/>
              <p:cNvSpPr>
                <a:spLocks noEditPoints="1"/>
              </p:cNvSpPr>
              <p:nvPr/>
            </p:nvSpPr>
            <p:spPr bwMode="auto">
              <a:xfrm>
                <a:off x="885" y="1325"/>
                <a:ext cx="234" cy="284"/>
              </a:xfrm>
              <a:custGeom>
                <a:avLst/>
                <a:gdLst>
                  <a:gd name="T0" fmla="*/ 99 w 99"/>
                  <a:gd name="T1" fmla="*/ 66 h 120"/>
                  <a:gd name="T2" fmla="*/ 59 w 99"/>
                  <a:gd name="T3" fmla="*/ 66 h 120"/>
                  <a:gd name="T4" fmla="*/ 59 w 99"/>
                  <a:gd name="T5" fmla="*/ 120 h 120"/>
                  <a:gd name="T6" fmla="*/ 47 w 99"/>
                  <a:gd name="T7" fmla="*/ 120 h 120"/>
                  <a:gd name="T8" fmla="*/ 47 w 99"/>
                  <a:gd name="T9" fmla="*/ 66 h 120"/>
                  <a:gd name="T10" fmla="*/ 47 w 99"/>
                  <a:gd name="T11" fmla="*/ 120 h 120"/>
                  <a:gd name="T12" fmla="*/ 9 w 99"/>
                  <a:gd name="T13" fmla="*/ 120 h 120"/>
                  <a:gd name="T14" fmla="*/ 9 w 99"/>
                  <a:gd name="T15" fmla="*/ 66 h 120"/>
                  <a:gd name="T16" fmla="*/ 1 w 99"/>
                  <a:gd name="T17" fmla="*/ 66 h 120"/>
                  <a:gd name="T18" fmla="*/ 5 w 99"/>
                  <a:gd name="T19" fmla="*/ 120 h 120"/>
                  <a:gd name="T20" fmla="*/ 99 w 99"/>
                  <a:gd name="T21" fmla="*/ 120 h 120"/>
                  <a:gd name="T22" fmla="*/ 99 w 99"/>
                  <a:gd name="T23" fmla="*/ 66 h 120"/>
                  <a:gd name="T24" fmla="*/ 9 w 99"/>
                  <a:gd name="T25" fmla="*/ 0 h 120"/>
                  <a:gd name="T26" fmla="*/ 0 w 99"/>
                  <a:gd name="T27" fmla="*/ 0 h 120"/>
                  <a:gd name="T28" fmla="*/ 0 w 99"/>
                  <a:gd name="T29" fmla="*/ 30 h 120"/>
                  <a:gd name="T30" fmla="*/ 9 w 99"/>
                  <a:gd name="T31" fmla="*/ 30 h 120"/>
                  <a:gd name="T32" fmla="*/ 9 w 99"/>
                  <a:gd name="T33" fmla="*/ 0 h 120"/>
                  <a:gd name="T34" fmla="*/ 99 w 99"/>
                  <a:gd name="T35" fmla="*/ 0 h 120"/>
                  <a:gd name="T36" fmla="*/ 59 w 99"/>
                  <a:gd name="T37" fmla="*/ 0 h 120"/>
                  <a:gd name="T38" fmla="*/ 59 w 99"/>
                  <a:gd name="T39" fmla="*/ 30 h 120"/>
                  <a:gd name="T40" fmla="*/ 99 w 99"/>
                  <a:gd name="T41" fmla="*/ 30 h 120"/>
                  <a:gd name="T42" fmla="*/ 99 w 99"/>
                  <a:gd name="T43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9" h="120">
                    <a:moveTo>
                      <a:pt x="99" y="66"/>
                    </a:moveTo>
                    <a:cubicBezTo>
                      <a:pt x="59" y="66"/>
                      <a:pt x="59" y="66"/>
                      <a:pt x="59" y="66"/>
                    </a:cubicBezTo>
                    <a:cubicBezTo>
                      <a:pt x="59" y="120"/>
                      <a:pt x="59" y="120"/>
                      <a:pt x="59" y="120"/>
                    </a:cubicBezTo>
                    <a:cubicBezTo>
                      <a:pt x="47" y="120"/>
                      <a:pt x="47" y="120"/>
                      <a:pt x="47" y="120"/>
                    </a:cubicBezTo>
                    <a:cubicBezTo>
                      <a:pt x="47" y="66"/>
                      <a:pt x="47" y="66"/>
                      <a:pt x="47" y="66"/>
                    </a:cubicBezTo>
                    <a:cubicBezTo>
                      <a:pt x="47" y="120"/>
                      <a:pt x="47" y="120"/>
                      <a:pt x="47" y="120"/>
                    </a:cubicBezTo>
                    <a:cubicBezTo>
                      <a:pt x="9" y="120"/>
                      <a:pt x="9" y="120"/>
                      <a:pt x="9" y="120"/>
                    </a:cubicBezTo>
                    <a:cubicBezTo>
                      <a:pt x="9" y="66"/>
                      <a:pt x="9" y="66"/>
                      <a:pt x="9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2" y="83"/>
                      <a:pt x="4" y="101"/>
                      <a:pt x="5" y="120"/>
                    </a:cubicBezTo>
                    <a:cubicBezTo>
                      <a:pt x="99" y="120"/>
                      <a:pt x="99" y="120"/>
                      <a:pt x="99" y="120"/>
                    </a:cubicBezTo>
                    <a:cubicBezTo>
                      <a:pt x="99" y="66"/>
                      <a:pt x="99" y="66"/>
                      <a:pt x="99" y="66"/>
                    </a:cubicBezTo>
                    <a:moveTo>
                      <a:pt x="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19"/>
                      <a:pt x="0" y="30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9" y="0"/>
                      <a:pt x="9" y="0"/>
                      <a:pt x="9" y="0"/>
                    </a:cubicBezTo>
                    <a:moveTo>
                      <a:pt x="99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9" y="30"/>
                      <a:pt x="59" y="30"/>
                      <a:pt x="59" y="30"/>
                    </a:cubicBezTo>
                    <a:cubicBezTo>
                      <a:pt x="99" y="30"/>
                      <a:pt x="99" y="30"/>
                      <a:pt x="99" y="30"/>
                    </a:cubicBezTo>
                    <a:cubicBezTo>
                      <a:pt x="99" y="0"/>
                      <a:pt x="99" y="0"/>
                      <a:pt x="99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00" name="Freeform 1312"/>
              <p:cNvSpPr>
                <a:spLocks noEditPoints="1"/>
              </p:cNvSpPr>
              <p:nvPr/>
            </p:nvSpPr>
            <p:spPr bwMode="auto">
              <a:xfrm>
                <a:off x="885" y="1396"/>
                <a:ext cx="234" cy="38"/>
              </a:xfrm>
              <a:custGeom>
                <a:avLst/>
                <a:gdLst>
                  <a:gd name="T0" fmla="*/ 9 w 99"/>
                  <a:gd name="T1" fmla="*/ 0 h 16"/>
                  <a:gd name="T2" fmla="*/ 0 w 99"/>
                  <a:gd name="T3" fmla="*/ 0 h 16"/>
                  <a:gd name="T4" fmla="*/ 1 w 99"/>
                  <a:gd name="T5" fmla="*/ 16 h 16"/>
                  <a:gd name="T6" fmla="*/ 9 w 99"/>
                  <a:gd name="T7" fmla="*/ 16 h 16"/>
                  <a:gd name="T8" fmla="*/ 9 w 99"/>
                  <a:gd name="T9" fmla="*/ 0 h 16"/>
                  <a:gd name="T10" fmla="*/ 99 w 99"/>
                  <a:gd name="T11" fmla="*/ 0 h 16"/>
                  <a:gd name="T12" fmla="*/ 59 w 99"/>
                  <a:gd name="T13" fmla="*/ 0 h 16"/>
                  <a:gd name="T14" fmla="*/ 59 w 99"/>
                  <a:gd name="T15" fmla="*/ 16 h 16"/>
                  <a:gd name="T16" fmla="*/ 99 w 99"/>
                  <a:gd name="T17" fmla="*/ 16 h 16"/>
                  <a:gd name="T18" fmla="*/ 99 w 99"/>
                  <a:gd name="T1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9" h="16">
                    <a:moveTo>
                      <a:pt x="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"/>
                      <a:pt x="0" y="11"/>
                      <a:pt x="1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0"/>
                      <a:pt x="9" y="0"/>
                      <a:pt x="9" y="0"/>
                    </a:cubicBezTo>
                    <a:moveTo>
                      <a:pt x="99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99" y="16"/>
                      <a:pt x="99" y="16"/>
                      <a:pt x="99" y="16"/>
                    </a:cubicBezTo>
                    <a:cubicBezTo>
                      <a:pt x="99" y="0"/>
                      <a:pt x="99" y="0"/>
                      <a:pt x="99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01" name="Freeform 1313"/>
              <p:cNvSpPr>
                <a:spLocks noEditPoints="1"/>
              </p:cNvSpPr>
              <p:nvPr/>
            </p:nvSpPr>
            <p:spPr bwMode="auto">
              <a:xfrm>
                <a:off x="887" y="1434"/>
                <a:ext cx="232" cy="19"/>
              </a:xfrm>
              <a:custGeom>
                <a:avLst/>
                <a:gdLst>
                  <a:gd name="T0" fmla="*/ 8 w 98"/>
                  <a:gd name="T1" fmla="*/ 0 h 8"/>
                  <a:gd name="T2" fmla="*/ 0 w 98"/>
                  <a:gd name="T3" fmla="*/ 0 h 8"/>
                  <a:gd name="T4" fmla="*/ 0 w 98"/>
                  <a:gd name="T5" fmla="*/ 8 h 8"/>
                  <a:gd name="T6" fmla="*/ 8 w 98"/>
                  <a:gd name="T7" fmla="*/ 8 h 8"/>
                  <a:gd name="T8" fmla="*/ 8 w 98"/>
                  <a:gd name="T9" fmla="*/ 0 h 8"/>
                  <a:gd name="T10" fmla="*/ 98 w 98"/>
                  <a:gd name="T11" fmla="*/ 0 h 8"/>
                  <a:gd name="T12" fmla="*/ 58 w 98"/>
                  <a:gd name="T13" fmla="*/ 0 h 8"/>
                  <a:gd name="T14" fmla="*/ 58 w 98"/>
                  <a:gd name="T15" fmla="*/ 8 h 8"/>
                  <a:gd name="T16" fmla="*/ 98 w 98"/>
                  <a:gd name="T17" fmla="*/ 8 h 8"/>
                  <a:gd name="T18" fmla="*/ 98 w 98"/>
                  <a:gd name="T1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8" h="8">
                    <a:moveTo>
                      <a:pt x="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6"/>
                      <a:pt x="0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0"/>
                      <a:pt x="8" y="0"/>
                      <a:pt x="8" y="0"/>
                    </a:cubicBezTo>
                    <a:moveTo>
                      <a:pt x="98" y="0"/>
                    </a:moveTo>
                    <a:cubicBezTo>
                      <a:pt x="58" y="0"/>
                      <a:pt x="58" y="0"/>
                      <a:pt x="58" y="0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98" y="8"/>
                      <a:pt x="98" y="8"/>
                      <a:pt x="98" y="8"/>
                    </a:cubicBezTo>
                    <a:cubicBezTo>
                      <a:pt x="98" y="0"/>
                      <a:pt x="98" y="0"/>
                      <a:pt x="98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02" name="Freeform 1314"/>
              <p:cNvSpPr>
                <a:spLocks noEditPoints="1"/>
              </p:cNvSpPr>
              <p:nvPr/>
            </p:nvSpPr>
            <p:spPr bwMode="auto">
              <a:xfrm>
                <a:off x="887" y="1453"/>
                <a:ext cx="232" cy="28"/>
              </a:xfrm>
              <a:custGeom>
                <a:avLst/>
                <a:gdLst>
                  <a:gd name="T0" fmla="*/ 8 w 98"/>
                  <a:gd name="T1" fmla="*/ 0 h 12"/>
                  <a:gd name="T2" fmla="*/ 0 w 98"/>
                  <a:gd name="T3" fmla="*/ 0 h 12"/>
                  <a:gd name="T4" fmla="*/ 0 w 98"/>
                  <a:gd name="T5" fmla="*/ 12 h 12"/>
                  <a:gd name="T6" fmla="*/ 8 w 98"/>
                  <a:gd name="T7" fmla="*/ 12 h 12"/>
                  <a:gd name="T8" fmla="*/ 8 w 98"/>
                  <a:gd name="T9" fmla="*/ 0 h 12"/>
                  <a:gd name="T10" fmla="*/ 98 w 98"/>
                  <a:gd name="T11" fmla="*/ 0 h 12"/>
                  <a:gd name="T12" fmla="*/ 58 w 98"/>
                  <a:gd name="T13" fmla="*/ 0 h 12"/>
                  <a:gd name="T14" fmla="*/ 58 w 98"/>
                  <a:gd name="T15" fmla="*/ 12 h 12"/>
                  <a:gd name="T16" fmla="*/ 98 w 98"/>
                  <a:gd name="T17" fmla="*/ 12 h 12"/>
                  <a:gd name="T18" fmla="*/ 98 w 98"/>
                  <a:gd name="T1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8" h="12">
                    <a:moveTo>
                      <a:pt x="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8"/>
                      <a:pt x="0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0"/>
                      <a:pt x="8" y="0"/>
                      <a:pt x="8" y="0"/>
                    </a:cubicBezTo>
                    <a:moveTo>
                      <a:pt x="98" y="0"/>
                    </a:moveTo>
                    <a:cubicBezTo>
                      <a:pt x="58" y="0"/>
                      <a:pt x="58" y="0"/>
                      <a:pt x="58" y="0"/>
                    </a:cubicBezTo>
                    <a:cubicBezTo>
                      <a:pt x="58" y="12"/>
                      <a:pt x="58" y="12"/>
                      <a:pt x="58" y="12"/>
                    </a:cubicBezTo>
                    <a:cubicBezTo>
                      <a:pt x="98" y="12"/>
                      <a:pt x="98" y="12"/>
                      <a:pt x="98" y="12"/>
                    </a:cubicBezTo>
                    <a:cubicBezTo>
                      <a:pt x="98" y="0"/>
                      <a:pt x="98" y="0"/>
                      <a:pt x="98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03" name="Rectangle 1315"/>
              <p:cNvSpPr>
                <a:spLocks noChangeArrowheads="1"/>
              </p:cNvSpPr>
              <p:nvPr/>
            </p:nvSpPr>
            <p:spPr bwMode="auto">
              <a:xfrm>
                <a:off x="906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04" name="Rectangle 1316"/>
              <p:cNvSpPr>
                <a:spLocks noChangeArrowheads="1"/>
              </p:cNvSpPr>
              <p:nvPr/>
            </p:nvSpPr>
            <p:spPr bwMode="auto">
              <a:xfrm>
                <a:off x="906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05" name="Rectangle 1317"/>
              <p:cNvSpPr>
                <a:spLocks noChangeArrowheads="1"/>
              </p:cNvSpPr>
              <p:nvPr/>
            </p:nvSpPr>
            <p:spPr bwMode="auto">
              <a:xfrm>
                <a:off x="906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06" name="Rectangle 1318"/>
              <p:cNvSpPr>
                <a:spLocks noChangeArrowheads="1"/>
              </p:cNvSpPr>
              <p:nvPr/>
            </p:nvSpPr>
            <p:spPr bwMode="auto">
              <a:xfrm>
                <a:off x="906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07" name="Rectangle 1319"/>
              <p:cNvSpPr>
                <a:spLocks noChangeArrowheads="1"/>
              </p:cNvSpPr>
              <p:nvPr/>
            </p:nvSpPr>
            <p:spPr bwMode="auto">
              <a:xfrm>
                <a:off x="906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08" name="Rectangle 1320"/>
              <p:cNvSpPr>
                <a:spLocks noChangeArrowheads="1"/>
              </p:cNvSpPr>
              <p:nvPr/>
            </p:nvSpPr>
            <p:spPr bwMode="auto">
              <a:xfrm>
                <a:off x="906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09" name="Rectangle 1321"/>
              <p:cNvSpPr>
                <a:spLocks noChangeArrowheads="1"/>
              </p:cNvSpPr>
              <p:nvPr/>
            </p:nvSpPr>
            <p:spPr bwMode="auto">
              <a:xfrm>
                <a:off x="906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10" name="Rectangle 1322"/>
              <p:cNvSpPr>
                <a:spLocks noChangeArrowheads="1"/>
              </p:cNvSpPr>
              <p:nvPr/>
            </p:nvSpPr>
            <p:spPr bwMode="auto">
              <a:xfrm>
                <a:off x="906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11" name="Rectangle 1323"/>
              <p:cNvSpPr>
                <a:spLocks noChangeArrowheads="1"/>
              </p:cNvSpPr>
              <p:nvPr/>
            </p:nvSpPr>
            <p:spPr bwMode="auto">
              <a:xfrm>
                <a:off x="906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12" name="Rectangle 1324"/>
              <p:cNvSpPr>
                <a:spLocks noChangeArrowheads="1"/>
              </p:cNvSpPr>
              <p:nvPr/>
            </p:nvSpPr>
            <p:spPr bwMode="auto">
              <a:xfrm>
                <a:off x="906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13" name="Rectangle 1325"/>
              <p:cNvSpPr>
                <a:spLocks noChangeArrowheads="1"/>
              </p:cNvSpPr>
              <p:nvPr/>
            </p:nvSpPr>
            <p:spPr bwMode="auto">
              <a:xfrm>
                <a:off x="996" y="1325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14" name="Rectangle 1326"/>
              <p:cNvSpPr>
                <a:spLocks noChangeArrowheads="1"/>
              </p:cNvSpPr>
              <p:nvPr/>
            </p:nvSpPr>
            <p:spPr bwMode="auto">
              <a:xfrm>
                <a:off x="996" y="1325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15" name="Rectangle 1327"/>
              <p:cNvSpPr>
                <a:spLocks noChangeArrowheads="1"/>
              </p:cNvSpPr>
              <p:nvPr/>
            </p:nvSpPr>
            <p:spPr bwMode="auto">
              <a:xfrm>
                <a:off x="996" y="1396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16" name="Rectangle 1328"/>
              <p:cNvSpPr>
                <a:spLocks noChangeArrowheads="1"/>
              </p:cNvSpPr>
              <p:nvPr/>
            </p:nvSpPr>
            <p:spPr bwMode="auto">
              <a:xfrm>
                <a:off x="996" y="1396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17" name="Rectangle 1329"/>
              <p:cNvSpPr>
                <a:spLocks noChangeArrowheads="1"/>
              </p:cNvSpPr>
              <p:nvPr/>
            </p:nvSpPr>
            <p:spPr bwMode="auto">
              <a:xfrm>
                <a:off x="996" y="1434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18" name="Rectangle 1330"/>
              <p:cNvSpPr>
                <a:spLocks noChangeArrowheads="1"/>
              </p:cNvSpPr>
              <p:nvPr/>
            </p:nvSpPr>
            <p:spPr bwMode="auto">
              <a:xfrm>
                <a:off x="996" y="1434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19" name="Rectangle 1331"/>
              <p:cNvSpPr>
                <a:spLocks noChangeArrowheads="1"/>
              </p:cNvSpPr>
              <p:nvPr/>
            </p:nvSpPr>
            <p:spPr bwMode="auto">
              <a:xfrm>
                <a:off x="996" y="1481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20" name="Rectangle 1332"/>
              <p:cNvSpPr>
                <a:spLocks noChangeArrowheads="1"/>
              </p:cNvSpPr>
              <p:nvPr/>
            </p:nvSpPr>
            <p:spPr bwMode="auto">
              <a:xfrm>
                <a:off x="996" y="1481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21" name="Rectangle 1333"/>
              <p:cNvSpPr>
                <a:spLocks noChangeArrowheads="1"/>
              </p:cNvSpPr>
              <p:nvPr/>
            </p:nvSpPr>
            <p:spPr bwMode="auto">
              <a:xfrm>
                <a:off x="996" y="1453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22" name="Rectangle 1334"/>
              <p:cNvSpPr>
                <a:spLocks noChangeArrowheads="1"/>
              </p:cNvSpPr>
              <p:nvPr/>
            </p:nvSpPr>
            <p:spPr bwMode="auto">
              <a:xfrm>
                <a:off x="996" y="1453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23" name="Freeform 1335"/>
              <p:cNvSpPr>
                <a:spLocks noEditPoints="1"/>
              </p:cNvSpPr>
              <p:nvPr/>
            </p:nvSpPr>
            <p:spPr bwMode="auto">
              <a:xfrm>
                <a:off x="1119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24" name="Freeform 1336"/>
              <p:cNvSpPr>
                <a:spLocks noEditPoints="1"/>
              </p:cNvSpPr>
              <p:nvPr/>
            </p:nvSpPr>
            <p:spPr bwMode="auto">
              <a:xfrm>
                <a:off x="1119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25" name="Freeform 1337"/>
              <p:cNvSpPr>
                <a:spLocks noEditPoints="1"/>
              </p:cNvSpPr>
              <p:nvPr/>
            </p:nvSpPr>
            <p:spPr bwMode="auto">
              <a:xfrm>
                <a:off x="1119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26" name="Freeform 1338"/>
              <p:cNvSpPr>
                <a:spLocks noEditPoints="1"/>
              </p:cNvSpPr>
              <p:nvPr/>
            </p:nvSpPr>
            <p:spPr bwMode="auto">
              <a:xfrm>
                <a:off x="1119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27" name="Freeform 1339"/>
              <p:cNvSpPr>
                <a:spLocks noEditPoints="1"/>
              </p:cNvSpPr>
              <p:nvPr/>
            </p:nvSpPr>
            <p:spPr bwMode="auto">
              <a:xfrm>
                <a:off x="1119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28" name="Freeform 1340"/>
              <p:cNvSpPr>
                <a:spLocks noEditPoints="1"/>
              </p:cNvSpPr>
              <p:nvPr/>
            </p:nvSpPr>
            <p:spPr bwMode="auto">
              <a:xfrm>
                <a:off x="1119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29" name="Freeform 1341"/>
              <p:cNvSpPr>
                <a:spLocks noEditPoints="1"/>
              </p:cNvSpPr>
              <p:nvPr/>
            </p:nvSpPr>
            <p:spPr bwMode="auto">
              <a:xfrm>
                <a:off x="1119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30" name="Freeform 1342"/>
              <p:cNvSpPr>
                <a:spLocks noEditPoints="1"/>
              </p:cNvSpPr>
              <p:nvPr/>
            </p:nvSpPr>
            <p:spPr bwMode="auto">
              <a:xfrm>
                <a:off x="1119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31" name="Rectangle 1343"/>
              <p:cNvSpPr>
                <a:spLocks noChangeArrowheads="1"/>
              </p:cNvSpPr>
              <p:nvPr/>
            </p:nvSpPr>
            <p:spPr bwMode="auto">
              <a:xfrm>
                <a:off x="1190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32" name="Rectangle 1344"/>
              <p:cNvSpPr>
                <a:spLocks noChangeArrowheads="1"/>
              </p:cNvSpPr>
              <p:nvPr/>
            </p:nvSpPr>
            <p:spPr bwMode="auto">
              <a:xfrm>
                <a:off x="1190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33" name="Rectangle 1345"/>
              <p:cNvSpPr>
                <a:spLocks noChangeArrowheads="1"/>
              </p:cNvSpPr>
              <p:nvPr/>
            </p:nvSpPr>
            <p:spPr bwMode="auto">
              <a:xfrm>
                <a:off x="1190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34" name="Rectangle 1346"/>
              <p:cNvSpPr>
                <a:spLocks noChangeArrowheads="1"/>
              </p:cNvSpPr>
              <p:nvPr/>
            </p:nvSpPr>
            <p:spPr bwMode="auto">
              <a:xfrm>
                <a:off x="1190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35" name="Rectangle 1347"/>
              <p:cNvSpPr>
                <a:spLocks noChangeArrowheads="1"/>
              </p:cNvSpPr>
              <p:nvPr/>
            </p:nvSpPr>
            <p:spPr bwMode="auto">
              <a:xfrm>
                <a:off x="1190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36" name="Rectangle 1348"/>
              <p:cNvSpPr>
                <a:spLocks noChangeArrowheads="1"/>
              </p:cNvSpPr>
              <p:nvPr/>
            </p:nvSpPr>
            <p:spPr bwMode="auto">
              <a:xfrm>
                <a:off x="1190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37" name="Rectangle 1349"/>
              <p:cNvSpPr>
                <a:spLocks noChangeArrowheads="1"/>
              </p:cNvSpPr>
              <p:nvPr/>
            </p:nvSpPr>
            <p:spPr bwMode="auto">
              <a:xfrm>
                <a:off x="1190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38" name="Rectangle 1350"/>
              <p:cNvSpPr>
                <a:spLocks noChangeArrowheads="1"/>
              </p:cNvSpPr>
              <p:nvPr/>
            </p:nvSpPr>
            <p:spPr bwMode="auto">
              <a:xfrm>
                <a:off x="1190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39" name="Rectangle 1351"/>
              <p:cNvSpPr>
                <a:spLocks noChangeArrowheads="1"/>
              </p:cNvSpPr>
              <p:nvPr/>
            </p:nvSpPr>
            <p:spPr bwMode="auto">
              <a:xfrm>
                <a:off x="1190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40" name="Rectangle 1352"/>
              <p:cNvSpPr>
                <a:spLocks noChangeArrowheads="1"/>
              </p:cNvSpPr>
              <p:nvPr/>
            </p:nvSpPr>
            <p:spPr bwMode="auto">
              <a:xfrm>
                <a:off x="1190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41" name="Rectangle 1353"/>
              <p:cNvSpPr>
                <a:spLocks noChangeArrowheads="1"/>
              </p:cNvSpPr>
              <p:nvPr/>
            </p:nvSpPr>
            <p:spPr bwMode="auto">
              <a:xfrm>
                <a:off x="1280" y="1325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42" name="Rectangle 1354"/>
              <p:cNvSpPr>
                <a:spLocks noChangeArrowheads="1"/>
              </p:cNvSpPr>
              <p:nvPr/>
            </p:nvSpPr>
            <p:spPr bwMode="auto">
              <a:xfrm>
                <a:off x="1280" y="1325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43" name="Rectangle 1355"/>
              <p:cNvSpPr>
                <a:spLocks noChangeArrowheads="1"/>
              </p:cNvSpPr>
              <p:nvPr/>
            </p:nvSpPr>
            <p:spPr bwMode="auto">
              <a:xfrm>
                <a:off x="1280" y="1396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44" name="Rectangle 1356"/>
              <p:cNvSpPr>
                <a:spLocks noChangeArrowheads="1"/>
              </p:cNvSpPr>
              <p:nvPr/>
            </p:nvSpPr>
            <p:spPr bwMode="auto">
              <a:xfrm>
                <a:off x="1280" y="1396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45" name="Rectangle 1357"/>
              <p:cNvSpPr>
                <a:spLocks noChangeArrowheads="1"/>
              </p:cNvSpPr>
              <p:nvPr/>
            </p:nvSpPr>
            <p:spPr bwMode="auto">
              <a:xfrm>
                <a:off x="1280" y="1434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46" name="Rectangle 1358"/>
              <p:cNvSpPr>
                <a:spLocks noChangeArrowheads="1"/>
              </p:cNvSpPr>
              <p:nvPr/>
            </p:nvSpPr>
            <p:spPr bwMode="auto">
              <a:xfrm>
                <a:off x="1280" y="1434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47" name="Rectangle 1359"/>
              <p:cNvSpPr>
                <a:spLocks noChangeArrowheads="1"/>
              </p:cNvSpPr>
              <p:nvPr/>
            </p:nvSpPr>
            <p:spPr bwMode="auto">
              <a:xfrm>
                <a:off x="1280" y="1481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48" name="Rectangle 1360"/>
              <p:cNvSpPr>
                <a:spLocks noChangeArrowheads="1"/>
              </p:cNvSpPr>
              <p:nvPr/>
            </p:nvSpPr>
            <p:spPr bwMode="auto">
              <a:xfrm>
                <a:off x="1280" y="1481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49" name="Rectangle 1361"/>
              <p:cNvSpPr>
                <a:spLocks noChangeArrowheads="1"/>
              </p:cNvSpPr>
              <p:nvPr/>
            </p:nvSpPr>
            <p:spPr bwMode="auto">
              <a:xfrm>
                <a:off x="1280" y="1453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50" name="Rectangle 1362"/>
              <p:cNvSpPr>
                <a:spLocks noChangeArrowheads="1"/>
              </p:cNvSpPr>
              <p:nvPr/>
            </p:nvSpPr>
            <p:spPr bwMode="auto">
              <a:xfrm>
                <a:off x="1280" y="1453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51" name="Freeform 1363"/>
              <p:cNvSpPr>
                <a:spLocks noEditPoints="1"/>
              </p:cNvSpPr>
              <p:nvPr/>
            </p:nvSpPr>
            <p:spPr bwMode="auto">
              <a:xfrm>
                <a:off x="1403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52" name="Freeform 1364"/>
              <p:cNvSpPr>
                <a:spLocks noEditPoints="1"/>
              </p:cNvSpPr>
              <p:nvPr/>
            </p:nvSpPr>
            <p:spPr bwMode="auto">
              <a:xfrm>
                <a:off x="1403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53" name="Freeform 1365"/>
              <p:cNvSpPr>
                <a:spLocks noEditPoints="1"/>
              </p:cNvSpPr>
              <p:nvPr/>
            </p:nvSpPr>
            <p:spPr bwMode="auto">
              <a:xfrm>
                <a:off x="1403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54" name="Freeform 1366"/>
              <p:cNvSpPr>
                <a:spLocks noEditPoints="1"/>
              </p:cNvSpPr>
              <p:nvPr/>
            </p:nvSpPr>
            <p:spPr bwMode="auto">
              <a:xfrm>
                <a:off x="1403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55" name="Freeform 1367"/>
              <p:cNvSpPr>
                <a:spLocks noEditPoints="1"/>
              </p:cNvSpPr>
              <p:nvPr/>
            </p:nvSpPr>
            <p:spPr bwMode="auto">
              <a:xfrm>
                <a:off x="1403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56" name="Freeform 1368"/>
              <p:cNvSpPr>
                <a:spLocks noEditPoints="1"/>
              </p:cNvSpPr>
              <p:nvPr/>
            </p:nvSpPr>
            <p:spPr bwMode="auto">
              <a:xfrm>
                <a:off x="1403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57" name="Freeform 1369"/>
              <p:cNvSpPr>
                <a:spLocks noEditPoints="1"/>
              </p:cNvSpPr>
              <p:nvPr/>
            </p:nvSpPr>
            <p:spPr bwMode="auto">
              <a:xfrm>
                <a:off x="1403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58" name="Freeform 1370"/>
              <p:cNvSpPr>
                <a:spLocks noEditPoints="1"/>
              </p:cNvSpPr>
              <p:nvPr/>
            </p:nvSpPr>
            <p:spPr bwMode="auto">
              <a:xfrm>
                <a:off x="1403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59" name="Rectangle 1371"/>
              <p:cNvSpPr>
                <a:spLocks noChangeArrowheads="1"/>
              </p:cNvSpPr>
              <p:nvPr/>
            </p:nvSpPr>
            <p:spPr bwMode="auto">
              <a:xfrm>
                <a:off x="1474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60" name="Rectangle 1372"/>
              <p:cNvSpPr>
                <a:spLocks noChangeArrowheads="1"/>
              </p:cNvSpPr>
              <p:nvPr/>
            </p:nvSpPr>
            <p:spPr bwMode="auto">
              <a:xfrm>
                <a:off x="1474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61" name="Rectangle 1373"/>
              <p:cNvSpPr>
                <a:spLocks noChangeArrowheads="1"/>
              </p:cNvSpPr>
              <p:nvPr/>
            </p:nvSpPr>
            <p:spPr bwMode="auto">
              <a:xfrm>
                <a:off x="1474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62" name="Rectangle 1374"/>
              <p:cNvSpPr>
                <a:spLocks noChangeArrowheads="1"/>
              </p:cNvSpPr>
              <p:nvPr/>
            </p:nvSpPr>
            <p:spPr bwMode="auto">
              <a:xfrm>
                <a:off x="1474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63" name="Rectangle 1375"/>
              <p:cNvSpPr>
                <a:spLocks noChangeArrowheads="1"/>
              </p:cNvSpPr>
              <p:nvPr/>
            </p:nvSpPr>
            <p:spPr bwMode="auto">
              <a:xfrm>
                <a:off x="1474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64" name="Rectangle 1376"/>
              <p:cNvSpPr>
                <a:spLocks noChangeArrowheads="1"/>
              </p:cNvSpPr>
              <p:nvPr/>
            </p:nvSpPr>
            <p:spPr bwMode="auto">
              <a:xfrm>
                <a:off x="1474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65" name="Rectangle 1377"/>
              <p:cNvSpPr>
                <a:spLocks noChangeArrowheads="1"/>
              </p:cNvSpPr>
              <p:nvPr/>
            </p:nvSpPr>
            <p:spPr bwMode="auto">
              <a:xfrm>
                <a:off x="1474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66" name="Rectangle 1378"/>
              <p:cNvSpPr>
                <a:spLocks noChangeArrowheads="1"/>
              </p:cNvSpPr>
              <p:nvPr/>
            </p:nvSpPr>
            <p:spPr bwMode="auto">
              <a:xfrm>
                <a:off x="1474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67" name="Rectangle 1379"/>
              <p:cNvSpPr>
                <a:spLocks noChangeArrowheads="1"/>
              </p:cNvSpPr>
              <p:nvPr/>
            </p:nvSpPr>
            <p:spPr bwMode="auto">
              <a:xfrm>
                <a:off x="1474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68" name="Rectangle 1380"/>
              <p:cNvSpPr>
                <a:spLocks noChangeArrowheads="1"/>
              </p:cNvSpPr>
              <p:nvPr/>
            </p:nvSpPr>
            <p:spPr bwMode="auto">
              <a:xfrm>
                <a:off x="1474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69" name="Rectangle 1381"/>
              <p:cNvSpPr>
                <a:spLocks noChangeArrowheads="1"/>
              </p:cNvSpPr>
              <p:nvPr/>
            </p:nvSpPr>
            <p:spPr bwMode="auto">
              <a:xfrm>
                <a:off x="1564" y="1325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70" name="Rectangle 1382"/>
              <p:cNvSpPr>
                <a:spLocks noChangeArrowheads="1"/>
              </p:cNvSpPr>
              <p:nvPr/>
            </p:nvSpPr>
            <p:spPr bwMode="auto">
              <a:xfrm>
                <a:off x="1564" y="1325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71" name="Rectangle 1383"/>
              <p:cNvSpPr>
                <a:spLocks noChangeArrowheads="1"/>
              </p:cNvSpPr>
              <p:nvPr/>
            </p:nvSpPr>
            <p:spPr bwMode="auto">
              <a:xfrm>
                <a:off x="1564" y="1396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72" name="Rectangle 1384"/>
              <p:cNvSpPr>
                <a:spLocks noChangeArrowheads="1"/>
              </p:cNvSpPr>
              <p:nvPr/>
            </p:nvSpPr>
            <p:spPr bwMode="auto">
              <a:xfrm>
                <a:off x="1564" y="1396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73" name="Rectangle 1385"/>
              <p:cNvSpPr>
                <a:spLocks noChangeArrowheads="1"/>
              </p:cNvSpPr>
              <p:nvPr/>
            </p:nvSpPr>
            <p:spPr bwMode="auto">
              <a:xfrm>
                <a:off x="1564" y="1434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74" name="Rectangle 1386"/>
              <p:cNvSpPr>
                <a:spLocks noChangeArrowheads="1"/>
              </p:cNvSpPr>
              <p:nvPr/>
            </p:nvSpPr>
            <p:spPr bwMode="auto">
              <a:xfrm>
                <a:off x="1564" y="1434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75" name="Rectangle 1387"/>
              <p:cNvSpPr>
                <a:spLocks noChangeArrowheads="1"/>
              </p:cNvSpPr>
              <p:nvPr/>
            </p:nvSpPr>
            <p:spPr bwMode="auto">
              <a:xfrm>
                <a:off x="1564" y="1481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76" name="Rectangle 1388"/>
              <p:cNvSpPr>
                <a:spLocks noChangeArrowheads="1"/>
              </p:cNvSpPr>
              <p:nvPr/>
            </p:nvSpPr>
            <p:spPr bwMode="auto">
              <a:xfrm>
                <a:off x="1564" y="1481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77" name="Rectangle 1389"/>
              <p:cNvSpPr>
                <a:spLocks noChangeArrowheads="1"/>
              </p:cNvSpPr>
              <p:nvPr/>
            </p:nvSpPr>
            <p:spPr bwMode="auto">
              <a:xfrm>
                <a:off x="1564" y="1453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78" name="Rectangle 1390"/>
              <p:cNvSpPr>
                <a:spLocks noChangeArrowheads="1"/>
              </p:cNvSpPr>
              <p:nvPr/>
            </p:nvSpPr>
            <p:spPr bwMode="auto">
              <a:xfrm>
                <a:off x="1564" y="1453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79" name="Freeform 1391"/>
              <p:cNvSpPr>
                <a:spLocks noEditPoints="1"/>
              </p:cNvSpPr>
              <p:nvPr/>
            </p:nvSpPr>
            <p:spPr bwMode="auto">
              <a:xfrm>
                <a:off x="1687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80" name="Freeform 1392"/>
              <p:cNvSpPr>
                <a:spLocks noEditPoints="1"/>
              </p:cNvSpPr>
              <p:nvPr/>
            </p:nvSpPr>
            <p:spPr bwMode="auto">
              <a:xfrm>
                <a:off x="1687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81" name="Freeform 1393"/>
              <p:cNvSpPr>
                <a:spLocks noEditPoints="1"/>
              </p:cNvSpPr>
              <p:nvPr/>
            </p:nvSpPr>
            <p:spPr bwMode="auto">
              <a:xfrm>
                <a:off x="1687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82" name="Freeform 1394"/>
              <p:cNvSpPr>
                <a:spLocks noEditPoints="1"/>
              </p:cNvSpPr>
              <p:nvPr/>
            </p:nvSpPr>
            <p:spPr bwMode="auto">
              <a:xfrm>
                <a:off x="1687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83" name="Freeform 1395"/>
              <p:cNvSpPr>
                <a:spLocks noEditPoints="1"/>
              </p:cNvSpPr>
              <p:nvPr/>
            </p:nvSpPr>
            <p:spPr bwMode="auto">
              <a:xfrm>
                <a:off x="1687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84" name="Freeform 1396"/>
              <p:cNvSpPr>
                <a:spLocks noEditPoints="1"/>
              </p:cNvSpPr>
              <p:nvPr/>
            </p:nvSpPr>
            <p:spPr bwMode="auto">
              <a:xfrm>
                <a:off x="1687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85" name="Freeform 1397"/>
              <p:cNvSpPr>
                <a:spLocks noEditPoints="1"/>
              </p:cNvSpPr>
              <p:nvPr/>
            </p:nvSpPr>
            <p:spPr bwMode="auto">
              <a:xfrm>
                <a:off x="1687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86" name="Freeform 1398"/>
              <p:cNvSpPr>
                <a:spLocks noEditPoints="1"/>
              </p:cNvSpPr>
              <p:nvPr/>
            </p:nvSpPr>
            <p:spPr bwMode="auto">
              <a:xfrm>
                <a:off x="1687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87" name="Rectangle 1399"/>
              <p:cNvSpPr>
                <a:spLocks noChangeArrowheads="1"/>
              </p:cNvSpPr>
              <p:nvPr/>
            </p:nvSpPr>
            <p:spPr bwMode="auto">
              <a:xfrm>
                <a:off x="1758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88" name="Rectangle 1400"/>
              <p:cNvSpPr>
                <a:spLocks noChangeArrowheads="1"/>
              </p:cNvSpPr>
              <p:nvPr/>
            </p:nvSpPr>
            <p:spPr bwMode="auto">
              <a:xfrm>
                <a:off x="1758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89" name="Rectangle 1401"/>
              <p:cNvSpPr>
                <a:spLocks noChangeArrowheads="1"/>
              </p:cNvSpPr>
              <p:nvPr/>
            </p:nvSpPr>
            <p:spPr bwMode="auto">
              <a:xfrm>
                <a:off x="1758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90" name="Rectangle 1402"/>
              <p:cNvSpPr>
                <a:spLocks noChangeArrowheads="1"/>
              </p:cNvSpPr>
              <p:nvPr/>
            </p:nvSpPr>
            <p:spPr bwMode="auto">
              <a:xfrm>
                <a:off x="1758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91" name="Rectangle 1403"/>
              <p:cNvSpPr>
                <a:spLocks noChangeArrowheads="1"/>
              </p:cNvSpPr>
              <p:nvPr/>
            </p:nvSpPr>
            <p:spPr bwMode="auto">
              <a:xfrm>
                <a:off x="1758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92" name="Rectangle 1404"/>
              <p:cNvSpPr>
                <a:spLocks noChangeArrowheads="1"/>
              </p:cNvSpPr>
              <p:nvPr/>
            </p:nvSpPr>
            <p:spPr bwMode="auto">
              <a:xfrm>
                <a:off x="1758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93" name="Rectangle 1405"/>
              <p:cNvSpPr>
                <a:spLocks noChangeArrowheads="1"/>
              </p:cNvSpPr>
              <p:nvPr/>
            </p:nvSpPr>
            <p:spPr bwMode="auto">
              <a:xfrm>
                <a:off x="1758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94" name="Rectangle 1406"/>
              <p:cNvSpPr>
                <a:spLocks noChangeArrowheads="1"/>
              </p:cNvSpPr>
              <p:nvPr/>
            </p:nvSpPr>
            <p:spPr bwMode="auto">
              <a:xfrm>
                <a:off x="1758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95" name="Rectangle 1407"/>
              <p:cNvSpPr>
                <a:spLocks noChangeArrowheads="1"/>
              </p:cNvSpPr>
              <p:nvPr/>
            </p:nvSpPr>
            <p:spPr bwMode="auto">
              <a:xfrm>
                <a:off x="1758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96" name="Rectangle 1408"/>
              <p:cNvSpPr>
                <a:spLocks noChangeArrowheads="1"/>
              </p:cNvSpPr>
              <p:nvPr/>
            </p:nvSpPr>
            <p:spPr bwMode="auto">
              <a:xfrm>
                <a:off x="1758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97" name="Rectangle 1409"/>
              <p:cNvSpPr>
                <a:spLocks noChangeArrowheads="1"/>
              </p:cNvSpPr>
              <p:nvPr/>
            </p:nvSpPr>
            <p:spPr bwMode="auto">
              <a:xfrm>
                <a:off x="1848" y="1325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98" name="Rectangle 1410"/>
              <p:cNvSpPr>
                <a:spLocks noChangeArrowheads="1"/>
              </p:cNvSpPr>
              <p:nvPr/>
            </p:nvSpPr>
            <p:spPr bwMode="auto">
              <a:xfrm>
                <a:off x="1848" y="1325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</p:grpSp>
        <p:grpSp>
          <p:nvGrpSpPr>
            <p:cNvPr id="11" name="Group 1612"/>
            <p:cNvGrpSpPr>
              <a:grpSpLocks/>
            </p:cNvGrpSpPr>
            <p:nvPr/>
          </p:nvGrpSpPr>
          <p:grpSpPr bwMode="auto">
            <a:xfrm>
              <a:off x="2933700" y="2103438"/>
              <a:ext cx="3351213" cy="450850"/>
              <a:chOff x="1848" y="1325"/>
              <a:chExt cx="2111" cy="284"/>
            </a:xfrm>
          </p:grpSpPr>
          <p:sp>
            <p:nvSpPr>
              <p:cNvPr id="899" name="Rectangle 1412"/>
              <p:cNvSpPr>
                <a:spLocks noChangeArrowheads="1"/>
              </p:cNvSpPr>
              <p:nvPr/>
            </p:nvSpPr>
            <p:spPr bwMode="auto">
              <a:xfrm>
                <a:off x="1848" y="1396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00" name="Rectangle 1413"/>
              <p:cNvSpPr>
                <a:spLocks noChangeArrowheads="1"/>
              </p:cNvSpPr>
              <p:nvPr/>
            </p:nvSpPr>
            <p:spPr bwMode="auto">
              <a:xfrm>
                <a:off x="1848" y="1396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01" name="Rectangle 1414"/>
              <p:cNvSpPr>
                <a:spLocks noChangeArrowheads="1"/>
              </p:cNvSpPr>
              <p:nvPr/>
            </p:nvSpPr>
            <p:spPr bwMode="auto">
              <a:xfrm>
                <a:off x="1848" y="1434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02" name="Rectangle 1415"/>
              <p:cNvSpPr>
                <a:spLocks noChangeArrowheads="1"/>
              </p:cNvSpPr>
              <p:nvPr/>
            </p:nvSpPr>
            <p:spPr bwMode="auto">
              <a:xfrm>
                <a:off x="1848" y="1434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03" name="Rectangle 1416"/>
              <p:cNvSpPr>
                <a:spLocks noChangeArrowheads="1"/>
              </p:cNvSpPr>
              <p:nvPr/>
            </p:nvSpPr>
            <p:spPr bwMode="auto">
              <a:xfrm>
                <a:off x="1848" y="1481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04" name="Rectangle 1417"/>
              <p:cNvSpPr>
                <a:spLocks noChangeArrowheads="1"/>
              </p:cNvSpPr>
              <p:nvPr/>
            </p:nvSpPr>
            <p:spPr bwMode="auto">
              <a:xfrm>
                <a:off x="1848" y="1481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05" name="Rectangle 1418"/>
              <p:cNvSpPr>
                <a:spLocks noChangeArrowheads="1"/>
              </p:cNvSpPr>
              <p:nvPr/>
            </p:nvSpPr>
            <p:spPr bwMode="auto">
              <a:xfrm>
                <a:off x="1848" y="1453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06" name="Rectangle 1419"/>
              <p:cNvSpPr>
                <a:spLocks noChangeArrowheads="1"/>
              </p:cNvSpPr>
              <p:nvPr/>
            </p:nvSpPr>
            <p:spPr bwMode="auto">
              <a:xfrm>
                <a:off x="1848" y="1453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07" name="Freeform 1420"/>
              <p:cNvSpPr>
                <a:spLocks noEditPoints="1"/>
              </p:cNvSpPr>
              <p:nvPr/>
            </p:nvSpPr>
            <p:spPr bwMode="auto">
              <a:xfrm>
                <a:off x="1971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08" name="Freeform 1421"/>
              <p:cNvSpPr>
                <a:spLocks noEditPoints="1"/>
              </p:cNvSpPr>
              <p:nvPr/>
            </p:nvSpPr>
            <p:spPr bwMode="auto">
              <a:xfrm>
                <a:off x="1971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09" name="Freeform 1422"/>
              <p:cNvSpPr>
                <a:spLocks noEditPoints="1"/>
              </p:cNvSpPr>
              <p:nvPr/>
            </p:nvSpPr>
            <p:spPr bwMode="auto">
              <a:xfrm>
                <a:off x="1971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10" name="Freeform 1423"/>
              <p:cNvSpPr>
                <a:spLocks noEditPoints="1"/>
              </p:cNvSpPr>
              <p:nvPr/>
            </p:nvSpPr>
            <p:spPr bwMode="auto">
              <a:xfrm>
                <a:off x="1971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11" name="Freeform 1424"/>
              <p:cNvSpPr>
                <a:spLocks noEditPoints="1"/>
              </p:cNvSpPr>
              <p:nvPr/>
            </p:nvSpPr>
            <p:spPr bwMode="auto">
              <a:xfrm>
                <a:off x="1971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12" name="Freeform 1425"/>
              <p:cNvSpPr>
                <a:spLocks noEditPoints="1"/>
              </p:cNvSpPr>
              <p:nvPr/>
            </p:nvSpPr>
            <p:spPr bwMode="auto">
              <a:xfrm>
                <a:off x="1971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13" name="Freeform 1426"/>
              <p:cNvSpPr>
                <a:spLocks noEditPoints="1"/>
              </p:cNvSpPr>
              <p:nvPr/>
            </p:nvSpPr>
            <p:spPr bwMode="auto">
              <a:xfrm>
                <a:off x="1971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14" name="Freeform 1427"/>
              <p:cNvSpPr>
                <a:spLocks noEditPoints="1"/>
              </p:cNvSpPr>
              <p:nvPr/>
            </p:nvSpPr>
            <p:spPr bwMode="auto">
              <a:xfrm>
                <a:off x="1971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15" name="Rectangle 1428"/>
              <p:cNvSpPr>
                <a:spLocks noChangeArrowheads="1"/>
              </p:cNvSpPr>
              <p:nvPr/>
            </p:nvSpPr>
            <p:spPr bwMode="auto">
              <a:xfrm>
                <a:off x="2042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16" name="Rectangle 1429"/>
              <p:cNvSpPr>
                <a:spLocks noChangeArrowheads="1"/>
              </p:cNvSpPr>
              <p:nvPr/>
            </p:nvSpPr>
            <p:spPr bwMode="auto">
              <a:xfrm>
                <a:off x="2042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17" name="Rectangle 1430"/>
              <p:cNvSpPr>
                <a:spLocks noChangeArrowheads="1"/>
              </p:cNvSpPr>
              <p:nvPr/>
            </p:nvSpPr>
            <p:spPr bwMode="auto">
              <a:xfrm>
                <a:off x="2042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18" name="Rectangle 1431"/>
              <p:cNvSpPr>
                <a:spLocks noChangeArrowheads="1"/>
              </p:cNvSpPr>
              <p:nvPr/>
            </p:nvSpPr>
            <p:spPr bwMode="auto">
              <a:xfrm>
                <a:off x="2042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19" name="Rectangle 1432"/>
              <p:cNvSpPr>
                <a:spLocks noChangeArrowheads="1"/>
              </p:cNvSpPr>
              <p:nvPr/>
            </p:nvSpPr>
            <p:spPr bwMode="auto">
              <a:xfrm>
                <a:off x="2042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20" name="Rectangle 1433"/>
              <p:cNvSpPr>
                <a:spLocks noChangeArrowheads="1"/>
              </p:cNvSpPr>
              <p:nvPr/>
            </p:nvSpPr>
            <p:spPr bwMode="auto">
              <a:xfrm>
                <a:off x="2042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21" name="Rectangle 1434"/>
              <p:cNvSpPr>
                <a:spLocks noChangeArrowheads="1"/>
              </p:cNvSpPr>
              <p:nvPr/>
            </p:nvSpPr>
            <p:spPr bwMode="auto">
              <a:xfrm>
                <a:off x="2042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22" name="Rectangle 1435"/>
              <p:cNvSpPr>
                <a:spLocks noChangeArrowheads="1"/>
              </p:cNvSpPr>
              <p:nvPr/>
            </p:nvSpPr>
            <p:spPr bwMode="auto">
              <a:xfrm>
                <a:off x="2042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23" name="Rectangle 1436"/>
              <p:cNvSpPr>
                <a:spLocks noChangeArrowheads="1"/>
              </p:cNvSpPr>
              <p:nvPr/>
            </p:nvSpPr>
            <p:spPr bwMode="auto">
              <a:xfrm>
                <a:off x="2042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24" name="Rectangle 1437"/>
              <p:cNvSpPr>
                <a:spLocks noChangeArrowheads="1"/>
              </p:cNvSpPr>
              <p:nvPr/>
            </p:nvSpPr>
            <p:spPr bwMode="auto">
              <a:xfrm>
                <a:off x="2042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25" name="Rectangle 1438"/>
              <p:cNvSpPr>
                <a:spLocks noChangeArrowheads="1"/>
              </p:cNvSpPr>
              <p:nvPr/>
            </p:nvSpPr>
            <p:spPr bwMode="auto">
              <a:xfrm>
                <a:off x="2132" y="1325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26" name="Rectangle 1439"/>
              <p:cNvSpPr>
                <a:spLocks noChangeArrowheads="1"/>
              </p:cNvSpPr>
              <p:nvPr/>
            </p:nvSpPr>
            <p:spPr bwMode="auto">
              <a:xfrm>
                <a:off x="2132" y="1325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27" name="Rectangle 1440"/>
              <p:cNvSpPr>
                <a:spLocks noChangeArrowheads="1"/>
              </p:cNvSpPr>
              <p:nvPr/>
            </p:nvSpPr>
            <p:spPr bwMode="auto">
              <a:xfrm>
                <a:off x="2132" y="1396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28" name="Rectangle 1441"/>
              <p:cNvSpPr>
                <a:spLocks noChangeArrowheads="1"/>
              </p:cNvSpPr>
              <p:nvPr/>
            </p:nvSpPr>
            <p:spPr bwMode="auto">
              <a:xfrm>
                <a:off x="2132" y="1396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29" name="Rectangle 1442"/>
              <p:cNvSpPr>
                <a:spLocks noChangeArrowheads="1"/>
              </p:cNvSpPr>
              <p:nvPr/>
            </p:nvSpPr>
            <p:spPr bwMode="auto">
              <a:xfrm>
                <a:off x="2132" y="1434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30" name="Rectangle 1443"/>
              <p:cNvSpPr>
                <a:spLocks noChangeArrowheads="1"/>
              </p:cNvSpPr>
              <p:nvPr/>
            </p:nvSpPr>
            <p:spPr bwMode="auto">
              <a:xfrm>
                <a:off x="2132" y="1434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31" name="Rectangle 1444"/>
              <p:cNvSpPr>
                <a:spLocks noChangeArrowheads="1"/>
              </p:cNvSpPr>
              <p:nvPr/>
            </p:nvSpPr>
            <p:spPr bwMode="auto">
              <a:xfrm>
                <a:off x="2132" y="1481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32" name="Rectangle 1445"/>
              <p:cNvSpPr>
                <a:spLocks noChangeArrowheads="1"/>
              </p:cNvSpPr>
              <p:nvPr/>
            </p:nvSpPr>
            <p:spPr bwMode="auto">
              <a:xfrm>
                <a:off x="2132" y="1481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33" name="Rectangle 1446"/>
              <p:cNvSpPr>
                <a:spLocks noChangeArrowheads="1"/>
              </p:cNvSpPr>
              <p:nvPr/>
            </p:nvSpPr>
            <p:spPr bwMode="auto">
              <a:xfrm>
                <a:off x="2132" y="1453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34" name="Rectangle 1447"/>
              <p:cNvSpPr>
                <a:spLocks noChangeArrowheads="1"/>
              </p:cNvSpPr>
              <p:nvPr/>
            </p:nvSpPr>
            <p:spPr bwMode="auto">
              <a:xfrm>
                <a:off x="2132" y="1453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35" name="Freeform 1448"/>
              <p:cNvSpPr>
                <a:spLocks noEditPoints="1"/>
              </p:cNvSpPr>
              <p:nvPr/>
            </p:nvSpPr>
            <p:spPr bwMode="auto">
              <a:xfrm>
                <a:off x="2255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36" name="Freeform 1449"/>
              <p:cNvSpPr>
                <a:spLocks noEditPoints="1"/>
              </p:cNvSpPr>
              <p:nvPr/>
            </p:nvSpPr>
            <p:spPr bwMode="auto">
              <a:xfrm>
                <a:off x="2255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37" name="Freeform 1450"/>
              <p:cNvSpPr>
                <a:spLocks noEditPoints="1"/>
              </p:cNvSpPr>
              <p:nvPr/>
            </p:nvSpPr>
            <p:spPr bwMode="auto">
              <a:xfrm>
                <a:off x="2255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38" name="Freeform 1451"/>
              <p:cNvSpPr>
                <a:spLocks noEditPoints="1"/>
              </p:cNvSpPr>
              <p:nvPr/>
            </p:nvSpPr>
            <p:spPr bwMode="auto">
              <a:xfrm>
                <a:off x="2255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39" name="Freeform 1452"/>
              <p:cNvSpPr>
                <a:spLocks noEditPoints="1"/>
              </p:cNvSpPr>
              <p:nvPr/>
            </p:nvSpPr>
            <p:spPr bwMode="auto">
              <a:xfrm>
                <a:off x="2255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40" name="Freeform 1453"/>
              <p:cNvSpPr>
                <a:spLocks noEditPoints="1"/>
              </p:cNvSpPr>
              <p:nvPr/>
            </p:nvSpPr>
            <p:spPr bwMode="auto">
              <a:xfrm>
                <a:off x="2255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41" name="Freeform 1454"/>
              <p:cNvSpPr>
                <a:spLocks noEditPoints="1"/>
              </p:cNvSpPr>
              <p:nvPr/>
            </p:nvSpPr>
            <p:spPr bwMode="auto">
              <a:xfrm>
                <a:off x="2255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42" name="Freeform 1455"/>
              <p:cNvSpPr>
                <a:spLocks noEditPoints="1"/>
              </p:cNvSpPr>
              <p:nvPr/>
            </p:nvSpPr>
            <p:spPr bwMode="auto">
              <a:xfrm>
                <a:off x="2255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43" name="Rectangle 1456"/>
              <p:cNvSpPr>
                <a:spLocks noChangeArrowheads="1"/>
              </p:cNvSpPr>
              <p:nvPr/>
            </p:nvSpPr>
            <p:spPr bwMode="auto">
              <a:xfrm>
                <a:off x="2326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44" name="Rectangle 1457"/>
              <p:cNvSpPr>
                <a:spLocks noChangeArrowheads="1"/>
              </p:cNvSpPr>
              <p:nvPr/>
            </p:nvSpPr>
            <p:spPr bwMode="auto">
              <a:xfrm>
                <a:off x="2326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45" name="Rectangle 1458"/>
              <p:cNvSpPr>
                <a:spLocks noChangeArrowheads="1"/>
              </p:cNvSpPr>
              <p:nvPr/>
            </p:nvSpPr>
            <p:spPr bwMode="auto">
              <a:xfrm>
                <a:off x="2326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46" name="Rectangle 1459"/>
              <p:cNvSpPr>
                <a:spLocks noChangeArrowheads="1"/>
              </p:cNvSpPr>
              <p:nvPr/>
            </p:nvSpPr>
            <p:spPr bwMode="auto">
              <a:xfrm>
                <a:off x="2326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47" name="Rectangle 1460"/>
              <p:cNvSpPr>
                <a:spLocks noChangeArrowheads="1"/>
              </p:cNvSpPr>
              <p:nvPr/>
            </p:nvSpPr>
            <p:spPr bwMode="auto">
              <a:xfrm>
                <a:off x="2326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48" name="Rectangle 1461"/>
              <p:cNvSpPr>
                <a:spLocks noChangeArrowheads="1"/>
              </p:cNvSpPr>
              <p:nvPr/>
            </p:nvSpPr>
            <p:spPr bwMode="auto">
              <a:xfrm>
                <a:off x="2326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49" name="Rectangle 1462"/>
              <p:cNvSpPr>
                <a:spLocks noChangeArrowheads="1"/>
              </p:cNvSpPr>
              <p:nvPr/>
            </p:nvSpPr>
            <p:spPr bwMode="auto">
              <a:xfrm>
                <a:off x="2326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50" name="Rectangle 1463"/>
              <p:cNvSpPr>
                <a:spLocks noChangeArrowheads="1"/>
              </p:cNvSpPr>
              <p:nvPr/>
            </p:nvSpPr>
            <p:spPr bwMode="auto">
              <a:xfrm>
                <a:off x="2326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51" name="Rectangle 1464"/>
              <p:cNvSpPr>
                <a:spLocks noChangeArrowheads="1"/>
              </p:cNvSpPr>
              <p:nvPr/>
            </p:nvSpPr>
            <p:spPr bwMode="auto">
              <a:xfrm>
                <a:off x="2326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52" name="Rectangle 1465"/>
              <p:cNvSpPr>
                <a:spLocks noChangeArrowheads="1"/>
              </p:cNvSpPr>
              <p:nvPr/>
            </p:nvSpPr>
            <p:spPr bwMode="auto">
              <a:xfrm>
                <a:off x="2326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53" name="Rectangle 1466"/>
              <p:cNvSpPr>
                <a:spLocks noChangeArrowheads="1"/>
              </p:cNvSpPr>
              <p:nvPr/>
            </p:nvSpPr>
            <p:spPr bwMode="auto">
              <a:xfrm>
                <a:off x="2416" y="1325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54" name="Rectangle 1467"/>
              <p:cNvSpPr>
                <a:spLocks noChangeArrowheads="1"/>
              </p:cNvSpPr>
              <p:nvPr/>
            </p:nvSpPr>
            <p:spPr bwMode="auto">
              <a:xfrm>
                <a:off x="2416" y="1325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55" name="Rectangle 1468"/>
              <p:cNvSpPr>
                <a:spLocks noChangeArrowheads="1"/>
              </p:cNvSpPr>
              <p:nvPr/>
            </p:nvSpPr>
            <p:spPr bwMode="auto">
              <a:xfrm>
                <a:off x="2416" y="1396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56" name="Rectangle 1469"/>
              <p:cNvSpPr>
                <a:spLocks noChangeArrowheads="1"/>
              </p:cNvSpPr>
              <p:nvPr/>
            </p:nvSpPr>
            <p:spPr bwMode="auto">
              <a:xfrm>
                <a:off x="2416" y="1396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57" name="Rectangle 1470"/>
              <p:cNvSpPr>
                <a:spLocks noChangeArrowheads="1"/>
              </p:cNvSpPr>
              <p:nvPr/>
            </p:nvSpPr>
            <p:spPr bwMode="auto">
              <a:xfrm>
                <a:off x="2416" y="1434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58" name="Rectangle 1471"/>
              <p:cNvSpPr>
                <a:spLocks noChangeArrowheads="1"/>
              </p:cNvSpPr>
              <p:nvPr/>
            </p:nvSpPr>
            <p:spPr bwMode="auto">
              <a:xfrm>
                <a:off x="2416" y="1434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59" name="Rectangle 1472"/>
              <p:cNvSpPr>
                <a:spLocks noChangeArrowheads="1"/>
              </p:cNvSpPr>
              <p:nvPr/>
            </p:nvSpPr>
            <p:spPr bwMode="auto">
              <a:xfrm>
                <a:off x="2416" y="1481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60" name="Rectangle 1473"/>
              <p:cNvSpPr>
                <a:spLocks noChangeArrowheads="1"/>
              </p:cNvSpPr>
              <p:nvPr/>
            </p:nvSpPr>
            <p:spPr bwMode="auto">
              <a:xfrm>
                <a:off x="2416" y="1481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61" name="Rectangle 1474"/>
              <p:cNvSpPr>
                <a:spLocks noChangeArrowheads="1"/>
              </p:cNvSpPr>
              <p:nvPr/>
            </p:nvSpPr>
            <p:spPr bwMode="auto">
              <a:xfrm>
                <a:off x="2416" y="1453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62" name="Rectangle 1475"/>
              <p:cNvSpPr>
                <a:spLocks noChangeArrowheads="1"/>
              </p:cNvSpPr>
              <p:nvPr/>
            </p:nvSpPr>
            <p:spPr bwMode="auto">
              <a:xfrm>
                <a:off x="2416" y="1453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63" name="Freeform 1476"/>
              <p:cNvSpPr>
                <a:spLocks noEditPoints="1"/>
              </p:cNvSpPr>
              <p:nvPr/>
            </p:nvSpPr>
            <p:spPr bwMode="auto">
              <a:xfrm>
                <a:off x="2539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64" name="Freeform 1477"/>
              <p:cNvSpPr>
                <a:spLocks noEditPoints="1"/>
              </p:cNvSpPr>
              <p:nvPr/>
            </p:nvSpPr>
            <p:spPr bwMode="auto">
              <a:xfrm>
                <a:off x="2539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65" name="Freeform 1478"/>
              <p:cNvSpPr>
                <a:spLocks noEditPoints="1"/>
              </p:cNvSpPr>
              <p:nvPr/>
            </p:nvSpPr>
            <p:spPr bwMode="auto">
              <a:xfrm>
                <a:off x="2539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66" name="Freeform 1479"/>
              <p:cNvSpPr>
                <a:spLocks noEditPoints="1"/>
              </p:cNvSpPr>
              <p:nvPr/>
            </p:nvSpPr>
            <p:spPr bwMode="auto">
              <a:xfrm>
                <a:off x="2539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67" name="Freeform 1480"/>
              <p:cNvSpPr>
                <a:spLocks noEditPoints="1"/>
              </p:cNvSpPr>
              <p:nvPr/>
            </p:nvSpPr>
            <p:spPr bwMode="auto">
              <a:xfrm>
                <a:off x="2539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68" name="Freeform 1481"/>
              <p:cNvSpPr>
                <a:spLocks noEditPoints="1"/>
              </p:cNvSpPr>
              <p:nvPr/>
            </p:nvSpPr>
            <p:spPr bwMode="auto">
              <a:xfrm>
                <a:off x="2539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69" name="Freeform 1482"/>
              <p:cNvSpPr>
                <a:spLocks noEditPoints="1"/>
              </p:cNvSpPr>
              <p:nvPr/>
            </p:nvSpPr>
            <p:spPr bwMode="auto">
              <a:xfrm>
                <a:off x="2539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70" name="Freeform 1483"/>
              <p:cNvSpPr>
                <a:spLocks noEditPoints="1"/>
              </p:cNvSpPr>
              <p:nvPr/>
            </p:nvSpPr>
            <p:spPr bwMode="auto">
              <a:xfrm>
                <a:off x="2539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71" name="Rectangle 1484"/>
              <p:cNvSpPr>
                <a:spLocks noChangeArrowheads="1"/>
              </p:cNvSpPr>
              <p:nvPr/>
            </p:nvSpPr>
            <p:spPr bwMode="auto">
              <a:xfrm>
                <a:off x="2610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72" name="Rectangle 1485"/>
              <p:cNvSpPr>
                <a:spLocks noChangeArrowheads="1"/>
              </p:cNvSpPr>
              <p:nvPr/>
            </p:nvSpPr>
            <p:spPr bwMode="auto">
              <a:xfrm>
                <a:off x="2610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73" name="Rectangle 1486"/>
              <p:cNvSpPr>
                <a:spLocks noChangeArrowheads="1"/>
              </p:cNvSpPr>
              <p:nvPr/>
            </p:nvSpPr>
            <p:spPr bwMode="auto">
              <a:xfrm>
                <a:off x="2610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74" name="Rectangle 1487"/>
              <p:cNvSpPr>
                <a:spLocks noChangeArrowheads="1"/>
              </p:cNvSpPr>
              <p:nvPr/>
            </p:nvSpPr>
            <p:spPr bwMode="auto">
              <a:xfrm>
                <a:off x="2610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75" name="Rectangle 1488"/>
              <p:cNvSpPr>
                <a:spLocks noChangeArrowheads="1"/>
              </p:cNvSpPr>
              <p:nvPr/>
            </p:nvSpPr>
            <p:spPr bwMode="auto">
              <a:xfrm>
                <a:off x="2610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76" name="Rectangle 1489"/>
              <p:cNvSpPr>
                <a:spLocks noChangeArrowheads="1"/>
              </p:cNvSpPr>
              <p:nvPr/>
            </p:nvSpPr>
            <p:spPr bwMode="auto">
              <a:xfrm>
                <a:off x="2610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77" name="Rectangle 1490"/>
              <p:cNvSpPr>
                <a:spLocks noChangeArrowheads="1"/>
              </p:cNvSpPr>
              <p:nvPr/>
            </p:nvSpPr>
            <p:spPr bwMode="auto">
              <a:xfrm>
                <a:off x="2610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78" name="Rectangle 1491"/>
              <p:cNvSpPr>
                <a:spLocks noChangeArrowheads="1"/>
              </p:cNvSpPr>
              <p:nvPr/>
            </p:nvSpPr>
            <p:spPr bwMode="auto">
              <a:xfrm>
                <a:off x="2610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79" name="Rectangle 1492"/>
              <p:cNvSpPr>
                <a:spLocks noChangeArrowheads="1"/>
              </p:cNvSpPr>
              <p:nvPr/>
            </p:nvSpPr>
            <p:spPr bwMode="auto">
              <a:xfrm>
                <a:off x="2610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80" name="Rectangle 1493"/>
              <p:cNvSpPr>
                <a:spLocks noChangeArrowheads="1"/>
              </p:cNvSpPr>
              <p:nvPr/>
            </p:nvSpPr>
            <p:spPr bwMode="auto">
              <a:xfrm>
                <a:off x="2610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81" name="Rectangle 1494"/>
              <p:cNvSpPr>
                <a:spLocks noChangeArrowheads="1"/>
              </p:cNvSpPr>
              <p:nvPr/>
            </p:nvSpPr>
            <p:spPr bwMode="auto">
              <a:xfrm>
                <a:off x="2700" y="1325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82" name="Rectangle 1495"/>
              <p:cNvSpPr>
                <a:spLocks noChangeArrowheads="1"/>
              </p:cNvSpPr>
              <p:nvPr/>
            </p:nvSpPr>
            <p:spPr bwMode="auto">
              <a:xfrm>
                <a:off x="2700" y="1325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83" name="Rectangle 1496"/>
              <p:cNvSpPr>
                <a:spLocks noChangeArrowheads="1"/>
              </p:cNvSpPr>
              <p:nvPr/>
            </p:nvSpPr>
            <p:spPr bwMode="auto">
              <a:xfrm>
                <a:off x="2700" y="1396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84" name="Rectangle 1497"/>
              <p:cNvSpPr>
                <a:spLocks noChangeArrowheads="1"/>
              </p:cNvSpPr>
              <p:nvPr/>
            </p:nvSpPr>
            <p:spPr bwMode="auto">
              <a:xfrm>
                <a:off x="2700" y="1396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85" name="Rectangle 1498"/>
              <p:cNvSpPr>
                <a:spLocks noChangeArrowheads="1"/>
              </p:cNvSpPr>
              <p:nvPr/>
            </p:nvSpPr>
            <p:spPr bwMode="auto">
              <a:xfrm>
                <a:off x="2700" y="1434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86" name="Rectangle 1499"/>
              <p:cNvSpPr>
                <a:spLocks noChangeArrowheads="1"/>
              </p:cNvSpPr>
              <p:nvPr/>
            </p:nvSpPr>
            <p:spPr bwMode="auto">
              <a:xfrm>
                <a:off x="2700" y="1434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87" name="Rectangle 1500"/>
              <p:cNvSpPr>
                <a:spLocks noChangeArrowheads="1"/>
              </p:cNvSpPr>
              <p:nvPr/>
            </p:nvSpPr>
            <p:spPr bwMode="auto">
              <a:xfrm>
                <a:off x="2700" y="1481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88" name="Rectangle 1501"/>
              <p:cNvSpPr>
                <a:spLocks noChangeArrowheads="1"/>
              </p:cNvSpPr>
              <p:nvPr/>
            </p:nvSpPr>
            <p:spPr bwMode="auto">
              <a:xfrm>
                <a:off x="2700" y="1481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89" name="Rectangle 1502"/>
              <p:cNvSpPr>
                <a:spLocks noChangeArrowheads="1"/>
              </p:cNvSpPr>
              <p:nvPr/>
            </p:nvSpPr>
            <p:spPr bwMode="auto">
              <a:xfrm>
                <a:off x="2700" y="1453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90" name="Rectangle 1503"/>
              <p:cNvSpPr>
                <a:spLocks noChangeArrowheads="1"/>
              </p:cNvSpPr>
              <p:nvPr/>
            </p:nvSpPr>
            <p:spPr bwMode="auto">
              <a:xfrm>
                <a:off x="2700" y="1453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91" name="Freeform 1504"/>
              <p:cNvSpPr>
                <a:spLocks noEditPoints="1"/>
              </p:cNvSpPr>
              <p:nvPr/>
            </p:nvSpPr>
            <p:spPr bwMode="auto">
              <a:xfrm>
                <a:off x="2823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92" name="Freeform 1505"/>
              <p:cNvSpPr>
                <a:spLocks noEditPoints="1"/>
              </p:cNvSpPr>
              <p:nvPr/>
            </p:nvSpPr>
            <p:spPr bwMode="auto">
              <a:xfrm>
                <a:off x="2823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93" name="Freeform 1506"/>
              <p:cNvSpPr>
                <a:spLocks noEditPoints="1"/>
              </p:cNvSpPr>
              <p:nvPr/>
            </p:nvSpPr>
            <p:spPr bwMode="auto">
              <a:xfrm>
                <a:off x="2823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94" name="Freeform 1507"/>
              <p:cNvSpPr>
                <a:spLocks noEditPoints="1"/>
              </p:cNvSpPr>
              <p:nvPr/>
            </p:nvSpPr>
            <p:spPr bwMode="auto">
              <a:xfrm>
                <a:off x="2823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95" name="Freeform 1508"/>
              <p:cNvSpPr>
                <a:spLocks noEditPoints="1"/>
              </p:cNvSpPr>
              <p:nvPr/>
            </p:nvSpPr>
            <p:spPr bwMode="auto">
              <a:xfrm>
                <a:off x="2823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96" name="Freeform 1509"/>
              <p:cNvSpPr>
                <a:spLocks noEditPoints="1"/>
              </p:cNvSpPr>
              <p:nvPr/>
            </p:nvSpPr>
            <p:spPr bwMode="auto">
              <a:xfrm>
                <a:off x="2823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97" name="Freeform 1510"/>
              <p:cNvSpPr>
                <a:spLocks noEditPoints="1"/>
              </p:cNvSpPr>
              <p:nvPr/>
            </p:nvSpPr>
            <p:spPr bwMode="auto">
              <a:xfrm>
                <a:off x="2823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98" name="Freeform 1511"/>
              <p:cNvSpPr>
                <a:spLocks noEditPoints="1"/>
              </p:cNvSpPr>
              <p:nvPr/>
            </p:nvSpPr>
            <p:spPr bwMode="auto">
              <a:xfrm>
                <a:off x="2823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999" name="Rectangle 1512"/>
              <p:cNvSpPr>
                <a:spLocks noChangeArrowheads="1"/>
              </p:cNvSpPr>
              <p:nvPr/>
            </p:nvSpPr>
            <p:spPr bwMode="auto">
              <a:xfrm>
                <a:off x="2894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00" name="Rectangle 1513"/>
              <p:cNvSpPr>
                <a:spLocks noChangeArrowheads="1"/>
              </p:cNvSpPr>
              <p:nvPr/>
            </p:nvSpPr>
            <p:spPr bwMode="auto">
              <a:xfrm>
                <a:off x="2894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01" name="Rectangle 1514"/>
              <p:cNvSpPr>
                <a:spLocks noChangeArrowheads="1"/>
              </p:cNvSpPr>
              <p:nvPr/>
            </p:nvSpPr>
            <p:spPr bwMode="auto">
              <a:xfrm>
                <a:off x="2894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02" name="Rectangle 1515"/>
              <p:cNvSpPr>
                <a:spLocks noChangeArrowheads="1"/>
              </p:cNvSpPr>
              <p:nvPr/>
            </p:nvSpPr>
            <p:spPr bwMode="auto">
              <a:xfrm>
                <a:off x="2894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03" name="Rectangle 1516"/>
              <p:cNvSpPr>
                <a:spLocks noChangeArrowheads="1"/>
              </p:cNvSpPr>
              <p:nvPr/>
            </p:nvSpPr>
            <p:spPr bwMode="auto">
              <a:xfrm>
                <a:off x="2894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04" name="Rectangle 1517"/>
              <p:cNvSpPr>
                <a:spLocks noChangeArrowheads="1"/>
              </p:cNvSpPr>
              <p:nvPr/>
            </p:nvSpPr>
            <p:spPr bwMode="auto">
              <a:xfrm>
                <a:off x="2894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05" name="Rectangle 1518"/>
              <p:cNvSpPr>
                <a:spLocks noChangeArrowheads="1"/>
              </p:cNvSpPr>
              <p:nvPr/>
            </p:nvSpPr>
            <p:spPr bwMode="auto">
              <a:xfrm>
                <a:off x="2894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06" name="Rectangle 1519"/>
              <p:cNvSpPr>
                <a:spLocks noChangeArrowheads="1"/>
              </p:cNvSpPr>
              <p:nvPr/>
            </p:nvSpPr>
            <p:spPr bwMode="auto">
              <a:xfrm>
                <a:off x="2894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07" name="Rectangle 1520"/>
              <p:cNvSpPr>
                <a:spLocks noChangeArrowheads="1"/>
              </p:cNvSpPr>
              <p:nvPr/>
            </p:nvSpPr>
            <p:spPr bwMode="auto">
              <a:xfrm>
                <a:off x="2894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08" name="Rectangle 1521"/>
              <p:cNvSpPr>
                <a:spLocks noChangeArrowheads="1"/>
              </p:cNvSpPr>
              <p:nvPr/>
            </p:nvSpPr>
            <p:spPr bwMode="auto">
              <a:xfrm>
                <a:off x="2894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09" name="Rectangle 1522"/>
              <p:cNvSpPr>
                <a:spLocks noChangeArrowheads="1"/>
              </p:cNvSpPr>
              <p:nvPr/>
            </p:nvSpPr>
            <p:spPr bwMode="auto">
              <a:xfrm>
                <a:off x="2984" y="1325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10" name="Rectangle 1523"/>
              <p:cNvSpPr>
                <a:spLocks noChangeArrowheads="1"/>
              </p:cNvSpPr>
              <p:nvPr/>
            </p:nvSpPr>
            <p:spPr bwMode="auto">
              <a:xfrm>
                <a:off x="2984" y="1325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11" name="Rectangle 1524"/>
              <p:cNvSpPr>
                <a:spLocks noChangeArrowheads="1"/>
              </p:cNvSpPr>
              <p:nvPr/>
            </p:nvSpPr>
            <p:spPr bwMode="auto">
              <a:xfrm>
                <a:off x="2984" y="1396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12" name="Rectangle 1525"/>
              <p:cNvSpPr>
                <a:spLocks noChangeArrowheads="1"/>
              </p:cNvSpPr>
              <p:nvPr/>
            </p:nvSpPr>
            <p:spPr bwMode="auto">
              <a:xfrm>
                <a:off x="2984" y="1396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13" name="Rectangle 1526"/>
              <p:cNvSpPr>
                <a:spLocks noChangeArrowheads="1"/>
              </p:cNvSpPr>
              <p:nvPr/>
            </p:nvSpPr>
            <p:spPr bwMode="auto">
              <a:xfrm>
                <a:off x="2984" y="1434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14" name="Rectangle 1527"/>
              <p:cNvSpPr>
                <a:spLocks noChangeArrowheads="1"/>
              </p:cNvSpPr>
              <p:nvPr/>
            </p:nvSpPr>
            <p:spPr bwMode="auto">
              <a:xfrm>
                <a:off x="2984" y="1434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15" name="Rectangle 1528"/>
              <p:cNvSpPr>
                <a:spLocks noChangeArrowheads="1"/>
              </p:cNvSpPr>
              <p:nvPr/>
            </p:nvSpPr>
            <p:spPr bwMode="auto">
              <a:xfrm>
                <a:off x="2984" y="1481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16" name="Rectangle 1529"/>
              <p:cNvSpPr>
                <a:spLocks noChangeArrowheads="1"/>
              </p:cNvSpPr>
              <p:nvPr/>
            </p:nvSpPr>
            <p:spPr bwMode="auto">
              <a:xfrm>
                <a:off x="2984" y="1481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17" name="Rectangle 1530"/>
              <p:cNvSpPr>
                <a:spLocks noChangeArrowheads="1"/>
              </p:cNvSpPr>
              <p:nvPr/>
            </p:nvSpPr>
            <p:spPr bwMode="auto">
              <a:xfrm>
                <a:off x="2984" y="1453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18" name="Rectangle 1531"/>
              <p:cNvSpPr>
                <a:spLocks noChangeArrowheads="1"/>
              </p:cNvSpPr>
              <p:nvPr/>
            </p:nvSpPr>
            <p:spPr bwMode="auto">
              <a:xfrm>
                <a:off x="2984" y="1453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19" name="Freeform 1532"/>
              <p:cNvSpPr>
                <a:spLocks noEditPoints="1"/>
              </p:cNvSpPr>
              <p:nvPr/>
            </p:nvSpPr>
            <p:spPr bwMode="auto">
              <a:xfrm>
                <a:off x="3107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20" name="Freeform 1533"/>
              <p:cNvSpPr>
                <a:spLocks noEditPoints="1"/>
              </p:cNvSpPr>
              <p:nvPr/>
            </p:nvSpPr>
            <p:spPr bwMode="auto">
              <a:xfrm>
                <a:off x="3107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21" name="Freeform 1534"/>
              <p:cNvSpPr>
                <a:spLocks noEditPoints="1"/>
              </p:cNvSpPr>
              <p:nvPr/>
            </p:nvSpPr>
            <p:spPr bwMode="auto">
              <a:xfrm>
                <a:off x="3107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22" name="Freeform 1535"/>
              <p:cNvSpPr>
                <a:spLocks noEditPoints="1"/>
              </p:cNvSpPr>
              <p:nvPr/>
            </p:nvSpPr>
            <p:spPr bwMode="auto">
              <a:xfrm>
                <a:off x="3107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23" name="Freeform 1536"/>
              <p:cNvSpPr>
                <a:spLocks noEditPoints="1"/>
              </p:cNvSpPr>
              <p:nvPr/>
            </p:nvSpPr>
            <p:spPr bwMode="auto">
              <a:xfrm>
                <a:off x="3107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24" name="Freeform 1537"/>
              <p:cNvSpPr>
                <a:spLocks noEditPoints="1"/>
              </p:cNvSpPr>
              <p:nvPr/>
            </p:nvSpPr>
            <p:spPr bwMode="auto">
              <a:xfrm>
                <a:off x="3107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25" name="Freeform 1538"/>
              <p:cNvSpPr>
                <a:spLocks noEditPoints="1"/>
              </p:cNvSpPr>
              <p:nvPr/>
            </p:nvSpPr>
            <p:spPr bwMode="auto">
              <a:xfrm>
                <a:off x="3107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26" name="Freeform 1539"/>
              <p:cNvSpPr>
                <a:spLocks noEditPoints="1"/>
              </p:cNvSpPr>
              <p:nvPr/>
            </p:nvSpPr>
            <p:spPr bwMode="auto">
              <a:xfrm>
                <a:off x="3107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27" name="Rectangle 1540"/>
              <p:cNvSpPr>
                <a:spLocks noChangeArrowheads="1"/>
              </p:cNvSpPr>
              <p:nvPr/>
            </p:nvSpPr>
            <p:spPr bwMode="auto">
              <a:xfrm>
                <a:off x="3178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28" name="Rectangle 1541"/>
              <p:cNvSpPr>
                <a:spLocks noChangeArrowheads="1"/>
              </p:cNvSpPr>
              <p:nvPr/>
            </p:nvSpPr>
            <p:spPr bwMode="auto">
              <a:xfrm>
                <a:off x="3178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29" name="Rectangle 1542"/>
              <p:cNvSpPr>
                <a:spLocks noChangeArrowheads="1"/>
              </p:cNvSpPr>
              <p:nvPr/>
            </p:nvSpPr>
            <p:spPr bwMode="auto">
              <a:xfrm>
                <a:off x="3178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30" name="Rectangle 1543"/>
              <p:cNvSpPr>
                <a:spLocks noChangeArrowheads="1"/>
              </p:cNvSpPr>
              <p:nvPr/>
            </p:nvSpPr>
            <p:spPr bwMode="auto">
              <a:xfrm>
                <a:off x="3178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31" name="Rectangle 1544"/>
              <p:cNvSpPr>
                <a:spLocks noChangeArrowheads="1"/>
              </p:cNvSpPr>
              <p:nvPr/>
            </p:nvSpPr>
            <p:spPr bwMode="auto">
              <a:xfrm>
                <a:off x="3178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32" name="Rectangle 1545"/>
              <p:cNvSpPr>
                <a:spLocks noChangeArrowheads="1"/>
              </p:cNvSpPr>
              <p:nvPr/>
            </p:nvSpPr>
            <p:spPr bwMode="auto">
              <a:xfrm>
                <a:off x="3178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33" name="Rectangle 1546"/>
              <p:cNvSpPr>
                <a:spLocks noChangeArrowheads="1"/>
              </p:cNvSpPr>
              <p:nvPr/>
            </p:nvSpPr>
            <p:spPr bwMode="auto">
              <a:xfrm>
                <a:off x="3178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34" name="Rectangle 1547"/>
              <p:cNvSpPr>
                <a:spLocks noChangeArrowheads="1"/>
              </p:cNvSpPr>
              <p:nvPr/>
            </p:nvSpPr>
            <p:spPr bwMode="auto">
              <a:xfrm>
                <a:off x="3178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35" name="Rectangle 1548"/>
              <p:cNvSpPr>
                <a:spLocks noChangeArrowheads="1"/>
              </p:cNvSpPr>
              <p:nvPr/>
            </p:nvSpPr>
            <p:spPr bwMode="auto">
              <a:xfrm>
                <a:off x="3178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36" name="Rectangle 1549"/>
              <p:cNvSpPr>
                <a:spLocks noChangeArrowheads="1"/>
              </p:cNvSpPr>
              <p:nvPr/>
            </p:nvSpPr>
            <p:spPr bwMode="auto">
              <a:xfrm>
                <a:off x="3178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37" name="Rectangle 1550"/>
              <p:cNvSpPr>
                <a:spLocks noChangeArrowheads="1"/>
              </p:cNvSpPr>
              <p:nvPr/>
            </p:nvSpPr>
            <p:spPr bwMode="auto">
              <a:xfrm>
                <a:off x="3268" y="1325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38" name="Rectangle 1551"/>
              <p:cNvSpPr>
                <a:spLocks noChangeArrowheads="1"/>
              </p:cNvSpPr>
              <p:nvPr/>
            </p:nvSpPr>
            <p:spPr bwMode="auto">
              <a:xfrm>
                <a:off x="3268" y="1325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39" name="Rectangle 1552"/>
              <p:cNvSpPr>
                <a:spLocks noChangeArrowheads="1"/>
              </p:cNvSpPr>
              <p:nvPr/>
            </p:nvSpPr>
            <p:spPr bwMode="auto">
              <a:xfrm>
                <a:off x="3268" y="1396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40" name="Rectangle 1553"/>
              <p:cNvSpPr>
                <a:spLocks noChangeArrowheads="1"/>
              </p:cNvSpPr>
              <p:nvPr/>
            </p:nvSpPr>
            <p:spPr bwMode="auto">
              <a:xfrm>
                <a:off x="3268" y="1396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41" name="Rectangle 1554"/>
              <p:cNvSpPr>
                <a:spLocks noChangeArrowheads="1"/>
              </p:cNvSpPr>
              <p:nvPr/>
            </p:nvSpPr>
            <p:spPr bwMode="auto">
              <a:xfrm>
                <a:off x="3268" y="1434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42" name="Rectangle 1555"/>
              <p:cNvSpPr>
                <a:spLocks noChangeArrowheads="1"/>
              </p:cNvSpPr>
              <p:nvPr/>
            </p:nvSpPr>
            <p:spPr bwMode="auto">
              <a:xfrm>
                <a:off x="3268" y="1434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43" name="Rectangle 1556"/>
              <p:cNvSpPr>
                <a:spLocks noChangeArrowheads="1"/>
              </p:cNvSpPr>
              <p:nvPr/>
            </p:nvSpPr>
            <p:spPr bwMode="auto">
              <a:xfrm>
                <a:off x="3268" y="1481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44" name="Rectangle 1557"/>
              <p:cNvSpPr>
                <a:spLocks noChangeArrowheads="1"/>
              </p:cNvSpPr>
              <p:nvPr/>
            </p:nvSpPr>
            <p:spPr bwMode="auto">
              <a:xfrm>
                <a:off x="3268" y="1481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45" name="Rectangle 1558"/>
              <p:cNvSpPr>
                <a:spLocks noChangeArrowheads="1"/>
              </p:cNvSpPr>
              <p:nvPr/>
            </p:nvSpPr>
            <p:spPr bwMode="auto">
              <a:xfrm>
                <a:off x="3268" y="1453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46" name="Rectangle 1559"/>
              <p:cNvSpPr>
                <a:spLocks noChangeArrowheads="1"/>
              </p:cNvSpPr>
              <p:nvPr/>
            </p:nvSpPr>
            <p:spPr bwMode="auto">
              <a:xfrm>
                <a:off x="3268" y="1453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47" name="Freeform 1560"/>
              <p:cNvSpPr>
                <a:spLocks noEditPoints="1"/>
              </p:cNvSpPr>
              <p:nvPr/>
            </p:nvSpPr>
            <p:spPr bwMode="auto">
              <a:xfrm>
                <a:off x="3391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48" name="Freeform 1561"/>
              <p:cNvSpPr>
                <a:spLocks noEditPoints="1"/>
              </p:cNvSpPr>
              <p:nvPr/>
            </p:nvSpPr>
            <p:spPr bwMode="auto">
              <a:xfrm>
                <a:off x="3391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49" name="Freeform 1562"/>
              <p:cNvSpPr>
                <a:spLocks noEditPoints="1"/>
              </p:cNvSpPr>
              <p:nvPr/>
            </p:nvSpPr>
            <p:spPr bwMode="auto">
              <a:xfrm>
                <a:off x="3391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50" name="Freeform 1563"/>
              <p:cNvSpPr>
                <a:spLocks noEditPoints="1"/>
              </p:cNvSpPr>
              <p:nvPr/>
            </p:nvSpPr>
            <p:spPr bwMode="auto">
              <a:xfrm>
                <a:off x="3391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51" name="Freeform 1564"/>
              <p:cNvSpPr>
                <a:spLocks noEditPoints="1"/>
              </p:cNvSpPr>
              <p:nvPr/>
            </p:nvSpPr>
            <p:spPr bwMode="auto">
              <a:xfrm>
                <a:off x="3391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52" name="Freeform 1565"/>
              <p:cNvSpPr>
                <a:spLocks noEditPoints="1"/>
              </p:cNvSpPr>
              <p:nvPr/>
            </p:nvSpPr>
            <p:spPr bwMode="auto">
              <a:xfrm>
                <a:off x="3391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53" name="Freeform 1566"/>
              <p:cNvSpPr>
                <a:spLocks noEditPoints="1"/>
              </p:cNvSpPr>
              <p:nvPr/>
            </p:nvSpPr>
            <p:spPr bwMode="auto">
              <a:xfrm>
                <a:off x="3391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54" name="Freeform 1567"/>
              <p:cNvSpPr>
                <a:spLocks noEditPoints="1"/>
              </p:cNvSpPr>
              <p:nvPr/>
            </p:nvSpPr>
            <p:spPr bwMode="auto">
              <a:xfrm>
                <a:off x="3391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55" name="Rectangle 1568"/>
              <p:cNvSpPr>
                <a:spLocks noChangeArrowheads="1"/>
              </p:cNvSpPr>
              <p:nvPr/>
            </p:nvSpPr>
            <p:spPr bwMode="auto">
              <a:xfrm>
                <a:off x="3462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56" name="Rectangle 1569"/>
              <p:cNvSpPr>
                <a:spLocks noChangeArrowheads="1"/>
              </p:cNvSpPr>
              <p:nvPr/>
            </p:nvSpPr>
            <p:spPr bwMode="auto">
              <a:xfrm>
                <a:off x="3462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57" name="Rectangle 1570"/>
              <p:cNvSpPr>
                <a:spLocks noChangeArrowheads="1"/>
              </p:cNvSpPr>
              <p:nvPr/>
            </p:nvSpPr>
            <p:spPr bwMode="auto">
              <a:xfrm>
                <a:off x="3462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58" name="Rectangle 1571"/>
              <p:cNvSpPr>
                <a:spLocks noChangeArrowheads="1"/>
              </p:cNvSpPr>
              <p:nvPr/>
            </p:nvSpPr>
            <p:spPr bwMode="auto">
              <a:xfrm>
                <a:off x="3462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59" name="Rectangle 1572"/>
              <p:cNvSpPr>
                <a:spLocks noChangeArrowheads="1"/>
              </p:cNvSpPr>
              <p:nvPr/>
            </p:nvSpPr>
            <p:spPr bwMode="auto">
              <a:xfrm>
                <a:off x="3462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60" name="Rectangle 1573"/>
              <p:cNvSpPr>
                <a:spLocks noChangeArrowheads="1"/>
              </p:cNvSpPr>
              <p:nvPr/>
            </p:nvSpPr>
            <p:spPr bwMode="auto">
              <a:xfrm>
                <a:off x="3462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61" name="Rectangle 1574"/>
              <p:cNvSpPr>
                <a:spLocks noChangeArrowheads="1"/>
              </p:cNvSpPr>
              <p:nvPr/>
            </p:nvSpPr>
            <p:spPr bwMode="auto">
              <a:xfrm>
                <a:off x="3462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62" name="Rectangle 1575"/>
              <p:cNvSpPr>
                <a:spLocks noChangeArrowheads="1"/>
              </p:cNvSpPr>
              <p:nvPr/>
            </p:nvSpPr>
            <p:spPr bwMode="auto">
              <a:xfrm>
                <a:off x="3462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63" name="Rectangle 1576"/>
              <p:cNvSpPr>
                <a:spLocks noChangeArrowheads="1"/>
              </p:cNvSpPr>
              <p:nvPr/>
            </p:nvSpPr>
            <p:spPr bwMode="auto">
              <a:xfrm>
                <a:off x="3462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64" name="Rectangle 1577"/>
              <p:cNvSpPr>
                <a:spLocks noChangeArrowheads="1"/>
              </p:cNvSpPr>
              <p:nvPr/>
            </p:nvSpPr>
            <p:spPr bwMode="auto">
              <a:xfrm>
                <a:off x="3462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65" name="Rectangle 1578"/>
              <p:cNvSpPr>
                <a:spLocks noChangeArrowheads="1"/>
              </p:cNvSpPr>
              <p:nvPr/>
            </p:nvSpPr>
            <p:spPr bwMode="auto">
              <a:xfrm>
                <a:off x="3552" y="1325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66" name="Rectangle 1579"/>
              <p:cNvSpPr>
                <a:spLocks noChangeArrowheads="1"/>
              </p:cNvSpPr>
              <p:nvPr/>
            </p:nvSpPr>
            <p:spPr bwMode="auto">
              <a:xfrm>
                <a:off x="3552" y="1325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67" name="Rectangle 1580"/>
              <p:cNvSpPr>
                <a:spLocks noChangeArrowheads="1"/>
              </p:cNvSpPr>
              <p:nvPr/>
            </p:nvSpPr>
            <p:spPr bwMode="auto">
              <a:xfrm>
                <a:off x="3552" y="1396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68" name="Rectangle 1581"/>
              <p:cNvSpPr>
                <a:spLocks noChangeArrowheads="1"/>
              </p:cNvSpPr>
              <p:nvPr/>
            </p:nvSpPr>
            <p:spPr bwMode="auto">
              <a:xfrm>
                <a:off x="3552" y="1396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69" name="Rectangle 1582"/>
              <p:cNvSpPr>
                <a:spLocks noChangeArrowheads="1"/>
              </p:cNvSpPr>
              <p:nvPr/>
            </p:nvSpPr>
            <p:spPr bwMode="auto">
              <a:xfrm>
                <a:off x="3552" y="1434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70" name="Rectangle 1583"/>
              <p:cNvSpPr>
                <a:spLocks noChangeArrowheads="1"/>
              </p:cNvSpPr>
              <p:nvPr/>
            </p:nvSpPr>
            <p:spPr bwMode="auto">
              <a:xfrm>
                <a:off x="3552" y="1434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71" name="Rectangle 1584"/>
              <p:cNvSpPr>
                <a:spLocks noChangeArrowheads="1"/>
              </p:cNvSpPr>
              <p:nvPr/>
            </p:nvSpPr>
            <p:spPr bwMode="auto">
              <a:xfrm>
                <a:off x="3552" y="1481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72" name="Rectangle 1585"/>
              <p:cNvSpPr>
                <a:spLocks noChangeArrowheads="1"/>
              </p:cNvSpPr>
              <p:nvPr/>
            </p:nvSpPr>
            <p:spPr bwMode="auto">
              <a:xfrm>
                <a:off x="3552" y="1481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73" name="Rectangle 1586"/>
              <p:cNvSpPr>
                <a:spLocks noChangeArrowheads="1"/>
              </p:cNvSpPr>
              <p:nvPr/>
            </p:nvSpPr>
            <p:spPr bwMode="auto">
              <a:xfrm>
                <a:off x="3552" y="1453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74" name="Rectangle 1587"/>
              <p:cNvSpPr>
                <a:spLocks noChangeArrowheads="1"/>
              </p:cNvSpPr>
              <p:nvPr/>
            </p:nvSpPr>
            <p:spPr bwMode="auto">
              <a:xfrm>
                <a:off x="3552" y="1453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75" name="Freeform 1588"/>
              <p:cNvSpPr>
                <a:spLocks noEditPoints="1"/>
              </p:cNvSpPr>
              <p:nvPr/>
            </p:nvSpPr>
            <p:spPr bwMode="auto">
              <a:xfrm>
                <a:off x="3675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76" name="Freeform 1589"/>
              <p:cNvSpPr>
                <a:spLocks noEditPoints="1"/>
              </p:cNvSpPr>
              <p:nvPr/>
            </p:nvSpPr>
            <p:spPr bwMode="auto">
              <a:xfrm>
                <a:off x="3675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77" name="Freeform 1590"/>
              <p:cNvSpPr>
                <a:spLocks noEditPoints="1"/>
              </p:cNvSpPr>
              <p:nvPr/>
            </p:nvSpPr>
            <p:spPr bwMode="auto">
              <a:xfrm>
                <a:off x="3675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78" name="Freeform 1591"/>
              <p:cNvSpPr>
                <a:spLocks noEditPoints="1"/>
              </p:cNvSpPr>
              <p:nvPr/>
            </p:nvSpPr>
            <p:spPr bwMode="auto">
              <a:xfrm>
                <a:off x="3675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79" name="Freeform 1592"/>
              <p:cNvSpPr>
                <a:spLocks noEditPoints="1"/>
              </p:cNvSpPr>
              <p:nvPr/>
            </p:nvSpPr>
            <p:spPr bwMode="auto">
              <a:xfrm>
                <a:off x="3675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80" name="Freeform 1593"/>
              <p:cNvSpPr>
                <a:spLocks noEditPoints="1"/>
              </p:cNvSpPr>
              <p:nvPr/>
            </p:nvSpPr>
            <p:spPr bwMode="auto">
              <a:xfrm>
                <a:off x="3675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81" name="Freeform 1594"/>
              <p:cNvSpPr>
                <a:spLocks noEditPoints="1"/>
              </p:cNvSpPr>
              <p:nvPr/>
            </p:nvSpPr>
            <p:spPr bwMode="auto">
              <a:xfrm>
                <a:off x="3675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82" name="Freeform 1595"/>
              <p:cNvSpPr>
                <a:spLocks noEditPoints="1"/>
              </p:cNvSpPr>
              <p:nvPr/>
            </p:nvSpPr>
            <p:spPr bwMode="auto">
              <a:xfrm>
                <a:off x="3675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83" name="Rectangle 1596"/>
              <p:cNvSpPr>
                <a:spLocks noChangeArrowheads="1"/>
              </p:cNvSpPr>
              <p:nvPr/>
            </p:nvSpPr>
            <p:spPr bwMode="auto">
              <a:xfrm>
                <a:off x="3746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84" name="Rectangle 1597"/>
              <p:cNvSpPr>
                <a:spLocks noChangeArrowheads="1"/>
              </p:cNvSpPr>
              <p:nvPr/>
            </p:nvSpPr>
            <p:spPr bwMode="auto">
              <a:xfrm>
                <a:off x="3746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85" name="Rectangle 1598"/>
              <p:cNvSpPr>
                <a:spLocks noChangeArrowheads="1"/>
              </p:cNvSpPr>
              <p:nvPr/>
            </p:nvSpPr>
            <p:spPr bwMode="auto">
              <a:xfrm>
                <a:off x="3746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86" name="Rectangle 1599"/>
              <p:cNvSpPr>
                <a:spLocks noChangeArrowheads="1"/>
              </p:cNvSpPr>
              <p:nvPr/>
            </p:nvSpPr>
            <p:spPr bwMode="auto">
              <a:xfrm>
                <a:off x="3746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87" name="Rectangle 1600"/>
              <p:cNvSpPr>
                <a:spLocks noChangeArrowheads="1"/>
              </p:cNvSpPr>
              <p:nvPr/>
            </p:nvSpPr>
            <p:spPr bwMode="auto">
              <a:xfrm>
                <a:off x="3746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88" name="Rectangle 1601"/>
              <p:cNvSpPr>
                <a:spLocks noChangeArrowheads="1"/>
              </p:cNvSpPr>
              <p:nvPr/>
            </p:nvSpPr>
            <p:spPr bwMode="auto">
              <a:xfrm>
                <a:off x="3746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89" name="Rectangle 1602"/>
              <p:cNvSpPr>
                <a:spLocks noChangeArrowheads="1"/>
              </p:cNvSpPr>
              <p:nvPr/>
            </p:nvSpPr>
            <p:spPr bwMode="auto">
              <a:xfrm>
                <a:off x="3746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90" name="Rectangle 1603"/>
              <p:cNvSpPr>
                <a:spLocks noChangeArrowheads="1"/>
              </p:cNvSpPr>
              <p:nvPr/>
            </p:nvSpPr>
            <p:spPr bwMode="auto">
              <a:xfrm>
                <a:off x="3746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91" name="Rectangle 1604"/>
              <p:cNvSpPr>
                <a:spLocks noChangeArrowheads="1"/>
              </p:cNvSpPr>
              <p:nvPr/>
            </p:nvSpPr>
            <p:spPr bwMode="auto">
              <a:xfrm>
                <a:off x="3746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92" name="Rectangle 1605"/>
              <p:cNvSpPr>
                <a:spLocks noChangeArrowheads="1"/>
              </p:cNvSpPr>
              <p:nvPr/>
            </p:nvSpPr>
            <p:spPr bwMode="auto">
              <a:xfrm>
                <a:off x="3746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93" name="Rectangle 1606"/>
              <p:cNvSpPr>
                <a:spLocks noChangeArrowheads="1"/>
              </p:cNvSpPr>
              <p:nvPr/>
            </p:nvSpPr>
            <p:spPr bwMode="auto">
              <a:xfrm>
                <a:off x="3836" y="1325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94" name="Rectangle 1607"/>
              <p:cNvSpPr>
                <a:spLocks noChangeArrowheads="1"/>
              </p:cNvSpPr>
              <p:nvPr/>
            </p:nvSpPr>
            <p:spPr bwMode="auto">
              <a:xfrm>
                <a:off x="3836" y="1325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95" name="Rectangle 1608"/>
              <p:cNvSpPr>
                <a:spLocks noChangeArrowheads="1"/>
              </p:cNvSpPr>
              <p:nvPr/>
            </p:nvSpPr>
            <p:spPr bwMode="auto">
              <a:xfrm>
                <a:off x="3836" y="1396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96" name="Rectangle 1609"/>
              <p:cNvSpPr>
                <a:spLocks noChangeArrowheads="1"/>
              </p:cNvSpPr>
              <p:nvPr/>
            </p:nvSpPr>
            <p:spPr bwMode="auto">
              <a:xfrm>
                <a:off x="3836" y="1396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97" name="Rectangle 1610"/>
              <p:cNvSpPr>
                <a:spLocks noChangeArrowheads="1"/>
              </p:cNvSpPr>
              <p:nvPr/>
            </p:nvSpPr>
            <p:spPr bwMode="auto">
              <a:xfrm>
                <a:off x="3836" y="1434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98" name="Rectangle 1611"/>
              <p:cNvSpPr>
                <a:spLocks noChangeArrowheads="1"/>
              </p:cNvSpPr>
              <p:nvPr/>
            </p:nvSpPr>
            <p:spPr bwMode="auto">
              <a:xfrm>
                <a:off x="3836" y="1434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</p:grpSp>
        <p:grpSp>
          <p:nvGrpSpPr>
            <p:cNvPr id="12" name="Group 1813"/>
            <p:cNvGrpSpPr>
              <a:grpSpLocks/>
            </p:cNvGrpSpPr>
            <p:nvPr/>
          </p:nvGrpSpPr>
          <p:grpSpPr bwMode="auto">
            <a:xfrm>
              <a:off x="1404938" y="1652588"/>
              <a:ext cx="6229350" cy="901700"/>
              <a:chOff x="885" y="1041"/>
              <a:chExt cx="3924" cy="568"/>
            </a:xfrm>
          </p:grpSpPr>
          <p:sp>
            <p:nvSpPr>
              <p:cNvPr id="699" name="Rectangle 1613"/>
              <p:cNvSpPr>
                <a:spLocks noChangeArrowheads="1"/>
              </p:cNvSpPr>
              <p:nvPr/>
            </p:nvSpPr>
            <p:spPr bwMode="auto">
              <a:xfrm>
                <a:off x="3836" y="1481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00" name="Rectangle 1614"/>
              <p:cNvSpPr>
                <a:spLocks noChangeArrowheads="1"/>
              </p:cNvSpPr>
              <p:nvPr/>
            </p:nvSpPr>
            <p:spPr bwMode="auto">
              <a:xfrm>
                <a:off x="3836" y="1481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01" name="Rectangle 1615"/>
              <p:cNvSpPr>
                <a:spLocks noChangeArrowheads="1"/>
              </p:cNvSpPr>
              <p:nvPr/>
            </p:nvSpPr>
            <p:spPr bwMode="auto">
              <a:xfrm>
                <a:off x="3836" y="1453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02" name="Rectangle 1616"/>
              <p:cNvSpPr>
                <a:spLocks noChangeArrowheads="1"/>
              </p:cNvSpPr>
              <p:nvPr/>
            </p:nvSpPr>
            <p:spPr bwMode="auto">
              <a:xfrm>
                <a:off x="3836" y="1453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03" name="Freeform 1617"/>
              <p:cNvSpPr>
                <a:spLocks noEditPoints="1"/>
              </p:cNvSpPr>
              <p:nvPr/>
            </p:nvSpPr>
            <p:spPr bwMode="auto">
              <a:xfrm>
                <a:off x="3959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04" name="Freeform 1618"/>
              <p:cNvSpPr>
                <a:spLocks noEditPoints="1"/>
              </p:cNvSpPr>
              <p:nvPr/>
            </p:nvSpPr>
            <p:spPr bwMode="auto">
              <a:xfrm>
                <a:off x="3959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05" name="Freeform 1619"/>
              <p:cNvSpPr>
                <a:spLocks noEditPoints="1"/>
              </p:cNvSpPr>
              <p:nvPr/>
            </p:nvSpPr>
            <p:spPr bwMode="auto">
              <a:xfrm>
                <a:off x="3959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06" name="Freeform 1620"/>
              <p:cNvSpPr>
                <a:spLocks noEditPoints="1"/>
              </p:cNvSpPr>
              <p:nvPr/>
            </p:nvSpPr>
            <p:spPr bwMode="auto">
              <a:xfrm>
                <a:off x="3959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07" name="Freeform 1621"/>
              <p:cNvSpPr>
                <a:spLocks noEditPoints="1"/>
              </p:cNvSpPr>
              <p:nvPr/>
            </p:nvSpPr>
            <p:spPr bwMode="auto">
              <a:xfrm>
                <a:off x="3959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08" name="Freeform 1622"/>
              <p:cNvSpPr>
                <a:spLocks noEditPoints="1"/>
              </p:cNvSpPr>
              <p:nvPr/>
            </p:nvSpPr>
            <p:spPr bwMode="auto">
              <a:xfrm>
                <a:off x="3959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09" name="Freeform 1623"/>
              <p:cNvSpPr>
                <a:spLocks noEditPoints="1"/>
              </p:cNvSpPr>
              <p:nvPr/>
            </p:nvSpPr>
            <p:spPr bwMode="auto">
              <a:xfrm>
                <a:off x="3959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10" name="Freeform 1624"/>
              <p:cNvSpPr>
                <a:spLocks noEditPoints="1"/>
              </p:cNvSpPr>
              <p:nvPr/>
            </p:nvSpPr>
            <p:spPr bwMode="auto">
              <a:xfrm>
                <a:off x="3959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11" name="Rectangle 1625"/>
              <p:cNvSpPr>
                <a:spLocks noChangeArrowheads="1"/>
              </p:cNvSpPr>
              <p:nvPr/>
            </p:nvSpPr>
            <p:spPr bwMode="auto">
              <a:xfrm>
                <a:off x="4030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12" name="Rectangle 1626"/>
              <p:cNvSpPr>
                <a:spLocks noChangeArrowheads="1"/>
              </p:cNvSpPr>
              <p:nvPr/>
            </p:nvSpPr>
            <p:spPr bwMode="auto">
              <a:xfrm>
                <a:off x="4030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13" name="Rectangle 1627"/>
              <p:cNvSpPr>
                <a:spLocks noChangeArrowheads="1"/>
              </p:cNvSpPr>
              <p:nvPr/>
            </p:nvSpPr>
            <p:spPr bwMode="auto">
              <a:xfrm>
                <a:off x="4030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14" name="Rectangle 1628"/>
              <p:cNvSpPr>
                <a:spLocks noChangeArrowheads="1"/>
              </p:cNvSpPr>
              <p:nvPr/>
            </p:nvSpPr>
            <p:spPr bwMode="auto">
              <a:xfrm>
                <a:off x="4030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15" name="Rectangle 1629"/>
              <p:cNvSpPr>
                <a:spLocks noChangeArrowheads="1"/>
              </p:cNvSpPr>
              <p:nvPr/>
            </p:nvSpPr>
            <p:spPr bwMode="auto">
              <a:xfrm>
                <a:off x="4030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16" name="Rectangle 1630"/>
              <p:cNvSpPr>
                <a:spLocks noChangeArrowheads="1"/>
              </p:cNvSpPr>
              <p:nvPr/>
            </p:nvSpPr>
            <p:spPr bwMode="auto">
              <a:xfrm>
                <a:off x="4030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17" name="Rectangle 1631"/>
              <p:cNvSpPr>
                <a:spLocks noChangeArrowheads="1"/>
              </p:cNvSpPr>
              <p:nvPr/>
            </p:nvSpPr>
            <p:spPr bwMode="auto">
              <a:xfrm>
                <a:off x="4030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18" name="Rectangle 1632"/>
              <p:cNvSpPr>
                <a:spLocks noChangeArrowheads="1"/>
              </p:cNvSpPr>
              <p:nvPr/>
            </p:nvSpPr>
            <p:spPr bwMode="auto">
              <a:xfrm>
                <a:off x="4030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19" name="Rectangle 1633"/>
              <p:cNvSpPr>
                <a:spLocks noChangeArrowheads="1"/>
              </p:cNvSpPr>
              <p:nvPr/>
            </p:nvSpPr>
            <p:spPr bwMode="auto">
              <a:xfrm>
                <a:off x="4030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20" name="Rectangle 1634"/>
              <p:cNvSpPr>
                <a:spLocks noChangeArrowheads="1"/>
              </p:cNvSpPr>
              <p:nvPr/>
            </p:nvSpPr>
            <p:spPr bwMode="auto">
              <a:xfrm>
                <a:off x="4030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21" name="Rectangle 1635"/>
              <p:cNvSpPr>
                <a:spLocks noChangeArrowheads="1"/>
              </p:cNvSpPr>
              <p:nvPr/>
            </p:nvSpPr>
            <p:spPr bwMode="auto">
              <a:xfrm>
                <a:off x="4120" y="1325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22" name="Rectangle 1636"/>
              <p:cNvSpPr>
                <a:spLocks noChangeArrowheads="1"/>
              </p:cNvSpPr>
              <p:nvPr/>
            </p:nvSpPr>
            <p:spPr bwMode="auto">
              <a:xfrm>
                <a:off x="4120" y="1325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23" name="Rectangle 1637"/>
              <p:cNvSpPr>
                <a:spLocks noChangeArrowheads="1"/>
              </p:cNvSpPr>
              <p:nvPr/>
            </p:nvSpPr>
            <p:spPr bwMode="auto">
              <a:xfrm>
                <a:off x="4120" y="1396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24" name="Rectangle 1638"/>
              <p:cNvSpPr>
                <a:spLocks noChangeArrowheads="1"/>
              </p:cNvSpPr>
              <p:nvPr/>
            </p:nvSpPr>
            <p:spPr bwMode="auto">
              <a:xfrm>
                <a:off x="4120" y="1396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25" name="Rectangle 1639"/>
              <p:cNvSpPr>
                <a:spLocks noChangeArrowheads="1"/>
              </p:cNvSpPr>
              <p:nvPr/>
            </p:nvSpPr>
            <p:spPr bwMode="auto">
              <a:xfrm>
                <a:off x="4120" y="1434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26" name="Rectangle 1640"/>
              <p:cNvSpPr>
                <a:spLocks noChangeArrowheads="1"/>
              </p:cNvSpPr>
              <p:nvPr/>
            </p:nvSpPr>
            <p:spPr bwMode="auto">
              <a:xfrm>
                <a:off x="4120" y="1434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27" name="Rectangle 1641"/>
              <p:cNvSpPr>
                <a:spLocks noChangeArrowheads="1"/>
              </p:cNvSpPr>
              <p:nvPr/>
            </p:nvSpPr>
            <p:spPr bwMode="auto">
              <a:xfrm>
                <a:off x="4120" y="1481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28" name="Rectangle 1642"/>
              <p:cNvSpPr>
                <a:spLocks noChangeArrowheads="1"/>
              </p:cNvSpPr>
              <p:nvPr/>
            </p:nvSpPr>
            <p:spPr bwMode="auto">
              <a:xfrm>
                <a:off x="4120" y="1481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29" name="Rectangle 1643"/>
              <p:cNvSpPr>
                <a:spLocks noChangeArrowheads="1"/>
              </p:cNvSpPr>
              <p:nvPr/>
            </p:nvSpPr>
            <p:spPr bwMode="auto">
              <a:xfrm>
                <a:off x="4120" y="1453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30" name="Rectangle 1644"/>
              <p:cNvSpPr>
                <a:spLocks noChangeArrowheads="1"/>
              </p:cNvSpPr>
              <p:nvPr/>
            </p:nvSpPr>
            <p:spPr bwMode="auto">
              <a:xfrm>
                <a:off x="4120" y="1453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31" name="Freeform 1645"/>
              <p:cNvSpPr>
                <a:spLocks noEditPoints="1"/>
              </p:cNvSpPr>
              <p:nvPr/>
            </p:nvSpPr>
            <p:spPr bwMode="auto">
              <a:xfrm>
                <a:off x="4243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32" name="Freeform 1646"/>
              <p:cNvSpPr>
                <a:spLocks noEditPoints="1"/>
              </p:cNvSpPr>
              <p:nvPr/>
            </p:nvSpPr>
            <p:spPr bwMode="auto">
              <a:xfrm>
                <a:off x="4243" y="1325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8 h 284"/>
                  <a:gd name="T28" fmla="*/ 0 w 284"/>
                  <a:gd name="T29" fmla="*/ 133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33" name="Freeform 1647"/>
              <p:cNvSpPr>
                <a:spLocks noEditPoints="1"/>
              </p:cNvSpPr>
              <p:nvPr/>
            </p:nvSpPr>
            <p:spPr bwMode="auto">
              <a:xfrm>
                <a:off x="4243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34" name="Freeform 1648"/>
              <p:cNvSpPr>
                <a:spLocks noEditPoints="1"/>
              </p:cNvSpPr>
              <p:nvPr/>
            </p:nvSpPr>
            <p:spPr bwMode="auto">
              <a:xfrm>
                <a:off x="4243" y="1396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35" name="Freeform 1649"/>
              <p:cNvSpPr>
                <a:spLocks noEditPoints="1"/>
              </p:cNvSpPr>
              <p:nvPr/>
            </p:nvSpPr>
            <p:spPr bwMode="auto">
              <a:xfrm>
                <a:off x="4243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36" name="Freeform 1650"/>
              <p:cNvSpPr>
                <a:spLocks noEditPoints="1"/>
              </p:cNvSpPr>
              <p:nvPr/>
            </p:nvSpPr>
            <p:spPr bwMode="auto">
              <a:xfrm>
                <a:off x="4243" y="1434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37" name="Freeform 1651"/>
              <p:cNvSpPr>
                <a:spLocks noEditPoints="1"/>
              </p:cNvSpPr>
              <p:nvPr/>
            </p:nvSpPr>
            <p:spPr bwMode="auto">
              <a:xfrm>
                <a:off x="4243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38" name="Freeform 1652"/>
              <p:cNvSpPr>
                <a:spLocks noEditPoints="1"/>
              </p:cNvSpPr>
              <p:nvPr/>
            </p:nvSpPr>
            <p:spPr bwMode="auto">
              <a:xfrm>
                <a:off x="4243" y="1453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5 h 28"/>
                  <a:gd name="T6" fmla="*/ 0 w 284"/>
                  <a:gd name="T7" fmla="*/ 10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39" name="Rectangle 1653"/>
              <p:cNvSpPr>
                <a:spLocks noChangeArrowheads="1"/>
              </p:cNvSpPr>
              <p:nvPr/>
            </p:nvSpPr>
            <p:spPr bwMode="auto">
              <a:xfrm>
                <a:off x="4314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40" name="Rectangle 1654"/>
              <p:cNvSpPr>
                <a:spLocks noChangeArrowheads="1"/>
              </p:cNvSpPr>
              <p:nvPr/>
            </p:nvSpPr>
            <p:spPr bwMode="auto">
              <a:xfrm>
                <a:off x="4314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41" name="Rectangle 1655"/>
              <p:cNvSpPr>
                <a:spLocks noChangeArrowheads="1"/>
              </p:cNvSpPr>
              <p:nvPr/>
            </p:nvSpPr>
            <p:spPr bwMode="auto">
              <a:xfrm>
                <a:off x="4314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42" name="Rectangle 1656"/>
              <p:cNvSpPr>
                <a:spLocks noChangeArrowheads="1"/>
              </p:cNvSpPr>
              <p:nvPr/>
            </p:nvSpPr>
            <p:spPr bwMode="auto">
              <a:xfrm>
                <a:off x="4314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43" name="Rectangle 1657"/>
              <p:cNvSpPr>
                <a:spLocks noChangeArrowheads="1"/>
              </p:cNvSpPr>
              <p:nvPr/>
            </p:nvSpPr>
            <p:spPr bwMode="auto">
              <a:xfrm>
                <a:off x="4314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44" name="Rectangle 1658"/>
              <p:cNvSpPr>
                <a:spLocks noChangeArrowheads="1"/>
              </p:cNvSpPr>
              <p:nvPr/>
            </p:nvSpPr>
            <p:spPr bwMode="auto">
              <a:xfrm>
                <a:off x="4314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45" name="Rectangle 1659"/>
              <p:cNvSpPr>
                <a:spLocks noChangeArrowheads="1"/>
              </p:cNvSpPr>
              <p:nvPr/>
            </p:nvSpPr>
            <p:spPr bwMode="auto">
              <a:xfrm>
                <a:off x="4314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46" name="Rectangle 1660"/>
              <p:cNvSpPr>
                <a:spLocks noChangeArrowheads="1"/>
              </p:cNvSpPr>
              <p:nvPr/>
            </p:nvSpPr>
            <p:spPr bwMode="auto">
              <a:xfrm>
                <a:off x="4314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47" name="Rectangle 1661"/>
              <p:cNvSpPr>
                <a:spLocks noChangeArrowheads="1"/>
              </p:cNvSpPr>
              <p:nvPr/>
            </p:nvSpPr>
            <p:spPr bwMode="auto">
              <a:xfrm>
                <a:off x="4314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48" name="Rectangle 1662"/>
              <p:cNvSpPr>
                <a:spLocks noChangeArrowheads="1"/>
              </p:cNvSpPr>
              <p:nvPr/>
            </p:nvSpPr>
            <p:spPr bwMode="auto">
              <a:xfrm>
                <a:off x="4314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49" name="Rectangle 1663"/>
              <p:cNvSpPr>
                <a:spLocks noChangeArrowheads="1"/>
              </p:cNvSpPr>
              <p:nvPr/>
            </p:nvSpPr>
            <p:spPr bwMode="auto">
              <a:xfrm>
                <a:off x="4404" y="1325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50" name="Rectangle 1664"/>
              <p:cNvSpPr>
                <a:spLocks noChangeArrowheads="1"/>
              </p:cNvSpPr>
              <p:nvPr/>
            </p:nvSpPr>
            <p:spPr bwMode="auto">
              <a:xfrm>
                <a:off x="4404" y="1325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51" name="Rectangle 1665"/>
              <p:cNvSpPr>
                <a:spLocks noChangeArrowheads="1"/>
              </p:cNvSpPr>
              <p:nvPr/>
            </p:nvSpPr>
            <p:spPr bwMode="auto">
              <a:xfrm>
                <a:off x="4404" y="1396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52" name="Rectangle 1666"/>
              <p:cNvSpPr>
                <a:spLocks noChangeArrowheads="1"/>
              </p:cNvSpPr>
              <p:nvPr/>
            </p:nvSpPr>
            <p:spPr bwMode="auto">
              <a:xfrm>
                <a:off x="4404" y="1396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53" name="Rectangle 1667"/>
              <p:cNvSpPr>
                <a:spLocks noChangeArrowheads="1"/>
              </p:cNvSpPr>
              <p:nvPr/>
            </p:nvSpPr>
            <p:spPr bwMode="auto">
              <a:xfrm>
                <a:off x="4404" y="1434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54" name="Rectangle 1668"/>
              <p:cNvSpPr>
                <a:spLocks noChangeArrowheads="1"/>
              </p:cNvSpPr>
              <p:nvPr/>
            </p:nvSpPr>
            <p:spPr bwMode="auto">
              <a:xfrm>
                <a:off x="4404" y="1434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55" name="Rectangle 1669"/>
              <p:cNvSpPr>
                <a:spLocks noChangeArrowheads="1"/>
              </p:cNvSpPr>
              <p:nvPr/>
            </p:nvSpPr>
            <p:spPr bwMode="auto">
              <a:xfrm>
                <a:off x="4404" y="1481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56" name="Rectangle 1670"/>
              <p:cNvSpPr>
                <a:spLocks noChangeArrowheads="1"/>
              </p:cNvSpPr>
              <p:nvPr/>
            </p:nvSpPr>
            <p:spPr bwMode="auto">
              <a:xfrm>
                <a:off x="4404" y="1481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57" name="Rectangle 1671"/>
              <p:cNvSpPr>
                <a:spLocks noChangeArrowheads="1"/>
              </p:cNvSpPr>
              <p:nvPr/>
            </p:nvSpPr>
            <p:spPr bwMode="auto">
              <a:xfrm>
                <a:off x="4404" y="1453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58" name="Rectangle 1672"/>
              <p:cNvSpPr>
                <a:spLocks noChangeArrowheads="1"/>
              </p:cNvSpPr>
              <p:nvPr/>
            </p:nvSpPr>
            <p:spPr bwMode="auto">
              <a:xfrm>
                <a:off x="4404" y="1453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59" name="Freeform 1673"/>
              <p:cNvSpPr>
                <a:spLocks/>
              </p:cNvSpPr>
              <p:nvPr/>
            </p:nvSpPr>
            <p:spPr bwMode="auto">
              <a:xfrm>
                <a:off x="4716" y="1325"/>
                <a:ext cx="50" cy="71"/>
              </a:xfrm>
              <a:custGeom>
                <a:avLst/>
                <a:gdLst>
                  <a:gd name="T0" fmla="*/ 21 w 21"/>
                  <a:gd name="T1" fmla="*/ 0 h 30"/>
                  <a:gd name="T2" fmla="*/ 0 w 21"/>
                  <a:gd name="T3" fmla="*/ 0 h 30"/>
                  <a:gd name="T4" fmla="*/ 0 w 21"/>
                  <a:gd name="T5" fmla="*/ 30 h 30"/>
                  <a:gd name="T6" fmla="*/ 21 w 21"/>
                  <a:gd name="T7" fmla="*/ 30 h 30"/>
                  <a:gd name="T8" fmla="*/ 21 w 21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30">
                    <a:moveTo>
                      <a:pt x="2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19"/>
                      <a:pt x="21" y="9"/>
                      <a:pt x="21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60" name="Freeform 1674"/>
              <p:cNvSpPr>
                <a:spLocks/>
              </p:cNvSpPr>
              <p:nvPr/>
            </p:nvSpPr>
            <p:spPr bwMode="auto">
              <a:xfrm>
                <a:off x="4766" y="1325"/>
                <a:ext cx="21" cy="71"/>
              </a:xfrm>
              <a:custGeom>
                <a:avLst/>
                <a:gdLst>
                  <a:gd name="T0" fmla="*/ 5 w 9"/>
                  <a:gd name="T1" fmla="*/ 0 h 30"/>
                  <a:gd name="T2" fmla="*/ 0 w 9"/>
                  <a:gd name="T3" fmla="*/ 0 h 30"/>
                  <a:gd name="T4" fmla="*/ 0 w 9"/>
                  <a:gd name="T5" fmla="*/ 30 h 30"/>
                  <a:gd name="T6" fmla="*/ 9 w 9"/>
                  <a:gd name="T7" fmla="*/ 30 h 30"/>
                  <a:gd name="T8" fmla="*/ 5 w 9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30">
                    <a:moveTo>
                      <a:pt x="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19"/>
                      <a:pt x="0" y="30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7" y="20"/>
                      <a:pt x="6" y="10"/>
                      <a:pt x="5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61" name="Freeform 1675"/>
              <p:cNvSpPr>
                <a:spLocks/>
              </p:cNvSpPr>
              <p:nvPr/>
            </p:nvSpPr>
            <p:spPr bwMode="auto">
              <a:xfrm>
                <a:off x="4527" y="1325"/>
                <a:ext cx="237" cy="284"/>
              </a:xfrm>
              <a:custGeom>
                <a:avLst/>
                <a:gdLst>
                  <a:gd name="T0" fmla="*/ 30 w 100"/>
                  <a:gd name="T1" fmla="*/ 0 h 120"/>
                  <a:gd name="T2" fmla="*/ 0 w 100"/>
                  <a:gd name="T3" fmla="*/ 0 h 120"/>
                  <a:gd name="T4" fmla="*/ 0 w 100"/>
                  <a:gd name="T5" fmla="*/ 120 h 120"/>
                  <a:gd name="T6" fmla="*/ 97 w 100"/>
                  <a:gd name="T7" fmla="*/ 120 h 120"/>
                  <a:gd name="T8" fmla="*/ 100 w 100"/>
                  <a:gd name="T9" fmla="*/ 66 h 120"/>
                  <a:gd name="T10" fmla="*/ 80 w 100"/>
                  <a:gd name="T11" fmla="*/ 66 h 120"/>
                  <a:gd name="T12" fmla="*/ 80 w 100"/>
                  <a:gd name="T13" fmla="*/ 120 h 120"/>
                  <a:gd name="T14" fmla="*/ 68 w 100"/>
                  <a:gd name="T15" fmla="*/ 120 h 120"/>
                  <a:gd name="T16" fmla="*/ 68 w 100"/>
                  <a:gd name="T17" fmla="*/ 66 h 120"/>
                  <a:gd name="T18" fmla="*/ 68 w 100"/>
                  <a:gd name="T19" fmla="*/ 120 h 120"/>
                  <a:gd name="T20" fmla="*/ 30 w 100"/>
                  <a:gd name="T21" fmla="*/ 120 h 120"/>
                  <a:gd name="T22" fmla="*/ 30 w 100"/>
                  <a:gd name="T23" fmla="*/ 66 h 120"/>
                  <a:gd name="T24" fmla="*/ 0 w 100"/>
                  <a:gd name="T25" fmla="*/ 66 h 120"/>
                  <a:gd name="T26" fmla="*/ 0 w 100"/>
                  <a:gd name="T27" fmla="*/ 58 h 120"/>
                  <a:gd name="T28" fmla="*/ 0 w 100"/>
                  <a:gd name="T29" fmla="*/ 56 h 120"/>
                  <a:gd name="T30" fmla="*/ 0 w 100"/>
                  <a:gd name="T31" fmla="*/ 30 h 120"/>
                  <a:gd name="T32" fmla="*/ 30 w 100"/>
                  <a:gd name="T33" fmla="*/ 30 h 120"/>
                  <a:gd name="T34" fmla="*/ 30 w 100"/>
                  <a:gd name="T3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0" h="12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97" y="120"/>
                      <a:pt x="97" y="120"/>
                      <a:pt x="97" y="120"/>
                    </a:cubicBezTo>
                    <a:cubicBezTo>
                      <a:pt x="98" y="101"/>
                      <a:pt x="99" y="82"/>
                      <a:pt x="100" y="66"/>
                    </a:cubicBezTo>
                    <a:cubicBezTo>
                      <a:pt x="80" y="66"/>
                      <a:pt x="80" y="66"/>
                      <a:pt x="80" y="66"/>
                    </a:cubicBezTo>
                    <a:cubicBezTo>
                      <a:pt x="80" y="120"/>
                      <a:pt x="80" y="120"/>
                      <a:pt x="80" y="120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68" y="66"/>
                      <a:pt x="68" y="66"/>
                      <a:pt x="68" y="66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30" y="120"/>
                      <a:pt x="30" y="120"/>
                      <a:pt x="30" y="120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62" name="Freeform 1676"/>
              <p:cNvSpPr>
                <a:spLocks/>
              </p:cNvSpPr>
              <p:nvPr/>
            </p:nvSpPr>
            <p:spPr bwMode="auto">
              <a:xfrm>
                <a:off x="4757" y="1481"/>
                <a:ext cx="52" cy="128"/>
              </a:xfrm>
              <a:custGeom>
                <a:avLst/>
                <a:gdLst>
                  <a:gd name="T0" fmla="*/ 16 w 22"/>
                  <a:gd name="T1" fmla="*/ 0 h 54"/>
                  <a:gd name="T2" fmla="*/ 3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  <a:gd name="T8" fmla="*/ 16 w 22"/>
                  <a:gd name="T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54">
                    <a:moveTo>
                      <a:pt x="16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16"/>
                      <a:pt x="1" y="35"/>
                      <a:pt x="0" y="54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0" y="37"/>
                      <a:pt x="18" y="18"/>
                      <a:pt x="16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63" name="Freeform 1677"/>
              <p:cNvSpPr>
                <a:spLocks/>
              </p:cNvSpPr>
              <p:nvPr/>
            </p:nvSpPr>
            <p:spPr bwMode="auto">
              <a:xfrm>
                <a:off x="4716" y="1396"/>
                <a:ext cx="50" cy="38"/>
              </a:xfrm>
              <a:custGeom>
                <a:avLst/>
                <a:gdLst>
                  <a:gd name="T0" fmla="*/ 21 w 21"/>
                  <a:gd name="T1" fmla="*/ 0 h 16"/>
                  <a:gd name="T2" fmla="*/ 0 w 21"/>
                  <a:gd name="T3" fmla="*/ 0 h 16"/>
                  <a:gd name="T4" fmla="*/ 0 w 21"/>
                  <a:gd name="T5" fmla="*/ 16 h 16"/>
                  <a:gd name="T6" fmla="*/ 20 w 21"/>
                  <a:gd name="T7" fmla="*/ 16 h 16"/>
                  <a:gd name="T8" fmla="*/ 21 w 21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16">
                    <a:moveTo>
                      <a:pt x="2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0" y="11"/>
                      <a:pt x="21" y="5"/>
                      <a:pt x="21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64" name="Freeform 1678"/>
              <p:cNvSpPr>
                <a:spLocks/>
              </p:cNvSpPr>
              <p:nvPr/>
            </p:nvSpPr>
            <p:spPr bwMode="auto">
              <a:xfrm>
                <a:off x="4764" y="1396"/>
                <a:ext cx="26" cy="38"/>
              </a:xfrm>
              <a:custGeom>
                <a:avLst/>
                <a:gdLst>
                  <a:gd name="T0" fmla="*/ 10 w 11"/>
                  <a:gd name="T1" fmla="*/ 0 h 16"/>
                  <a:gd name="T2" fmla="*/ 1 w 11"/>
                  <a:gd name="T3" fmla="*/ 0 h 16"/>
                  <a:gd name="T4" fmla="*/ 0 w 11"/>
                  <a:gd name="T5" fmla="*/ 16 h 16"/>
                  <a:gd name="T6" fmla="*/ 11 w 11"/>
                  <a:gd name="T7" fmla="*/ 16 h 16"/>
                  <a:gd name="T8" fmla="*/ 10 w 11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6">
                    <a:moveTo>
                      <a:pt x="1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5"/>
                      <a:pt x="0" y="11"/>
                      <a:pt x="0" y="16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11"/>
                      <a:pt x="10" y="5"/>
                      <a:pt x="10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65" name="Freeform 1679"/>
              <p:cNvSpPr>
                <a:spLocks/>
              </p:cNvSpPr>
              <p:nvPr/>
            </p:nvSpPr>
            <p:spPr bwMode="auto">
              <a:xfrm>
                <a:off x="4527" y="1396"/>
                <a:ext cx="71" cy="62"/>
              </a:xfrm>
              <a:custGeom>
                <a:avLst/>
                <a:gdLst>
                  <a:gd name="T0" fmla="*/ 71 w 71"/>
                  <a:gd name="T1" fmla="*/ 0 h 62"/>
                  <a:gd name="T2" fmla="*/ 0 w 71"/>
                  <a:gd name="T3" fmla="*/ 0 h 62"/>
                  <a:gd name="T4" fmla="*/ 0 w 71"/>
                  <a:gd name="T5" fmla="*/ 62 h 62"/>
                  <a:gd name="T6" fmla="*/ 0 w 71"/>
                  <a:gd name="T7" fmla="*/ 38 h 62"/>
                  <a:gd name="T8" fmla="*/ 71 w 71"/>
                  <a:gd name="T9" fmla="*/ 38 h 62"/>
                  <a:gd name="T10" fmla="*/ 71 w 71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66" name="Freeform 1680"/>
              <p:cNvSpPr>
                <a:spLocks/>
              </p:cNvSpPr>
              <p:nvPr/>
            </p:nvSpPr>
            <p:spPr bwMode="auto">
              <a:xfrm>
                <a:off x="4527" y="1396"/>
                <a:ext cx="71" cy="62"/>
              </a:xfrm>
              <a:custGeom>
                <a:avLst/>
                <a:gdLst>
                  <a:gd name="T0" fmla="*/ 71 w 71"/>
                  <a:gd name="T1" fmla="*/ 0 h 62"/>
                  <a:gd name="T2" fmla="*/ 0 w 71"/>
                  <a:gd name="T3" fmla="*/ 0 h 62"/>
                  <a:gd name="T4" fmla="*/ 0 w 71"/>
                  <a:gd name="T5" fmla="*/ 62 h 62"/>
                  <a:gd name="T6" fmla="*/ 0 w 71"/>
                  <a:gd name="T7" fmla="*/ 38 h 62"/>
                  <a:gd name="T8" fmla="*/ 71 w 71"/>
                  <a:gd name="T9" fmla="*/ 38 h 62"/>
                  <a:gd name="T10" fmla="*/ 71 w 71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67" name="Freeform 1681"/>
              <p:cNvSpPr>
                <a:spLocks/>
              </p:cNvSpPr>
              <p:nvPr/>
            </p:nvSpPr>
            <p:spPr bwMode="auto">
              <a:xfrm>
                <a:off x="4716" y="1434"/>
                <a:ext cx="48" cy="19"/>
              </a:xfrm>
              <a:custGeom>
                <a:avLst/>
                <a:gdLst>
                  <a:gd name="T0" fmla="*/ 20 w 20"/>
                  <a:gd name="T1" fmla="*/ 0 h 8"/>
                  <a:gd name="T2" fmla="*/ 0 w 20"/>
                  <a:gd name="T3" fmla="*/ 0 h 8"/>
                  <a:gd name="T4" fmla="*/ 0 w 20"/>
                  <a:gd name="T5" fmla="*/ 8 h 8"/>
                  <a:gd name="T6" fmla="*/ 20 w 20"/>
                  <a:gd name="T7" fmla="*/ 8 h 8"/>
                  <a:gd name="T8" fmla="*/ 20 w 20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8">
                    <a:moveTo>
                      <a:pt x="2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6"/>
                      <a:pt x="20" y="3"/>
                      <a:pt x="20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68" name="Freeform 1682"/>
              <p:cNvSpPr>
                <a:spLocks/>
              </p:cNvSpPr>
              <p:nvPr/>
            </p:nvSpPr>
            <p:spPr bwMode="auto">
              <a:xfrm>
                <a:off x="4764" y="1434"/>
                <a:ext cx="28" cy="19"/>
              </a:xfrm>
              <a:custGeom>
                <a:avLst/>
                <a:gdLst>
                  <a:gd name="T0" fmla="*/ 11 w 12"/>
                  <a:gd name="T1" fmla="*/ 0 h 8"/>
                  <a:gd name="T2" fmla="*/ 0 w 12"/>
                  <a:gd name="T3" fmla="*/ 0 h 8"/>
                  <a:gd name="T4" fmla="*/ 0 w 12"/>
                  <a:gd name="T5" fmla="*/ 8 h 8"/>
                  <a:gd name="T6" fmla="*/ 12 w 12"/>
                  <a:gd name="T7" fmla="*/ 8 h 8"/>
                  <a:gd name="T8" fmla="*/ 11 w 12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">
                    <a:moveTo>
                      <a:pt x="1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6"/>
                      <a:pt x="0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2" y="6"/>
                      <a:pt x="12" y="3"/>
                      <a:pt x="11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69" name="Freeform 1683"/>
              <p:cNvSpPr>
                <a:spLocks/>
              </p:cNvSpPr>
              <p:nvPr/>
            </p:nvSpPr>
            <p:spPr bwMode="auto">
              <a:xfrm>
                <a:off x="4527" y="1434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70" name="Freeform 1684"/>
              <p:cNvSpPr>
                <a:spLocks/>
              </p:cNvSpPr>
              <p:nvPr/>
            </p:nvSpPr>
            <p:spPr bwMode="auto">
              <a:xfrm>
                <a:off x="4527" y="1434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71" name="Freeform 1685"/>
              <p:cNvSpPr>
                <a:spLocks/>
              </p:cNvSpPr>
              <p:nvPr/>
            </p:nvSpPr>
            <p:spPr bwMode="auto">
              <a:xfrm>
                <a:off x="4716" y="1453"/>
                <a:ext cx="48" cy="28"/>
              </a:xfrm>
              <a:custGeom>
                <a:avLst/>
                <a:gdLst>
                  <a:gd name="T0" fmla="*/ 20 w 20"/>
                  <a:gd name="T1" fmla="*/ 0 h 12"/>
                  <a:gd name="T2" fmla="*/ 0 w 20"/>
                  <a:gd name="T3" fmla="*/ 0 h 12"/>
                  <a:gd name="T4" fmla="*/ 0 w 20"/>
                  <a:gd name="T5" fmla="*/ 12 h 12"/>
                  <a:gd name="T6" fmla="*/ 20 w 20"/>
                  <a:gd name="T7" fmla="*/ 12 h 12"/>
                  <a:gd name="T8" fmla="*/ 20 w 2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2">
                    <a:moveTo>
                      <a:pt x="2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20" y="12"/>
                      <a:pt x="20" y="12"/>
                      <a:pt x="20" y="12"/>
                    </a:cubicBezTo>
                    <a:cubicBezTo>
                      <a:pt x="20" y="8"/>
                      <a:pt x="20" y="4"/>
                      <a:pt x="2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72" name="Freeform 1686"/>
              <p:cNvSpPr>
                <a:spLocks/>
              </p:cNvSpPr>
              <p:nvPr/>
            </p:nvSpPr>
            <p:spPr bwMode="auto">
              <a:xfrm>
                <a:off x="4764" y="1453"/>
                <a:ext cx="30" cy="28"/>
              </a:xfrm>
              <a:custGeom>
                <a:avLst/>
                <a:gdLst>
                  <a:gd name="T0" fmla="*/ 12 w 13"/>
                  <a:gd name="T1" fmla="*/ 0 h 12"/>
                  <a:gd name="T2" fmla="*/ 0 w 13"/>
                  <a:gd name="T3" fmla="*/ 0 h 12"/>
                  <a:gd name="T4" fmla="*/ 0 w 13"/>
                  <a:gd name="T5" fmla="*/ 12 h 12"/>
                  <a:gd name="T6" fmla="*/ 13 w 13"/>
                  <a:gd name="T7" fmla="*/ 12 h 12"/>
                  <a:gd name="T8" fmla="*/ 12 w 13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2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8"/>
                      <a:pt x="0" y="12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3" y="8"/>
                      <a:pt x="13" y="4"/>
                      <a:pt x="12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73" name="Freeform 1687"/>
              <p:cNvSpPr>
                <a:spLocks/>
              </p:cNvSpPr>
              <p:nvPr/>
            </p:nvSpPr>
            <p:spPr bwMode="auto">
              <a:xfrm>
                <a:off x="4527" y="1453"/>
                <a:ext cx="71" cy="28"/>
              </a:xfrm>
              <a:custGeom>
                <a:avLst/>
                <a:gdLst>
                  <a:gd name="T0" fmla="*/ 71 w 71"/>
                  <a:gd name="T1" fmla="*/ 0 h 28"/>
                  <a:gd name="T2" fmla="*/ 0 w 71"/>
                  <a:gd name="T3" fmla="*/ 0 h 28"/>
                  <a:gd name="T4" fmla="*/ 0 w 71"/>
                  <a:gd name="T5" fmla="*/ 5 h 28"/>
                  <a:gd name="T6" fmla="*/ 0 w 71"/>
                  <a:gd name="T7" fmla="*/ 10 h 28"/>
                  <a:gd name="T8" fmla="*/ 0 w 71"/>
                  <a:gd name="T9" fmla="*/ 28 h 28"/>
                  <a:gd name="T10" fmla="*/ 71 w 71"/>
                  <a:gd name="T11" fmla="*/ 28 h 28"/>
                  <a:gd name="T12" fmla="*/ 71 w 71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74" name="Freeform 1688"/>
              <p:cNvSpPr>
                <a:spLocks/>
              </p:cNvSpPr>
              <p:nvPr/>
            </p:nvSpPr>
            <p:spPr bwMode="auto">
              <a:xfrm>
                <a:off x="4527" y="1453"/>
                <a:ext cx="71" cy="28"/>
              </a:xfrm>
              <a:custGeom>
                <a:avLst/>
                <a:gdLst>
                  <a:gd name="T0" fmla="*/ 71 w 71"/>
                  <a:gd name="T1" fmla="*/ 0 h 28"/>
                  <a:gd name="T2" fmla="*/ 0 w 71"/>
                  <a:gd name="T3" fmla="*/ 0 h 28"/>
                  <a:gd name="T4" fmla="*/ 0 w 71"/>
                  <a:gd name="T5" fmla="*/ 5 h 28"/>
                  <a:gd name="T6" fmla="*/ 0 w 71"/>
                  <a:gd name="T7" fmla="*/ 10 h 28"/>
                  <a:gd name="T8" fmla="*/ 0 w 71"/>
                  <a:gd name="T9" fmla="*/ 28 h 28"/>
                  <a:gd name="T10" fmla="*/ 71 w 71"/>
                  <a:gd name="T11" fmla="*/ 28 h 28"/>
                  <a:gd name="T12" fmla="*/ 71 w 71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75" name="Rectangle 1689"/>
              <p:cNvSpPr>
                <a:spLocks noChangeArrowheads="1"/>
              </p:cNvSpPr>
              <p:nvPr/>
            </p:nvSpPr>
            <p:spPr bwMode="auto">
              <a:xfrm>
                <a:off x="4598" y="1325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76" name="Rectangle 1690"/>
              <p:cNvSpPr>
                <a:spLocks noChangeArrowheads="1"/>
              </p:cNvSpPr>
              <p:nvPr/>
            </p:nvSpPr>
            <p:spPr bwMode="auto">
              <a:xfrm>
                <a:off x="4598" y="1325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77" name="Rectangle 1691"/>
              <p:cNvSpPr>
                <a:spLocks noChangeArrowheads="1"/>
              </p:cNvSpPr>
              <p:nvPr/>
            </p:nvSpPr>
            <p:spPr bwMode="auto">
              <a:xfrm>
                <a:off x="4598" y="1396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78" name="Rectangle 1692"/>
              <p:cNvSpPr>
                <a:spLocks noChangeArrowheads="1"/>
              </p:cNvSpPr>
              <p:nvPr/>
            </p:nvSpPr>
            <p:spPr bwMode="auto">
              <a:xfrm>
                <a:off x="4598" y="1396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79" name="Rectangle 1693"/>
              <p:cNvSpPr>
                <a:spLocks noChangeArrowheads="1"/>
              </p:cNvSpPr>
              <p:nvPr/>
            </p:nvSpPr>
            <p:spPr bwMode="auto">
              <a:xfrm>
                <a:off x="4598" y="1434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80" name="Rectangle 1694"/>
              <p:cNvSpPr>
                <a:spLocks noChangeArrowheads="1"/>
              </p:cNvSpPr>
              <p:nvPr/>
            </p:nvSpPr>
            <p:spPr bwMode="auto">
              <a:xfrm>
                <a:off x="4598" y="1434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81" name="Rectangle 1695"/>
              <p:cNvSpPr>
                <a:spLocks noChangeArrowheads="1"/>
              </p:cNvSpPr>
              <p:nvPr/>
            </p:nvSpPr>
            <p:spPr bwMode="auto">
              <a:xfrm>
                <a:off x="4598" y="1481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82" name="Rectangle 1696"/>
              <p:cNvSpPr>
                <a:spLocks noChangeArrowheads="1"/>
              </p:cNvSpPr>
              <p:nvPr/>
            </p:nvSpPr>
            <p:spPr bwMode="auto">
              <a:xfrm>
                <a:off x="4598" y="1481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83" name="Rectangle 1697"/>
              <p:cNvSpPr>
                <a:spLocks noChangeArrowheads="1"/>
              </p:cNvSpPr>
              <p:nvPr/>
            </p:nvSpPr>
            <p:spPr bwMode="auto">
              <a:xfrm>
                <a:off x="4598" y="1453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84" name="Rectangle 1698"/>
              <p:cNvSpPr>
                <a:spLocks noChangeArrowheads="1"/>
              </p:cNvSpPr>
              <p:nvPr/>
            </p:nvSpPr>
            <p:spPr bwMode="auto">
              <a:xfrm>
                <a:off x="4598" y="1453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85" name="Rectangle 1699"/>
              <p:cNvSpPr>
                <a:spLocks noChangeArrowheads="1"/>
              </p:cNvSpPr>
              <p:nvPr/>
            </p:nvSpPr>
            <p:spPr bwMode="auto">
              <a:xfrm>
                <a:off x="4688" y="1325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86" name="Rectangle 1700"/>
              <p:cNvSpPr>
                <a:spLocks noChangeArrowheads="1"/>
              </p:cNvSpPr>
              <p:nvPr/>
            </p:nvSpPr>
            <p:spPr bwMode="auto">
              <a:xfrm>
                <a:off x="4688" y="1325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87" name="Rectangle 1701"/>
              <p:cNvSpPr>
                <a:spLocks noChangeArrowheads="1"/>
              </p:cNvSpPr>
              <p:nvPr/>
            </p:nvSpPr>
            <p:spPr bwMode="auto">
              <a:xfrm>
                <a:off x="4688" y="1396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88" name="Rectangle 1702"/>
              <p:cNvSpPr>
                <a:spLocks noChangeArrowheads="1"/>
              </p:cNvSpPr>
              <p:nvPr/>
            </p:nvSpPr>
            <p:spPr bwMode="auto">
              <a:xfrm>
                <a:off x="4688" y="1396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89" name="Rectangle 1703"/>
              <p:cNvSpPr>
                <a:spLocks noChangeArrowheads="1"/>
              </p:cNvSpPr>
              <p:nvPr/>
            </p:nvSpPr>
            <p:spPr bwMode="auto">
              <a:xfrm>
                <a:off x="4688" y="1434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90" name="Rectangle 1704"/>
              <p:cNvSpPr>
                <a:spLocks noChangeArrowheads="1"/>
              </p:cNvSpPr>
              <p:nvPr/>
            </p:nvSpPr>
            <p:spPr bwMode="auto">
              <a:xfrm>
                <a:off x="4688" y="1434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91" name="Rectangle 1705"/>
              <p:cNvSpPr>
                <a:spLocks noChangeArrowheads="1"/>
              </p:cNvSpPr>
              <p:nvPr/>
            </p:nvSpPr>
            <p:spPr bwMode="auto">
              <a:xfrm>
                <a:off x="4688" y="1481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92" name="Rectangle 1706"/>
              <p:cNvSpPr>
                <a:spLocks noChangeArrowheads="1"/>
              </p:cNvSpPr>
              <p:nvPr/>
            </p:nvSpPr>
            <p:spPr bwMode="auto">
              <a:xfrm>
                <a:off x="4688" y="1481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93" name="Rectangle 1707"/>
              <p:cNvSpPr>
                <a:spLocks noChangeArrowheads="1"/>
              </p:cNvSpPr>
              <p:nvPr/>
            </p:nvSpPr>
            <p:spPr bwMode="auto">
              <a:xfrm>
                <a:off x="4688" y="1453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94" name="Rectangle 1708"/>
              <p:cNvSpPr>
                <a:spLocks noChangeArrowheads="1"/>
              </p:cNvSpPr>
              <p:nvPr/>
            </p:nvSpPr>
            <p:spPr bwMode="auto">
              <a:xfrm>
                <a:off x="4688" y="1453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95" name="Freeform 1709"/>
              <p:cNvSpPr>
                <a:spLocks noEditPoints="1"/>
              </p:cNvSpPr>
              <p:nvPr/>
            </p:nvSpPr>
            <p:spPr bwMode="auto">
              <a:xfrm>
                <a:off x="885" y="1041"/>
                <a:ext cx="234" cy="284"/>
              </a:xfrm>
              <a:custGeom>
                <a:avLst/>
                <a:gdLst>
                  <a:gd name="T0" fmla="*/ 99 w 99"/>
                  <a:gd name="T1" fmla="*/ 66 h 120"/>
                  <a:gd name="T2" fmla="*/ 59 w 99"/>
                  <a:gd name="T3" fmla="*/ 66 h 120"/>
                  <a:gd name="T4" fmla="*/ 59 w 99"/>
                  <a:gd name="T5" fmla="*/ 120 h 120"/>
                  <a:gd name="T6" fmla="*/ 47 w 99"/>
                  <a:gd name="T7" fmla="*/ 120 h 120"/>
                  <a:gd name="T8" fmla="*/ 47 w 99"/>
                  <a:gd name="T9" fmla="*/ 66 h 120"/>
                  <a:gd name="T10" fmla="*/ 47 w 99"/>
                  <a:gd name="T11" fmla="*/ 120 h 120"/>
                  <a:gd name="T12" fmla="*/ 9 w 99"/>
                  <a:gd name="T13" fmla="*/ 120 h 120"/>
                  <a:gd name="T14" fmla="*/ 9 w 99"/>
                  <a:gd name="T15" fmla="*/ 66 h 120"/>
                  <a:gd name="T16" fmla="*/ 6 w 99"/>
                  <a:gd name="T17" fmla="*/ 66 h 120"/>
                  <a:gd name="T18" fmla="*/ 4 w 99"/>
                  <a:gd name="T19" fmla="*/ 73 h 120"/>
                  <a:gd name="T20" fmla="*/ 0 w 99"/>
                  <a:gd name="T21" fmla="*/ 120 h 120"/>
                  <a:gd name="T22" fmla="*/ 99 w 99"/>
                  <a:gd name="T23" fmla="*/ 120 h 120"/>
                  <a:gd name="T24" fmla="*/ 99 w 99"/>
                  <a:gd name="T25" fmla="*/ 66 h 120"/>
                  <a:gd name="T26" fmla="*/ 99 w 99"/>
                  <a:gd name="T27" fmla="*/ 0 h 120"/>
                  <a:gd name="T28" fmla="*/ 59 w 99"/>
                  <a:gd name="T29" fmla="*/ 0 h 120"/>
                  <a:gd name="T30" fmla="*/ 59 w 99"/>
                  <a:gd name="T31" fmla="*/ 30 h 120"/>
                  <a:gd name="T32" fmla="*/ 99 w 99"/>
                  <a:gd name="T33" fmla="*/ 30 h 120"/>
                  <a:gd name="T34" fmla="*/ 99 w 99"/>
                  <a:gd name="T3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9" h="120">
                    <a:moveTo>
                      <a:pt x="99" y="66"/>
                    </a:moveTo>
                    <a:cubicBezTo>
                      <a:pt x="59" y="66"/>
                      <a:pt x="59" y="66"/>
                      <a:pt x="59" y="66"/>
                    </a:cubicBezTo>
                    <a:cubicBezTo>
                      <a:pt x="59" y="120"/>
                      <a:pt x="59" y="120"/>
                      <a:pt x="59" y="120"/>
                    </a:cubicBezTo>
                    <a:cubicBezTo>
                      <a:pt x="47" y="120"/>
                      <a:pt x="47" y="120"/>
                      <a:pt x="47" y="120"/>
                    </a:cubicBezTo>
                    <a:cubicBezTo>
                      <a:pt x="47" y="66"/>
                      <a:pt x="47" y="66"/>
                      <a:pt x="47" y="66"/>
                    </a:cubicBezTo>
                    <a:cubicBezTo>
                      <a:pt x="47" y="120"/>
                      <a:pt x="47" y="120"/>
                      <a:pt x="47" y="120"/>
                    </a:cubicBezTo>
                    <a:cubicBezTo>
                      <a:pt x="9" y="120"/>
                      <a:pt x="9" y="120"/>
                      <a:pt x="9" y="120"/>
                    </a:cubicBezTo>
                    <a:cubicBezTo>
                      <a:pt x="9" y="66"/>
                      <a:pt x="9" y="66"/>
                      <a:pt x="9" y="66"/>
                    </a:cubicBezTo>
                    <a:cubicBezTo>
                      <a:pt x="6" y="66"/>
                      <a:pt x="6" y="66"/>
                      <a:pt x="6" y="66"/>
                    </a:cubicBezTo>
                    <a:cubicBezTo>
                      <a:pt x="5" y="68"/>
                      <a:pt x="5" y="71"/>
                      <a:pt x="4" y="73"/>
                    </a:cubicBezTo>
                    <a:cubicBezTo>
                      <a:pt x="2" y="86"/>
                      <a:pt x="0" y="102"/>
                      <a:pt x="0" y="120"/>
                    </a:cubicBezTo>
                    <a:cubicBezTo>
                      <a:pt x="99" y="120"/>
                      <a:pt x="99" y="120"/>
                      <a:pt x="99" y="120"/>
                    </a:cubicBezTo>
                    <a:cubicBezTo>
                      <a:pt x="99" y="66"/>
                      <a:pt x="99" y="66"/>
                      <a:pt x="99" y="66"/>
                    </a:cubicBezTo>
                    <a:moveTo>
                      <a:pt x="99" y="0"/>
                    </a:moveTo>
                    <a:cubicBezTo>
                      <a:pt x="59" y="0"/>
                      <a:pt x="59" y="0"/>
                      <a:pt x="59" y="0"/>
                    </a:cubicBezTo>
                    <a:cubicBezTo>
                      <a:pt x="59" y="30"/>
                      <a:pt x="59" y="30"/>
                      <a:pt x="59" y="30"/>
                    </a:cubicBezTo>
                    <a:cubicBezTo>
                      <a:pt x="99" y="30"/>
                      <a:pt x="99" y="30"/>
                      <a:pt x="99" y="30"/>
                    </a:cubicBezTo>
                    <a:cubicBezTo>
                      <a:pt x="99" y="0"/>
                      <a:pt x="99" y="0"/>
                      <a:pt x="99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96" name="Rectangle 1710"/>
              <p:cNvSpPr>
                <a:spLocks noChangeArrowheads="1"/>
              </p:cNvSpPr>
              <p:nvPr/>
            </p:nvSpPr>
            <p:spPr bwMode="auto">
              <a:xfrm>
                <a:off x="1025" y="1112"/>
                <a:ext cx="94" cy="38"/>
              </a:xfrm>
              <a:prstGeom prst="rect">
                <a:avLst/>
              </a:pr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97" name="Rectangle 1711"/>
              <p:cNvSpPr>
                <a:spLocks noChangeArrowheads="1"/>
              </p:cNvSpPr>
              <p:nvPr/>
            </p:nvSpPr>
            <p:spPr bwMode="auto">
              <a:xfrm>
                <a:off x="1025" y="1112"/>
                <a:ext cx="94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98" name="Rectangle 1712"/>
              <p:cNvSpPr>
                <a:spLocks noChangeArrowheads="1"/>
              </p:cNvSpPr>
              <p:nvPr/>
            </p:nvSpPr>
            <p:spPr bwMode="auto">
              <a:xfrm>
                <a:off x="1025" y="1150"/>
                <a:ext cx="94" cy="19"/>
              </a:xfrm>
              <a:prstGeom prst="rect">
                <a:avLst/>
              </a:pr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799" name="Rectangle 1713"/>
              <p:cNvSpPr>
                <a:spLocks noChangeArrowheads="1"/>
              </p:cNvSpPr>
              <p:nvPr/>
            </p:nvSpPr>
            <p:spPr bwMode="auto">
              <a:xfrm>
                <a:off x="1025" y="1150"/>
                <a:ext cx="94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00" name="Freeform 1714"/>
              <p:cNvSpPr>
                <a:spLocks noEditPoints="1"/>
              </p:cNvSpPr>
              <p:nvPr/>
            </p:nvSpPr>
            <p:spPr bwMode="auto">
              <a:xfrm>
                <a:off x="899" y="1169"/>
                <a:ext cx="220" cy="28"/>
              </a:xfrm>
              <a:custGeom>
                <a:avLst/>
                <a:gdLst>
                  <a:gd name="T0" fmla="*/ 3 w 93"/>
                  <a:gd name="T1" fmla="*/ 1 h 12"/>
                  <a:gd name="T2" fmla="*/ 0 w 93"/>
                  <a:gd name="T3" fmla="*/ 12 h 12"/>
                  <a:gd name="T4" fmla="*/ 3 w 93"/>
                  <a:gd name="T5" fmla="*/ 12 h 12"/>
                  <a:gd name="T6" fmla="*/ 3 w 93"/>
                  <a:gd name="T7" fmla="*/ 1 h 12"/>
                  <a:gd name="T8" fmla="*/ 93 w 93"/>
                  <a:gd name="T9" fmla="*/ 0 h 12"/>
                  <a:gd name="T10" fmla="*/ 53 w 93"/>
                  <a:gd name="T11" fmla="*/ 0 h 12"/>
                  <a:gd name="T12" fmla="*/ 53 w 93"/>
                  <a:gd name="T13" fmla="*/ 12 h 12"/>
                  <a:gd name="T14" fmla="*/ 93 w 93"/>
                  <a:gd name="T15" fmla="*/ 12 h 12"/>
                  <a:gd name="T16" fmla="*/ 93 w 93"/>
                  <a:gd name="T1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" h="12">
                    <a:moveTo>
                      <a:pt x="3" y="1"/>
                    </a:moveTo>
                    <a:cubicBezTo>
                      <a:pt x="2" y="5"/>
                      <a:pt x="1" y="8"/>
                      <a:pt x="0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1"/>
                      <a:pt x="3" y="1"/>
                      <a:pt x="3" y="1"/>
                    </a:cubicBezTo>
                    <a:moveTo>
                      <a:pt x="93" y="0"/>
                    </a:moveTo>
                    <a:cubicBezTo>
                      <a:pt x="53" y="0"/>
                      <a:pt x="53" y="0"/>
                      <a:pt x="53" y="0"/>
                    </a:cubicBezTo>
                    <a:cubicBezTo>
                      <a:pt x="53" y="12"/>
                      <a:pt x="53" y="12"/>
                      <a:pt x="53" y="12"/>
                    </a:cubicBezTo>
                    <a:cubicBezTo>
                      <a:pt x="93" y="12"/>
                      <a:pt x="93" y="12"/>
                      <a:pt x="93" y="12"/>
                    </a:cubicBezTo>
                    <a:cubicBezTo>
                      <a:pt x="93" y="0"/>
                      <a:pt x="93" y="0"/>
                      <a:pt x="93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01" name="Freeform 1715"/>
              <p:cNvSpPr>
                <a:spLocks/>
              </p:cNvSpPr>
              <p:nvPr/>
            </p:nvSpPr>
            <p:spPr bwMode="auto">
              <a:xfrm>
                <a:off x="937" y="1045"/>
                <a:ext cx="59" cy="67"/>
              </a:xfrm>
              <a:custGeom>
                <a:avLst/>
                <a:gdLst>
                  <a:gd name="T0" fmla="*/ 25 w 25"/>
                  <a:gd name="T1" fmla="*/ 0 h 28"/>
                  <a:gd name="T2" fmla="*/ 0 w 25"/>
                  <a:gd name="T3" fmla="*/ 28 h 28"/>
                  <a:gd name="T4" fmla="*/ 25 w 25"/>
                  <a:gd name="T5" fmla="*/ 28 h 28"/>
                  <a:gd name="T6" fmla="*/ 25 w 25"/>
                  <a:gd name="T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28">
                    <a:moveTo>
                      <a:pt x="25" y="0"/>
                    </a:moveTo>
                    <a:cubicBezTo>
                      <a:pt x="16" y="8"/>
                      <a:pt x="7" y="17"/>
                      <a:pt x="0" y="28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25" y="0"/>
                      <a:pt x="25" y="0"/>
                      <a:pt x="25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02" name="Freeform 1716"/>
              <p:cNvSpPr>
                <a:spLocks/>
              </p:cNvSpPr>
              <p:nvPr/>
            </p:nvSpPr>
            <p:spPr bwMode="auto">
              <a:xfrm>
                <a:off x="916" y="1112"/>
                <a:ext cx="80" cy="38"/>
              </a:xfrm>
              <a:custGeom>
                <a:avLst/>
                <a:gdLst>
                  <a:gd name="T0" fmla="*/ 34 w 34"/>
                  <a:gd name="T1" fmla="*/ 0 h 16"/>
                  <a:gd name="T2" fmla="*/ 9 w 34"/>
                  <a:gd name="T3" fmla="*/ 0 h 16"/>
                  <a:gd name="T4" fmla="*/ 0 w 34"/>
                  <a:gd name="T5" fmla="*/ 16 h 16"/>
                  <a:gd name="T6" fmla="*/ 34 w 34"/>
                  <a:gd name="T7" fmla="*/ 16 h 16"/>
                  <a:gd name="T8" fmla="*/ 34 w 34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16">
                    <a:moveTo>
                      <a:pt x="34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5"/>
                      <a:pt x="2" y="11"/>
                      <a:pt x="0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0"/>
                      <a:pt x="34" y="0"/>
                      <a:pt x="34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03" name="Freeform 1717"/>
              <p:cNvSpPr>
                <a:spLocks/>
              </p:cNvSpPr>
              <p:nvPr/>
            </p:nvSpPr>
            <p:spPr bwMode="auto">
              <a:xfrm>
                <a:off x="906" y="1150"/>
                <a:ext cx="90" cy="19"/>
              </a:xfrm>
              <a:custGeom>
                <a:avLst/>
                <a:gdLst>
                  <a:gd name="T0" fmla="*/ 38 w 38"/>
                  <a:gd name="T1" fmla="*/ 0 h 8"/>
                  <a:gd name="T2" fmla="*/ 4 w 38"/>
                  <a:gd name="T3" fmla="*/ 0 h 8"/>
                  <a:gd name="T4" fmla="*/ 0 w 38"/>
                  <a:gd name="T5" fmla="*/ 8 h 8"/>
                  <a:gd name="T6" fmla="*/ 38 w 38"/>
                  <a:gd name="T7" fmla="*/ 8 h 8"/>
                  <a:gd name="T8" fmla="*/ 38 w 38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8">
                    <a:moveTo>
                      <a:pt x="38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3" y="3"/>
                      <a:pt x="1" y="5"/>
                      <a:pt x="0" y="8"/>
                    </a:cubicBezTo>
                    <a:cubicBezTo>
                      <a:pt x="38" y="8"/>
                      <a:pt x="38" y="8"/>
                      <a:pt x="38" y="8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04" name="Rectangle 1718"/>
              <p:cNvSpPr>
                <a:spLocks noChangeArrowheads="1"/>
              </p:cNvSpPr>
              <p:nvPr/>
            </p:nvSpPr>
            <p:spPr bwMode="auto">
              <a:xfrm>
                <a:off x="906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05" name="Rectangle 1719"/>
              <p:cNvSpPr>
                <a:spLocks noChangeArrowheads="1"/>
              </p:cNvSpPr>
              <p:nvPr/>
            </p:nvSpPr>
            <p:spPr bwMode="auto">
              <a:xfrm>
                <a:off x="906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06" name="Freeform 1720"/>
              <p:cNvSpPr>
                <a:spLocks/>
              </p:cNvSpPr>
              <p:nvPr/>
            </p:nvSpPr>
            <p:spPr bwMode="auto">
              <a:xfrm>
                <a:off x="906" y="1169"/>
                <a:ext cx="90" cy="28"/>
              </a:xfrm>
              <a:custGeom>
                <a:avLst/>
                <a:gdLst>
                  <a:gd name="T0" fmla="*/ 38 w 38"/>
                  <a:gd name="T1" fmla="*/ 0 h 12"/>
                  <a:gd name="T2" fmla="*/ 0 w 38"/>
                  <a:gd name="T3" fmla="*/ 0 h 12"/>
                  <a:gd name="T4" fmla="*/ 0 w 38"/>
                  <a:gd name="T5" fmla="*/ 1 h 12"/>
                  <a:gd name="T6" fmla="*/ 0 w 38"/>
                  <a:gd name="T7" fmla="*/ 12 h 12"/>
                  <a:gd name="T8" fmla="*/ 38 w 38"/>
                  <a:gd name="T9" fmla="*/ 12 h 12"/>
                  <a:gd name="T10" fmla="*/ 38 w 3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2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07" name="Freeform 1721"/>
              <p:cNvSpPr>
                <a:spLocks/>
              </p:cNvSpPr>
              <p:nvPr/>
            </p:nvSpPr>
            <p:spPr bwMode="auto">
              <a:xfrm>
                <a:off x="996" y="1041"/>
                <a:ext cx="29" cy="71"/>
              </a:xfrm>
              <a:custGeom>
                <a:avLst/>
                <a:gdLst>
                  <a:gd name="T0" fmla="*/ 12 w 12"/>
                  <a:gd name="T1" fmla="*/ 0 h 30"/>
                  <a:gd name="T2" fmla="*/ 2 w 12"/>
                  <a:gd name="T3" fmla="*/ 0 h 30"/>
                  <a:gd name="T4" fmla="*/ 0 w 12"/>
                  <a:gd name="T5" fmla="*/ 2 h 30"/>
                  <a:gd name="T6" fmla="*/ 0 w 12"/>
                  <a:gd name="T7" fmla="*/ 30 h 30"/>
                  <a:gd name="T8" fmla="*/ 12 w 12"/>
                  <a:gd name="T9" fmla="*/ 30 h 30"/>
                  <a:gd name="T10" fmla="*/ 12 w 12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0" y="2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08" name="Rectangle 1722"/>
              <p:cNvSpPr>
                <a:spLocks noChangeArrowheads="1"/>
              </p:cNvSpPr>
              <p:nvPr/>
            </p:nvSpPr>
            <p:spPr bwMode="auto">
              <a:xfrm>
                <a:off x="996" y="1112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09" name="Rectangle 1723"/>
              <p:cNvSpPr>
                <a:spLocks noChangeArrowheads="1"/>
              </p:cNvSpPr>
              <p:nvPr/>
            </p:nvSpPr>
            <p:spPr bwMode="auto">
              <a:xfrm>
                <a:off x="996" y="1112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10" name="Rectangle 1724"/>
              <p:cNvSpPr>
                <a:spLocks noChangeArrowheads="1"/>
              </p:cNvSpPr>
              <p:nvPr/>
            </p:nvSpPr>
            <p:spPr bwMode="auto">
              <a:xfrm>
                <a:off x="996" y="1150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11" name="Rectangle 1725"/>
              <p:cNvSpPr>
                <a:spLocks noChangeArrowheads="1"/>
              </p:cNvSpPr>
              <p:nvPr/>
            </p:nvSpPr>
            <p:spPr bwMode="auto">
              <a:xfrm>
                <a:off x="996" y="1150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12" name="Rectangle 1726"/>
              <p:cNvSpPr>
                <a:spLocks noChangeArrowheads="1"/>
              </p:cNvSpPr>
              <p:nvPr/>
            </p:nvSpPr>
            <p:spPr bwMode="auto">
              <a:xfrm>
                <a:off x="996" y="1197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13" name="Rectangle 1727"/>
              <p:cNvSpPr>
                <a:spLocks noChangeArrowheads="1"/>
              </p:cNvSpPr>
              <p:nvPr/>
            </p:nvSpPr>
            <p:spPr bwMode="auto">
              <a:xfrm>
                <a:off x="996" y="1197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14" name="Rectangle 1728"/>
              <p:cNvSpPr>
                <a:spLocks noChangeArrowheads="1"/>
              </p:cNvSpPr>
              <p:nvPr/>
            </p:nvSpPr>
            <p:spPr bwMode="auto">
              <a:xfrm>
                <a:off x="996" y="1169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15" name="Rectangle 1729"/>
              <p:cNvSpPr>
                <a:spLocks noChangeArrowheads="1"/>
              </p:cNvSpPr>
              <p:nvPr/>
            </p:nvSpPr>
            <p:spPr bwMode="auto">
              <a:xfrm>
                <a:off x="996" y="1169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16" name="Freeform 1730"/>
              <p:cNvSpPr>
                <a:spLocks noEditPoints="1"/>
              </p:cNvSpPr>
              <p:nvPr/>
            </p:nvSpPr>
            <p:spPr bwMode="auto">
              <a:xfrm>
                <a:off x="1119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17" name="Freeform 1731"/>
              <p:cNvSpPr>
                <a:spLocks noEditPoints="1"/>
              </p:cNvSpPr>
              <p:nvPr/>
            </p:nvSpPr>
            <p:spPr bwMode="auto">
              <a:xfrm>
                <a:off x="1119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18" name="Freeform 1732"/>
              <p:cNvSpPr>
                <a:spLocks noEditPoints="1"/>
              </p:cNvSpPr>
              <p:nvPr/>
            </p:nvSpPr>
            <p:spPr bwMode="auto">
              <a:xfrm>
                <a:off x="1119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19" name="Freeform 1733"/>
              <p:cNvSpPr>
                <a:spLocks noEditPoints="1"/>
              </p:cNvSpPr>
              <p:nvPr/>
            </p:nvSpPr>
            <p:spPr bwMode="auto">
              <a:xfrm>
                <a:off x="1119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20" name="Freeform 1734"/>
              <p:cNvSpPr>
                <a:spLocks noEditPoints="1"/>
              </p:cNvSpPr>
              <p:nvPr/>
            </p:nvSpPr>
            <p:spPr bwMode="auto">
              <a:xfrm>
                <a:off x="1119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21" name="Freeform 1735"/>
              <p:cNvSpPr>
                <a:spLocks noEditPoints="1"/>
              </p:cNvSpPr>
              <p:nvPr/>
            </p:nvSpPr>
            <p:spPr bwMode="auto">
              <a:xfrm>
                <a:off x="1119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22" name="Freeform 1736"/>
              <p:cNvSpPr>
                <a:spLocks noEditPoints="1"/>
              </p:cNvSpPr>
              <p:nvPr/>
            </p:nvSpPr>
            <p:spPr bwMode="auto">
              <a:xfrm>
                <a:off x="1119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23" name="Freeform 1737"/>
              <p:cNvSpPr>
                <a:spLocks noEditPoints="1"/>
              </p:cNvSpPr>
              <p:nvPr/>
            </p:nvSpPr>
            <p:spPr bwMode="auto">
              <a:xfrm>
                <a:off x="1119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24" name="Rectangle 1738"/>
              <p:cNvSpPr>
                <a:spLocks noChangeArrowheads="1"/>
              </p:cNvSpPr>
              <p:nvPr/>
            </p:nvSpPr>
            <p:spPr bwMode="auto">
              <a:xfrm>
                <a:off x="1190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25" name="Rectangle 1739"/>
              <p:cNvSpPr>
                <a:spLocks noChangeArrowheads="1"/>
              </p:cNvSpPr>
              <p:nvPr/>
            </p:nvSpPr>
            <p:spPr bwMode="auto">
              <a:xfrm>
                <a:off x="1190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26" name="Rectangle 1740"/>
              <p:cNvSpPr>
                <a:spLocks noChangeArrowheads="1"/>
              </p:cNvSpPr>
              <p:nvPr/>
            </p:nvSpPr>
            <p:spPr bwMode="auto">
              <a:xfrm>
                <a:off x="1190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27" name="Rectangle 1741"/>
              <p:cNvSpPr>
                <a:spLocks noChangeArrowheads="1"/>
              </p:cNvSpPr>
              <p:nvPr/>
            </p:nvSpPr>
            <p:spPr bwMode="auto">
              <a:xfrm>
                <a:off x="1190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28" name="Rectangle 1742"/>
              <p:cNvSpPr>
                <a:spLocks noChangeArrowheads="1"/>
              </p:cNvSpPr>
              <p:nvPr/>
            </p:nvSpPr>
            <p:spPr bwMode="auto">
              <a:xfrm>
                <a:off x="1190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29" name="Rectangle 1743"/>
              <p:cNvSpPr>
                <a:spLocks noChangeArrowheads="1"/>
              </p:cNvSpPr>
              <p:nvPr/>
            </p:nvSpPr>
            <p:spPr bwMode="auto">
              <a:xfrm>
                <a:off x="1190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30" name="Rectangle 1744"/>
              <p:cNvSpPr>
                <a:spLocks noChangeArrowheads="1"/>
              </p:cNvSpPr>
              <p:nvPr/>
            </p:nvSpPr>
            <p:spPr bwMode="auto">
              <a:xfrm>
                <a:off x="1190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31" name="Rectangle 1745"/>
              <p:cNvSpPr>
                <a:spLocks noChangeArrowheads="1"/>
              </p:cNvSpPr>
              <p:nvPr/>
            </p:nvSpPr>
            <p:spPr bwMode="auto">
              <a:xfrm>
                <a:off x="1190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32" name="Rectangle 1746"/>
              <p:cNvSpPr>
                <a:spLocks noChangeArrowheads="1"/>
              </p:cNvSpPr>
              <p:nvPr/>
            </p:nvSpPr>
            <p:spPr bwMode="auto">
              <a:xfrm>
                <a:off x="1190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33" name="Rectangle 1747"/>
              <p:cNvSpPr>
                <a:spLocks noChangeArrowheads="1"/>
              </p:cNvSpPr>
              <p:nvPr/>
            </p:nvSpPr>
            <p:spPr bwMode="auto">
              <a:xfrm>
                <a:off x="1190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34" name="Rectangle 1748"/>
              <p:cNvSpPr>
                <a:spLocks noChangeArrowheads="1"/>
              </p:cNvSpPr>
              <p:nvPr/>
            </p:nvSpPr>
            <p:spPr bwMode="auto">
              <a:xfrm>
                <a:off x="1280" y="1041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35" name="Rectangle 1749"/>
              <p:cNvSpPr>
                <a:spLocks noChangeArrowheads="1"/>
              </p:cNvSpPr>
              <p:nvPr/>
            </p:nvSpPr>
            <p:spPr bwMode="auto">
              <a:xfrm>
                <a:off x="1280" y="1041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36" name="Rectangle 1750"/>
              <p:cNvSpPr>
                <a:spLocks noChangeArrowheads="1"/>
              </p:cNvSpPr>
              <p:nvPr/>
            </p:nvSpPr>
            <p:spPr bwMode="auto">
              <a:xfrm>
                <a:off x="1280" y="1112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37" name="Rectangle 1751"/>
              <p:cNvSpPr>
                <a:spLocks noChangeArrowheads="1"/>
              </p:cNvSpPr>
              <p:nvPr/>
            </p:nvSpPr>
            <p:spPr bwMode="auto">
              <a:xfrm>
                <a:off x="1280" y="1112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38" name="Rectangle 1752"/>
              <p:cNvSpPr>
                <a:spLocks noChangeArrowheads="1"/>
              </p:cNvSpPr>
              <p:nvPr/>
            </p:nvSpPr>
            <p:spPr bwMode="auto">
              <a:xfrm>
                <a:off x="1280" y="1150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39" name="Rectangle 1753"/>
              <p:cNvSpPr>
                <a:spLocks noChangeArrowheads="1"/>
              </p:cNvSpPr>
              <p:nvPr/>
            </p:nvSpPr>
            <p:spPr bwMode="auto">
              <a:xfrm>
                <a:off x="1280" y="1150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40" name="Rectangle 1754"/>
              <p:cNvSpPr>
                <a:spLocks noChangeArrowheads="1"/>
              </p:cNvSpPr>
              <p:nvPr/>
            </p:nvSpPr>
            <p:spPr bwMode="auto">
              <a:xfrm>
                <a:off x="1280" y="1197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41" name="Rectangle 1755"/>
              <p:cNvSpPr>
                <a:spLocks noChangeArrowheads="1"/>
              </p:cNvSpPr>
              <p:nvPr/>
            </p:nvSpPr>
            <p:spPr bwMode="auto">
              <a:xfrm>
                <a:off x="1280" y="1197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42" name="Rectangle 1756"/>
              <p:cNvSpPr>
                <a:spLocks noChangeArrowheads="1"/>
              </p:cNvSpPr>
              <p:nvPr/>
            </p:nvSpPr>
            <p:spPr bwMode="auto">
              <a:xfrm>
                <a:off x="1280" y="1169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43" name="Rectangle 1757"/>
              <p:cNvSpPr>
                <a:spLocks noChangeArrowheads="1"/>
              </p:cNvSpPr>
              <p:nvPr/>
            </p:nvSpPr>
            <p:spPr bwMode="auto">
              <a:xfrm>
                <a:off x="1280" y="1169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44" name="Freeform 1758"/>
              <p:cNvSpPr>
                <a:spLocks noEditPoints="1"/>
              </p:cNvSpPr>
              <p:nvPr/>
            </p:nvSpPr>
            <p:spPr bwMode="auto">
              <a:xfrm>
                <a:off x="1403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45" name="Freeform 1759"/>
              <p:cNvSpPr>
                <a:spLocks noEditPoints="1"/>
              </p:cNvSpPr>
              <p:nvPr/>
            </p:nvSpPr>
            <p:spPr bwMode="auto">
              <a:xfrm>
                <a:off x="1403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46" name="Freeform 1760"/>
              <p:cNvSpPr>
                <a:spLocks noEditPoints="1"/>
              </p:cNvSpPr>
              <p:nvPr/>
            </p:nvSpPr>
            <p:spPr bwMode="auto">
              <a:xfrm>
                <a:off x="1403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47" name="Freeform 1761"/>
              <p:cNvSpPr>
                <a:spLocks noEditPoints="1"/>
              </p:cNvSpPr>
              <p:nvPr/>
            </p:nvSpPr>
            <p:spPr bwMode="auto">
              <a:xfrm>
                <a:off x="1403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48" name="Freeform 1762"/>
              <p:cNvSpPr>
                <a:spLocks noEditPoints="1"/>
              </p:cNvSpPr>
              <p:nvPr/>
            </p:nvSpPr>
            <p:spPr bwMode="auto">
              <a:xfrm>
                <a:off x="1403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49" name="Freeform 1763"/>
              <p:cNvSpPr>
                <a:spLocks noEditPoints="1"/>
              </p:cNvSpPr>
              <p:nvPr/>
            </p:nvSpPr>
            <p:spPr bwMode="auto">
              <a:xfrm>
                <a:off x="1403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50" name="Freeform 1764"/>
              <p:cNvSpPr>
                <a:spLocks noEditPoints="1"/>
              </p:cNvSpPr>
              <p:nvPr/>
            </p:nvSpPr>
            <p:spPr bwMode="auto">
              <a:xfrm>
                <a:off x="1403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51" name="Freeform 1765"/>
              <p:cNvSpPr>
                <a:spLocks noEditPoints="1"/>
              </p:cNvSpPr>
              <p:nvPr/>
            </p:nvSpPr>
            <p:spPr bwMode="auto">
              <a:xfrm>
                <a:off x="1403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52" name="Rectangle 1766"/>
              <p:cNvSpPr>
                <a:spLocks noChangeArrowheads="1"/>
              </p:cNvSpPr>
              <p:nvPr/>
            </p:nvSpPr>
            <p:spPr bwMode="auto">
              <a:xfrm>
                <a:off x="1474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53" name="Rectangle 1767"/>
              <p:cNvSpPr>
                <a:spLocks noChangeArrowheads="1"/>
              </p:cNvSpPr>
              <p:nvPr/>
            </p:nvSpPr>
            <p:spPr bwMode="auto">
              <a:xfrm>
                <a:off x="1474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54" name="Rectangle 1768"/>
              <p:cNvSpPr>
                <a:spLocks noChangeArrowheads="1"/>
              </p:cNvSpPr>
              <p:nvPr/>
            </p:nvSpPr>
            <p:spPr bwMode="auto">
              <a:xfrm>
                <a:off x="1474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55" name="Rectangle 1769"/>
              <p:cNvSpPr>
                <a:spLocks noChangeArrowheads="1"/>
              </p:cNvSpPr>
              <p:nvPr/>
            </p:nvSpPr>
            <p:spPr bwMode="auto">
              <a:xfrm>
                <a:off x="1474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56" name="Rectangle 1770"/>
              <p:cNvSpPr>
                <a:spLocks noChangeArrowheads="1"/>
              </p:cNvSpPr>
              <p:nvPr/>
            </p:nvSpPr>
            <p:spPr bwMode="auto">
              <a:xfrm>
                <a:off x="1474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57" name="Rectangle 1771"/>
              <p:cNvSpPr>
                <a:spLocks noChangeArrowheads="1"/>
              </p:cNvSpPr>
              <p:nvPr/>
            </p:nvSpPr>
            <p:spPr bwMode="auto">
              <a:xfrm>
                <a:off x="1474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58" name="Rectangle 1772"/>
              <p:cNvSpPr>
                <a:spLocks noChangeArrowheads="1"/>
              </p:cNvSpPr>
              <p:nvPr/>
            </p:nvSpPr>
            <p:spPr bwMode="auto">
              <a:xfrm>
                <a:off x="1474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59" name="Rectangle 1773"/>
              <p:cNvSpPr>
                <a:spLocks noChangeArrowheads="1"/>
              </p:cNvSpPr>
              <p:nvPr/>
            </p:nvSpPr>
            <p:spPr bwMode="auto">
              <a:xfrm>
                <a:off x="1474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60" name="Rectangle 1774"/>
              <p:cNvSpPr>
                <a:spLocks noChangeArrowheads="1"/>
              </p:cNvSpPr>
              <p:nvPr/>
            </p:nvSpPr>
            <p:spPr bwMode="auto">
              <a:xfrm>
                <a:off x="1474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61" name="Rectangle 1775"/>
              <p:cNvSpPr>
                <a:spLocks noChangeArrowheads="1"/>
              </p:cNvSpPr>
              <p:nvPr/>
            </p:nvSpPr>
            <p:spPr bwMode="auto">
              <a:xfrm>
                <a:off x="1474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62" name="Rectangle 1776"/>
              <p:cNvSpPr>
                <a:spLocks noChangeArrowheads="1"/>
              </p:cNvSpPr>
              <p:nvPr/>
            </p:nvSpPr>
            <p:spPr bwMode="auto">
              <a:xfrm>
                <a:off x="1564" y="1041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63" name="Rectangle 1777"/>
              <p:cNvSpPr>
                <a:spLocks noChangeArrowheads="1"/>
              </p:cNvSpPr>
              <p:nvPr/>
            </p:nvSpPr>
            <p:spPr bwMode="auto">
              <a:xfrm>
                <a:off x="1564" y="1041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64" name="Rectangle 1778"/>
              <p:cNvSpPr>
                <a:spLocks noChangeArrowheads="1"/>
              </p:cNvSpPr>
              <p:nvPr/>
            </p:nvSpPr>
            <p:spPr bwMode="auto">
              <a:xfrm>
                <a:off x="1564" y="1112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65" name="Rectangle 1779"/>
              <p:cNvSpPr>
                <a:spLocks noChangeArrowheads="1"/>
              </p:cNvSpPr>
              <p:nvPr/>
            </p:nvSpPr>
            <p:spPr bwMode="auto">
              <a:xfrm>
                <a:off x="1564" y="1112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66" name="Rectangle 1780"/>
              <p:cNvSpPr>
                <a:spLocks noChangeArrowheads="1"/>
              </p:cNvSpPr>
              <p:nvPr/>
            </p:nvSpPr>
            <p:spPr bwMode="auto">
              <a:xfrm>
                <a:off x="1564" y="1150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67" name="Rectangle 1781"/>
              <p:cNvSpPr>
                <a:spLocks noChangeArrowheads="1"/>
              </p:cNvSpPr>
              <p:nvPr/>
            </p:nvSpPr>
            <p:spPr bwMode="auto">
              <a:xfrm>
                <a:off x="1564" y="1150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68" name="Rectangle 1782"/>
              <p:cNvSpPr>
                <a:spLocks noChangeArrowheads="1"/>
              </p:cNvSpPr>
              <p:nvPr/>
            </p:nvSpPr>
            <p:spPr bwMode="auto">
              <a:xfrm>
                <a:off x="1564" y="1197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69" name="Rectangle 1783"/>
              <p:cNvSpPr>
                <a:spLocks noChangeArrowheads="1"/>
              </p:cNvSpPr>
              <p:nvPr/>
            </p:nvSpPr>
            <p:spPr bwMode="auto">
              <a:xfrm>
                <a:off x="1564" y="1197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70" name="Rectangle 1784"/>
              <p:cNvSpPr>
                <a:spLocks noChangeArrowheads="1"/>
              </p:cNvSpPr>
              <p:nvPr/>
            </p:nvSpPr>
            <p:spPr bwMode="auto">
              <a:xfrm>
                <a:off x="1564" y="1169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71" name="Rectangle 1785"/>
              <p:cNvSpPr>
                <a:spLocks noChangeArrowheads="1"/>
              </p:cNvSpPr>
              <p:nvPr/>
            </p:nvSpPr>
            <p:spPr bwMode="auto">
              <a:xfrm>
                <a:off x="1564" y="1169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72" name="Freeform 1786"/>
              <p:cNvSpPr>
                <a:spLocks noEditPoints="1"/>
              </p:cNvSpPr>
              <p:nvPr/>
            </p:nvSpPr>
            <p:spPr bwMode="auto">
              <a:xfrm>
                <a:off x="1687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73" name="Freeform 1787"/>
              <p:cNvSpPr>
                <a:spLocks noEditPoints="1"/>
              </p:cNvSpPr>
              <p:nvPr/>
            </p:nvSpPr>
            <p:spPr bwMode="auto">
              <a:xfrm>
                <a:off x="1687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74" name="Freeform 1788"/>
              <p:cNvSpPr>
                <a:spLocks noEditPoints="1"/>
              </p:cNvSpPr>
              <p:nvPr/>
            </p:nvSpPr>
            <p:spPr bwMode="auto">
              <a:xfrm>
                <a:off x="1687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75" name="Freeform 1789"/>
              <p:cNvSpPr>
                <a:spLocks noEditPoints="1"/>
              </p:cNvSpPr>
              <p:nvPr/>
            </p:nvSpPr>
            <p:spPr bwMode="auto">
              <a:xfrm>
                <a:off x="1687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76" name="Freeform 1790"/>
              <p:cNvSpPr>
                <a:spLocks noEditPoints="1"/>
              </p:cNvSpPr>
              <p:nvPr/>
            </p:nvSpPr>
            <p:spPr bwMode="auto">
              <a:xfrm>
                <a:off x="1687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77" name="Freeform 1791"/>
              <p:cNvSpPr>
                <a:spLocks noEditPoints="1"/>
              </p:cNvSpPr>
              <p:nvPr/>
            </p:nvSpPr>
            <p:spPr bwMode="auto">
              <a:xfrm>
                <a:off x="1687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78" name="Freeform 1792"/>
              <p:cNvSpPr>
                <a:spLocks noEditPoints="1"/>
              </p:cNvSpPr>
              <p:nvPr/>
            </p:nvSpPr>
            <p:spPr bwMode="auto">
              <a:xfrm>
                <a:off x="1687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79" name="Freeform 1793"/>
              <p:cNvSpPr>
                <a:spLocks noEditPoints="1"/>
              </p:cNvSpPr>
              <p:nvPr/>
            </p:nvSpPr>
            <p:spPr bwMode="auto">
              <a:xfrm>
                <a:off x="1687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80" name="Rectangle 1794"/>
              <p:cNvSpPr>
                <a:spLocks noChangeArrowheads="1"/>
              </p:cNvSpPr>
              <p:nvPr/>
            </p:nvSpPr>
            <p:spPr bwMode="auto">
              <a:xfrm>
                <a:off x="1758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81" name="Rectangle 1795"/>
              <p:cNvSpPr>
                <a:spLocks noChangeArrowheads="1"/>
              </p:cNvSpPr>
              <p:nvPr/>
            </p:nvSpPr>
            <p:spPr bwMode="auto">
              <a:xfrm>
                <a:off x="1758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82" name="Rectangle 1796"/>
              <p:cNvSpPr>
                <a:spLocks noChangeArrowheads="1"/>
              </p:cNvSpPr>
              <p:nvPr/>
            </p:nvSpPr>
            <p:spPr bwMode="auto">
              <a:xfrm>
                <a:off x="1758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83" name="Rectangle 1797"/>
              <p:cNvSpPr>
                <a:spLocks noChangeArrowheads="1"/>
              </p:cNvSpPr>
              <p:nvPr/>
            </p:nvSpPr>
            <p:spPr bwMode="auto">
              <a:xfrm>
                <a:off x="1758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84" name="Rectangle 1798"/>
              <p:cNvSpPr>
                <a:spLocks noChangeArrowheads="1"/>
              </p:cNvSpPr>
              <p:nvPr/>
            </p:nvSpPr>
            <p:spPr bwMode="auto">
              <a:xfrm>
                <a:off x="1758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85" name="Rectangle 1799"/>
              <p:cNvSpPr>
                <a:spLocks noChangeArrowheads="1"/>
              </p:cNvSpPr>
              <p:nvPr/>
            </p:nvSpPr>
            <p:spPr bwMode="auto">
              <a:xfrm>
                <a:off x="1758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86" name="Rectangle 1800"/>
              <p:cNvSpPr>
                <a:spLocks noChangeArrowheads="1"/>
              </p:cNvSpPr>
              <p:nvPr/>
            </p:nvSpPr>
            <p:spPr bwMode="auto">
              <a:xfrm>
                <a:off x="1758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87" name="Rectangle 1801"/>
              <p:cNvSpPr>
                <a:spLocks noChangeArrowheads="1"/>
              </p:cNvSpPr>
              <p:nvPr/>
            </p:nvSpPr>
            <p:spPr bwMode="auto">
              <a:xfrm>
                <a:off x="1758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88" name="Rectangle 1802"/>
              <p:cNvSpPr>
                <a:spLocks noChangeArrowheads="1"/>
              </p:cNvSpPr>
              <p:nvPr/>
            </p:nvSpPr>
            <p:spPr bwMode="auto">
              <a:xfrm>
                <a:off x="1758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89" name="Rectangle 1803"/>
              <p:cNvSpPr>
                <a:spLocks noChangeArrowheads="1"/>
              </p:cNvSpPr>
              <p:nvPr/>
            </p:nvSpPr>
            <p:spPr bwMode="auto">
              <a:xfrm>
                <a:off x="1758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90" name="Rectangle 1804"/>
              <p:cNvSpPr>
                <a:spLocks noChangeArrowheads="1"/>
              </p:cNvSpPr>
              <p:nvPr/>
            </p:nvSpPr>
            <p:spPr bwMode="auto">
              <a:xfrm>
                <a:off x="1848" y="1041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91" name="Rectangle 1805"/>
              <p:cNvSpPr>
                <a:spLocks noChangeArrowheads="1"/>
              </p:cNvSpPr>
              <p:nvPr/>
            </p:nvSpPr>
            <p:spPr bwMode="auto">
              <a:xfrm>
                <a:off x="1848" y="1041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92" name="Rectangle 1806"/>
              <p:cNvSpPr>
                <a:spLocks noChangeArrowheads="1"/>
              </p:cNvSpPr>
              <p:nvPr/>
            </p:nvSpPr>
            <p:spPr bwMode="auto">
              <a:xfrm>
                <a:off x="1848" y="1112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93" name="Rectangle 1807"/>
              <p:cNvSpPr>
                <a:spLocks noChangeArrowheads="1"/>
              </p:cNvSpPr>
              <p:nvPr/>
            </p:nvSpPr>
            <p:spPr bwMode="auto">
              <a:xfrm>
                <a:off x="1848" y="1112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94" name="Rectangle 1808"/>
              <p:cNvSpPr>
                <a:spLocks noChangeArrowheads="1"/>
              </p:cNvSpPr>
              <p:nvPr/>
            </p:nvSpPr>
            <p:spPr bwMode="auto">
              <a:xfrm>
                <a:off x="1848" y="1150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95" name="Rectangle 1809"/>
              <p:cNvSpPr>
                <a:spLocks noChangeArrowheads="1"/>
              </p:cNvSpPr>
              <p:nvPr/>
            </p:nvSpPr>
            <p:spPr bwMode="auto">
              <a:xfrm>
                <a:off x="1848" y="1150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96" name="Rectangle 1810"/>
              <p:cNvSpPr>
                <a:spLocks noChangeArrowheads="1"/>
              </p:cNvSpPr>
              <p:nvPr/>
            </p:nvSpPr>
            <p:spPr bwMode="auto">
              <a:xfrm>
                <a:off x="1848" y="1197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97" name="Rectangle 1811"/>
              <p:cNvSpPr>
                <a:spLocks noChangeArrowheads="1"/>
              </p:cNvSpPr>
              <p:nvPr/>
            </p:nvSpPr>
            <p:spPr bwMode="auto">
              <a:xfrm>
                <a:off x="1848" y="1197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898" name="Rectangle 1812"/>
              <p:cNvSpPr>
                <a:spLocks noChangeArrowheads="1"/>
              </p:cNvSpPr>
              <p:nvPr/>
            </p:nvSpPr>
            <p:spPr bwMode="auto">
              <a:xfrm>
                <a:off x="1848" y="1169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</p:grpSp>
        <p:grpSp>
          <p:nvGrpSpPr>
            <p:cNvPr id="13" name="Group 2014"/>
            <p:cNvGrpSpPr>
              <a:grpSpLocks/>
            </p:cNvGrpSpPr>
            <p:nvPr/>
          </p:nvGrpSpPr>
          <p:grpSpPr bwMode="auto">
            <a:xfrm>
              <a:off x="2933700" y="1652588"/>
              <a:ext cx="3802063" cy="450850"/>
              <a:chOff x="1848" y="1041"/>
              <a:chExt cx="2395" cy="284"/>
            </a:xfrm>
          </p:grpSpPr>
          <p:sp>
            <p:nvSpPr>
              <p:cNvPr id="499" name="Rectangle 1814"/>
              <p:cNvSpPr>
                <a:spLocks noChangeArrowheads="1"/>
              </p:cNvSpPr>
              <p:nvPr/>
            </p:nvSpPr>
            <p:spPr bwMode="auto">
              <a:xfrm>
                <a:off x="1848" y="1169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00" name="Freeform 1815"/>
              <p:cNvSpPr>
                <a:spLocks noEditPoints="1"/>
              </p:cNvSpPr>
              <p:nvPr/>
            </p:nvSpPr>
            <p:spPr bwMode="auto">
              <a:xfrm>
                <a:off x="1971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01" name="Freeform 1816"/>
              <p:cNvSpPr>
                <a:spLocks noEditPoints="1"/>
              </p:cNvSpPr>
              <p:nvPr/>
            </p:nvSpPr>
            <p:spPr bwMode="auto">
              <a:xfrm>
                <a:off x="1971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02" name="Freeform 1817"/>
              <p:cNvSpPr>
                <a:spLocks noEditPoints="1"/>
              </p:cNvSpPr>
              <p:nvPr/>
            </p:nvSpPr>
            <p:spPr bwMode="auto">
              <a:xfrm>
                <a:off x="1971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03" name="Freeform 1818"/>
              <p:cNvSpPr>
                <a:spLocks noEditPoints="1"/>
              </p:cNvSpPr>
              <p:nvPr/>
            </p:nvSpPr>
            <p:spPr bwMode="auto">
              <a:xfrm>
                <a:off x="1971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04" name="Freeform 1819"/>
              <p:cNvSpPr>
                <a:spLocks noEditPoints="1"/>
              </p:cNvSpPr>
              <p:nvPr/>
            </p:nvSpPr>
            <p:spPr bwMode="auto">
              <a:xfrm>
                <a:off x="1971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05" name="Freeform 1820"/>
              <p:cNvSpPr>
                <a:spLocks noEditPoints="1"/>
              </p:cNvSpPr>
              <p:nvPr/>
            </p:nvSpPr>
            <p:spPr bwMode="auto">
              <a:xfrm>
                <a:off x="1971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06" name="Freeform 1821"/>
              <p:cNvSpPr>
                <a:spLocks noEditPoints="1"/>
              </p:cNvSpPr>
              <p:nvPr/>
            </p:nvSpPr>
            <p:spPr bwMode="auto">
              <a:xfrm>
                <a:off x="1971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07" name="Freeform 1822"/>
              <p:cNvSpPr>
                <a:spLocks noEditPoints="1"/>
              </p:cNvSpPr>
              <p:nvPr/>
            </p:nvSpPr>
            <p:spPr bwMode="auto">
              <a:xfrm>
                <a:off x="1971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08" name="Rectangle 1823"/>
              <p:cNvSpPr>
                <a:spLocks noChangeArrowheads="1"/>
              </p:cNvSpPr>
              <p:nvPr/>
            </p:nvSpPr>
            <p:spPr bwMode="auto">
              <a:xfrm>
                <a:off x="2042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09" name="Rectangle 1824"/>
              <p:cNvSpPr>
                <a:spLocks noChangeArrowheads="1"/>
              </p:cNvSpPr>
              <p:nvPr/>
            </p:nvSpPr>
            <p:spPr bwMode="auto">
              <a:xfrm>
                <a:off x="2042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10" name="Rectangle 1825"/>
              <p:cNvSpPr>
                <a:spLocks noChangeArrowheads="1"/>
              </p:cNvSpPr>
              <p:nvPr/>
            </p:nvSpPr>
            <p:spPr bwMode="auto">
              <a:xfrm>
                <a:off x="2042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11" name="Rectangle 1826"/>
              <p:cNvSpPr>
                <a:spLocks noChangeArrowheads="1"/>
              </p:cNvSpPr>
              <p:nvPr/>
            </p:nvSpPr>
            <p:spPr bwMode="auto">
              <a:xfrm>
                <a:off x="2042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12" name="Rectangle 1827"/>
              <p:cNvSpPr>
                <a:spLocks noChangeArrowheads="1"/>
              </p:cNvSpPr>
              <p:nvPr/>
            </p:nvSpPr>
            <p:spPr bwMode="auto">
              <a:xfrm>
                <a:off x="2042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13" name="Rectangle 1828"/>
              <p:cNvSpPr>
                <a:spLocks noChangeArrowheads="1"/>
              </p:cNvSpPr>
              <p:nvPr/>
            </p:nvSpPr>
            <p:spPr bwMode="auto">
              <a:xfrm>
                <a:off x="2042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14" name="Rectangle 1829"/>
              <p:cNvSpPr>
                <a:spLocks noChangeArrowheads="1"/>
              </p:cNvSpPr>
              <p:nvPr/>
            </p:nvSpPr>
            <p:spPr bwMode="auto">
              <a:xfrm>
                <a:off x="2042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15" name="Rectangle 1830"/>
              <p:cNvSpPr>
                <a:spLocks noChangeArrowheads="1"/>
              </p:cNvSpPr>
              <p:nvPr/>
            </p:nvSpPr>
            <p:spPr bwMode="auto">
              <a:xfrm>
                <a:off x="2042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16" name="Rectangle 1831"/>
              <p:cNvSpPr>
                <a:spLocks noChangeArrowheads="1"/>
              </p:cNvSpPr>
              <p:nvPr/>
            </p:nvSpPr>
            <p:spPr bwMode="auto">
              <a:xfrm>
                <a:off x="2042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17" name="Rectangle 1832"/>
              <p:cNvSpPr>
                <a:spLocks noChangeArrowheads="1"/>
              </p:cNvSpPr>
              <p:nvPr/>
            </p:nvSpPr>
            <p:spPr bwMode="auto">
              <a:xfrm>
                <a:off x="2042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18" name="Rectangle 1833"/>
              <p:cNvSpPr>
                <a:spLocks noChangeArrowheads="1"/>
              </p:cNvSpPr>
              <p:nvPr/>
            </p:nvSpPr>
            <p:spPr bwMode="auto">
              <a:xfrm>
                <a:off x="2132" y="1041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19" name="Rectangle 1834"/>
              <p:cNvSpPr>
                <a:spLocks noChangeArrowheads="1"/>
              </p:cNvSpPr>
              <p:nvPr/>
            </p:nvSpPr>
            <p:spPr bwMode="auto">
              <a:xfrm>
                <a:off x="2132" y="1041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20" name="Rectangle 1835"/>
              <p:cNvSpPr>
                <a:spLocks noChangeArrowheads="1"/>
              </p:cNvSpPr>
              <p:nvPr/>
            </p:nvSpPr>
            <p:spPr bwMode="auto">
              <a:xfrm>
                <a:off x="2132" y="1112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21" name="Rectangle 1836"/>
              <p:cNvSpPr>
                <a:spLocks noChangeArrowheads="1"/>
              </p:cNvSpPr>
              <p:nvPr/>
            </p:nvSpPr>
            <p:spPr bwMode="auto">
              <a:xfrm>
                <a:off x="2132" y="1112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22" name="Rectangle 1837"/>
              <p:cNvSpPr>
                <a:spLocks noChangeArrowheads="1"/>
              </p:cNvSpPr>
              <p:nvPr/>
            </p:nvSpPr>
            <p:spPr bwMode="auto">
              <a:xfrm>
                <a:off x="2132" y="1150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23" name="Rectangle 1838"/>
              <p:cNvSpPr>
                <a:spLocks noChangeArrowheads="1"/>
              </p:cNvSpPr>
              <p:nvPr/>
            </p:nvSpPr>
            <p:spPr bwMode="auto">
              <a:xfrm>
                <a:off x="2132" y="1150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24" name="Rectangle 1839"/>
              <p:cNvSpPr>
                <a:spLocks noChangeArrowheads="1"/>
              </p:cNvSpPr>
              <p:nvPr/>
            </p:nvSpPr>
            <p:spPr bwMode="auto">
              <a:xfrm>
                <a:off x="2132" y="1197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25" name="Rectangle 1840"/>
              <p:cNvSpPr>
                <a:spLocks noChangeArrowheads="1"/>
              </p:cNvSpPr>
              <p:nvPr/>
            </p:nvSpPr>
            <p:spPr bwMode="auto">
              <a:xfrm>
                <a:off x="2132" y="1197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26" name="Rectangle 1841"/>
              <p:cNvSpPr>
                <a:spLocks noChangeArrowheads="1"/>
              </p:cNvSpPr>
              <p:nvPr/>
            </p:nvSpPr>
            <p:spPr bwMode="auto">
              <a:xfrm>
                <a:off x="2132" y="1169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27" name="Rectangle 1842"/>
              <p:cNvSpPr>
                <a:spLocks noChangeArrowheads="1"/>
              </p:cNvSpPr>
              <p:nvPr/>
            </p:nvSpPr>
            <p:spPr bwMode="auto">
              <a:xfrm>
                <a:off x="2132" y="1169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28" name="Freeform 1843"/>
              <p:cNvSpPr>
                <a:spLocks noEditPoints="1"/>
              </p:cNvSpPr>
              <p:nvPr/>
            </p:nvSpPr>
            <p:spPr bwMode="auto">
              <a:xfrm>
                <a:off x="2255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29" name="Freeform 1844"/>
              <p:cNvSpPr>
                <a:spLocks noEditPoints="1"/>
              </p:cNvSpPr>
              <p:nvPr/>
            </p:nvSpPr>
            <p:spPr bwMode="auto">
              <a:xfrm>
                <a:off x="2255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90 w 284"/>
                  <a:gd name="T11" fmla="*/ 156 h 284"/>
                  <a:gd name="T12" fmla="*/ 190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90 w 284"/>
                  <a:gd name="T39" fmla="*/ 0 h 284"/>
                  <a:gd name="T40" fmla="*/ 190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90" y="156"/>
                    </a:lnTo>
                    <a:lnTo>
                      <a:pt x="190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30" name="Freeform 1845"/>
              <p:cNvSpPr>
                <a:spLocks noEditPoints="1"/>
              </p:cNvSpPr>
              <p:nvPr/>
            </p:nvSpPr>
            <p:spPr bwMode="auto">
              <a:xfrm>
                <a:off x="2255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31" name="Freeform 1846"/>
              <p:cNvSpPr>
                <a:spLocks noEditPoints="1"/>
              </p:cNvSpPr>
              <p:nvPr/>
            </p:nvSpPr>
            <p:spPr bwMode="auto">
              <a:xfrm>
                <a:off x="2255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90 w 284"/>
                  <a:gd name="T15" fmla="*/ 0 h 61"/>
                  <a:gd name="T16" fmla="*/ 190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32" name="Freeform 1847"/>
              <p:cNvSpPr>
                <a:spLocks noEditPoints="1"/>
              </p:cNvSpPr>
              <p:nvPr/>
            </p:nvSpPr>
            <p:spPr bwMode="auto">
              <a:xfrm>
                <a:off x="2255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33" name="Freeform 1848"/>
              <p:cNvSpPr>
                <a:spLocks noEditPoints="1"/>
              </p:cNvSpPr>
              <p:nvPr/>
            </p:nvSpPr>
            <p:spPr bwMode="auto">
              <a:xfrm>
                <a:off x="2255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90 w 284"/>
                  <a:gd name="T15" fmla="*/ 0 h 23"/>
                  <a:gd name="T16" fmla="*/ 190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34" name="Freeform 1849"/>
              <p:cNvSpPr>
                <a:spLocks noEditPoints="1"/>
              </p:cNvSpPr>
              <p:nvPr/>
            </p:nvSpPr>
            <p:spPr bwMode="auto">
              <a:xfrm>
                <a:off x="2255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35" name="Freeform 1850"/>
              <p:cNvSpPr>
                <a:spLocks noEditPoints="1"/>
              </p:cNvSpPr>
              <p:nvPr/>
            </p:nvSpPr>
            <p:spPr bwMode="auto">
              <a:xfrm>
                <a:off x="2255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90 w 284"/>
                  <a:gd name="T17" fmla="*/ 0 h 28"/>
                  <a:gd name="T18" fmla="*/ 190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36" name="Rectangle 1851"/>
              <p:cNvSpPr>
                <a:spLocks noChangeArrowheads="1"/>
              </p:cNvSpPr>
              <p:nvPr/>
            </p:nvSpPr>
            <p:spPr bwMode="auto">
              <a:xfrm>
                <a:off x="2326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37" name="Rectangle 1852"/>
              <p:cNvSpPr>
                <a:spLocks noChangeArrowheads="1"/>
              </p:cNvSpPr>
              <p:nvPr/>
            </p:nvSpPr>
            <p:spPr bwMode="auto">
              <a:xfrm>
                <a:off x="2326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38" name="Rectangle 1853"/>
              <p:cNvSpPr>
                <a:spLocks noChangeArrowheads="1"/>
              </p:cNvSpPr>
              <p:nvPr/>
            </p:nvSpPr>
            <p:spPr bwMode="auto">
              <a:xfrm>
                <a:off x="2326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39" name="Rectangle 1854"/>
              <p:cNvSpPr>
                <a:spLocks noChangeArrowheads="1"/>
              </p:cNvSpPr>
              <p:nvPr/>
            </p:nvSpPr>
            <p:spPr bwMode="auto">
              <a:xfrm>
                <a:off x="2326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40" name="Rectangle 1855"/>
              <p:cNvSpPr>
                <a:spLocks noChangeArrowheads="1"/>
              </p:cNvSpPr>
              <p:nvPr/>
            </p:nvSpPr>
            <p:spPr bwMode="auto">
              <a:xfrm>
                <a:off x="2326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41" name="Rectangle 1856"/>
              <p:cNvSpPr>
                <a:spLocks noChangeArrowheads="1"/>
              </p:cNvSpPr>
              <p:nvPr/>
            </p:nvSpPr>
            <p:spPr bwMode="auto">
              <a:xfrm>
                <a:off x="2326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42" name="Rectangle 1857"/>
              <p:cNvSpPr>
                <a:spLocks noChangeArrowheads="1"/>
              </p:cNvSpPr>
              <p:nvPr/>
            </p:nvSpPr>
            <p:spPr bwMode="auto">
              <a:xfrm>
                <a:off x="2326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43" name="Rectangle 1858"/>
              <p:cNvSpPr>
                <a:spLocks noChangeArrowheads="1"/>
              </p:cNvSpPr>
              <p:nvPr/>
            </p:nvSpPr>
            <p:spPr bwMode="auto">
              <a:xfrm>
                <a:off x="2326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44" name="Rectangle 1859"/>
              <p:cNvSpPr>
                <a:spLocks noChangeArrowheads="1"/>
              </p:cNvSpPr>
              <p:nvPr/>
            </p:nvSpPr>
            <p:spPr bwMode="auto">
              <a:xfrm>
                <a:off x="2326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45" name="Rectangle 1860"/>
              <p:cNvSpPr>
                <a:spLocks noChangeArrowheads="1"/>
              </p:cNvSpPr>
              <p:nvPr/>
            </p:nvSpPr>
            <p:spPr bwMode="auto">
              <a:xfrm>
                <a:off x="2326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46" name="Rectangle 1861"/>
              <p:cNvSpPr>
                <a:spLocks noChangeArrowheads="1"/>
              </p:cNvSpPr>
              <p:nvPr/>
            </p:nvSpPr>
            <p:spPr bwMode="auto">
              <a:xfrm>
                <a:off x="2416" y="1041"/>
                <a:ext cx="29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47" name="Rectangle 1862"/>
              <p:cNvSpPr>
                <a:spLocks noChangeArrowheads="1"/>
              </p:cNvSpPr>
              <p:nvPr/>
            </p:nvSpPr>
            <p:spPr bwMode="auto">
              <a:xfrm>
                <a:off x="2416" y="1041"/>
                <a:ext cx="2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48" name="Rectangle 1863"/>
              <p:cNvSpPr>
                <a:spLocks noChangeArrowheads="1"/>
              </p:cNvSpPr>
              <p:nvPr/>
            </p:nvSpPr>
            <p:spPr bwMode="auto">
              <a:xfrm>
                <a:off x="2416" y="1112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49" name="Rectangle 1864"/>
              <p:cNvSpPr>
                <a:spLocks noChangeArrowheads="1"/>
              </p:cNvSpPr>
              <p:nvPr/>
            </p:nvSpPr>
            <p:spPr bwMode="auto">
              <a:xfrm>
                <a:off x="2416" y="1112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50" name="Rectangle 1865"/>
              <p:cNvSpPr>
                <a:spLocks noChangeArrowheads="1"/>
              </p:cNvSpPr>
              <p:nvPr/>
            </p:nvSpPr>
            <p:spPr bwMode="auto">
              <a:xfrm>
                <a:off x="2416" y="1150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51" name="Rectangle 1866"/>
              <p:cNvSpPr>
                <a:spLocks noChangeArrowheads="1"/>
              </p:cNvSpPr>
              <p:nvPr/>
            </p:nvSpPr>
            <p:spPr bwMode="auto">
              <a:xfrm>
                <a:off x="2416" y="1150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52" name="Rectangle 1867"/>
              <p:cNvSpPr>
                <a:spLocks noChangeArrowheads="1"/>
              </p:cNvSpPr>
              <p:nvPr/>
            </p:nvSpPr>
            <p:spPr bwMode="auto">
              <a:xfrm>
                <a:off x="2416" y="1197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53" name="Rectangle 1868"/>
              <p:cNvSpPr>
                <a:spLocks noChangeArrowheads="1"/>
              </p:cNvSpPr>
              <p:nvPr/>
            </p:nvSpPr>
            <p:spPr bwMode="auto">
              <a:xfrm>
                <a:off x="2416" y="1197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54" name="Rectangle 1869"/>
              <p:cNvSpPr>
                <a:spLocks noChangeArrowheads="1"/>
              </p:cNvSpPr>
              <p:nvPr/>
            </p:nvSpPr>
            <p:spPr bwMode="auto">
              <a:xfrm>
                <a:off x="2416" y="1169"/>
                <a:ext cx="29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55" name="Rectangle 1870"/>
              <p:cNvSpPr>
                <a:spLocks noChangeArrowheads="1"/>
              </p:cNvSpPr>
              <p:nvPr/>
            </p:nvSpPr>
            <p:spPr bwMode="auto">
              <a:xfrm>
                <a:off x="2416" y="1169"/>
                <a:ext cx="29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56" name="Freeform 1871"/>
              <p:cNvSpPr>
                <a:spLocks noEditPoints="1"/>
              </p:cNvSpPr>
              <p:nvPr/>
            </p:nvSpPr>
            <p:spPr bwMode="auto">
              <a:xfrm>
                <a:off x="2539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57" name="Freeform 1872"/>
              <p:cNvSpPr>
                <a:spLocks noEditPoints="1"/>
              </p:cNvSpPr>
              <p:nvPr/>
            </p:nvSpPr>
            <p:spPr bwMode="auto">
              <a:xfrm>
                <a:off x="2539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58" name="Freeform 1873"/>
              <p:cNvSpPr>
                <a:spLocks noEditPoints="1"/>
              </p:cNvSpPr>
              <p:nvPr/>
            </p:nvSpPr>
            <p:spPr bwMode="auto">
              <a:xfrm>
                <a:off x="2539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59" name="Freeform 1874"/>
              <p:cNvSpPr>
                <a:spLocks noEditPoints="1"/>
              </p:cNvSpPr>
              <p:nvPr/>
            </p:nvSpPr>
            <p:spPr bwMode="auto">
              <a:xfrm>
                <a:off x="2539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60" name="Freeform 1875"/>
              <p:cNvSpPr>
                <a:spLocks noEditPoints="1"/>
              </p:cNvSpPr>
              <p:nvPr/>
            </p:nvSpPr>
            <p:spPr bwMode="auto">
              <a:xfrm>
                <a:off x="2539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61" name="Freeform 1876"/>
              <p:cNvSpPr>
                <a:spLocks noEditPoints="1"/>
              </p:cNvSpPr>
              <p:nvPr/>
            </p:nvSpPr>
            <p:spPr bwMode="auto">
              <a:xfrm>
                <a:off x="2539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62" name="Freeform 1877"/>
              <p:cNvSpPr>
                <a:spLocks noEditPoints="1"/>
              </p:cNvSpPr>
              <p:nvPr/>
            </p:nvSpPr>
            <p:spPr bwMode="auto">
              <a:xfrm>
                <a:off x="2539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63" name="Freeform 1878"/>
              <p:cNvSpPr>
                <a:spLocks noEditPoints="1"/>
              </p:cNvSpPr>
              <p:nvPr/>
            </p:nvSpPr>
            <p:spPr bwMode="auto">
              <a:xfrm>
                <a:off x="2539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64" name="Rectangle 1879"/>
              <p:cNvSpPr>
                <a:spLocks noChangeArrowheads="1"/>
              </p:cNvSpPr>
              <p:nvPr/>
            </p:nvSpPr>
            <p:spPr bwMode="auto">
              <a:xfrm>
                <a:off x="2610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65" name="Rectangle 1880"/>
              <p:cNvSpPr>
                <a:spLocks noChangeArrowheads="1"/>
              </p:cNvSpPr>
              <p:nvPr/>
            </p:nvSpPr>
            <p:spPr bwMode="auto">
              <a:xfrm>
                <a:off x="2610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66" name="Rectangle 1881"/>
              <p:cNvSpPr>
                <a:spLocks noChangeArrowheads="1"/>
              </p:cNvSpPr>
              <p:nvPr/>
            </p:nvSpPr>
            <p:spPr bwMode="auto">
              <a:xfrm>
                <a:off x="2610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67" name="Rectangle 1882"/>
              <p:cNvSpPr>
                <a:spLocks noChangeArrowheads="1"/>
              </p:cNvSpPr>
              <p:nvPr/>
            </p:nvSpPr>
            <p:spPr bwMode="auto">
              <a:xfrm>
                <a:off x="2610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68" name="Rectangle 1883"/>
              <p:cNvSpPr>
                <a:spLocks noChangeArrowheads="1"/>
              </p:cNvSpPr>
              <p:nvPr/>
            </p:nvSpPr>
            <p:spPr bwMode="auto">
              <a:xfrm>
                <a:off x="2610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69" name="Rectangle 1884"/>
              <p:cNvSpPr>
                <a:spLocks noChangeArrowheads="1"/>
              </p:cNvSpPr>
              <p:nvPr/>
            </p:nvSpPr>
            <p:spPr bwMode="auto">
              <a:xfrm>
                <a:off x="2610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70" name="Rectangle 1885"/>
              <p:cNvSpPr>
                <a:spLocks noChangeArrowheads="1"/>
              </p:cNvSpPr>
              <p:nvPr/>
            </p:nvSpPr>
            <p:spPr bwMode="auto">
              <a:xfrm>
                <a:off x="2610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71" name="Rectangle 1886"/>
              <p:cNvSpPr>
                <a:spLocks noChangeArrowheads="1"/>
              </p:cNvSpPr>
              <p:nvPr/>
            </p:nvSpPr>
            <p:spPr bwMode="auto">
              <a:xfrm>
                <a:off x="2610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72" name="Rectangle 1887"/>
              <p:cNvSpPr>
                <a:spLocks noChangeArrowheads="1"/>
              </p:cNvSpPr>
              <p:nvPr/>
            </p:nvSpPr>
            <p:spPr bwMode="auto">
              <a:xfrm>
                <a:off x="2610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73" name="Rectangle 1888"/>
              <p:cNvSpPr>
                <a:spLocks noChangeArrowheads="1"/>
              </p:cNvSpPr>
              <p:nvPr/>
            </p:nvSpPr>
            <p:spPr bwMode="auto">
              <a:xfrm>
                <a:off x="2610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74" name="Rectangle 1889"/>
              <p:cNvSpPr>
                <a:spLocks noChangeArrowheads="1"/>
              </p:cNvSpPr>
              <p:nvPr/>
            </p:nvSpPr>
            <p:spPr bwMode="auto">
              <a:xfrm>
                <a:off x="2700" y="1041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75" name="Rectangle 1890"/>
              <p:cNvSpPr>
                <a:spLocks noChangeArrowheads="1"/>
              </p:cNvSpPr>
              <p:nvPr/>
            </p:nvSpPr>
            <p:spPr bwMode="auto">
              <a:xfrm>
                <a:off x="2700" y="1041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76" name="Rectangle 1891"/>
              <p:cNvSpPr>
                <a:spLocks noChangeArrowheads="1"/>
              </p:cNvSpPr>
              <p:nvPr/>
            </p:nvSpPr>
            <p:spPr bwMode="auto">
              <a:xfrm>
                <a:off x="2700" y="1112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77" name="Rectangle 1892"/>
              <p:cNvSpPr>
                <a:spLocks noChangeArrowheads="1"/>
              </p:cNvSpPr>
              <p:nvPr/>
            </p:nvSpPr>
            <p:spPr bwMode="auto">
              <a:xfrm>
                <a:off x="2700" y="1112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78" name="Rectangle 1893"/>
              <p:cNvSpPr>
                <a:spLocks noChangeArrowheads="1"/>
              </p:cNvSpPr>
              <p:nvPr/>
            </p:nvSpPr>
            <p:spPr bwMode="auto">
              <a:xfrm>
                <a:off x="2700" y="1150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79" name="Rectangle 1894"/>
              <p:cNvSpPr>
                <a:spLocks noChangeArrowheads="1"/>
              </p:cNvSpPr>
              <p:nvPr/>
            </p:nvSpPr>
            <p:spPr bwMode="auto">
              <a:xfrm>
                <a:off x="2700" y="1150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80" name="Rectangle 1895"/>
              <p:cNvSpPr>
                <a:spLocks noChangeArrowheads="1"/>
              </p:cNvSpPr>
              <p:nvPr/>
            </p:nvSpPr>
            <p:spPr bwMode="auto">
              <a:xfrm>
                <a:off x="2700" y="1197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81" name="Rectangle 1896"/>
              <p:cNvSpPr>
                <a:spLocks noChangeArrowheads="1"/>
              </p:cNvSpPr>
              <p:nvPr/>
            </p:nvSpPr>
            <p:spPr bwMode="auto">
              <a:xfrm>
                <a:off x="2700" y="1197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82" name="Rectangle 1897"/>
              <p:cNvSpPr>
                <a:spLocks noChangeArrowheads="1"/>
              </p:cNvSpPr>
              <p:nvPr/>
            </p:nvSpPr>
            <p:spPr bwMode="auto">
              <a:xfrm>
                <a:off x="2700" y="1169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83" name="Rectangle 1898"/>
              <p:cNvSpPr>
                <a:spLocks noChangeArrowheads="1"/>
              </p:cNvSpPr>
              <p:nvPr/>
            </p:nvSpPr>
            <p:spPr bwMode="auto">
              <a:xfrm>
                <a:off x="2700" y="1169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84" name="Freeform 1899"/>
              <p:cNvSpPr>
                <a:spLocks noEditPoints="1"/>
              </p:cNvSpPr>
              <p:nvPr/>
            </p:nvSpPr>
            <p:spPr bwMode="auto">
              <a:xfrm>
                <a:off x="2823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85" name="Freeform 1900"/>
              <p:cNvSpPr>
                <a:spLocks noEditPoints="1"/>
              </p:cNvSpPr>
              <p:nvPr/>
            </p:nvSpPr>
            <p:spPr bwMode="auto">
              <a:xfrm>
                <a:off x="2823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86" name="Freeform 1901"/>
              <p:cNvSpPr>
                <a:spLocks noEditPoints="1"/>
              </p:cNvSpPr>
              <p:nvPr/>
            </p:nvSpPr>
            <p:spPr bwMode="auto">
              <a:xfrm>
                <a:off x="2823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87" name="Freeform 1902"/>
              <p:cNvSpPr>
                <a:spLocks noEditPoints="1"/>
              </p:cNvSpPr>
              <p:nvPr/>
            </p:nvSpPr>
            <p:spPr bwMode="auto">
              <a:xfrm>
                <a:off x="2823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88" name="Freeform 1903"/>
              <p:cNvSpPr>
                <a:spLocks noEditPoints="1"/>
              </p:cNvSpPr>
              <p:nvPr/>
            </p:nvSpPr>
            <p:spPr bwMode="auto">
              <a:xfrm>
                <a:off x="2823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89" name="Freeform 1904"/>
              <p:cNvSpPr>
                <a:spLocks noEditPoints="1"/>
              </p:cNvSpPr>
              <p:nvPr/>
            </p:nvSpPr>
            <p:spPr bwMode="auto">
              <a:xfrm>
                <a:off x="2823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90" name="Freeform 1905"/>
              <p:cNvSpPr>
                <a:spLocks noEditPoints="1"/>
              </p:cNvSpPr>
              <p:nvPr/>
            </p:nvSpPr>
            <p:spPr bwMode="auto">
              <a:xfrm>
                <a:off x="2823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91" name="Freeform 1906"/>
              <p:cNvSpPr>
                <a:spLocks noEditPoints="1"/>
              </p:cNvSpPr>
              <p:nvPr/>
            </p:nvSpPr>
            <p:spPr bwMode="auto">
              <a:xfrm>
                <a:off x="2823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92" name="Rectangle 1907"/>
              <p:cNvSpPr>
                <a:spLocks noChangeArrowheads="1"/>
              </p:cNvSpPr>
              <p:nvPr/>
            </p:nvSpPr>
            <p:spPr bwMode="auto">
              <a:xfrm>
                <a:off x="2894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93" name="Rectangle 1908"/>
              <p:cNvSpPr>
                <a:spLocks noChangeArrowheads="1"/>
              </p:cNvSpPr>
              <p:nvPr/>
            </p:nvSpPr>
            <p:spPr bwMode="auto">
              <a:xfrm>
                <a:off x="2894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94" name="Rectangle 1909"/>
              <p:cNvSpPr>
                <a:spLocks noChangeArrowheads="1"/>
              </p:cNvSpPr>
              <p:nvPr/>
            </p:nvSpPr>
            <p:spPr bwMode="auto">
              <a:xfrm>
                <a:off x="2894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95" name="Rectangle 1910"/>
              <p:cNvSpPr>
                <a:spLocks noChangeArrowheads="1"/>
              </p:cNvSpPr>
              <p:nvPr/>
            </p:nvSpPr>
            <p:spPr bwMode="auto">
              <a:xfrm>
                <a:off x="2894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96" name="Rectangle 1911"/>
              <p:cNvSpPr>
                <a:spLocks noChangeArrowheads="1"/>
              </p:cNvSpPr>
              <p:nvPr/>
            </p:nvSpPr>
            <p:spPr bwMode="auto">
              <a:xfrm>
                <a:off x="2894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97" name="Rectangle 1912"/>
              <p:cNvSpPr>
                <a:spLocks noChangeArrowheads="1"/>
              </p:cNvSpPr>
              <p:nvPr/>
            </p:nvSpPr>
            <p:spPr bwMode="auto">
              <a:xfrm>
                <a:off x="2894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98" name="Rectangle 1913"/>
              <p:cNvSpPr>
                <a:spLocks noChangeArrowheads="1"/>
              </p:cNvSpPr>
              <p:nvPr/>
            </p:nvSpPr>
            <p:spPr bwMode="auto">
              <a:xfrm>
                <a:off x="2894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599" name="Rectangle 1914"/>
              <p:cNvSpPr>
                <a:spLocks noChangeArrowheads="1"/>
              </p:cNvSpPr>
              <p:nvPr/>
            </p:nvSpPr>
            <p:spPr bwMode="auto">
              <a:xfrm>
                <a:off x="2894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00" name="Rectangle 1915"/>
              <p:cNvSpPr>
                <a:spLocks noChangeArrowheads="1"/>
              </p:cNvSpPr>
              <p:nvPr/>
            </p:nvSpPr>
            <p:spPr bwMode="auto">
              <a:xfrm>
                <a:off x="2894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01" name="Rectangle 1916"/>
              <p:cNvSpPr>
                <a:spLocks noChangeArrowheads="1"/>
              </p:cNvSpPr>
              <p:nvPr/>
            </p:nvSpPr>
            <p:spPr bwMode="auto">
              <a:xfrm>
                <a:off x="2894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02" name="Rectangle 1917"/>
              <p:cNvSpPr>
                <a:spLocks noChangeArrowheads="1"/>
              </p:cNvSpPr>
              <p:nvPr/>
            </p:nvSpPr>
            <p:spPr bwMode="auto">
              <a:xfrm>
                <a:off x="2984" y="1041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03" name="Rectangle 1918"/>
              <p:cNvSpPr>
                <a:spLocks noChangeArrowheads="1"/>
              </p:cNvSpPr>
              <p:nvPr/>
            </p:nvSpPr>
            <p:spPr bwMode="auto">
              <a:xfrm>
                <a:off x="2984" y="1041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04" name="Rectangle 1919"/>
              <p:cNvSpPr>
                <a:spLocks noChangeArrowheads="1"/>
              </p:cNvSpPr>
              <p:nvPr/>
            </p:nvSpPr>
            <p:spPr bwMode="auto">
              <a:xfrm>
                <a:off x="2984" y="1112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05" name="Rectangle 1920"/>
              <p:cNvSpPr>
                <a:spLocks noChangeArrowheads="1"/>
              </p:cNvSpPr>
              <p:nvPr/>
            </p:nvSpPr>
            <p:spPr bwMode="auto">
              <a:xfrm>
                <a:off x="2984" y="1112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06" name="Rectangle 1921"/>
              <p:cNvSpPr>
                <a:spLocks noChangeArrowheads="1"/>
              </p:cNvSpPr>
              <p:nvPr/>
            </p:nvSpPr>
            <p:spPr bwMode="auto">
              <a:xfrm>
                <a:off x="2984" y="1150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07" name="Rectangle 1922"/>
              <p:cNvSpPr>
                <a:spLocks noChangeArrowheads="1"/>
              </p:cNvSpPr>
              <p:nvPr/>
            </p:nvSpPr>
            <p:spPr bwMode="auto">
              <a:xfrm>
                <a:off x="2984" y="1150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08" name="Rectangle 1923"/>
              <p:cNvSpPr>
                <a:spLocks noChangeArrowheads="1"/>
              </p:cNvSpPr>
              <p:nvPr/>
            </p:nvSpPr>
            <p:spPr bwMode="auto">
              <a:xfrm>
                <a:off x="2984" y="1197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09" name="Rectangle 1924"/>
              <p:cNvSpPr>
                <a:spLocks noChangeArrowheads="1"/>
              </p:cNvSpPr>
              <p:nvPr/>
            </p:nvSpPr>
            <p:spPr bwMode="auto">
              <a:xfrm>
                <a:off x="2984" y="1197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10" name="Rectangle 1925"/>
              <p:cNvSpPr>
                <a:spLocks noChangeArrowheads="1"/>
              </p:cNvSpPr>
              <p:nvPr/>
            </p:nvSpPr>
            <p:spPr bwMode="auto">
              <a:xfrm>
                <a:off x="2984" y="1169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11" name="Rectangle 1926"/>
              <p:cNvSpPr>
                <a:spLocks noChangeArrowheads="1"/>
              </p:cNvSpPr>
              <p:nvPr/>
            </p:nvSpPr>
            <p:spPr bwMode="auto">
              <a:xfrm>
                <a:off x="2984" y="1169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12" name="Freeform 1927"/>
              <p:cNvSpPr>
                <a:spLocks noEditPoints="1"/>
              </p:cNvSpPr>
              <p:nvPr/>
            </p:nvSpPr>
            <p:spPr bwMode="auto">
              <a:xfrm>
                <a:off x="3107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13" name="Freeform 1928"/>
              <p:cNvSpPr>
                <a:spLocks noEditPoints="1"/>
              </p:cNvSpPr>
              <p:nvPr/>
            </p:nvSpPr>
            <p:spPr bwMode="auto">
              <a:xfrm>
                <a:off x="3107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14" name="Freeform 1929"/>
              <p:cNvSpPr>
                <a:spLocks noEditPoints="1"/>
              </p:cNvSpPr>
              <p:nvPr/>
            </p:nvSpPr>
            <p:spPr bwMode="auto">
              <a:xfrm>
                <a:off x="3107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15" name="Freeform 1930"/>
              <p:cNvSpPr>
                <a:spLocks noEditPoints="1"/>
              </p:cNvSpPr>
              <p:nvPr/>
            </p:nvSpPr>
            <p:spPr bwMode="auto">
              <a:xfrm>
                <a:off x="3107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16" name="Freeform 1931"/>
              <p:cNvSpPr>
                <a:spLocks noEditPoints="1"/>
              </p:cNvSpPr>
              <p:nvPr/>
            </p:nvSpPr>
            <p:spPr bwMode="auto">
              <a:xfrm>
                <a:off x="3107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17" name="Freeform 1932"/>
              <p:cNvSpPr>
                <a:spLocks noEditPoints="1"/>
              </p:cNvSpPr>
              <p:nvPr/>
            </p:nvSpPr>
            <p:spPr bwMode="auto">
              <a:xfrm>
                <a:off x="3107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18" name="Freeform 1933"/>
              <p:cNvSpPr>
                <a:spLocks noEditPoints="1"/>
              </p:cNvSpPr>
              <p:nvPr/>
            </p:nvSpPr>
            <p:spPr bwMode="auto">
              <a:xfrm>
                <a:off x="3107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19" name="Freeform 1934"/>
              <p:cNvSpPr>
                <a:spLocks noEditPoints="1"/>
              </p:cNvSpPr>
              <p:nvPr/>
            </p:nvSpPr>
            <p:spPr bwMode="auto">
              <a:xfrm>
                <a:off x="3107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20" name="Rectangle 1935"/>
              <p:cNvSpPr>
                <a:spLocks noChangeArrowheads="1"/>
              </p:cNvSpPr>
              <p:nvPr/>
            </p:nvSpPr>
            <p:spPr bwMode="auto">
              <a:xfrm>
                <a:off x="3178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21" name="Rectangle 1936"/>
              <p:cNvSpPr>
                <a:spLocks noChangeArrowheads="1"/>
              </p:cNvSpPr>
              <p:nvPr/>
            </p:nvSpPr>
            <p:spPr bwMode="auto">
              <a:xfrm>
                <a:off x="3178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22" name="Rectangle 1937"/>
              <p:cNvSpPr>
                <a:spLocks noChangeArrowheads="1"/>
              </p:cNvSpPr>
              <p:nvPr/>
            </p:nvSpPr>
            <p:spPr bwMode="auto">
              <a:xfrm>
                <a:off x="3178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23" name="Rectangle 1938"/>
              <p:cNvSpPr>
                <a:spLocks noChangeArrowheads="1"/>
              </p:cNvSpPr>
              <p:nvPr/>
            </p:nvSpPr>
            <p:spPr bwMode="auto">
              <a:xfrm>
                <a:off x="3178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24" name="Rectangle 1939"/>
              <p:cNvSpPr>
                <a:spLocks noChangeArrowheads="1"/>
              </p:cNvSpPr>
              <p:nvPr/>
            </p:nvSpPr>
            <p:spPr bwMode="auto">
              <a:xfrm>
                <a:off x="3178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25" name="Rectangle 1940"/>
              <p:cNvSpPr>
                <a:spLocks noChangeArrowheads="1"/>
              </p:cNvSpPr>
              <p:nvPr/>
            </p:nvSpPr>
            <p:spPr bwMode="auto">
              <a:xfrm>
                <a:off x="3178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26" name="Rectangle 1941"/>
              <p:cNvSpPr>
                <a:spLocks noChangeArrowheads="1"/>
              </p:cNvSpPr>
              <p:nvPr/>
            </p:nvSpPr>
            <p:spPr bwMode="auto">
              <a:xfrm>
                <a:off x="3178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27" name="Rectangle 1942"/>
              <p:cNvSpPr>
                <a:spLocks noChangeArrowheads="1"/>
              </p:cNvSpPr>
              <p:nvPr/>
            </p:nvSpPr>
            <p:spPr bwMode="auto">
              <a:xfrm>
                <a:off x="3178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28" name="Rectangle 1943"/>
              <p:cNvSpPr>
                <a:spLocks noChangeArrowheads="1"/>
              </p:cNvSpPr>
              <p:nvPr/>
            </p:nvSpPr>
            <p:spPr bwMode="auto">
              <a:xfrm>
                <a:off x="3178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29" name="Rectangle 1944"/>
              <p:cNvSpPr>
                <a:spLocks noChangeArrowheads="1"/>
              </p:cNvSpPr>
              <p:nvPr/>
            </p:nvSpPr>
            <p:spPr bwMode="auto">
              <a:xfrm>
                <a:off x="3178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30" name="Rectangle 1945"/>
              <p:cNvSpPr>
                <a:spLocks noChangeArrowheads="1"/>
              </p:cNvSpPr>
              <p:nvPr/>
            </p:nvSpPr>
            <p:spPr bwMode="auto">
              <a:xfrm>
                <a:off x="3268" y="1041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31" name="Rectangle 1946"/>
              <p:cNvSpPr>
                <a:spLocks noChangeArrowheads="1"/>
              </p:cNvSpPr>
              <p:nvPr/>
            </p:nvSpPr>
            <p:spPr bwMode="auto">
              <a:xfrm>
                <a:off x="3268" y="1041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32" name="Rectangle 1947"/>
              <p:cNvSpPr>
                <a:spLocks noChangeArrowheads="1"/>
              </p:cNvSpPr>
              <p:nvPr/>
            </p:nvSpPr>
            <p:spPr bwMode="auto">
              <a:xfrm>
                <a:off x="3268" y="1112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33" name="Rectangle 1948"/>
              <p:cNvSpPr>
                <a:spLocks noChangeArrowheads="1"/>
              </p:cNvSpPr>
              <p:nvPr/>
            </p:nvSpPr>
            <p:spPr bwMode="auto">
              <a:xfrm>
                <a:off x="3268" y="1112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34" name="Rectangle 1949"/>
              <p:cNvSpPr>
                <a:spLocks noChangeArrowheads="1"/>
              </p:cNvSpPr>
              <p:nvPr/>
            </p:nvSpPr>
            <p:spPr bwMode="auto">
              <a:xfrm>
                <a:off x="3268" y="1150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35" name="Rectangle 1950"/>
              <p:cNvSpPr>
                <a:spLocks noChangeArrowheads="1"/>
              </p:cNvSpPr>
              <p:nvPr/>
            </p:nvSpPr>
            <p:spPr bwMode="auto">
              <a:xfrm>
                <a:off x="3268" y="1150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36" name="Rectangle 1951"/>
              <p:cNvSpPr>
                <a:spLocks noChangeArrowheads="1"/>
              </p:cNvSpPr>
              <p:nvPr/>
            </p:nvSpPr>
            <p:spPr bwMode="auto">
              <a:xfrm>
                <a:off x="3268" y="1197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37" name="Rectangle 1952"/>
              <p:cNvSpPr>
                <a:spLocks noChangeArrowheads="1"/>
              </p:cNvSpPr>
              <p:nvPr/>
            </p:nvSpPr>
            <p:spPr bwMode="auto">
              <a:xfrm>
                <a:off x="3268" y="1197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38" name="Rectangle 1953"/>
              <p:cNvSpPr>
                <a:spLocks noChangeArrowheads="1"/>
              </p:cNvSpPr>
              <p:nvPr/>
            </p:nvSpPr>
            <p:spPr bwMode="auto">
              <a:xfrm>
                <a:off x="3268" y="1169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39" name="Rectangle 1954"/>
              <p:cNvSpPr>
                <a:spLocks noChangeArrowheads="1"/>
              </p:cNvSpPr>
              <p:nvPr/>
            </p:nvSpPr>
            <p:spPr bwMode="auto">
              <a:xfrm>
                <a:off x="3268" y="1169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40" name="Freeform 1955"/>
              <p:cNvSpPr>
                <a:spLocks noEditPoints="1"/>
              </p:cNvSpPr>
              <p:nvPr/>
            </p:nvSpPr>
            <p:spPr bwMode="auto">
              <a:xfrm>
                <a:off x="3391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41" name="Freeform 1956"/>
              <p:cNvSpPr>
                <a:spLocks noEditPoints="1"/>
              </p:cNvSpPr>
              <p:nvPr/>
            </p:nvSpPr>
            <p:spPr bwMode="auto">
              <a:xfrm>
                <a:off x="3391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42" name="Freeform 1957"/>
              <p:cNvSpPr>
                <a:spLocks noEditPoints="1"/>
              </p:cNvSpPr>
              <p:nvPr/>
            </p:nvSpPr>
            <p:spPr bwMode="auto">
              <a:xfrm>
                <a:off x="3391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43" name="Freeform 1958"/>
              <p:cNvSpPr>
                <a:spLocks noEditPoints="1"/>
              </p:cNvSpPr>
              <p:nvPr/>
            </p:nvSpPr>
            <p:spPr bwMode="auto">
              <a:xfrm>
                <a:off x="3391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44" name="Freeform 1959"/>
              <p:cNvSpPr>
                <a:spLocks noEditPoints="1"/>
              </p:cNvSpPr>
              <p:nvPr/>
            </p:nvSpPr>
            <p:spPr bwMode="auto">
              <a:xfrm>
                <a:off x="3391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45" name="Freeform 1960"/>
              <p:cNvSpPr>
                <a:spLocks noEditPoints="1"/>
              </p:cNvSpPr>
              <p:nvPr/>
            </p:nvSpPr>
            <p:spPr bwMode="auto">
              <a:xfrm>
                <a:off x="3391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46" name="Freeform 1961"/>
              <p:cNvSpPr>
                <a:spLocks noEditPoints="1"/>
              </p:cNvSpPr>
              <p:nvPr/>
            </p:nvSpPr>
            <p:spPr bwMode="auto">
              <a:xfrm>
                <a:off x="3391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47" name="Freeform 1962"/>
              <p:cNvSpPr>
                <a:spLocks noEditPoints="1"/>
              </p:cNvSpPr>
              <p:nvPr/>
            </p:nvSpPr>
            <p:spPr bwMode="auto">
              <a:xfrm>
                <a:off x="3391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48" name="Rectangle 1963"/>
              <p:cNvSpPr>
                <a:spLocks noChangeArrowheads="1"/>
              </p:cNvSpPr>
              <p:nvPr/>
            </p:nvSpPr>
            <p:spPr bwMode="auto">
              <a:xfrm>
                <a:off x="3462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49" name="Rectangle 1964"/>
              <p:cNvSpPr>
                <a:spLocks noChangeArrowheads="1"/>
              </p:cNvSpPr>
              <p:nvPr/>
            </p:nvSpPr>
            <p:spPr bwMode="auto">
              <a:xfrm>
                <a:off x="3462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50" name="Rectangle 1965"/>
              <p:cNvSpPr>
                <a:spLocks noChangeArrowheads="1"/>
              </p:cNvSpPr>
              <p:nvPr/>
            </p:nvSpPr>
            <p:spPr bwMode="auto">
              <a:xfrm>
                <a:off x="3462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51" name="Rectangle 1966"/>
              <p:cNvSpPr>
                <a:spLocks noChangeArrowheads="1"/>
              </p:cNvSpPr>
              <p:nvPr/>
            </p:nvSpPr>
            <p:spPr bwMode="auto">
              <a:xfrm>
                <a:off x="3462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52" name="Rectangle 1967"/>
              <p:cNvSpPr>
                <a:spLocks noChangeArrowheads="1"/>
              </p:cNvSpPr>
              <p:nvPr/>
            </p:nvSpPr>
            <p:spPr bwMode="auto">
              <a:xfrm>
                <a:off x="3462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53" name="Rectangle 1968"/>
              <p:cNvSpPr>
                <a:spLocks noChangeArrowheads="1"/>
              </p:cNvSpPr>
              <p:nvPr/>
            </p:nvSpPr>
            <p:spPr bwMode="auto">
              <a:xfrm>
                <a:off x="3462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54" name="Rectangle 1969"/>
              <p:cNvSpPr>
                <a:spLocks noChangeArrowheads="1"/>
              </p:cNvSpPr>
              <p:nvPr/>
            </p:nvSpPr>
            <p:spPr bwMode="auto">
              <a:xfrm>
                <a:off x="3462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55" name="Rectangle 1970"/>
              <p:cNvSpPr>
                <a:spLocks noChangeArrowheads="1"/>
              </p:cNvSpPr>
              <p:nvPr/>
            </p:nvSpPr>
            <p:spPr bwMode="auto">
              <a:xfrm>
                <a:off x="3462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56" name="Rectangle 1971"/>
              <p:cNvSpPr>
                <a:spLocks noChangeArrowheads="1"/>
              </p:cNvSpPr>
              <p:nvPr/>
            </p:nvSpPr>
            <p:spPr bwMode="auto">
              <a:xfrm>
                <a:off x="3462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57" name="Rectangle 1972"/>
              <p:cNvSpPr>
                <a:spLocks noChangeArrowheads="1"/>
              </p:cNvSpPr>
              <p:nvPr/>
            </p:nvSpPr>
            <p:spPr bwMode="auto">
              <a:xfrm>
                <a:off x="3462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58" name="Rectangle 1973"/>
              <p:cNvSpPr>
                <a:spLocks noChangeArrowheads="1"/>
              </p:cNvSpPr>
              <p:nvPr/>
            </p:nvSpPr>
            <p:spPr bwMode="auto">
              <a:xfrm>
                <a:off x="3552" y="1041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59" name="Rectangle 1974"/>
              <p:cNvSpPr>
                <a:spLocks noChangeArrowheads="1"/>
              </p:cNvSpPr>
              <p:nvPr/>
            </p:nvSpPr>
            <p:spPr bwMode="auto">
              <a:xfrm>
                <a:off x="3552" y="1041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60" name="Rectangle 1975"/>
              <p:cNvSpPr>
                <a:spLocks noChangeArrowheads="1"/>
              </p:cNvSpPr>
              <p:nvPr/>
            </p:nvSpPr>
            <p:spPr bwMode="auto">
              <a:xfrm>
                <a:off x="3552" y="1112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61" name="Rectangle 1976"/>
              <p:cNvSpPr>
                <a:spLocks noChangeArrowheads="1"/>
              </p:cNvSpPr>
              <p:nvPr/>
            </p:nvSpPr>
            <p:spPr bwMode="auto">
              <a:xfrm>
                <a:off x="3552" y="1112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62" name="Rectangle 1977"/>
              <p:cNvSpPr>
                <a:spLocks noChangeArrowheads="1"/>
              </p:cNvSpPr>
              <p:nvPr/>
            </p:nvSpPr>
            <p:spPr bwMode="auto">
              <a:xfrm>
                <a:off x="3552" y="1150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63" name="Rectangle 1978"/>
              <p:cNvSpPr>
                <a:spLocks noChangeArrowheads="1"/>
              </p:cNvSpPr>
              <p:nvPr/>
            </p:nvSpPr>
            <p:spPr bwMode="auto">
              <a:xfrm>
                <a:off x="3552" y="1150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64" name="Rectangle 1979"/>
              <p:cNvSpPr>
                <a:spLocks noChangeArrowheads="1"/>
              </p:cNvSpPr>
              <p:nvPr/>
            </p:nvSpPr>
            <p:spPr bwMode="auto">
              <a:xfrm>
                <a:off x="3552" y="1197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65" name="Rectangle 1980"/>
              <p:cNvSpPr>
                <a:spLocks noChangeArrowheads="1"/>
              </p:cNvSpPr>
              <p:nvPr/>
            </p:nvSpPr>
            <p:spPr bwMode="auto">
              <a:xfrm>
                <a:off x="3552" y="1197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66" name="Rectangle 1981"/>
              <p:cNvSpPr>
                <a:spLocks noChangeArrowheads="1"/>
              </p:cNvSpPr>
              <p:nvPr/>
            </p:nvSpPr>
            <p:spPr bwMode="auto">
              <a:xfrm>
                <a:off x="3552" y="1169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67" name="Rectangle 1982"/>
              <p:cNvSpPr>
                <a:spLocks noChangeArrowheads="1"/>
              </p:cNvSpPr>
              <p:nvPr/>
            </p:nvSpPr>
            <p:spPr bwMode="auto">
              <a:xfrm>
                <a:off x="3552" y="1169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68" name="Freeform 1983"/>
              <p:cNvSpPr>
                <a:spLocks noEditPoints="1"/>
              </p:cNvSpPr>
              <p:nvPr/>
            </p:nvSpPr>
            <p:spPr bwMode="auto">
              <a:xfrm>
                <a:off x="3675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69" name="Freeform 1984"/>
              <p:cNvSpPr>
                <a:spLocks noEditPoints="1"/>
              </p:cNvSpPr>
              <p:nvPr/>
            </p:nvSpPr>
            <p:spPr bwMode="auto">
              <a:xfrm>
                <a:off x="3675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70" name="Freeform 1985"/>
              <p:cNvSpPr>
                <a:spLocks noEditPoints="1"/>
              </p:cNvSpPr>
              <p:nvPr/>
            </p:nvSpPr>
            <p:spPr bwMode="auto">
              <a:xfrm>
                <a:off x="3675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71" name="Freeform 1986"/>
              <p:cNvSpPr>
                <a:spLocks noEditPoints="1"/>
              </p:cNvSpPr>
              <p:nvPr/>
            </p:nvSpPr>
            <p:spPr bwMode="auto">
              <a:xfrm>
                <a:off x="3675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72" name="Freeform 1987"/>
              <p:cNvSpPr>
                <a:spLocks noEditPoints="1"/>
              </p:cNvSpPr>
              <p:nvPr/>
            </p:nvSpPr>
            <p:spPr bwMode="auto">
              <a:xfrm>
                <a:off x="3675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73" name="Freeform 1988"/>
              <p:cNvSpPr>
                <a:spLocks noEditPoints="1"/>
              </p:cNvSpPr>
              <p:nvPr/>
            </p:nvSpPr>
            <p:spPr bwMode="auto">
              <a:xfrm>
                <a:off x="3675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74" name="Freeform 1989"/>
              <p:cNvSpPr>
                <a:spLocks noEditPoints="1"/>
              </p:cNvSpPr>
              <p:nvPr/>
            </p:nvSpPr>
            <p:spPr bwMode="auto">
              <a:xfrm>
                <a:off x="3675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75" name="Freeform 1990"/>
              <p:cNvSpPr>
                <a:spLocks noEditPoints="1"/>
              </p:cNvSpPr>
              <p:nvPr/>
            </p:nvSpPr>
            <p:spPr bwMode="auto">
              <a:xfrm>
                <a:off x="3675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76" name="Rectangle 1991"/>
              <p:cNvSpPr>
                <a:spLocks noChangeArrowheads="1"/>
              </p:cNvSpPr>
              <p:nvPr/>
            </p:nvSpPr>
            <p:spPr bwMode="auto">
              <a:xfrm>
                <a:off x="3746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77" name="Rectangle 1992"/>
              <p:cNvSpPr>
                <a:spLocks noChangeArrowheads="1"/>
              </p:cNvSpPr>
              <p:nvPr/>
            </p:nvSpPr>
            <p:spPr bwMode="auto">
              <a:xfrm>
                <a:off x="3746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78" name="Rectangle 1993"/>
              <p:cNvSpPr>
                <a:spLocks noChangeArrowheads="1"/>
              </p:cNvSpPr>
              <p:nvPr/>
            </p:nvSpPr>
            <p:spPr bwMode="auto">
              <a:xfrm>
                <a:off x="3746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79" name="Rectangle 1994"/>
              <p:cNvSpPr>
                <a:spLocks noChangeArrowheads="1"/>
              </p:cNvSpPr>
              <p:nvPr/>
            </p:nvSpPr>
            <p:spPr bwMode="auto">
              <a:xfrm>
                <a:off x="3746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80" name="Rectangle 1995"/>
              <p:cNvSpPr>
                <a:spLocks noChangeArrowheads="1"/>
              </p:cNvSpPr>
              <p:nvPr/>
            </p:nvSpPr>
            <p:spPr bwMode="auto">
              <a:xfrm>
                <a:off x="3746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81" name="Rectangle 1996"/>
              <p:cNvSpPr>
                <a:spLocks noChangeArrowheads="1"/>
              </p:cNvSpPr>
              <p:nvPr/>
            </p:nvSpPr>
            <p:spPr bwMode="auto">
              <a:xfrm>
                <a:off x="3746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82" name="Rectangle 1997"/>
              <p:cNvSpPr>
                <a:spLocks noChangeArrowheads="1"/>
              </p:cNvSpPr>
              <p:nvPr/>
            </p:nvSpPr>
            <p:spPr bwMode="auto">
              <a:xfrm>
                <a:off x="3746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83" name="Rectangle 1998"/>
              <p:cNvSpPr>
                <a:spLocks noChangeArrowheads="1"/>
              </p:cNvSpPr>
              <p:nvPr/>
            </p:nvSpPr>
            <p:spPr bwMode="auto">
              <a:xfrm>
                <a:off x="3746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84" name="Rectangle 1999"/>
              <p:cNvSpPr>
                <a:spLocks noChangeArrowheads="1"/>
              </p:cNvSpPr>
              <p:nvPr/>
            </p:nvSpPr>
            <p:spPr bwMode="auto">
              <a:xfrm>
                <a:off x="3746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85" name="Rectangle 2000"/>
              <p:cNvSpPr>
                <a:spLocks noChangeArrowheads="1"/>
              </p:cNvSpPr>
              <p:nvPr/>
            </p:nvSpPr>
            <p:spPr bwMode="auto">
              <a:xfrm>
                <a:off x="3746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86" name="Rectangle 2001"/>
              <p:cNvSpPr>
                <a:spLocks noChangeArrowheads="1"/>
              </p:cNvSpPr>
              <p:nvPr/>
            </p:nvSpPr>
            <p:spPr bwMode="auto">
              <a:xfrm>
                <a:off x="3836" y="1041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87" name="Rectangle 2002"/>
              <p:cNvSpPr>
                <a:spLocks noChangeArrowheads="1"/>
              </p:cNvSpPr>
              <p:nvPr/>
            </p:nvSpPr>
            <p:spPr bwMode="auto">
              <a:xfrm>
                <a:off x="3836" y="1041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88" name="Rectangle 2003"/>
              <p:cNvSpPr>
                <a:spLocks noChangeArrowheads="1"/>
              </p:cNvSpPr>
              <p:nvPr/>
            </p:nvSpPr>
            <p:spPr bwMode="auto">
              <a:xfrm>
                <a:off x="3836" y="1112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89" name="Rectangle 2004"/>
              <p:cNvSpPr>
                <a:spLocks noChangeArrowheads="1"/>
              </p:cNvSpPr>
              <p:nvPr/>
            </p:nvSpPr>
            <p:spPr bwMode="auto">
              <a:xfrm>
                <a:off x="3836" y="1112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90" name="Rectangle 2005"/>
              <p:cNvSpPr>
                <a:spLocks noChangeArrowheads="1"/>
              </p:cNvSpPr>
              <p:nvPr/>
            </p:nvSpPr>
            <p:spPr bwMode="auto">
              <a:xfrm>
                <a:off x="3836" y="1150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91" name="Rectangle 2006"/>
              <p:cNvSpPr>
                <a:spLocks noChangeArrowheads="1"/>
              </p:cNvSpPr>
              <p:nvPr/>
            </p:nvSpPr>
            <p:spPr bwMode="auto">
              <a:xfrm>
                <a:off x="3836" y="1150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92" name="Rectangle 2007"/>
              <p:cNvSpPr>
                <a:spLocks noChangeArrowheads="1"/>
              </p:cNvSpPr>
              <p:nvPr/>
            </p:nvSpPr>
            <p:spPr bwMode="auto">
              <a:xfrm>
                <a:off x="3836" y="1197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93" name="Rectangle 2008"/>
              <p:cNvSpPr>
                <a:spLocks noChangeArrowheads="1"/>
              </p:cNvSpPr>
              <p:nvPr/>
            </p:nvSpPr>
            <p:spPr bwMode="auto">
              <a:xfrm>
                <a:off x="3836" y="1197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94" name="Rectangle 2009"/>
              <p:cNvSpPr>
                <a:spLocks noChangeArrowheads="1"/>
              </p:cNvSpPr>
              <p:nvPr/>
            </p:nvSpPr>
            <p:spPr bwMode="auto">
              <a:xfrm>
                <a:off x="3836" y="1169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95" name="Rectangle 2010"/>
              <p:cNvSpPr>
                <a:spLocks noChangeArrowheads="1"/>
              </p:cNvSpPr>
              <p:nvPr/>
            </p:nvSpPr>
            <p:spPr bwMode="auto">
              <a:xfrm>
                <a:off x="3836" y="1169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96" name="Freeform 2011"/>
              <p:cNvSpPr>
                <a:spLocks noEditPoints="1"/>
              </p:cNvSpPr>
              <p:nvPr/>
            </p:nvSpPr>
            <p:spPr bwMode="auto">
              <a:xfrm>
                <a:off x="3959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97" name="Freeform 2012"/>
              <p:cNvSpPr>
                <a:spLocks noEditPoints="1"/>
              </p:cNvSpPr>
              <p:nvPr/>
            </p:nvSpPr>
            <p:spPr bwMode="auto">
              <a:xfrm>
                <a:off x="3959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698" name="Freeform 2013"/>
              <p:cNvSpPr>
                <a:spLocks noEditPoints="1"/>
              </p:cNvSpPr>
              <p:nvPr/>
            </p:nvSpPr>
            <p:spPr bwMode="auto">
              <a:xfrm>
                <a:off x="3959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</p:grpSp>
        <p:grpSp>
          <p:nvGrpSpPr>
            <p:cNvPr id="14" name="Group 2215"/>
            <p:cNvGrpSpPr>
              <a:grpSpLocks/>
            </p:cNvGrpSpPr>
            <p:nvPr/>
          </p:nvGrpSpPr>
          <p:grpSpPr bwMode="auto">
            <a:xfrm>
              <a:off x="1589088" y="1200150"/>
              <a:ext cx="5995988" cy="903288"/>
              <a:chOff x="1001" y="756"/>
              <a:chExt cx="3777" cy="569"/>
            </a:xfrm>
          </p:grpSpPr>
          <p:sp>
            <p:nvSpPr>
              <p:cNvPr id="299" name="Freeform 2015"/>
              <p:cNvSpPr>
                <a:spLocks noEditPoints="1"/>
              </p:cNvSpPr>
              <p:nvPr/>
            </p:nvSpPr>
            <p:spPr bwMode="auto">
              <a:xfrm>
                <a:off x="3959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00" name="Freeform 2016"/>
              <p:cNvSpPr>
                <a:spLocks noEditPoints="1"/>
              </p:cNvSpPr>
              <p:nvPr/>
            </p:nvSpPr>
            <p:spPr bwMode="auto">
              <a:xfrm>
                <a:off x="3959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01" name="Freeform 2017"/>
              <p:cNvSpPr>
                <a:spLocks noEditPoints="1"/>
              </p:cNvSpPr>
              <p:nvPr/>
            </p:nvSpPr>
            <p:spPr bwMode="auto">
              <a:xfrm>
                <a:off x="3959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02" name="Freeform 2018"/>
              <p:cNvSpPr>
                <a:spLocks noEditPoints="1"/>
              </p:cNvSpPr>
              <p:nvPr/>
            </p:nvSpPr>
            <p:spPr bwMode="auto">
              <a:xfrm>
                <a:off x="3959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03" name="Freeform 2019"/>
              <p:cNvSpPr>
                <a:spLocks noEditPoints="1"/>
              </p:cNvSpPr>
              <p:nvPr/>
            </p:nvSpPr>
            <p:spPr bwMode="auto">
              <a:xfrm>
                <a:off x="3959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04" name="Rectangle 2020"/>
              <p:cNvSpPr>
                <a:spLocks noChangeArrowheads="1"/>
              </p:cNvSpPr>
              <p:nvPr/>
            </p:nvSpPr>
            <p:spPr bwMode="auto">
              <a:xfrm>
                <a:off x="4030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05" name="Rectangle 2021"/>
              <p:cNvSpPr>
                <a:spLocks noChangeArrowheads="1"/>
              </p:cNvSpPr>
              <p:nvPr/>
            </p:nvSpPr>
            <p:spPr bwMode="auto">
              <a:xfrm>
                <a:off x="4030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06" name="Rectangle 2022"/>
              <p:cNvSpPr>
                <a:spLocks noChangeArrowheads="1"/>
              </p:cNvSpPr>
              <p:nvPr/>
            </p:nvSpPr>
            <p:spPr bwMode="auto">
              <a:xfrm>
                <a:off x="4030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07" name="Rectangle 2023"/>
              <p:cNvSpPr>
                <a:spLocks noChangeArrowheads="1"/>
              </p:cNvSpPr>
              <p:nvPr/>
            </p:nvSpPr>
            <p:spPr bwMode="auto">
              <a:xfrm>
                <a:off x="4030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08" name="Rectangle 2024"/>
              <p:cNvSpPr>
                <a:spLocks noChangeArrowheads="1"/>
              </p:cNvSpPr>
              <p:nvPr/>
            </p:nvSpPr>
            <p:spPr bwMode="auto">
              <a:xfrm>
                <a:off x="4030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09" name="Rectangle 2025"/>
              <p:cNvSpPr>
                <a:spLocks noChangeArrowheads="1"/>
              </p:cNvSpPr>
              <p:nvPr/>
            </p:nvSpPr>
            <p:spPr bwMode="auto">
              <a:xfrm>
                <a:off x="4030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10" name="Rectangle 2026"/>
              <p:cNvSpPr>
                <a:spLocks noChangeArrowheads="1"/>
              </p:cNvSpPr>
              <p:nvPr/>
            </p:nvSpPr>
            <p:spPr bwMode="auto">
              <a:xfrm>
                <a:off x="4030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11" name="Rectangle 2027"/>
              <p:cNvSpPr>
                <a:spLocks noChangeArrowheads="1"/>
              </p:cNvSpPr>
              <p:nvPr/>
            </p:nvSpPr>
            <p:spPr bwMode="auto">
              <a:xfrm>
                <a:off x="4030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12" name="Rectangle 2028"/>
              <p:cNvSpPr>
                <a:spLocks noChangeArrowheads="1"/>
              </p:cNvSpPr>
              <p:nvPr/>
            </p:nvSpPr>
            <p:spPr bwMode="auto">
              <a:xfrm>
                <a:off x="4030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13" name="Rectangle 2029"/>
              <p:cNvSpPr>
                <a:spLocks noChangeArrowheads="1"/>
              </p:cNvSpPr>
              <p:nvPr/>
            </p:nvSpPr>
            <p:spPr bwMode="auto">
              <a:xfrm>
                <a:off x="4030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14" name="Rectangle 2030"/>
              <p:cNvSpPr>
                <a:spLocks noChangeArrowheads="1"/>
              </p:cNvSpPr>
              <p:nvPr/>
            </p:nvSpPr>
            <p:spPr bwMode="auto">
              <a:xfrm>
                <a:off x="4120" y="1041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15" name="Rectangle 2031"/>
              <p:cNvSpPr>
                <a:spLocks noChangeArrowheads="1"/>
              </p:cNvSpPr>
              <p:nvPr/>
            </p:nvSpPr>
            <p:spPr bwMode="auto">
              <a:xfrm>
                <a:off x="4120" y="1041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16" name="Rectangle 2032"/>
              <p:cNvSpPr>
                <a:spLocks noChangeArrowheads="1"/>
              </p:cNvSpPr>
              <p:nvPr/>
            </p:nvSpPr>
            <p:spPr bwMode="auto">
              <a:xfrm>
                <a:off x="4120" y="1112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17" name="Rectangle 2033"/>
              <p:cNvSpPr>
                <a:spLocks noChangeArrowheads="1"/>
              </p:cNvSpPr>
              <p:nvPr/>
            </p:nvSpPr>
            <p:spPr bwMode="auto">
              <a:xfrm>
                <a:off x="4120" y="1112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18" name="Rectangle 2034"/>
              <p:cNvSpPr>
                <a:spLocks noChangeArrowheads="1"/>
              </p:cNvSpPr>
              <p:nvPr/>
            </p:nvSpPr>
            <p:spPr bwMode="auto">
              <a:xfrm>
                <a:off x="4120" y="1150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19" name="Rectangle 2035"/>
              <p:cNvSpPr>
                <a:spLocks noChangeArrowheads="1"/>
              </p:cNvSpPr>
              <p:nvPr/>
            </p:nvSpPr>
            <p:spPr bwMode="auto">
              <a:xfrm>
                <a:off x="4120" y="1150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20" name="Rectangle 2036"/>
              <p:cNvSpPr>
                <a:spLocks noChangeArrowheads="1"/>
              </p:cNvSpPr>
              <p:nvPr/>
            </p:nvSpPr>
            <p:spPr bwMode="auto">
              <a:xfrm>
                <a:off x="4120" y="1197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21" name="Rectangle 2037"/>
              <p:cNvSpPr>
                <a:spLocks noChangeArrowheads="1"/>
              </p:cNvSpPr>
              <p:nvPr/>
            </p:nvSpPr>
            <p:spPr bwMode="auto">
              <a:xfrm>
                <a:off x="4120" y="1197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22" name="Rectangle 2038"/>
              <p:cNvSpPr>
                <a:spLocks noChangeArrowheads="1"/>
              </p:cNvSpPr>
              <p:nvPr/>
            </p:nvSpPr>
            <p:spPr bwMode="auto">
              <a:xfrm>
                <a:off x="4120" y="1169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23" name="Rectangle 2039"/>
              <p:cNvSpPr>
                <a:spLocks noChangeArrowheads="1"/>
              </p:cNvSpPr>
              <p:nvPr/>
            </p:nvSpPr>
            <p:spPr bwMode="auto">
              <a:xfrm>
                <a:off x="4120" y="1169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24" name="Freeform 2040"/>
              <p:cNvSpPr>
                <a:spLocks noEditPoints="1"/>
              </p:cNvSpPr>
              <p:nvPr/>
            </p:nvSpPr>
            <p:spPr bwMode="auto">
              <a:xfrm>
                <a:off x="4243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25" name="Freeform 2041"/>
              <p:cNvSpPr>
                <a:spLocks noEditPoints="1"/>
              </p:cNvSpPr>
              <p:nvPr/>
            </p:nvSpPr>
            <p:spPr bwMode="auto">
              <a:xfrm>
                <a:off x="4243" y="1041"/>
                <a:ext cx="284" cy="284"/>
              </a:xfrm>
              <a:custGeom>
                <a:avLst/>
                <a:gdLst>
                  <a:gd name="T0" fmla="*/ 71 w 284"/>
                  <a:gd name="T1" fmla="*/ 0 h 284"/>
                  <a:gd name="T2" fmla="*/ 0 w 284"/>
                  <a:gd name="T3" fmla="*/ 0 h 284"/>
                  <a:gd name="T4" fmla="*/ 0 w 284"/>
                  <a:gd name="T5" fmla="*/ 284 h 284"/>
                  <a:gd name="T6" fmla="*/ 284 w 284"/>
                  <a:gd name="T7" fmla="*/ 284 h 284"/>
                  <a:gd name="T8" fmla="*/ 284 w 284"/>
                  <a:gd name="T9" fmla="*/ 156 h 284"/>
                  <a:gd name="T10" fmla="*/ 189 w 284"/>
                  <a:gd name="T11" fmla="*/ 156 h 284"/>
                  <a:gd name="T12" fmla="*/ 189 w 284"/>
                  <a:gd name="T13" fmla="*/ 284 h 284"/>
                  <a:gd name="T14" fmla="*/ 161 w 284"/>
                  <a:gd name="T15" fmla="*/ 284 h 284"/>
                  <a:gd name="T16" fmla="*/ 161 w 284"/>
                  <a:gd name="T17" fmla="*/ 156 h 284"/>
                  <a:gd name="T18" fmla="*/ 161 w 284"/>
                  <a:gd name="T19" fmla="*/ 284 h 284"/>
                  <a:gd name="T20" fmla="*/ 71 w 284"/>
                  <a:gd name="T21" fmla="*/ 284 h 284"/>
                  <a:gd name="T22" fmla="*/ 71 w 284"/>
                  <a:gd name="T23" fmla="*/ 156 h 284"/>
                  <a:gd name="T24" fmla="*/ 0 w 284"/>
                  <a:gd name="T25" fmla="*/ 156 h 284"/>
                  <a:gd name="T26" fmla="*/ 0 w 284"/>
                  <a:gd name="T27" fmla="*/ 137 h 284"/>
                  <a:gd name="T28" fmla="*/ 0 w 284"/>
                  <a:gd name="T29" fmla="*/ 132 h 284"/>
                  <a:gd name="T30" fmla="*/ 0 w 284"/>
                  <a:gd name="T31" fmla="*/ 71 h 284"/>
                  <a:gd name="T32" fmla="*/ 71 w 284"/>
                  <a:gd name="T33" fmla="*/ 71 h 284"/>
                  <a:gd name="T34" fmla="*/ 71 w 284"/>
                  <a:gd name="T35" fmla="*/ 0 h 284"/>
                  <a:gd name="T36" fmla="*/ 284 w 284"/>
                  <a:gd name="T37" fmla="*/ 0 h 284"/>
                  <a:gd name="T38" fmla="*/ 189 w 284"/>
                  <a:gd name="T39" fmla="*/ 0 h 284"/>
                  <a:gd name="T40" fmla="*/ 189 w 284"/>
                  <a:gd name="T41" fmla="*/ 71 h 284"/>
                  <a:gd name="T42" fmla="*/ 284 w 284"/>
                  <a:gd name="T43" fmla="*/ 71 h 284"/>
                  <a:gd name="T44" fmla="*/ 284 w 284"/>
                  <a:gd name="T4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4">
                    <a:moveTo>
                      <a:pt x="71" y="0"/>
                    </a:moveTo>
                    <a:lnTo>
                      <a:pt x="0" y="0"/>
                    </a:lnTo>
                    <a:lnTo>
                      <a:pt x="0" y="284"/>
                    </a:lnTo>
                    <a:lnTo>
                      <a:pt x="284" y="284"/>
                    </a:lnTo>
                    <a:lnTo>
                      <a:pt x="284" y="156"/>
                    </a:lnTo>
                    <a:lnTo>
                      <a:pt x="189" y="156"/>
                    </a:lnTo>
                    <a:lnTo>
                      <a:pt x="189" y="284"/>
                    </a:lnTo>
                    <a:lnTo>
                      <a:pt x="161" y="284"/>
                    </a:lnTo>
                    <a:lnTo>
                      <a:pt x="161" y="156"/>
                    </a:lnTo>
                    <a:lnTo>
                      <a:pt x="161" y="284"/>
                    </a:lnTo>
                    <a:lnTo>
                      <a:pt x="71" y="284"/>
                    </a:lnTo>
                    <a:lnTo>
                      <a:pt x="71" y="156"/>
                    </a:lnTo>
                    <a:lnTo>
                      <a:pt x="0" y="156"/>
                    </a:lnTo>
                    <a:lnTo>
                      <a:pt x="0" y="137"/>
                    </a:lnTo>
                    <a:lnTo>
                      <a:pt x="0" y="132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26" name="Freeform 2042"/>
              <p:cNvSpPr>
                <a:spLocks noEditPoints="1"/>
              </p:cNvSpPr>
              <p:nvPr/>
            </p:nvSpPr>
            <p:spPr bwMode="auto">
              <a:xfrm>
                <a:off x="4243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27" name="Freeform 2043"/>
              <p:cNvSpPr>
                <a:spLocks noEditPoints="1"/>
              </p:cNvSpPr>
              <p:nvPr/>
            </p:nvSpPr>
            <p:spPr bwMode="auto">
              <a:xfrm>
                <a:off x="4243" y="1112"/>
                <a:ext cx="284" cy="61"/>
              </a:xfrm>
              <a:custGeom>
                <a:avLst/>
                <a:gdLst>
                  <a:gd name="T0" fmla="*/ 71 w 284"/>
                  <a:gd name="T1" fmla="*/ 0 h 61"/>
                  <a:gd name="T2" fmla="*/ 0 w 284"/>
                  <a:gd name="T3" fmla="*/ 0 h 61"/>
                  <a:gd name="T4" fmla="*/ 0 w 284"/>
                  <a:gd name="T5" fmla="*/ 61 h 61"/>
                  <a:gd name="T6" fmla="*/ 0 w 284"/>
                  <a:gd name="T7" fmla="*/ 38 h 61"/>
                  <a:gd name="T8" fmla="*/ 71 w 284"/>
                  <a:gd name="T9" fmla="*/ 38 h 61"/>
                  <a:gd name="T10" fmla="*/ 71 w 284"/>
                  <a:gd name="T11" fmla="*/ 0 h 61"/>
                  <a:gd name="T12" fmla="*/ 284 w 284"/>
                  <a:gd name="T13" fmla="*/ 0 h 61"/>
                  <a:gd name="T14" fmla="*/ 189 w 284"/>
                  <a:gd name="T15" fmla="*/ 0 h 61"/>
                  <a:gd name="T16" fmla="*/ 189 w 284"/>
                  <a:gd name="T17" fmla="*/ 38 h 61"/>
                  <a:gd name="T18" fmla="*/ 284 w 284"/>
                  <a:gd name="T19" fmla="*/ 38 h 61"/>
                  <a:gd name="T20" fmla="*/ 284 w 284"/>
                  <a:gd name="T2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1">
                    <a:moveTo>
                      <a:pt x="71" y="0"/>
                    </a:moveTo>
                    <a:lnTo>
                      <a:pt x="0" y="0"/>
                    </a:lnTo>
                    <a:lnTo>
                      <a:pt x="0" y="61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28" name="Freeform 2044"/>
              <p:cNvSpPr>
                <a:spLocks noEditPoints="1"/>
              </p:cNvSpPr>
              <p:nvPr/>
            </p:nvSpPr>
            <p:spPr bwMode="auto">
              <a:xfrm>
                <a:off x="4243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29" name="Freeform 2045"/>
              <p:cNvSpPr>
                <a:spLocks noEditPoints="1"/>
              </p:cNvSpPr>
              <p:nvPr/>
            </p:nvSpPr>
            <p:spPr bwMode="auto">
              <a:xfrm>
                <a:off x="4243" y="1150"/>
                <a:ext cx="284" cy="23"/>
              </a:xfrm>
              <a:custGeom>
                <a:avLst/>
                <a:gdLst>
                  <a:gd name="T0" fmla="*/ 71 w 284"/>
                  <a:gd name="T1" fmla="*/ 0 h 23"/>
                  <a:gd name="T2" fmla="*/ 0 w 284"/>
                  <a:gd name="T3" fmla="*/ 0 h 23"/>
                  <a:gd name="T4" fmla="*/ 0 w 284"/>
                  <a:gd name="T5" fmla="*/ 23 h 23"/>
                  <a:gd name="T6" fmla="*/ 0 w 284"/>
                  <a:gd name="T7" fmla="*/ 19 h 23"/>
                  <a:gd name="T8" fmla="*/ 71 w 284"/>
                  <a:gd name="T9" fmla="*/ 19 h 23"/>
                  <a:gd name="T10" fmla="*/ 71 w 284"/>
                  <a:gd name="T11" fmla="*/ 0 h 23"/>
                  <a:gd name="T12" fmla="*/ 284 w 284"/>
                  <a:gd name="T13" fmla="*/ 0 h 23"/>
                  <a:gd name="T14" fmla="*/ 189 w 284"/>
                  <a:gd name="T15" fmla="*/ 0 h 23"/>
                  <a:gd name="T16" fmla="*/ 189 w 284"/>
                  <a:gd name="T17" fmla="*/ 19 h 23"/>
                  <a:gd name="T18" fmla="*/ 284 w 284"/>
                  <a:gd name="T19" fmla="*/ 19 h 23"/>
                  <a:gd name="T20" fmla="*/ 284 w 284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3">
                    <a:moveTo>
                      <a:pt x="71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30" name="Freeform 2046"/>
              <p:cNvSpPr>
                <a:spLocks noEditPoints="1"/>
              </p:cNvSpPr>
              <p:nvPr/>
            </p:nvSpPr>
            <p:spPr bwMode="auto">
              <a:xfrm>
                <a:off x="4243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31" name="Freeform 2047"/>
              <p:cNvSpPr>
                <a:spLocks noEditPoints="1"/>
              </p:cNvSpPr>
              <p:nvPr/>
            </p:nvSpPr>
            <p:spPr bwMode="auto">
              <a:xfrm>
                <a:off x="4243" y="1169"/>
                <a:ext cx="284" cy="28"/>
              </a:xfrm>
              <a:custGeom>
                <a:avLst/>
                <a:gdLst>
                  <a:gd name="T0" fmla="*/ 71 w 284"/>
                  <a:gd name="T1" fmla="*/ 0 h 28"/>
                  <a:gd name="T2" fmla="*/ 0 w 284"/>
                  <a:gd name="T3" fmla="*/ 0 h 28"/>
                  <a:gd name="T4" fmla="*/ 0 w 284"/>
                  <a:gd name="T5" fmla="*/ 4 h 28"/>
                  <a:gd name="T6" fmla="*/ 0 w 284"/>
                  <a:gd name="T7" fmla="*/ 9 h 28"/>
                  <a:gd name="T8" fmla="*/ 0 w 284"/>
                  <a:gd name="T9" fmla="*/ 28 h 28"/>
                  <a:gd name="T10" fmla="*/ 71 w 284"/>
                  <a:gd name="T11" fmla="*/ 28 h 28"/>
                  <a:gd name="T12" fmla="*/ 71 w 284"/>
                  <a:gd name="T13" fmla="*/ 0 h 28"/>
                  <a:gd name="T14" fmla="*/ 284 w 284"/>
                  <a:gd name="T15" fmla="*/ 0 h 28"/>
                  <a:gd name="T16" fmla="*/ 189 w 284"/>
                  <a:gd name="T17" fmla="*/ 0 h 28"/>
                  <a:gd name="T18" fmla="*/ 189 w 284"/>
                  <a:gd name="T19" fmla="*/ 28 h 28"/>
                  <a:gd name="T20" fmla="*/ 284 w 284"/>
                  <a:gd name="T21" fmla="*/ 28 h 28"/>
                  <a:gd name="T22" fmla="*/ 284 w 284"/>
                  <a:gd name="T2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8">
                    <a:moveTo>
                      <a:pt x="71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28"/>
                    </a:lnTo>
                    <a:lnTo>
                      <a:pt x="71" y="2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8"/>
                    </a:lnTo>
                    <a:lnTo>
                      <a:pt x="284" y="2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32" name="Rectangle 2048"/>
              <p:cNvSpPr>
                <a:spLocks noChangeArrowheads="1"/>
              </p:cNvSpPr>
              <p:nvPr/>
            </p:nvSpPr>
            <p:spPr bwMode="auto">
              <a:xfrm>
                <a:off x="4314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33" name="Rectangle 2049"/>
              <p:cNvSpPr>
                <a:spLocks noChangeArrowheads="1"/>
              </p:cNvSpPr>
              <p:nvPr/>
            </p:nvSpPr>
            <p:spPr bwMode="auto">
              <a:xfrm>
                <a:off x="4314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34" name="Rectangle 2050"/>
              <p:cNvSpPr>
                <a:spLocks noChangeArrowheads="1"/>
              </p:cNvSpPr>
              <p:nvPr/>
            </p:nvSpPr>
            <p:spPr bwMode="auto">
              <a:xfrm>
                <a:off x="4314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35" name="Rectangle 2051"/>
              <p:cNvSpPr>
                <a:spLocks noChangeArrowheads="1"/>
              </p:cNvSpPr>
              <p:nvPr/>
            </p:nvSpPr>
            <p:spPr bwMode="auto">
              <a:xfrm>
                <a:off x="4314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36" name="Rectangle 2052"/>
              <p:cNvSpPr>
                <a:spLocks noChangeArrowheads="1"/>
              </p:cNvSpPr>
              <p:nvPr/>
            </p:nvSpPr>
            <p:spPr bwMode="auto">
              <a:xfrm>
                <a:off x="4314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37" name="Rectangle 2053"/>
              <p:cNvSpPr>
                <a:spLocks noChangeArrowheads="1"/>
              </p:cNvSpPr>
              <p:nvPr/>
            </p:nvSpPr>
            <p:spPr bwMode="auto">
              <a:xfrm>
                <a:off x="4314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38" name="Rectangle 2054"/>
              <p:cNvSpPr>
                <a:spLocks noChangeArrowheads="1"/>
              </p:cNvSpPr>
              <p:nvPr/>
            </p:nvSpPr>
            <p:spPr bwMode="auto">
              <a:xfrm>
                <a:off x="4314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39" name="Rectangle 2055"/>
              <p:cNvSpPr>
                <a:spLocks noChangeArrowheads="1"/>
              </p:cNvSpPr>
              <p:nvPr/>
            </p:nvSpPr>
            <p:spPr bwMode="auto">
              <a:xfrm>
                <a:off x="4314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40" name="Rectangle 2056"/>
              <p:cNvSpPr>
                <a:spLocks noChangeArrowheads="1"/>
              </p:cNvSpPr>
              <p:nvPr/>
            </p:nvSpPr>
            <p:spPr bwMode="auto">
              <a:xfrm>
                <a:off x="4314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41" name="Rectangle 2057"/>
              <p:cNvSpPr>
                <a:spLocks noChangeArrowheads="1"/>
              </p:cNvSpPr>
              <p:nvPr/>
            </p:nvSpPr>
            <p:spPr bwMode="auto">
              <a:xfrm>
                <a:off x="4314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42" name="Rectangle 2058"/>
              <p:cNvSpPr>
                <a:spLocks noChangeArrowheads="1"/>
              </p:cNvSpPr>
              <p:nvPr/>
            </p:nvSpPr>
            <p:spPr bwMode="auto">
              <a:xfrm>
                <a:off x="4404" y="1041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43" name="Rectangle 2059"/>
              <p:cNvSpPr>
                <a:spLocks noChangeArrowheads="1"/>
              </p:cNvSpPr>
              <p:nvPr/>
            </p:nvSpPr>
            <p:spPr bwMode="auto">
              <a:xfrm>
                <a:off x="4404" y="1041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44" name="Rectangle 2060"/>
              <p:cNvSpPr>
                <a:spLocks noChangeArrowheads="1"/>
              </p:cNvSpPr>
              <p:nvPr/>
            </p:nvSpPr>
            <p:spPr bwMode="auto">
              <a:xfrm>
                <a:off x="4404" y="1112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45" name="Rectangle 2061"/>
              <p:cNvSpPr>
                <a:spLocks noChangeArrowheads="1"/>
              </p:cNvSpPr>
              <p:nvPr/>
            </p:nvSpPr>
            <p:spPr bwMode="auto">
              <a:xfrm>
                <a:off x="4404" y="1112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46" name="Rectangle 2062"/>
              <p:cNvSpPr>
                <a:spLocks noChangeArrowheads="1"/>
              </p:cNvSpPr>
              <p:nvPr/>
            </p:nvSpPr>
            <p:spPr bwMode="auto">
              <a:xfrm>
                <a:off x="4404" y="1150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47" name="Rectangle 2063"/>
              <p:cNvSpPr>
                <a:spLocks noChangeArrowheads="1"/>
              </p:cNvSpPr>
              <p:nvPr/>
            </p:nvSpPr>
            <p:spPr bwMode="auto">
              <a:xfrm>
                <a:off x="4404" y="1150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48" name="Rectangle 2064"/>
              <p:cNvSpPr>
                <a:spLocks noChangeArrowheads="1"/>
              </p:cNvSpPr>
              <p:nvPr/>
            </p:nvSpPr>
            <p:spPr bwMode="auto">
              <a:xfrm>
                <a:off x="4404" y="1197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49" name="Rectangle 2065"/>
              <p:cNvSpPr>
                <a:spLocks noChangeArrowheads="1"/>
              </p:cNvSpPr>
              <p:nvPr/>
            </p:nvSpPr>
            <p:spPr bwMode="auto">
              <a:xfrm>
                <a:off x="4404" y="1197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50" name="Rectangle 2066"/>
              <p:cNvSpPr>
                <a:spLocks noChangeArrowheads="1"/>
              </p:cNvSpPr>
              <p:nvPr/>
            </p:nvSpPr>
            <p:spPr bwMode="auto">
              <a:xfrm>
                <a:off x="4404" y="1169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51" name="Rectangle 2067"/>
              <p:cNvSpPr>
                <a:spLocks noChangeArrowheads="1"/>
              </p:cNvSpPr>
              <p:nvPr/>
            </p:nvSpPr>
            <p:spPr bwMode="auto">
              <a:xfrm>
                <a:off x="4404" y="1169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52" name="Freeform 2068"/>
              <p:cNvSpPr>
                <a:spLocks noEditPoints="1"/>
              </p:cNvSpPr>
              <p:nvPr/>
            </p:nvSpPr>
            <p:spPr bwMode="auto">
              <a:xfrm>
                <a:off x="4527" y="1041"/>
                <a:ext cx="246" cy="284"/>
              </a:xfrm>
              <a:custGeom>
                <a:avLst/>
                <a:gdLst>
                  <a:gd name="T0" fmla="*/ 30 w 104"/>
                  <a:gd name="T1" fmla="*/ 0 h 120"/>
                  <a:gd name="T2" fmla="*/ 0 w 104"/>
                  <a:gd name="T3" fmla="*/ 0 h 120"/>
                  <a:gd name="T4" fmla="*/ 0 w 104"/>
                  <a:gd name="T5" fmla="*/ 120 h 120"/>
                  <a:gd name="T6" fmla="*/ 101 w 104"/>
                  <a:gd name="T7" fmla="*/ 120 h 120"/>
                  <a:gd name="T8" fmla="*/ 101 w 104"/>
                  <a:gd name="T9" fmla="*/ 86 h 120"/>
                  <a:gd name="T10" fmla="*/ 104 w 104"/>
                  <a:gd name="T11" fmla="*/ 100 h 120"/>
                  <a:gd name="T12" fmla="*/ 99 w 104"/>
                  <a:gd name="T13" fmla="*/ 66 h 120"/>
                  <a:gd name="T14" fmla="*/ 80 w 104"/>
                  <a:gd name="T15" fmla="*/ 66 h 120"/>
                  <a:gd name="T16" fmla="*/ 80 w 104"/>
                  <a:gd name="T17" fmla="*/ 120 h 120"/>
                  <a:gd name="T18" fmla="*/ 68 w 104"/>
                  <a:gd name="T19" fmla="*/ 120 h 120"/>
                  <a:gd name="T20" fmla="*/ 68 w 104"/>
                  <a:gd name="T21" fmla="*/ 66 h 120"/>
                  <a:gd name="T22" fmla="*/ 68 w 104"/>
                  <a:gd name="T23" fmla="*/ 120 h 120"/>
                  <a:gd name="T24" fmla="*/ 30 w 104"/>
                  <a:gd name="T25" fmla="*/ 120 h 120"/>
                  <a:gd name="T26" fmla="*/ 30 w 104"/>
                  <a:gd name="T27" fmla="*/ 66 h 120"/>
                  <a:gd name="T28" fmla="*/ 0 w 104"/>
                  <a:gd name="T29" fmla="*/ 66 h 120"/>
                  <a:gd name="T30" fmla="*/ 0 w 104"/>
                  <a:gd name="T31" fmla="*/ 58 h 120"/>
                  <a:gd name="T32" fmla="*/ 0 w 104"/>
                  <a:gd name="T33" fmla="*/ 56 h 120"/>
                  <a:gd name="T34" fmla="*/ 0 w 104"/>
                  <a:gd name="T35" fmla="*/ 30 h 120"/>
                  <a:gd name="T36" fmla="*/ 30 w 104"/>
                  <a:gd name="T37" fmla="*/ 30 h 120"/>
                  <a:gd name="T38" fmla="*/ 30 w 104"/>
                  <a:gd name="T39" fmla="*/ 0 h 120"/>
                  <a:gd name="T40" fmla="*/ 88 w 104"/>
                  <a:gd name="T41" fmla="*/ 0 h 120"/>
                  <a:gd name="T42" fmla="*/ 80 w 104"/>
                  <a:gd name="T43" fmla="*/ 0 h 120"/>
                  <a:gd name="T44" fmla="*/ 80 w 104"/>
                  <a:gd name="T45" fmla="*/ 30 h 120"/>
                  <a:gd name="T46" fmla="*/ 94 w 104"/>
                  <a:gd name="T47" fmla="*/ 30 h 120"/>
                  <a:gd name="T48" fmla="*/ 88 w 104"/>
                  <a:gd name="T49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4" h="12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101" y="120"/>
                      <a:pt x="101" y="120"/>
                      <a:pt x="101" y="120"/>
                    </a:cubicBezTo>
                    <a:cubicBezTo>
                      <a:pt x="101" y="99"/>
                      <a:pt x="101" y="86"/>
                      <a:pt x="101" y="86"/>
                    </a:cubicBezTo>
                    <a:cubicBezTo>
                      <a:pt x="104" y="100"/>
                      <a:pt x="104" y="100"/>
                      <a:pt x="104" y="100"/>
                    </a:cubicBezTo>
                    <a:cubicBezTo>
                      <a:pt x="102" y="89"/>
                      <a:pt x="100" y="77"/>
                      <a:pt x="99" y="66"/>
                    </a:cubicBezTo>
                    <a:cubicBezTo>
                      <a:pt x="80" y="66"/>
                      <a:pt x="80" y="66"/>
                      <a:pt x="80" y="66"/>
                    </a:cubicBezTo>
                    <a:cubicBezTo>
                      <a:pt x="80" y="120"/>
                      <a:pt x="80" y="120"/>
                      <a:pt x="80" y="120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68" y="66"/>
                      <a:pt x="68" y="66"/>
                      <a:pt x="68" y="66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30" y="120"/>
                      <a:pt x="30" y="120"/>
                      <a:pt x="30" y="120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88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94" y="30"/>
                      <a:pt x="94" y="30"/>
                      <a:pt x="94" y="30"/>
                    </a:cubicBezTo>
                    <a:cubicBezTo>
                      <a:pt x="92" y="20"/>
                      <a:pt x="90" y="10"/>
                      <a:pt x="88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53" name="Freeform 2069"/>
              <p:cNvSpPr>
                <a:spLocks/>
              </p:cNvSpPr>
              <p:nvPr/>
            </p:nvSpPr>
            <p:spPr bwMode="auto">
              <a:xfrm>
                <a:off x="4766" y="1244"/>
                <a:ext cx="12" cy="81"/>
              </a:xfrm>
              <a:custGeom>
                <a:avLst/>
                <a:gdLst>
                  <a:gd name="T0" fmla="*/ 0 w 5"/>
                  <a:gd name="T1" fmla="*/ 0 h 34"/>
                  <a:gd name="T2" fmla="*/ 0 w 5"/>
                  <a:gd name="T3" fmla="*/ 34 h 34"/>
                  <a:gd name="T4" fmla="*/ 5 w 5"/>
                  <a:gd name="T5" fmla="*/ 34 h 34"/>
                  <a:gd name="T6" fmla="*/ 3 w 5"/>
                  <a:gd name="T7" fmla="*/ 14 h 34"/>
                  <a:gd name="T8" fmla="*/ 0 w 5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34">
                    <a:moveTo>
                      <a:pt x="0" y="0"/>
                    </a:moveTo>
                    <a:cubicBezTo>
                      <a:pt x="0" y="0"/>
                      <a:pt x="0" y="13"/>
                      <a:pt x="0" y="34"/>
                    </a:cubicBezTo>
                    <a:cubicBezTo>
                      <a:pt x="5" y="34"/>
                      <a:pt x="5" y="34"/>
                      <a:pt x="5" y="34"/>
                    </a:cubicBezTo>
                    <a:cubicBezTo>
                      <a:pt x="4" y="27"/>
                      <a:pt x="3" y="21"/>
                      <a:pt x="3" y="14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54" name="Freeform 2070"/>
              <p:cNvSpPr>
                <a:spLocks noEditPoints="1"/>
              </p:cNvSpPr>
              <p:nvPr/>
            </p:nvSpPr>
            <p:spPr bwMode="auto">
              <a:xfrm>
                <a:off x="4527" y="1112"/>
                <a:ext cx="227" cy="61"/>
              </a:xfrm>
              <a:custGeom>
                <a:avLst/>
                <a:gdLst>
                  <a:gd name="T0" fmla="*/ 30 w 96"/>
                  <a:gd name="T1" fmla="*/ 0 h 26"/>
                  <a:gd name="T2" fmla="*/ 0 w 96"/>
                  <a:gd name="T3" fmla="*/ 0 h 26"/>
                  <a:gd name="T4" fmla="*/ 0 w 96"/>
                  <a:gd name="T5" fmla="*/ 26 h 26"/>
                  <a:gd name="T6" fmla="*/ 0 w 96"/>
                  <a:gd name="T7" fmla="*/ 16 h 26"/>
                  <a:gd name="T8" fmla="*/ 30 w 96"/>
                  <a:gd name="T9" fmla="*/ 16 h 26"/>
                  <a:gd name="T10" fmla="*/ 30 w 96"/>
                  <a:gd name="T11" fmla="*/ 0 h 26"/>
                  <a:gd name="T12" fmla="*/ 94 w 96"/>
                  <a:gd name="T13" fmla="*/ 0 h 26"/>
                  <a:gd name="T14" fmla="*/ 80 w 96"/>
                  <a:gd name="T15" fmla="*/ 0 h 26"/>
                  <a:gd name="T16" fmla="*/ 80 w 96"/>
                  <a:gd name="T17" fmla="*/ 16 h 26"/>
                  <a:gd name="T18" fmla="*/ 96 w 96"/>
                  <a:gd name="T19" fmla="*/ 16 h 26"/>
                  <a:gd name="T20" fmla="*/ 94 w 96"/>
                  <a:gd name="T2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6" h="26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30" y="16"/>
                      <a:pt x="30" y="16"/>
                      <a:pt x="30" y="16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94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16"/>
                      <a:pt x="80" y="16"/>
                      <a:pt x="80" y="16"/>
                    </a:cubicBezTo>
                    <a:cubicBezTo>
                      <a:pt x="96" y="16"/>
                      <a:pt x="96" y="16"/>
                      <a:pt x="96" y="16"/>
                    </a:cubicBezTo>
                    <a:cubicBezTo>
                      <a:pt x="95" y="11"/>
                      <a:pt x="94" y="5"/>
                      <a:pt x="94" y="0"/>
                    </a:cubicBezTo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55" name="Freeform 2071"/>
              <p:cNvSpPr>
                <a:spLocks noEditPoints="1"/>
              </p:cNvSpPr>
              <p:nvPr/>
            </p:nvSpPr>
            <p:spPr bwMode="auto">
              <a:xfrm>
                <a:off x="4527" y="1150"/>
                <a:ext cx="230" cy="23"/>
              </a:xfrm>
              <a:custGeom>
                <a:avLst/>
                <a:gdLst>
                  <a:gd name="T0" fmla="*/ 30 w 97"/>
                  <a:gd name="T1" fmla="*/ 0 h 10"/>
                  <a:gd name="T2" fmla="*/ 0 w 97"/>
                  <a:gd name="T3" fmla="*/ 0 h 10"/>
                  <a:gd name="T4" fmla="*/ 0 w 97"/>
                  <a:gd name="T5" fmla="*/ 10 h 10"/>
                  <a:gd name="T6" fmla="*/ 0 w 97"/>
                  <a:gd name="T7" fmla="*/ 8 h 10"/>
                  <a:gd name="T8" fmla="*/ 30 w 97"/>
                  <a:gd name="T9" fmla="*/ 8 h 10"/>
                  <a:gd name="T10" fmla="*/ 30 w 97"/>
                  <a:gd name="T11" fmla="*/ 0 h 10"/>
                  <a:gd name="T12" fmla="*/ 96 w 97"/>
                  <a:gd name="T13" fmla="*/ 0 h 10"/>
                  <a:gd name="T14" fmla="*/ 80 w 97"/>
                  <a:gd name="T15" fmla="*/ 0 h 10"/>
                  <a:gd name="T16" fmla="*/ 80 w 97"/>
                  <a:gd name="T17" fmla="*/ 8 h 10"/>
                  <a:gd name="T18" fmla="*/ 97 w 97"/>
                  <a:gd name="T19" fmla="*/ 8 h 10"/>
                  <a:gd name="T20" fmla="*/ 96 w 97"/>
                  <a:gd name="T2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7" h="1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96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97" y="8"/>
                      <a:pt x="97" y="8"/>
                      <a:pt x="97" y="8"/>
                    </a:cubicBezTo>
                    <a:cubicBezTo>
                      <a:pt x="97" y="6"/>
                      <a:pt x="96" y="3"/>
                      <a:pt x="96" y="0"/>
                    </a:cubicBezTo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56" name="Freeform 2072"/>
              <p:cNvSpPr>
                <a:spLocks noEditPoints="1"/>
              </p:cNvSpPr>
              <p:nvPr/>
            </p:nvSpPr>
            <p:spPr bwMode="auto">
              <a:xfrm>
                <a:off x="4527" y="1169"/>
                <a:ext cx="234" cy="28"/>
              </a:xfrm>
              <a:custGeom>
                <a:avLst/>
                <a:gdLst>
                  <a:gd name="T0" fmla="*/ 30 w 99"/>
                  <a:gd name="T1" fmla="*/ 0 h 12"/>
                  <a:gd name="T2" fmla="*/ 0 w 99"/>
                  <a:gd name="T3" fmla="*/ 0 h 12"/>
                  <a:gd name="T4" fmla="*/ 0 w 99"/>
                  <a:gd name="T5" fmla="*/ 2 h 12"/>
                  <a:gd name="T6" fmla="*/ 0 w 99"/>
                  <a:gd name="T7" fmla="*/ 4 h 12"/>
                  <a:gd name="T8" fmla="*/ 0 w 99"/>
                  <a:gd name="T9" fmla="*/ 12 h 12"/>
                  <a:gd name="T10" fmla="*/ 30 w 99"/>
                  <a:gd name="T11" fmla="*/ 12 h 12"/>
                  <a:gd name="T12" fmla="*/ 30 w 99"/>
                  <a:gd name="T13" fmla="*/ 0 h 12"/>
                  <a:gd name="T14" fmla="*/ 97 w 99"/>
                  <a:gd name="T15" fmla="*/ 0 h 12"/>
                  <a:gd name="T16" fmla="*/ 80 w 99"/>
                  <a:gd name="T17" fmla="*/ 0 h 12"/>
                  <a:gd name="T18" fmla="*/ 80 w 99"/>
                  <a:gd name="T19" fmla="*/ 12 h 12"/>
                  <a:gd name="T20" fmla="*/ 99 w 99"/>
                  <a:gd name="T21" fmla="*/ 12 h 12"/>
                  <a:gd name="T22" fmla="*/ 97 w 99"/>
                  <a:gd name="T2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12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0" y="12"/>
                      <a:pt x="30" y="12"/>
                      <a:pt x="30" y="12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97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12"/>
                      <a:pt x="80" y="12"/>
                      <a:pt x="80" y="12"/>
                    </a:cubicBezTo>
                    <a:cubicBezTo>
                      <a:pt x="99" y="12"/>
                      <a:pt x="99" y="12"/>
                      <a:pt x="99" y="12"/>
                    </a:cubicBezTo>
                    <a:cubicBezTo>
                      <a:pt x="98" y="8"/>
                      <a:pt x="98" y="4"/>
                      <a:pt x="97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57" name="Rectangle 2073"/>
              <p:cNvSpPr>
                <a:spLocks noChangeArrowheads="1"/>
              </p:cNvSpPr>
              <p:nvPr/>
            </p:nvSpPr>
            <p:spPr bwMode="auto">
              <a:xfrm>
                <a:off x="4598" y="1041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58" name="Rectangle 2074"/>
              <p:cNvSpPr>
                <a:spLocks noChangeArrowheads="1"/>
              </p:cNvSpPr>
              <p:nvPr/>
            </p:nvSpPr>
            <p:spPr bwMode="auto">
              <a:xfrm>
                <a:off x="4598" y="1041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59" name="Rectangle 2075"/>
              <p:cNvSpPr>
                <a:spLocks noChangeArrowheads="1"/>
              </p:cNvSpPr>
              <p:nvPr/>
            </p:nvSpPr>
            <p:spPr bwMode="auto">
              <a:xfrm>
                <a:off x="4598" y="1112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60" name="Rectangle 2076"/>
              <p:cNvSpPr>
                <a:spLocks noChangeArrowheads="1"/>
              </p:cNvSpPr>
              <p:nvPr/>
            </p:nvSpPr>
            <p:spPr bwMode="auto">
              <a:xfrm>
                <a:off x="4598" y="1112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61" name="Rectangle 2077"/>
              <p:cNvSpPr>
                <a:spLocks noChangeArrowheads="1"/>
              </p:cNvSpPr>
              <p:nvPr/>
            </p:nvSpPr>
            <p:spPr bwMode="auto">
              <a:xfrm>
                <a:off x="4598" y="1150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62" name="Rectangle 2078"/>
              <p:cNvSpPr>
                <a:spLocks noChangeArrowheads="1"/>
              </p:cNvSpPr>
              <p:nvPr/>
            </p:nvSpPr>
            <p:spPr bwMode="auto">
              <a:xfrm>
                <a:off x="4598" y="1150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63" name="Rectangle 2079"/>
              <p:cNvSpPr>
                <a:spLocks noChangeArrowheads="1"/>
              </p:cNvSpPr>
              <p:nvPr/>
            </p:nvSpPr>
            <p:spPr bwMode="auto">
              <a:xfrm>
                <a:off x="4598" y="1197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64" name="Rectangle 2080"/>
              <p:cNvSpPr>
                <a:spLocks noChangeArrowheads="1"/>
              </p:cNvSpPr>
              <p:nvPr/>
            </p:nvSpPr>
            <p:spPr bwMode="auto">
              <a:xfrm>
                <a:off x="4598" y="1197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65" name="Rectangle 2081"/>
              <p:cNvSpPr>
                <a:spLocks noChangeArrowheads="1"/>
              </p:cNvSpPr>
              <p:nvPr/>
            </p:nvSpPr>
            <p:spPr bwMode="auto">
              <a:xfrm>
                <a:off x="4598" y="1169"/>
                <a:ext cx="90" cy="28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66" name="Rectangle 2082"/>
              <p:cNvSpPr>
                <a:spLocks noChangeArrowheads="1"/>
              </p:cNvSpPr>
              <p:nvPr/>
            </p:nvSpPr>
            <p:spPr bwMode="auto">
              <a:xfrm>
                <a:off x="4598" y="1169"/>
                <a:ext cx="90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67" name="Rectangle 2083"/>
              <p:cNvSpPr>
                <a:spLocks noChangeArrowheads="1"/>
              </p:cNvSpPr>
              <p:nvPr/>
            </p:nvSpPr>
            <p:spPr bwMode="auto">
              <a:xfrm>
                <a:off x="4688" y="1041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68" name="Rectangle 2084"/>
              <p:cNvSpPr>
                <a:spLocks noChangeArrowheads="1"/>
              </p:cNvSpPr>
              <p:nvPr/>
            </p:nvSpPr>
            <p:spPr bwMode="auto">
              <a:xfrm>
                <a:off x="4688" y="1041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69" name="Rectangle 2085"/>
              <p:cNvSpPr>
                <a:spLocks noChangeArrowheads="1"/>
              </p:cNvSpPr>
              <p:nvPr/>
            </p:nvSpPr>
            <p:spPr bwMode="auto">
              <a:xfrm>
                <a:off x="4688" y="1112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70" name="Rectangle 2086"/>
              <p:cNvSpPr>
                <a:spLocks noChangeArrowheads="1"/>
              </p:cNvSpPr>
              <p:nvPr/>
            </p:nvSpPr>
            <p:spPr bwMode="auto">
              <a:xfrm>
                <a:off x="4688" y="1112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71" name="Rectangle 2087"/>
              <p:cNvSpPr>
                <a:spLocks noChangeArrowheads="1"/>
              </p:cNvSpPr>
              <p:nvPr/>
            </p:nvSpPr>
            <p:spPr bwMode="auto">
              <a:xfrm>
                <a:off x="4688" y="1150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72" name="Rectangle 2088"/>
              <p:cNvSpPr>
                <a:spLocks noChangeArrowheads="1"/>
              </p:cNvSpPr>
              <p:nvPr/>
            </p:nvSpPr>
            <p:spPr bwMode="auto">
              <a:xfrm>
                <a:off x="4688" y="1150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73" name="Rectangle 2089"/>
              <p:cNvSpPr>
                <a:spLocks noChangeArrowheads="1"/>
              </p:cNvSpPr>
              <p:nvPr/>
            </p:nvSpPr>
            <p:spPr bwMode="auto">
              <a:xfrm>
                <a:off x="4688" y="1197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74" name="Rectangle 2090"/>
              <p:cNvSpPr>
                <a:spLocks noChangeArrowheads="1"/>
              </p:cNvSpPr>
              <p:nvPr/>
            </p:nvSpPr>
            <p:spPr bwMode="auto">
              <a:xfrm>
                <a:off x="4688" y="1197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75" name="Rectangle 2091"/>
              <p:cNvSpPr>
                <a:spLocks noChangeArrowheads="1"/>
              </p:cNvSpPr>
              <p:nvPr/>
            </p:nvSpPr>
            <p:spPr bwMode="auto">
              <a:xfrm>
                <a:off x="4688" y="1169"/>
                <a:ext cx="28" cy="28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76" name="Rectangle 2092"/>
              <p:cNvSpPr>
                <a:spLocks noChangeArrowheads="1"/>
              </p:cNvSpPr>
              <p:nvPr/>
            </p:nvSpPr>
            <p:spPr bwMode="auto">
              <a:xfrm>
                <a:off x="4688" y="1169"/>
                <a:ext cx="2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77" name="Freeform 2093"/>
              <p:cNvSpPr>
                <a:spLocks/>
              </p:cNvSpPr>
              <p:nvPr/>
            </p:nvSpPr>
            <p:spPr bwMode="auto">
              <a:xfrm>
                <a:off x="1001" y="967"/>
                <a:ext cx="118" cy="74"/>
              </a:xfrm>
              <a:custGeom>
                <a:avLst/>
                <a:gdLst>
                  <a:gd name="T0" fmla="*/ 50 w 50"/>
                  <a:gd name="T1" fmla="*/ 0 h 31"/>
                  <a:gd name="T2" fmla="*/ 10 w 50"/>
                  <a:gd name="T3" fmla="*/ 23 h 31"/>
                  <a:gd name="T4" fmla="*/ 10 w 50"/>
                  <a:gd name="T5" fmla="*/ 31 h 31"/>
                  <a:gd name="T6" fmla="*/ 0 w 50"/>
                  <a:gd name="T7" fmla="*/ 31 h 31"/>
                  <a:gd name="T8" fmla="*/ 0 w 50"/>
                  <a:gd name="T9" fmla="*/ 31 h 31"/>
                  <a:gd name="T10" fmla="*/ 50 w 50"/>
                  <a:gd name="T11" fmla="*/ 31 h 31"/>
                  <a:gd name="T12" fmla="*/ 50 w 50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" h="31">
                    <a:moveTo>
                      <a:pt x="50" y="0"/>
                    </a:moveTo>
                    <a:cubicBezTo>
                      <a:pt x="36" y="6"/>
                      <a:pt x="23" y="14"/>
                      <a:pt x="10" y="23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50" y="31"/>
                      <a:pt x="50" y="31"/>
                      <a:pt x="50" y="31"/>
                    </a:cubicBezTo>
                    <a:cubicBezTo>
                      <a:pt x="50" y="0"/>
                      <a:pt x="50" y="0"/>
                      <a:pt x="5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78" name="Freeform 2094"/>
              <p:cNvSpPr>
                <a:spLocks/>
              </p:cNvSpPr>
              <p:nvPr/>
            </p:nvSpPr>
            <p:spPr bwMode="auto">
              <a:xfrm>
                <a:off x="1001" y="1022"/>
                <a:ext cx="24" cy="19"/>
              </a:xfrm>
              <a:custGeom>
                <a:avLst/>
                <a:gdLst>
                  <a:gd name="T0" fmla="*/ 10 w 10"/>
                  <a:gd name="T1" fmla="*/ 0 h 8"/>
                  <a:gd name="T2" fmla="*/ 0 w 10"/>
                  <a:gd name="T3" fmla="*/ 8 h 8"/>
                  <a:gd name="T4" fmla="*/ 10 w 10"/>
                  <a:gd name="T5" fmla="*/ 8 h 8"/>
                  <a:gd name="T6" fmla="*/ 10 w 10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8">
                    <a:moveTo>
                      <a:pt x="10" y="0"/>
                    </a:moveTo>
                    <a:cubicBezTo>
                      <a:pt x="7" y="3"/>
                      <a:pt x="3" y="5"/>
                      <a:pt x="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0"/>
                      <a:pt x="10" y="0"/>
                      <a:pt x="10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79" name="Freeform 2095"/>
              <p:cNvSpPr>
                <a:spLocks/>
              </p:cNvSpPr>
              <p:nvPr/>
            </p:nvSpPr>
            <p:spPr bwMode="auto">
              <a:xfrm>
                <a:off x="1119" y="913"/>
                <a:ext cx="284" cy="128"/>
              </a:xfrm>
              <a:custGeom>
                <a:avLst/>
                <a:gdLst>
                  <a:gd name="T0" fmla="*/ 120 w 120"/>
                  <a:gd name="T1" fmla="*/ 0 h 54"/>
                  <a:gd name="T2" fmla="*/ 80 w 120"/>
                  <a:gd name="T3" fmla="*/ 0 h 54"/>
                  <a:gd name="T4" fmla="*/ 80 w 120"/>
                  <a:gd name="T5" fmla="*/ 54 h 54"/>
                  <a:gd name="T6" fmla="*/ 68 w 120"/>
                  <a:gd name="T7" fmla="*/ 54 h 54"/>
                  <a:gd name="T8" fmla="*/ 68 w 120"/>
                  <a:gd name="T9" fmla="*/ 1 h 54"/>
                  <a:gd name="T10" fmla="*/ 68 w 120"/>
                  <a:gd name="T11" fmla="*/ 1 h 54"/>
                  <a:gd name="T12" fmla="*/ 68 w 120"/>
                  <a:gd name="T13" fmla="*/ 54 h 54"/>
                  <a:gd name="T14" fmla="*/ 30 w 120"/>
                  <a:gd name="T15" fmla="*/ 54 h 54"/>
                  <a:gd name="T16" fmla="*/ 30 w 120"/>
                  <a:gd name="T17" fmla="*/ 12 h 54"/>
                  <a:gd name="T18" fmla="*/ 0 w 120"/>
                  <a:gd name="T19" fmla="*/ 23 h 54"/>
                  <a:gd name="T20" fmla="*/ 0 w 120"/>
                  <a:gd name="T21" fmla="*/ 54 h 54"/>
                  <a:gd name="T22" fmla="*/ 120 w 120"/>
                  <a:gd name="T23" fmla="*/ 54 h 54"/>
                  <a:gd name="T24" fmla="*/ 120 w 120"/>
                  <a:gd name="T2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0" h="54">
                    <a:moveTo>
                      <a:pt x="120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80" y="54"/>
                      <a:pt x="80" y="54"/>
                      <a:pt x="80" y="54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68" y="1"/>
                      <a:pt x="68" y="1"/>
                      <a:pt x="68" y="1"/>
                    </a:cubicBezTo>
                    <a:cubicBezTo>
                      <a:pt x="68" y="1"/>
                      <a:pt x="68" y="1"/>
                      <a:pt x="68" y="1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30" y="54"/>
                      <a:pt x="30" y="54"/>
                      <a:pt x="30" y="54"/>
                    </a:cubicBezTo>
                    <a:cubicBezTo>
                      <a:pt x="30" y="12"/>
                      <a:pt x="30" y="12"/>
                      <a:pt x="30" y="12"/>
                    </a:cubicBezTo>
                    <a:cubicBezTo>
                      <a:pt x="20" y="15"/>
                      <a:pt x="10" y="19"/>
                      <a:pt x="0" y="23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120" y="54"/>
                      <a:pt x="120" y="54"/>
                      <a:pt x="120" y="54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80" name="Freeform 2096"/>
              <p:cNvSpPr>
                <a:spLocks/>
              </p:cNvSpPr>
              <p:nvPr/>
            </p:nvSpPr>
            <p:spPr bwMode="auto">
              <a:xfrm>
                <a:off x="1309" y="898"/>
                <a:ext cx="94" cy="15"/>
              </a:xfrm>
              <a:custGeom>
                <a:avLst/>
                <a:gdLst>
                  <a:gd name="T0" fmla="*/ 40 w 40"/>
                  <a:gd name="T1" fmla="*/ 0 h 6"/>
                  <a:gd name="T2" fmla="*/ 8 w 40"/>
                  <a:gd name="T3" fmla="*/ 4 h 6"/>
                  <a:gd name="T4" fmla="*/ 0 w 40"/>
                  <a:gd name="T5" fmla="*/ 5 h 6"/>
                  <a:gd name="T6" fmla="*/ 0 w 40"/>
                  <a:gd name="T7" fmla="*/ 6 h 6"/>
                  <a:gd name="T8" fmla="*/ 40 w 40"/>
                  <a:gd name="T9" fmla="*/ 6 h 6"/>
                  <a:gd name="T10" fmla="*/ 40 w 40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6">
                    <a:moveTo>
                      <a:pt x="40" y="0"/>
                    </a:move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5" y="4"/>
                      <a:pt x="0" y="5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81" name="Freeform 2097"/>
              <p:cNvSpPr>
                <a:spLocks/>
              </p:cNvSpPr>
              <p:nvPr/>
            </p:nvSpPr>
            <p:spPr bwMode="auto">
              <a:xfrm>
                <a:off x="1190" y="915"/>
                <a:ext cx="90" cy="126"/>
              </a:xfrm>
              <a:custGeom>
                <a:avLst/>
                <a:gdLst>
                  <a:gd name="T0" fmla="*/ 38 w 38"/>
                  <a:gd name="T1" fmla="*/ 0 h 53"/>
                  <a:gd name="T2" fmla="*/ 0 w 38"/>
                  <a:gd name="T3" fmla="*/ 11 h 53"/>
                  <a:gd name="T4" fmla="*/ 0 w 38"/>
                  <a:gd name="T5" fmla="*/ 53 h 53"/>
                  <a:gd name="T6" fmla="*/ 38 w 38"/>
                  <a:gd name="T7" fmla="*/ 53 h 53"/>
                  <a:gd name="T8" fmla="*/ 38 w 38"/>
                  <a:gd name="T9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53">
                    <a:moveTo>
                      <a:pt x="38" y="0"/>
                    </a:moveTo>
                    <a:cubicBezTo>
                      <a:pt x="28" y="2"/>
                      <a:pt x="15" y="6"/>
                      <a:pt x="0" y="11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82" name="Freeform 2098"/>
              <p:cNvSpPr>
                <a:spLocks/>
              </p:cNvSpPr>
              <p:nvPr/>
            </p:nvSpPr>
            <p:spPr bwMode="auto">
              <a:xfrm>
                <a:off x="1280" y="913"/>
                <a:ext cx="29" cy="128"/>
              </a:xfrm>
              <a:custGeom>
                <a:avLst/>
                <a:gdLst>
                  <a:gd name="T0" fmla="*/ 12 w 12"/>
                  <a:gd name="T1" fmla="*/ 0 h 54"/>
                  <a:gd name="T2" fmla="*/ 7 w 12"/>
                  <a:gd name="T3" fmla="*/ 0 h 54"/>
                  <a:gd name="T4" fmla="*/ 0 w 12"/>
                  <a:gd name="T5" fmla="*/ 1 h 54"/>
                  <a:gd name="T6" fmla="*/ 0 w 12"/>
                  <a:gd name="T7" fmla="*/ 54 h 54"/>
                  <a:gd name="T8" fmla="*/ 12 w 12"/>
                  <a:gd name="T9" fmla="*/ 54 h 54"/>
                  <a:gd name="T10" fmla="*/ 12 w 12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3" y="1"/>
                      <a:pt x="0" y="1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83" name="Freeform 2099"/>
              <p:cNvSpPr>
                <a:spLocks/>
              </p:cNvSpPr>
              <p:nvPr/>
            </p:nvSpPr>
            <p:spPr bwMode="auto">
              <a:xfrm>
                <a:off x="1297" y="910"/>
                <a:ext cx="12" cy="3"/>
              </a:xfrm>
              <a:custGeom>
                <a:avLst/>
                <a:gdLst>
                  <a:gd name="T0" fmla="*/ 5 w 5"/>
                  <a:gd name="T1" fmla="*/ 0 h 1"/>
                  <a:gd name="T2" fmla="*/ 0 w 5"/>
                  <a:gd name="T3" fmla="*/ 1 h 1"/>
                  <a:gd name="T4" fmla="*/ 5 w 5"/>
                  <a:gd name="T5" fmla="*/ 1 h 1"/>
                  <a:gd name="T6" fmla="*/ 5 w 5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">
                    <a:moveTo>
                      <a:pt x="5" y="0"/>
                    </a:moveTo>
                    <a:cubicBezTo>
                      <a:pt x="4" y="0"/>
                      <a:pt x="2" y="0"/>
                      <a:pt x="0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84" name="Freeform 2100"/>
              <p:cNvSpPr>
                <a:spLocks/>
              </p:cNvSpPr>
              <p:nvPr/>
            </p:nvSpPr>
            <p:spPr bwMode="auto">
              <a:xfrm>
                <a:off x="1403" y="898"/>
                <a:ext cx="284" cy="143"/>
              </a:xfrm>
              <a:custGeom>
                <a:avLst/>
                <a:gdLst>
                  <a:gd name="T0" fmla="*/ 0 w 284"/>
                  <a:gd name="T1" fmla="*/ 0 h 143"/>
                  <a:gd name="T2" fmla="*/ 0 w 284"/>
                  <a:gd name="T3" fmla="*/ 0 h 143"/>
                  <a:gd name="T4" fmla="*/ 0 w 284"/>
                  <a:gd name="T5" fmla="*/ 143 h 143"/>
                  <a:gd name="T6" fmla="*/ 284 w 284"/>
                  <a:gd name="T7" fmla="*/ 143 h 143"/>
                  <a:gd name="T8" fmla="*/ 284 w 284"/>
                  <a:gd name="T9" fmla="*/ 15 h 143"/>
                  <a:gd name="T10" fmla="*/ 190 w 284"/>
                  <a:gd name="T11" fmla="*/ 15 h 143"/>
                  <a:gd name="T12" fmla="*/ 190 w 284"/>
                  <a:gd name="T13" fmla="*/ 143 h 143"/>
                  <a:gd name="T14" fmla="*/ 161 w 284"/>
                  <a:gd name="T15" fmla="*/ 143 h 143"/>
                  <a:gd name="T16" fmla="*/ 161 w 284"/>
                  <a:gd name="T17" fmla="*/ 15 h 143"/>
                  <a:gd name="T18" fmla="*/ 161 w 284"/>
                  <a:gd name="T19" fmla="*/ 143 h 143"/>
                  <a:gd name="T20" fmla="*/ 71 w 284"/>
                  <a:gd name="T21" fmla="*/ 143 h 143"/>
                  <a:gd name="T22" fmla="*/ 71 w 284"/>
                  <a:gd name="T23" fmla="*/ 15 h 143"/>
                  <a:gd name="T24" fmla="*/ 0 w 284"/>
                  <a:gd name="T25" fmla="*/ 15 h 143"/>
                  <a:gd name="T26" fmla="*/ 0 w 284"/>
                  <a:gd name="T2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4" h="143">
                    <a:moveTo>
                      <a:pt x="0" y="0"/>
                    </a:moveTo>
                    <a:lnTo>
                      <a:pt x="0" y="0"/>
                    </a:lnTo>
                    <a:lnTo>
                      <a:pt x="0" y="143"/>
                    </a:lnTo>
                    <a:lnTo>
                      <a:pt x="284" y="143"/>
                    </a:lnTo>
                    <a:lnTo>
                      <a:pt x="284" y="15"/>
                    </a:lnTo>
                    <a:lnTo>
                      <a:pt x="190" y="15"/>
                    </a:lnTo>
                    <a:lnTo>
                      <a:pt x="190" y="143"/>
                    </a:lnTo>
                    <a:lnTo>
                      <a:pt x="161" y="143"/>
                    </a:lnTo>
                    <a:lnTo>
                      <a:pt x="161" y="15"/>
                    </a:lnTo>
                    <a:lnTo>
                      <a:pt x="161" y="143"/>
                    </a:lnTo>
                    <a:lnTo>
                      <a:pt x="71" y="143"/>
                    </a:lnTo>
                    <a:lnTo>
                      <a:pt x="71" y="15"/>
                    </a:lnTo>
                    <a:lnTo>
                      <a:pt x="0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85" name="Freeform 2101"/>
              <p:cNvSpPr>
                <a:spLocks/>
              </p:cNvSpPr>
              <p:nvPr/>
            </p:nvSpPr>
            <p:spPr bwMode="auto">
              <a:xfrm>
                <a:off x="1403" y="898"/>
                <a:ext cx="284" cy="143"/>
              </a:xfrm>
              <a:custGeom>
                <a:avLst/>
                <a:gdLst>
                  <a:gd name="T0" fmla="*/ 0 w 284"/>
                  <a:gd name="T1" fmla="*/ 0 h 143"/>
                  <a:gd name="T2" fmla="*/ 0 w 284"/>
                  <a:gd name="T3" fmla="*/ 0 h 143"/>
                  <a:gd name="T4" fmla="*/ 0 w 284"/>
                  <a:gd name="T5" fmla="*/ 143 h 143"/>
                  <a:gd name="T6" fmla="*/ 284 w 284"/>
                  <a:gd name="T7" fmla="*/ 143 h 143"/>
                  <a:gd name="T8" fmla="*/ 284 w 284"/>
                  <a:gd name="T9" fmla="*/ 15 h 143"/>
                  <a:gd name="T10" fmla="*/ 190 w 284"/>
                  <a:gd name="T11" fmla="*/ 15 h 143"/>
                  <a:gd name="T12" fmla="*/ 190 w 284"/>
                  <a:gd name="T13" fmla="*/ 143 h 143"/>
                  <a:gd name="T14" fmla="*/ 161 w 284"/>
                  <a:gd name="T15" fmla="*/ 143 h 143"/>
                  <a:gd name="T16" fmla="*/ 161 w 284"/>
                  <a:gd name="T17" fmla="*/ 15 h 143"/>
                  <a:gd name="T18" fmla="*/ 161 w 284"/>
                  <a:gd name="T19" fmla="*/ 143 h 143"/>
                  <a:gd name="T20" fmla="*/ 71 w 284"/>
                  <a:gd name="T21" fmla="*/ 143 h 143"/>
                  <a:gd name="T22" fmla="*/ 71 w 284"/>
                  <a:gd name="T23" fmla="*/ 15 h 143"/>
                  <a:gd name="T24" fmla="*/ 0 w 284"/>
                  <a:gd name="T25" fmla="*/ 15 h 143"/>
                  <a:gd name="T26" fmla="*/ 0 w 284"/>
                  <a:gd name="T2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4" h="143">
                    <a:moveTo>
                      <a:pt x="0" y="0"/>
                    </a:moveTo>
                    <a:lnTo>
                      <a:pt x="0" y="0"/>
                    </a:lnTo>
                    <a:lnTo>
                      <a:pt x="0" y="143"/>
                    </a:lnTo>
                    <a:lnTo>
                      <a:pt x="284" y="143"/>
                    </a:lnTo>
                    <a:lnTo>
                      <a:pt x="284" y="15"/>
                    </a:lnTo>
                    <a:lnTo>
                      <a:pt x="190" y="15"/>
                    </a:lnTo>
                    <a:lnTo>
                      <a:pt x="190" y="143"/>
                    </a:lnTo>
                    <a:lnTo>
                      <a:pt x="161" y="143"/>
                    </a:lnTo>
                    <a:lnTo>
                      <a:pt x="161" y="15"/>
                    </a:lnTo>
                    <a:lnTo>
                      <a:pt x="161" y="143"/>
                    </a:lnTo>
                    <a:lnTo>
                      <a:pt x="71" y="143"/>
                    </a:lnTo>
                    <a:lnTo>
                      <a:pt x="71" y="15"/>
                    </a:lnTo>
                    <a:lnTo>
                      <a:pt x="0" y="1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86" name="Freeform 2102"/>
              <p:cNvSpPr>
                <a:spLocks/>
              </p:cNvSpPr>
              <p:nvPr/>
            </p:nvSpPr>
            <p:spPr bwMode="auto">
              <a:xfrm>
                <a:off x="1678" y="865"/>
                <a:ext cx="9" cy="0"/>
              </a:xfrm>
              <a:custGeom>
                <a:avLst/>
                <a:gdLst>
                  <a:gd name="T0" fmla="*/ 9 w 9"/>
                  <a:gd name="T1" fmla="*/ 0 w 9"/>
                  <a:gd name="T2" fmla="*/ 9 w 9"/>
                  <a:gd name="T3" fmla="*/ 9 w 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">
                    <a:moveTo>
                      <a:pt x="9" y="0"/>
                    </a:moveTo>
                    <a:lnTo>
                      <a:pt x="0" y="0"/>
                    </a:lnTo>
                    <a:lnTo>
                      <a:pt x="9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87" name="Freeform 2103"/>
              <p:cNvSpPr>
                <a:spLocks/>
              </p:cNvSpPr>
              <p:nvPr/>
            </p:nvSpPr>
            <p:spPr bwMode="auto">
              <a:xfrm>
                <a:off x="1678" y="865"/>
                <a:ext cx="9" cy="0"/>
              </a:xfrm>
              <a:custGeom>
                <a:avLst/>
                <a:gdLst>
                  <a:gd name="T0" fmla="*/ 9 w 9"/>
                  <a:gd name="T1" fmla="*/ 0 w 9"/>
                  <a:gd name="T2" fmla="*/ 9 w 9"/>
                  <a:gd name="T3" fmla="*/ 9 w 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">
                    <a:moveTo>
                      <a:pt x="9" y="0"/>
                    </a:moveTo>
                    <a:lnTo>
                      <a:pt x="0" y="0"/>
                    </a:lnTo>
                    <a:lnTo>
                      <a:pt x="9" y="0"/>
                    </a:lnTo>
                    <a:lnTo>
                      <a:pt x="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88" name="Freeform 2104"/>
              <p:cNvSpPr>
                <a:spLocks/>
              </p:cNvSpPr>
              <p:nvPr/>
            </p:nvSpPr>
            <p:spPr bwMode="auto">
              <a:xfrm>
                <a:off x="1593" y="865"/>
                <a:ext cx="94" cy="19"/>
              </a:xfrm>
              <a:custGeom>
                <a:avLst/>
                <a:gdLst>
                  <a:gd name="T0" fmla="*/ 94 w 94"/>
                  <a:gd name="T1" fmla="*/ 0 h 19"/>
                  <a:gd name="T2" fmla="*/ 85 w 94"/>
                  <a:gd name="T3" fmla="*/ 0 h 19"/>
                  <a:gd name="T4" fmla="*/ 0 w 94"/>
                  <a:gd name="T5" fmla="*/ 10 h 19"/>
                  <a:gd name="T6" fmla="*/ 0 w 94"/>
                  <a:gd name="T7" fmla="*/ 19 h 19"/>
                  <a:gd name="T8" fmla="*/ 94 w 94"/>
                  <a:gd name="T9" fmla="*/ 19 h 19"/>
                  <a:gd name="T10" fmla="*/ 94 w 94"/>
                  <a:gd name="T11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4" h="19">
                    <a:moveTo>
                      <a:pt x="94" y="0"/>
                    </a:moveTo>
                    <a:lnTo>
                      <a:pt x="85" y="0"/>
                    </a:lnTo>
                    <a:lnTo>
                      <a:pt x="0" y="10"/>
                    </a:lnTo>
                    <a:lnTo>
                      <a:pt x="0" y="19"/>
                    </a:lnTo>
                    <a:lnTo>
                      <a:pt x="94" y="19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89" name="Freeform 2105"/>
              <p:cNvSpPr>
                <a:spLocks/>
              </p:cNvSpPr>
              <p:nvPr/>
            </p:nvSpPr>
            <p:spPr bwMode="auto">
              <a:xfrm>
                <a:off x="1593" y="865"/>
                <a:ext cx="94" cy="19"/>
              </a:xfrm>
              <a:custGeom>
                <a:avLst/>
                <a:gdLst>
                  <a:gd name="T0" fmla="*/ 94 w 94"/>
                  <a:gd name="T1" fmla="*/ 0 h 19"/>
                  <a:gd name="T2" fmla="*/ 85 w 94"/>
                  <a:gd name="T3" fmla="*/ 0 h 19"/>
                  <a:gd name="T4" fmla="*/ 0 w 94"/>
                  <a:gd name="T5" fmla="*/ 10 h 19"/>
                  <a:gd name="T6" fmla="*/ 0 w 94"/>
                  <a:gd name="T7" fmla="*/ 19 h 19"/>
                  <a:gd name="T8" fmla="*/ 94 w 94"/>
                  <a:gd name="T9" fmla="*/ 19 h 19"/>
                  <a:gd name="T10" fmla="*/ 94 w 94"/>
                  <a:gd name="T11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4" h="19">
                    <a:moveTo>
                      <a:pt x="94" y="0"/>
                    </a:moveTo>
                    <a:lnTo>
                      <a:pt x="85" y="0"/>
                    </a:lnTo>
                    <a:lnTo>
                      <a:pt x="0" y="10"/>
                    </a:lnTo>
                    <a:lnTo>
                      <a:pt x="0" y="19"/>
                    </a:lnTo>
                    <a:lnTo>
                      <a:pt x="94" y="19"/>
                    </a:lnTo>
                    <a:lnTo>
                      <a:pt x="9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90" name="Freeform 2106"/>
              <p:cNvSpPr>
                <a:spLocks noEditPoints="1"/>
              </p:cNvSpPr>
              <p:nvPr/>
            </p:nvSpPr>
            <p:spPr bwMode="auto">
              <a:xfrm>
                <a:off x="1403" y="884"/>
                <a:ext cx="284" cy="29"/>
              </a:xfrm>
              <a:custGeom>
                <a:avLst/>
                <a:gdLst>
                  <a:gd name="T0" fmla="*/ 71 w 284"/>
                  <a:gd name="T1" fmla="*/ 5 h 29"/>
                  <a:gd name="T2" fmla="*/ 0 w 284"/>
                  <a:gd name="T3" fmla="*/ 14 h 29"/>
                  <a:gd name="T4" fmla="*/ 0 w 284"/>
                  <a:gd name="T5" fmla="*/ 29 h 29"/>
                  <a:gd name="T6" fmla="*/ 71 w 284"/>
                  <a:gd name="T7" fmla="*/ 29 h 29"/>
                  <a:gd name="T8" fmla="*/ 71 w 284"/>
                  <a:gd name="T9" fmla="*/ 5 h 29"/>
                  <a:gd name="T10" fmla="*/ 284 w 284"/>
                  <a:gd name="T11" fmla="*/ 0 h 29"/>
                  <a:gd name="T12" fmla="*/ 190 w 284"/>
                  <a:gd name="T13" fmla="*/ 0 h 29"/>
                  <a:gd name="T14" fmla="*/ 190 w 284"/>
                  <a:gd name="T15" fmla="*/ 29 h 29"/>
                  <a:gd name="T16" fmla="*/ 284 w 284"/>
                  <a:gd name="T17" fmla="*/ 29 h 29"/>
                  <a:gd name="T18" fmla="*/ 284 w 284"/>
                  <a:gd name="T1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4" h="29">
                    <a:moveTo>
                      <a:pt x="71" y="5"/>
                    </a:moveTo>
                    <a:lnTo>
                      <a:pt x="0" y="14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5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91" name="Freeform 2107"/>
              <p:cNvSpPr>
                <a:spLocks noEditPoints="1"/>
              </p:cNvSpPr>
              <p:nvPr/>
            </p:nvSpPr>
            <p:spPr bwMode="auto">
              <a:xfrm>
                <a:off x="1403" y="884"/>
                <a:ext cx="284" cy="29"/>
              </a:xfrm>
              <a:custGeom>
                <a:avLst/>
                <a:gdLst>
                  <a:gd name="T0" fmla="*/ 71 w 284"/>
                  <a:gd name="T1" fmla="*/ 5 h 29"/>
                  <a:gd name="T2" fmla="*/ 0 w 284"/>
                  <a:gd name="T3" fmla="*/ 14 h 29"/>
                  <a:gd name="T4" fmla="*/ 0 w 284"/>
                  <a:gd name="T5" fmla="*/ 29 h 29"/>
                  <a:gd name="T6" fmla="*/ 71 w 284"/>
                  <a:gd name="T7" fmla="*/ 29 h 29"/>
                  <a:gd name="T8" fmla="*/ 71 w 284"/>
                  <a:gd name="T9" fmla="*/ 5 h 29"/>
                  <a:gd name="T10" fmla="*/ 284 w 284"/>
                  <a:gd name="T11" fmla="*/ 0 h 29"/>
                  <a:gd name="T12" fmla="*/ 190 w 284"/>
                  <a:gd name="T13" fmla="*/ 0 h 29"/>
                  <a:gd name="T14" fmla="*/ 190 w 284"/>
                  <a:gd name="T15" fmla="*/ 29 h 29"/>
                  <a:gd name="T16" fmla="*/ 284 w 284"/>
                  <a:gd name="T17" fmla="*/ 29 h 29"/>
                  <a:gd name="T18" fmla="*/ 284 w 284"/>
                  <a:gd name="T1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4" h="29">
                    <a:moveTo>
                      <a:pt x="71" y="5"/>
                    </a:moveTo>
                    <a:lnTo>
                      <a:pt x="0" y="14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5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92" name="Freeform 2108"/>
              <p:cNvSpPr>
                <a:spLocks/>
              </p:cNvSpPr>
              <p:nvPr/>
            </p:nvSpPr>
            <p:spPr bwMode="auto">
              <a:xfrm>
                <a:off x="1517" y="879"/>
                <a:ext cx="47" cy="5"/>
              </a:xfrm>
              <a:custGeom>
                <a:avLst/>
                <a:gdLst>
                  <a:gd name="T0" fmla="*/ 47 w 47"/>
                  <a:gd name="T1" fmla="*/ 0 h 5"/>
                  <a:gd name="T2" fmla="*/ 0 w 47"/>
                  <a:gd name="T3" fmla="*/ 5 h 5"/>
                  <a:gd name="T4" fmla="*/ 47 w 47"/>
                  <a:gd name="T5" fmla="*/ 5 h 5"/>
                  <a:gd name="T6" fmla="*/ 47 w 47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5">
                    <a:moveTo>
                      <a:pt x="47" y="0"/>
                    </a:moveTo>
                    <a:lnTo>
                      <a:pt x="0" y="5"/>
                    </a:lnTo>
                    <a:lnTo>
                      <a:pt x="47" y="5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93" name="Freeform 2109"/>
              <p:cNvSpPr>
                <a:spLocks/>
              </p:cNvSpPr>
              <p:nvPr/>
            </p:nvSpPr>
            <p:spPr bwMode="auto">
              <a:xfrm>
                <a:off x="1517" y="879"/>
                <a:ext cx="47" cy="5"/>
              </a:xfrm>
              <a:custGeom>
                <a:avLst/>
                <a:gdLst>
                  <a:gd name="T0" fmla="*/ 47 w 47"/>
                  <a:gd name="T1" fmla="*/ 0 h 5"/>
                  <a:gd name="T2" fmla="*/ 0 w 47"/>
                  <a:gd name="T3" fmla="*/ 5 h 5"/>
                  <a:gd name="T4" fmla="*/ 47 w 47"/>
                  <a:gd name="T5" fmla="*/ 5 h 5"/>
                  <a:gd name="T6" fmla="*/ 47 w 47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5">
                    <a:moveTo>
                      <a:pt x="47" y="0"/>
                    </a:moveTo>
                    <a:lnTo>
                      <a:pt x="0" y="5"/>
                    </a:lnTo>
                    <a:lnTo>
                      <a:pt x="47" y="5"/>
                    </a:lnTo>
                    <a:lnTo>
                      <a:pt x="4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94" name="Rectangle 2110"/>
              <p:cNvSpPr>
                <a:spLocks noChangeArrowheads="1"/>
              </p:cNvSpPr>
              <p:nvPr/>
            </p:nvSpPr>
            <p:spPr bwMode="auto">
              <a:xfrm>
                <a:off x="1474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95" name="Rectangle 2111"/>
              <p:cNvSpPr>
                <a:spLocks noChangeArrowheads="1"/>
              </p:cNvSpPr>
              <p:nvPr/>
            </p:nvSpPr>
            <p:spPr bwMode="auto">
              <a:xfrm>
                <a:off x="1474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96" name="Freeform 2112"/>
              <p:cNvSpPr>
                <a:spLocks/>
              </p:cNvSpPr>
              <p:nvPr/>
            </p:nvSpPr>
            <p:spPr bwMode="auto">
              <a:xfrm>
                <a:off x="1474" y="884"/>
                <a:ext cx="90" cy="29"/>
              </a:xfrm>
              <a:custGeom>
                <a:avLst/>
                <a:gdLst>
                  <a:gd name="T0" fmla="*/ 90 w 90"/>
                  <a:gd name="T1" fmla="*/ 0 h 29"/>
                  <a:gd name="T2" fmla="*/ 43 w 90"/>
                  <a:gd name="T3" fmla="*/ 0 h 29"/>
                  <a:gd name="T4" fmla="*/ 0 w 90"/>
                  <a:gd name="T5" fmla="*/ 5 h 29"/>
                  <a:gd name="T6" fmla="*/ 0 w 90"/>
                  <a:gd name="T7" fmla="*/ 29 h 29"/>
                  <a:gd name="T8" fmla="*/ 90 w 90"/>
                  <a:gd name="T9" fmla="*/ 29 h 29"/>
                  <a:gd name="T10" fmla="*/ 90 w 90"/>
                  <a:gd name="T1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0" h="29">
                    <a:moveTo>
                      <a:pt x="90" y="0"/>
                    </a:moveTo>
                    <a:lnTo>
                      <a:pt x="43" y="0"/>
                    </a:lnTo>
                    <a:lnTo>
                      <a:pt x="0" y="5"/>
                    </a:lnTo>
                    <a:lnTo>
                      <a:pt x="0" y="29"/>
                    </a:lnTo>
                    <a:lnTo>
                      <a:pt x="90" y="29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97" name="Freeform 2113"/>
              <p:cNvSpPr>
                <a:spLocks/>
              </p:cNvSpPr>
              <p:nvPr/>
            </p:nvSpPr>
            <p:spPr bwMode="auto">
              <a:xfrm>
                <a:off x="1474" y="884"/>
                <a:ext cx="90" cy="29"/>
              </a:xfrm>
              <a:custGeom>
                <a:avLst/>
                <a:gdLst>
                  <a:gd name="T0" fmla="*/ 90 w 90"/>
                  <a:gd name="T1" fmla="*/ 0 h 29"/>
                  <a:gd name="T2" fmla="*/ 43 w 90"/>
                  <a:gd name="T3" fmla="*/ 0 h 29"/>
                  <a:gd name="T4" fmla="*/ 0 w 90"/>
                  <a:gd name="T5" fmla="*/ 5 h 29"/>
                  <a:gd name="T6" fmla="*/ 0 w 90"/>
                  <a:gd name="T7" fmla="*/ 29 h 29"/>
                  <a:gd name="T8" fmla="*/ 90 w 90"/>
                  <a:gd name="T9" fmla="*/ 29 h 29"/>
                  <a:gd name="T10" fmla="*/ 90 w 90"/>
                  <a:gd name="T1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0" h="29">
                    <a:moveTo>
                      <a:pt x="90" y="0"/>
                    </a:moveTo>
                    <a:lnTo>
                      <a:pt x="43" y="0"/>
                    </a:lnTo>
                    <a:lnTo>
                      <a:pt x="0" y="5"/>
                    </a:lnTo>
                    <a:lnTo>
                      <a:pt x="0" y="29"/>
                    </a:lnTo>
                    <a:lnTo>
                      <a:pt x="90" y="29"/>
                    </a:lnTo>
                    <a:lnTo>
                      <a:pt x="9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98" name="Freeform 2114"/>
              <p:cNvSpPr>
                <a:spLocks/>
              </p:cNvSpPr>
              <p:nvPr/>
            </p:nvSpPr>
            <p:spPr bwMode="auto">
              <a:xfrm>
                <a:off x="1564" y="875"/>
                <a:ext cx="29" cy="9"/>
              </a:xfrm>
              <a:custGeom>
                <a:avLst/>
                <a:gdLst>
                  <a:gd name="T0" fmla="*/ 29 w 29"/>
                  <a:gd name="T1" fmla="*/ 0 h 9"/>
                  <a:gd name="T2" fmla="*/ 0 w 29"/>
                  <a:gd name="T3" fmla="*/ 4 h 9"/>
                  <a:gd name="T4" fmla="*/ 0 w 29"/>
                  <a:gd name="T5" fmla="*/ 9 h 9"/>
                  <a:gd name="T6" fmla="*/ 29 w 29"/>
                  <a:gd name="T7" fmla="*/ 9 h 9"/>
                  <a:gd name="T8" fmla="*/ 29 w 29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9">
                    <a:moveTo>
                      <a:pt x="29" y="0"/>
                    </a:moveTo>
                    <a:lnTo>
                      <a:pt x="0" y="4"/>
                    </a:lnTo>
                    <a:lnTo>
                      <a:pt x="0" y="9"/>
                    </a:lnTo>
                    <a:lnTo>
                      <a:pt x="29" y="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99" name="Freeform 2115"/>
              <p:cNvSpPr>
                <a:spLocks/>
              </p:cNvSpPr>
              <p:nvPr/>
            </p:nvSpPr>
            <p:spPr bwMode="auto">
              <a:xfrm>
                <a:off x="1564" y="875"/>
                <a:ext cx="29" cy="9"/>
              </a:xfrm>
              <a:custGeom>
                <a:avLst/>
                <a:gdLst>
                  <a:gd name="T0" fmla="*/ 29 w 29"/>
                  <a:gd name="T1" fmla="*/ 0 h 9"/>
                  <a:gd name="T2" fmla="*/ 0 w 29"/>
                  <a:gd name="T3" fmla="*/ 4 h 9"/>
                  <a:gd name="T4" fmla="*/ 0 w 29"/>
                  <a:gd name="T5" fmla="*/ 9 h 9"/>
                  <a:gd name="T6" fmla="*/ 29 w 29"/>
                  <a:gd name="T7" fmla="*/ 9 h 9"/>
                  <a:gd name="T8" fmla="*/ 29 w 29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9">
                    <a:moveTo>
                      <a:pt x="29" y="0"/>
                    </a:moveTo>
                    <a:lnTo>
                      <a:pt x="0" y="4"/>
                    </a:lnTo>
                    <a:lnTo>
                      <a:pt x="0" y="9"/>
                    </a:lnTo>
                    <a:lnTo>
                      <a:pt x="29" y="9"/>
                    </a:lnTo>
                    <a:lnTo>
                      <a:pt x="2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00" name="Rectangle 2116"/>
              <p:cNvSpPr>
                <a:spLocks noChangeArrowheads="1"/>
              </p:cNvSpPr>
              <p:nvPr/>
            </p:nvSpPr>
            <p:spPr bwMode="auto">
              <a:xfrm>
                <a:off x="1564" y="913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01" name="Rectangle 2117"/>
              <p:cNvSpPr>
                <a:spLocks noChangeArrowheads="1"/>
              </p:cNvSpPr>
              <p:nvPr/>
            </p:nvSpPr>
            <p:spPr bwMode="auto">
              <a:xfrm>
                <a:off x="1564" y="913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02" name="Rectangle 2118"/>
              <p:cNvSpPr>
                <a:spLocks noChangeArrowheads="1"/>
              </p:cNvSpPr>
              <p:nvPr/>
            </p:nvSpPr>
            <p:spPr bwMode="auto">
              <a:xfrm>
                <a:off x="1564" y="884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03" name="Rectangle 2119"/>
              <p:cNvSpPr>
                <a:spLocks noChangeArrowheads="1"/>
              </p:cNvSpPr>
              <p:nvPr/>
            </p:nvSpPr>
            <p:spPr bwMode="auto">
              <a:xfrm>
                <a:off x="1564" y="884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04" name="Freeform 2120"/>
              <p:cNvSpPr>
                <a:spLocks/>
              </p:cNvSpPr>
              <p:nvPr/>
            </p:nvSpPr>
            <p:spPr bwMode="auto">
              <a:xfrm>
                <a:off x="1687" y="865"/>
                <a:ext cx="284" cy="176"/>
              </a:xfrm>
              <a:custGeom>
                <a:avLst/>
                <a:gdLst>
                  <a:gd name="T0" fmla="*/ 0 w 284"/>
                  <a:gd name="T1" fmla="*/ 0 h 176"/>
                  <a:gd name="T2" fmla="*/ 0 w 284"/>
                  <a:gd name="T3" fmla="*/ 0 h 176"/>
                  <a:gd name="T4" fmla="*/ 0 w 284"/>
                  <a:gd name="T5" fmla="*/ 176 h 176"/>
                  <a:gd name="T6" fmla="*/ 284 w 284"/>
                  <a:gd name="T7" fmla="*/ 176 h 176"/>
                  <a:gd name="T8" fmla="*/ 284 w 284"/>
                  <a:gd name="T9" fmla="*/ 48 h 176"/>
                  <a:gd name="T10" fmla="*/ 190 w 284"/>
                  <a:gd name="T11" fmla="*/ 48 h 176"/>
                  <a:gd name="T12" fmla="*/ 190 w 284"/>
                  <a:gd name="T13" fmla="*/ 176 h 176"/>
                  <a:gd name="T14" fmla="*/ 161 w 284"/>
                  <a:gd name="T15" fmla="*/ 176 h 176"/>
                  <a:gd name="T16" fmla="*/ 161 w 284"/>
                  <a:gd name="T17" fmla="*/ 48 h 176"/>
                  <a:gd name="T18" fmla="*/ 161 w 284"/>
                  <a:gd name="T19" fmla="*/ 176 h 176"/>
                  <a:gd name="T20" fmla="*/ 71 w 284"/>
                  <a:gd name="T21" fmla="*/ 176 h 176"/>
                  <a:gd name="T22" fmla="*/ 71 w 284"/>
                  <a:gd name="T23" fmla="*/ 48 h 176"/>
                  <a:gd name="T24" fmla="*/ 0 w 284"/>
                  <a:gd name="T25" fmla="*/ 48 h 176"/>
                  <a:gd name="T26" fmla="*/ 0 w 284"/>
                  <a:gd name="T27" fmla="*/ 29 h 176"/>
                  <a:gd name="T28" fmla="*/ 0 w 284"/>
                  <a:gd name="T29" fmla="*/ 24 h 176"/>
                  <a:gd name="T30" fmla="*/ 0 w 284"/>
                  <a:gd name="T31" fmla="*/ 0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4" h="176">
                    <a:moveTo>
                      <a:pt x="0" y="0"/>
                    </a:moveTo>
                    <a:lnTo>
                      <a:pt x="0" y="0"/>
                    </a:lnTo>
                    <a:lnTo>
                      <a:pt x="0" y="176"/>
                    </a:lnTo>
                    <a:lnTo>
                      <a:pt x="284" y="176"/>
                    </a:lnTo>
                    <a:lnTo>
                      <a:pt x="284" y="48"/>
                    </a:lnTo>
                    <a:lnTo>
                      <a:pt x="190" y="48"/>
                    </a:lnTo>
                    <a:lnTo>
                      <a:pt x="190" y="176"/>
                    </a:lnTo>
                    <a:lnTo>
                      <a:pt x="161" y="176"/>
                    </a:lnTo>
                    <a:lnTo>
                      <a:pt x="161" y="48"/>
                    </a:lnTo>
                    <a:lnTo>
                      <a:pt x="161" y="176"/>
                    </a:lnTo>
                    <a:lnTo>
                      <a:pt x="71" y="176"/>
                    </a:lnTo>
                    <a:lnTo>
                      <a:pt x="71" y="48"/>
                    </a:lnTo>
                    <a:lnTo>
                      <a:pt x="0" y="48"/>
                    </a:lnTo>
                    <a:lnTo>
                      <a:pt x="0" y="29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05" name="Freeform 2121"/>
              <p:cNvSpPr>
                <a:spLocks/>
              </p:cNvSpPr>
              <p:nvPr/>
            </p:nvSpPr>
            <p:spPr bwMode="auto">
              <a:xfrm>
                <a:off x="1687" y="865"/>
                <a:ext cx="284" cy="176"/>
              </a:xfrm>
              <a:custGeom>
                <a:avLst/>
                <a:gdLst>
                  <a:gd name="T0" fmla="*/ 0 w 284"/>
                  <a:gd name="T1" fmla="*/ 0 h 176"/>
                  <a:gd name="T2" fmla="*/ 0 w 284"/>
                  <a:gd name="T3" fmla="*/ 0 h 176"/>
                  <a:gd name="T4" fmla="*/ 0 w 284"/>
                  <a:gd name="T5" fmla="*/ 176 h 176"/>
                  <a:gd name="T6" fmla="*/ 284 w 284"/>
                  <a:gd name="T7" fmla="*/ 176 h 176"/>
                  <a:gd name="T8" fmla="*/ 284 w 284"/>
                  <a:gd name="T9" fmla="*/ 48 h 176"/>
                  <a:gd name="T10" fmla="*/ 190 w 284"/>
                  <a:gd name="T11" fmla="*/ 48 h 176"/>
                  <a:gd name="T12" fmla="*/ 190 w 284"/>
                  <a:gd name="T13" fmla="*/ 176 h 176"/>
                  <a:gd name="T14" fmla="*/ 161 w 284"/>
                  <a:gd name="T15" fmla="*/ 176 h 176"/>
                  <a:gd name="T16" fmla="*/ 161 w 284"/>
                  <a:gd name="T17" fmla="*/ 48 h 176"/>
                  <a:gd name="T18" fmla="*/ 161 w 284"/>
                  <a:gd name="T19" fmla="*/ 176 h 176"/>
                  <a:gd name="T20" fmla="*/ 71 w 284"/>
                  <a:gd name="T21" fmla="*/ 176 h 176"/>
                  <a:gd name="T22" fmla="*/ 71 w 284"/>
                  <a:gd name="T23" fmla="*/ 48 h 176"/>
                  <a:gd name="T24" fmla="*/ 0 w 284"/>
                  <a:gd name="T25" fmla="*/ 48 h 176"/>
                  <a:gd name="T26" fmla="*/ 0 w 284"/>
                  <a:gd name="T27" fmla="*/ 29 h 176"/>
                  <a:gd name="T28" fmla="*/ 0 w 284"/>
                  <a:gd name="T29" fmla="*/ 24 h 176"/>
                  <a:gd name="T30" fmla="*/ 0 w 284"/>
                  <a:gd name="T31" fmla="*/ 0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4" h="176">
                    <a:moveTo>
                      <a:pt x="0" y="0"/>
                    </a:moveTo>
                    <a:lnTo>
                      <a:pt x="0" y="0"/>
                    </a:lnTo>
                    <a:lnTo>
                      <a:pt x="0" y="176"/>
                    </a:lnTo>
                    <a:lnTo>
                      <a:pt x="284" y="176"/>
                    </a:lnTo>
                    <a:lnTo>
                      <a:pt x="284" y="48"/>
                    </a:lnTo>
                    <a:lnTo>
                      <a:pt x="190" y="48"/>
                    </a:lnTo>
                    <a:lnTo>
                      <a:pt x="190" y="176"/>
                    </a:lnTo>
                    <a:lnTo>
                      <a:pt x="161" y="176"/>
                    </a:lnTo>
                    <a:lnTo>
                      <a:pt x="161" y="48"/>
                    </a:lnTo>
                    <a:lnTo>
                      <a:pt x="161" y="176"/>
                    </a:lnTo>
                    <a:lnTo>
                      <a:pt x="71" y="176"/>
                    </a:lnTo>
                    <a:lnTo>
                      <a:pt x="71" y="48"/>
                    </a:lnTo>
                    <a:lnTo>
                      <a:pt x="0" y="48"/>
                    </a:lnTo>
                    <a:lnTo>
                      <a:pt x="0" y="29"/>
                    </a:lnTo>
                    <a:lnTo>
                      <a:pt x="0" y="2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06" name="Freeform 2122"/>
              <p:cNvSpPr>
                <a:spLocks noEditPoints="1"/>
              </p:cNvSpPr>
              <p:nvPr/>
            </p:nvSpPr>
            <p:spPr bwMode="auto">
              <a:xfrm>
                <a:off x="1687" y="830"/>
                <a:ext cx="284" cy="59"/>
              </a:xfrm>
              <a:custGeom>
                <a:avLst/>
                <a:gdLst>
                  <a:gd name="T0" fmla="*/ 71 w 284"/>
                  <a:gd name="T1" fmla="*/ 26 h 59"/>
                  <a:gd name="T2" fmla="*/ 0 w 284"/>
                  <a:gd name="T3" fmla="*/ 35 h 59"/>
                  <a:gd name="T4" fmla="*/ 0 w 284"/>
                  <a:gd name="T5" fmla="*/ 59 h 59"/>
                  <a:gd name="T6" fmla="*/ 0 w 284"/>
                  <a:gd name="T7" fmla="*/ 35 h 59"/>
                  <a:gd name="T8" fmla="*/ 71 w 284"/>
                  <a:gd name="T9" fmla="*/ 35 h 59"/>
                  <a:gd name="T10" fmla="*/ 71 w 284"/>
                  <a:gd name="T11" fmla="*/ 26 h 59"/>
                  <a:gd name="T12" fmla="*/ 284 w 284"/>
                  <a:gd name="T13" fmla="*/ 0 h 59"/>
                  <a:gd name="T14" fmla="*/ 190 w 284"/>
                  <a:gd name="T15" fmla="*/ 11 h 59"/>
                  <a:gd name="T16" fmla="*/ 190 w 284"/>
                  <a:gd name="T17" fmla="*/ 35 h 59"/>
                  <a:gd name="T18" fmla="*/ 284 w 284"/>
                  <a:gd name="T19" fmla="*/ 35 h 59"/>
                  <a:gd name="T20" fmla="*/ 284 w 284"/>
                  <a:gd name="T21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59">
                    <a:moveTo>
                      <a:pt x="71" y="26"/>
                    </a:moveTo>
                    <a:lnTo>
                      <a:pt x="0" y="35"/>
                    </a:lnTo>
                    <a:lnTo>
                      <a:pt x="0" y="59"/>
                    </a:lnTo>
                    <a:lnTo>
                      <a:pt x="0" y="35"/>
                    </a:lnTo>
                    <a:lnTo>
                      <a:pt x="71" y="35"/>
                    </a:lnTo>
                    <a:lnTo>
                      <a:pt x="71" y="26"/>
                    </a:lnTo>
                    <a:close/>
                    <a:moveTo>
                      <a:pt x="284" y="0"/>
                    </a:moveTo>
                    <a:lnTo>
                      <a:pt x="190" y="11"/>
                    </a:lnTo>
                    <a:lnTo>
                      <a:pt x="190" y="35"/>
                    </a:lnTo>
                    <a:lnTo>
                      <a:pt x="284" y="35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07" name="Freeform 2123"/>
              <p:cNvSpPr>
                <a:spLocks noEditPoints="1"/>
              </p:cNvSpPr>
              <p:nvPr/>
            </p:nvSpPr>
            <p:spPr bwMode="auto">
              <a:xfrm>
                <a:off x="1687" y="830"/>
                <a:ext cx="284" cy="59"/>
              </a:xfrm>
              <a:custGeom>
                <a:avLst/>
                <a:gdLst>
                  <a:gd name="T0" fmla="*/ 71 w 284"/>
                  <a:gd name="T1" fmla="*/ 26 h 59"/>
                  <a:gd name="T2" fmla="*/ 0 w 284"/>
                  <a:gd name="T3" fmla="*/ 35 h 59"/>
                  <a:gd name="T4" fmla="*/ 0 w 284"/>
                  <a:gd name="T5" fmla="*/ 59 h 59"/>
                  <a:gd name="T6" fmla="*/ 0 w 284"/>
                  <a:gd name="T7" fmla="*/ 35 h 59"/>
                  <a:gd name="T8" fmla="*/ 71 w 284"/>
                  <a:gd name="T9" fmla="*/ 35 h 59"/>
                  <a:gd name="T10" fmla="*/ 71 w 284"/>
                  <a:gd name="T11" fmla="*/ 26 h 59"/>
                  <a:gd name="T12" fmla="*/ 284 w 284"/>
                  <a:gd name="T13" fmla="*/ 0 h 59"/>
                  <a:gd name="T14" fmla="*/ 190 w 284"/>
                  <a:gd name="T15" fmla="*/ 11 h 59"/>
                  <a:gd name="T16" fmla="*/ 190 w 284"/>
                  <a:gd name="T17" fmla="*/ 35 h 59"/>
                  <a:gd name="T18" fmla="*/ 284 w 284"/>
                  <a:gd name="T19" fmla="*/ 35 h 59"/>
                  <a:gd name="T20" fmla="*/ 284 w 284"/>
                  <a:gd name="T21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59">
                    <a:moveTo>
                      <a:pt x="71" y="26"/>
                    </a:moveTo>
                    <a:lnTo>
                      <a:pt x="0" y="35"/>
                    </a:lnTo>
                    <a:lnTo>
                      <a:pt x="0" y="59"/>
                    </a:lnTo>
                    <a:lnTo>
                      <a:pt x="0" y="35"/>
                    </a:lnTo>
                    <a:lnTo>
                      <a:pt x="71" y="35"/>
                    </a:lnTo>
                    <a:lnTo>
                      <a:pt x="71" y="26"/>
                    </a:lnTo>
                    <a:moveTo>
                      <a:pt x="284" y="0"/>
                    </a:moveTo>
                    <a:lnTo>
                      <a:pt x="190" y="11"/>
                    </a:lnTo>
                    <a:lnTo>
                      <a:pt x="190" y="35"/>
                    </a:lnTo>
                    <a:lnTo>
                      <a:pt x="284" y="35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08" name="Freeform 2124"/>
              <p:cNvSpPr>
                <a:spLocks noEditPoints="1"/>
              </p:cNvSpPr>
              <p:nvPr/>
            </p:nvSpPr>
            <p:spPr bwMode="auto">
              <a:xfrm>
                <a:off x="1687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09" name="Freeform 2125"/>
              <p:cNvSpPr>
                <a:spLocks noEditPoints="1"/>
              </p:cNvSpPr>
              <p:nvPr/>
            </p:nvSpPr>
            <p:spPr bwMode="auto">
              <a:xfrm>
                <a:off x="1687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10" name="Freeform 2126"/>
              <p:cNvSpPr>
                <a:spLocks noEditPoints="1"/>
              </p:cNvSpPr>
              <p:nvPr/>
            </p:nvSpPr>
            <p:spPr bwMode="auto">
              <a:xfrm>
                <a:off x="1687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11" name="Freeform 2127"/>
              <p:cNvSpPr>
                <a:spLocks noEditPoints="1"/>
              </p:cNvSpPr>
              <p:nvPr/>
            </p:nvSpPr>
            <p:spPr bwMode="auto">
              <a:xfrm>
                <a:off x="1687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12" name="Freeform 2128"/>
              <p:cNvSpPr>
                <a:spLocks/>
              </p:cNvSpPr>
              <p:nvPr/>
            </p:nvSpPr>
            <p:spPr bwMode="auto">
              <a:xfrm>
                <a:off x="1758" y="846"/>
                <a:ext cx="90" cy="19"/>
              </a:xfrm>
              <a:custGeom>
                <a:avLst/>
                <a:gdLst>
                  <a:gd name="T0" fmla="*/ 90 w 90"/>
                  <a:gd name="T1" fmla="*/ 0 h 19"/>
                  <a:gd name="T2" fmla="*/ 0 w 90"/>
                  <a:gd name="T3" fmla="*/ 10 h 19"/>
                  <a:gd name="T4" fmla="*/ 0 w 90"/>
                  <a:gd name="T5" fmla="*/ 19 h 19"/>
                  <a:gd name="T6" fmla="*/ 90 w 90"/>
                  <a:gd name="T7" fmla="*/ 19 h 19"/>
                  <a:gd name="T8" fmla="*/ 90 w 90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19">
                    <a:moveTo>
                      <a:pt x="90" y="0"/>
                    </a:moveTo>
                    <a:lnTo>
                      <a:pt x="0" y="10"/>
                    </a:lnTo>
                    <a:lnTo>
                      <a:pt x="0" y="19"/>
                    </a:lnTo>
                    <a:lnTo>
                      <a:pt x="90" y="19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13" name="Freeform 2129"/>
              <p:cNvSpPr>
                <a:spLocks/>
              </p:cNvSpPr>
              <p:nvPr/>
            </p:nvSpPr>
            <p:spPr bwMode="auto">
              <a:xfrm>
                <a:off x="1758" y="846"/>
                <a:ext cx="90" cy="19"/>
              </a:xfrm>
              <a:custGeom>
                <a:avLst/>
                <a:gdLst>
                  <a:gd name="T0" fmla="*/ 90 w 90"/>
                  <a:gd name="T1" fmla="*/ 0 h 19"/>
                  <a:gd name="T2" fmla="*/ 0 w 90"/>
                  <a:gd name="T3" fmla="*/ 10 h 19"/>
                  <a:gd name="T4" fmla="*/ 0 w 90"/>
                  <a:gd name="T5" fmla="*/ 19 h 19"/>
                  <a:gd name="T6" fmla="*/ 90 w 90"/>
                  <a:gd name="T7" fmla="*/ 19 h 19"/>
                  <a:gd name="T8" fmla="*/ 90 w 90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19">
                    <a:moveTo>
                      <a:pt x="90" y="0"/>
                    </a:moveTo>
                    <a:lnTo>
                      <a:pt x="0" y="10"/>
                    </a:lnTo>
                    <a:lnTo>
                      <a:pt x="0" y="19"/>
                    </a:lnTo>
                    <a:lnTo>
                      <a:pt x="90" y="19"/>
                    </a:lnTo>
                    <a:lnTo>
                      <a:pt x="9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14" name="Rectangle 2130"/>
              <p:cNvSpPr>
                <a:spLocks noChangeArrowheads="1"/>
              </p:cNvSpPr>
              <p:nvPr/>
            </p:nvSpPr>
            <p:spPr bwMode="auto">
              <a:xfrm>
                <a:off x="1758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15" name="Rectangle 2131"/>
              <p:cNvSpPr>
                <a:spLocks noChangeArrowheads="1"/>
              </p:cNvSpPr>
              <p:nvPr/>
            </p:nvSpPr>
            <p:spPr bwMode="auto">
              <a:xfrm>
                <a:off x="1758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16" name="Rectangle 2132"/>
              <p:cNvSpPr>
                <a:spLocks noChangeArrowheads="1"/>
              </p:cNvSpPr>
              <p:nvPr/>
            </p:nvSpPr>
            <p:spPr bwMode="auto">
              <a:xfrm>
                <a:off x="1758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17" name="Rectangle 2133"/>
              <p:cNvSpPr>
                <a:spLocks noChangeArrowheads="1"/>
              </p:cNvSpPr>
              <p:nvPr/>
            </p:nvSpPr>
            <p:spPr bwMode="auto">
              <a:xfrm>
                <a:off x="1758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18" name="Rectangle 2134"/>
              <p:cNvSpPr>
                <a:spLocks noChangeArrowheads="1"/>
              </p:cNvSpPr>
              <p:nvPr/>
            </p:nvSpPr>
            <p:spPr bwMode="auto">
              <a:xfrm>
                <a:off x="1758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19" name="Rectangle 2135"/>
              <p:cNvSpPr>
                <a:spLocks noChangeArrowheads="1"/>
              </p:cNvSpPr>
              <p:nvPr/>
            </p:nvSpPr>
            <p:spPr bwMode="auto">
              <a:xfrm>
                <a:off x="1758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20" name="Freeform 2136"/>
              <p:cNvSpPr>
                <a:spLocks/>
              </p:cNvSpPr>
              <p:nvPr/>
            </p:nvSpPr>
            <p:spPr bwMode="auto">
              <a:xfrm>
                <a:off x="1848" y="841"/>
                <a:ext cx="29" cy="24"/>
              </a:xfrm>
              <a:custGeom>
                <a:avLst/>
                <a:gdLst>
                  <a:gd name="T0" fmla="*/ 29 w 29"/>
                  <a:gd name="T1" fmla="*/ 0 h 24"/>
                  <a:gd name="T2" fmla="*/ 0 w 29"/>
                  <a:gd name="T3" fmla="*/ 5 h 24"/>
                  <a:gd name="T4" fmla="*/ 0 w 29"/>
                  <a:gd name="T5" fmla="*/ 24 h 24"/>
                  <a:gd name="T6" fmla="*/ 29 w 29"/>
                  <a:gd name="T7" fmla="*/ 24 h 24"/>
                  <a:gd name="T8" fmla="*/ 29 w 29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24">
                    <a:moveTo>
                      <a:pt x="29" y="0"/>
                    </a:moveTo>
                    <a:lnTo>
                      <a:pt x="0" y="5"/>
                    </a:lnTo>
                    <a:lnTo>
                      <a:pt x="0" y="24"/>
                    </a:lnTo>
                    <a:lnTo>
                      <a:pt x="29" y="24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21" name="Freeform 2137"/>
              <p:cNvSpPr>
                <a:spLocks/>
              </p:cNvSpPr>
              <p:nvPr/>
            </p:nvSpPr>
            <p:spPr bwMode="auto">
              <a:xfrm>
                <a:off x="1848" y="841"/>
                <a:ext cx="29" cy="24"/>
              </a:xfrm>
              <a:custGeom>
                <a:avLst/>
                <a:gdLst>
                  <a:gd name="T0" fmla="*/ 29 w 29"/>
                  <a:gd name="T1" fmla="*/ 0 h 24"/>
                  <a:gd name="T2" fmla="*/ 0 w 29"/>
                  <a:gd name="T3" fmla="*/ 5 h 24"/>
                  <a:gd name="T4" fmla="*/ 0 w 29"/>
                  <a:gd name="T5" fmla="*/ 24 h 24"/>
                  <a:gd name="T6" fmla="*/ 29 w 29"/>
                  <a:gd name="T7" fmla="*/ 24 h 24"/>
                  <a:gd name="T8" fmla="*/ 29 w 29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24">
                    <a:moveTo>
                      <a:pt x="29" y="0"/>
                    </a:moveTo>
                    <a:lnTo>
                      <a:pt x="0" y="5"/>
                    </a:lnTo>
                    <a:lnTo>
                      <a:pt x="0" y="24"/>
                    </a:lnTo>
                    <a:lnTo>
                      <a:pt x="29" y="24"/>
                    </a:lnTo>
                    <a:lnTo>
                      <a:pt x="2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22" name="Rectangle 2138"/>
              <p:cNvSpPr>
                <a:spLocks noChangeArrowheads="1"/>
              </p:cNvSpPr>
              <p:nvPr/>
            </p:nvSpPr>
            <p:spPr bwMode="auto">
              <a:xfrm>
                <a:off x="1848" y="865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23" name="Rectangle 2139"/>
              <p:cNvSpPr>
                <a:spLocks noChangeArrowheads="1"/>
              </p:cNvSpPr>
              <p:nvPr/>
            </p:nvSpPr>
            <p:spPr bwMode="auto">
              <a:xfrm>
                <a:off x="1848" y="865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24" name="Rectangle 2140"/>
              <p:cNvSpPr>
                <a:spLocks noChangeArrowheads="1"/>
              </p:cNvSpPr>
              <p:nvPr/>
            </p:nvSpPr>
            <p:spPr bwMode="auto">
              <a:xfrm>
                <a:off x="1848" y="913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25" name="Rectangle 2141"/>
              <p:cNvSpPr>
                <a:spLocks noChangeArrowheads="1"/>
              </p:cNvSpPr>
              <p:nvPr/>
            </p:nvSpPr>
            <p:spPr bwMode="auto">
              <a:xfrm>
                <a:off x="1848" y="913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26" name="Rectangle 2142"/>
              <p:cNvSpPr>
                <a:spLocks noChangeArrowheads="1"/>
              </p:cNvSpPr>
              <p:nvPr/>
            </p:nvSpPr>
            <p:spPr bwMode="auto">
              <a:xfrm>
                <a:off x="1848" y="884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27" name="Rectangle 2143"/>
              <p:cNvSpPr>
                <a:spLocks noChangeArrowheads="1"/>
              </p:cNvSpPr>
              <p:nvPr/>
            </p:nvSpPr>
            <p:spPr bwMode="auto">
              <a:xfrm>
                <a:off x="1848" y="884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28" name="Freeform 2144"/>
              <p:cNvSpPr>
                <a:spLocks noEditPoints="1"/>
              </p:cNvSpPr>
              <p:nvPr/>
            </p:nvSpPr>
            <p:spPr bwMode="auto">
              <a:xfrm>
                <a:off x="1971" y="796"/>
                <a:ext cx="284" cy="245"/>
              </a:xfrm>
              <a:custGeom>
                <a:avLst/>
                <a:gdLst>
                  <a:gd name="T0" fmla="*/ 0 w 284"/>
                  <a:gd name="T1" fmla="*/ 34 h 245"/>
                  <a:gd name="T2" fmla="*/ 0 w 284"/>
                  <a:gd name="T3" fmla="*/ 34 h 245"/>
                  <a:gd name="T4" fmla="*/ 0 w 284"/>
                  <a:gd name="T5" fmla="*/ 245 h 245"/>
                  <a:gd name="T6" fmla="*/ 284 w 284"/>
                  <a:gd name="T7" fmla="*/ 245 h 245"/>
                  <a:gd name="T8" fmla="*/ 284 w 284"/>
                  <a:gd name="T9" fmla="*/ 117 h 245"/>
                  <a:gd name="T10" fmla="*/ 190 w 284"/>
                  <a:gd name="T11" fmla="*/ 117 h 245"/>
                  <a:gd name="T12" fmla="*/ 190 w 284"/>
                  <a:gd name="T13" fmla="*/ 245 h 245"/>
                  <a:gd name="T14" fmla="*/ 161 w 284"/>
                  <a:gd name="T15" fmla="*/ 245 h 245"/>
                  <a:gd name="T16" fmla="*/ 161 w 284"/>
                  <a:gd name="T17" fmla="*/ 117 h 245"/>
                  <a:gd name="T18" fmla="*/ 161 w 284"/>
                  <a:gd name="T19" fmla="*/ 245 h 245"/>
                  <a:gd name="T20" fmla="*/ 71 w 284"/>
                  <a:gd name="T21" fmla="*/ 245 h 245"/>
                  <a:gd name="T22" fmla="*/ 71 w 284"/>
                  <a:gd name="T23" fmla="*/ 117 h 245"/>
                  <a:gd name="T24" fmla="*/ 0 w 284"/>
                  <a:gd name="T25" fmla="*/ 117 h 245"/>
                  <a:gd name="T26" fmla="*/ 0 w 284"/>
                  <a:gd name="T27" fmla="*/ 98 h 245"/>
                  <a:gd name="T28" fmla="*/ 0 w 284"/>
                  <a:gd name="T29" fmla="*/ 93 h 245"/>
                  <a:gd name="T30" fmla="*/ 0 w 284"/>
                  <a:gd name="T31" fmla="*/ 34 h 245"/>
                  <a:gd name="T32" fmla="*/ 71 w 284"/>
                  <a:gd name="T33" fmla="*/ 26 h 245"/>
                  <a:gd name="T34" fmla="*/ 29 w 284"/>
                  <a:gd name="T35" fmla="*/ 31 h 245"/>
                  <a:gd name="T36" fmla="*/ 71 w 284"/>
                  <a:gd name="T37" fmla="*/ 31 h 245"/>
                  <a:gd name="T38" fmla="*/ 71 w 284"/>
                  <a:gd name="T39" fmla="*/ 26 h 245"/>
                  <a:gd name="T40" fmla="*/ 284 w 284"/>
                  <a:gd name="T41" fmla="*/ 0 h 245"/>
                  <a:gd name="T42" fmla="*/ 190 w 284"/>
                  <a:gd name="T43" fmla="*/ 12 h 245"/>
                  <a:gd name="T44" fmla="*/ 190 w 284"/>
                  <a:gd name="T45" fmla="*/ 31 h 245"/>
                  <a:gd name="T46" fmla="*/ 284 w 284"/>
                  <a:gd name="T47" fmla="*/ 31 h 245"/>
                  <a:gd name="T48" fmla="*/ 284 w 284"/>
                  <a:gd name="T49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4" h="245">
                    <a:moveTo>
                      <a:pt x="0" y="34"/>
                    </a:moveTo>
                    <a:lnTo>
                      <a:pt x="0" y="34"/>
                    </a:lnTo>
                    <a:lnTo>
                      <a:pt x="0" y="245"/>
                    </a:lnTo>
                    <a:lnTo>
                      <a:pt x="284" y="245"/>
                    </a:lnTo>
                    <a:lnTo>
                      <a:pt x="284" y="117"/>
                    </a:lnTo>
                    <a:lnTo>
                      <a:pt x="190" y="117"/>
                    </a:lnTo>
                    <a:lnTo>
                      <a:pt x="190" y="245"/>
                    </a:lnTo>
                    <a:lnTo>
                      <a:pt x="161" y="245"/>
                    </a:lnTo>
                    <a:lnTo>
                      <a:pt x="161" y="117"/>
                    </a:lnTo>
                    <a:lnTo>
                      <a:pt x="161" y="245"/>
                    </a:lnTo>
                    <a:lnTo>
                      <a:pt x="71" y="245"/>
                    </a:lnTo>
                    <a:lnTo>
                      <a:pt x="71" y="117"/>
                    </a:lnTo>
                    <a:lnTo>
                      <a:pt x="0" y="117"/>
                    </a:lnTo>
                    <a:lnTo>
                      <a:pt x="0" y="98"/>
                    </a:lnTo>
                    <a:lnTo>
                      <a:pt x="0" y="93"/>
                    </a:lnTo>
                    <a:lnTo>
                      <a:pt x="0" y="34"/>
                    </a:lnTo>
                    <a:close/>
                    <a:moveTo>
                      <a:pt x="71" y="26"/>
                    </a:moveTo>
                    <a:lnTo>
                      <a:pt x="29" y="31"/>
                    </a:lnTo>
                    <a:lnTo>
                      <a:pt x="71" y="31"/>
                    </a:lnTo>
                    <a:lnTo>
                      <a:pt x="71" y="26"/>
                    </a:lnTo>
                    <a:close/>
                    <a:moveTo>
                      <a:pt x="284" y="0"/>
                    </a:moveTo>
                    <a:lnTo>
                      <a:pt x="190" y="12"/>
                    </a:lnTo>
                    <a:lnTo>
                      <a:pt x="190" y="31"/>
                    </a:lnTo>
                    <a:lnTo>
                      <a:pt x="284" y="3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29" name="Freeform 2145"/>
              <p:cNvSpPr>
                <a:spLocks noEditPoints="1"/>
              </p:cNvSpPr>
              <p:nvPr/>
            </p:nvSpPr>
            <p:spPr bwMode="auto">
              <a:xfrm>
                <a:off x="1971" y="796"/>
                <a:ext cx="284" cy="245"/>
              </a:xfrm>
              <a:custGeom>
                <a:avLst/>
                <a:gdLst>
                  <a:gd name="T0" fmla="*/ 0 w 284"/>
                  <a:gd name="T1" fmla="*/ 34 h 245"/>
                  <a:gd name="T2" fmla="*/ 0 w 284"/>
                  <a:gd name="T3" fmla="*/ 34 h 245"/>
                  <a:gd name="T4" fmla="*/ 0 w 284"/>
                  <a:gd name="T5" fmla="*/ 245 h 245"/>
                  <a:gd name="T6" fmla="*/ 284 w 284"/>
                  <a:gd name="T7" fmla="*/ 245 h 245"/>
                  <a:gd name="T8" fmla="*/ 284 w 284"/>
                  <a:gd name="T9" fmla="*/ 117 h 245"/>
                  <a:gd name="T10" fmla="*/ 190 w 284"/>
                  <a:gd name="T11" fmla="*/ 117 h 245"/>
                  <a:gd name="T12" fmla="*/ 190 w 284"/>
                  <a:gd name="T13" fmla="*/ 245 h 245"/>
                  <a:gd name="T14" fmla="*/ 161 w 284"/>
                  <a:gd name="T15" fmla="*/ 245 h 245"/>
                  <a:gd name="T16" fmla="*/ 161 w 284"/>
                  <a:gd name="T17" fmla="*/ 117 h 245"/>
                  <a:gd name="T18" fmla="*/ 161 w 284"/>
                  <a:gd name="T19" fmla="*/ 245 h 245"/>
                  <a:gd name="T20" fmla="*/ 71 w 284"/>
                  <a:gd name="T21" fmla="*/ 245 h 245"/>
                  <a:gd name="T22" fmla="*/ 71 w 284"/>
                  <a:gd name="T23" fmla="*/ 117 h 245"/>
                  <a:gd name="T24" fmla="*/ 0 w 284"/>
                  <a:gd name="T25" fmla="*/ 117 h 245"/>
                  <a:gd name="T26" fmla="*/ 0 w 284"/>
                  <a:gd name="T27" fmla="*/ 98 h 245"/>
                  <a:gd name="T28" fmla="*/ 0 w 284"/>
                  <a:gd name="T29" fmla="*/ 93 h 245"/>
                  <a:gd name="T30" fmla="*/ 0 w 284"/>
                  <a:gd name="T31" fmla="*/ 34 h 245"/>
                  <a:gd name="T32" fmla="*/ 71 w 284"/>
                  <a:gd name="T33" fmla="*/ 26 h 245"/>
                  <a:gd name="T34" fmla="*/ 29 w 284"/>
                  <a:gd name="T35" fmla="*/ 31 h 245"/>
                  <a:gd name="T36" fmla="*/ 71 w 284"/>
                  <a:gd name="T37" fmla="*/ 31 h 245"/>
                  <a:gd name="T38" fmla="*/ 71 w 284"/>
                  <a:gd name="T39" fmla="*/ 26 h 245"/>
                  <a:gd name="T40" fmla="*/ 284 w 284"/>
                  <a:gd name="T41" fmla="*/ 0 h 245"/>
                  <a:gd name="T42" fmla="*/ 190 w 284"/>
                  <a:gd name="T43" fmla="*/ 12 h 245"/>
                  <a:gd name="T44" fmla="*/ 190 w 284"/>
                  <a:gd name="T45" fmla="*/ 31 h 245"/>
                  <a:gd name="T46" fmla="*/ 284 w 284"/>
                  <a:gd name="T47" fmla="*/ 31 h 245"/>
                  <a:gd name="T48" fmla="*/ 284 w 284"/>
                  <a:gd name="T49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4" h="245">
                    <a:moveTo>
                      <a:pt x="0" y="34"/>
                    </a:moveTo>
                    <a:lnTo>
                      <a:pt x="0" y="34"/>
                    </a:lnTo>
                    <a:lnTo>
                      <a:pt x="0" y="245"/>
                    </a:lnTo>
                    <a:lnTo>
                      <a:pt x="284" y="245"/>
                    </a:lnTo>
                    <a:lnTo>
                      <a:pt x="284" y="117"/>
                    </a:lnTo>
                    <a:lnTo>
                      <a:pt x="190" y="117"/>
                    </a:lnTo>
                    <a:lnTo>
                      <a:pt x="190" y="245"/>
                    </a:lnTo>
                    <a:lnTo>
                      <a:pt x="161" y="245"/>
                    </a:lnTo>
                    <a:lnTo>
                      <a:pt x="161" y="117"/>
                    </a:lnTo>
                    <a:lnTo>
                      <a:pt x="161" y="245"/>
                    </a:lnTo>
                    <a:lnTo>
                      <a:pt x="71" y="245"/>
                    </a:lnTo>
                    <a:lnTo>
                      <a:pt x="71" y="117"/>
                    </a:lnTo>
                    <a:lnTo>
                      <a:pt x="0" y="117"/>
                    </a:lnTo>
                    <a:lnTo>
                      <a:pt x="0" y="98"/>
                    </a:lnTo>
                    <a:lnTo>
                      <a:pt x="0" y="93"/>
                    </a:lnTo>
                    <a:lnTo>
                      <a:pt x="0" y="34"/>
                    </a:lnTo>
                    <a:moveTo>
                      <a:pt x="71" y="26"/>
                    </a:moveTo>
                    <a:lnTo>
                      <a:pt x="29" y="31"/>
                    </a:lnTo>
                    <a:lnTo>
                      <a:pt x="71" y="31"/>
                    </a:lnTo>
                    <a:lnTo>
                      <a:pt x="71" y="26"/>
                    </a:lnTo>
                    <a:moveTo>
                      <a:pt x="284" y="0"/>
                    </a:moveTo>
                    <a:lnTo>
                      <a:pt x="190" y="12"/>
                    </a:lnTo>
                    <a:lnTo>
                      <a:pt x="190" y="31"/>
                    </a:lnTo>
                    <a:lnTo>
                      <a:pt x="284" y="3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30" name="Freeform 2146"/>
              <p:cNvSpPr>
                <a:spLocks noEditPoints="1"/>
              </p:cNvSpPr>
              <p:nvPr/>
            </p:nvSpPr>
            <p:spPr bwMode="auto">
              <a:xfrm>
                <a:off x="1971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29 w 284"/>
                  <a:gd name="T3" fmla="*/ 0 h 62"/>
                  <a:gd name="T4" fmla="*/ 0 w 284"/>
                  <a:gd name="T5" fmla="*/ 3 h 62"/>
                  <a:gd name="T6" fmla="*/ 0 w 284"/>
                  <a:gd name="T7" fmla="*/ 62 h 62"/>
                  <a:gd name="T8" fmla="*/ 0 w 284"/>
                  <a:gd name="T9" fmla="*/ 38 h 62"/>
                  <a:gd name="T10" fmla="*/ 71 w 284"/>
                  <a:gd name="T11" fmla="*/ 38 h 62"/>
                  <a:gd name="T12" fmla="*/ 71 w 284"/>
                  <a:gd name="T13" fmla="*/ 0 h 62"/>
                  <a:gd name="T14" fmla="*/ 284 w 284"/>
                  <a:gd name="T15" fmla="*/ 0 h 62"/>
                  <a:gd name="T16" fmla="*/ 190 w 284"/>
                  <a:gd name="T17" fmla="*/ 0 h 62"/>
                  <a:gd name="T18" fmla="*/ 190 w 284"/>
                  <a:gd name="T19" fmla="*/ 38 h 62"/>
                  <a:gd name="T20" fmla="*/ 284 w 284"/>
                  <a:gd name="T21" fmla="*/ 38 h 62"/>
                  <a:gd name="T22" fmla="*/ 284 w 284"/>
                  <a:gd name="T2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29" y="0"/>
                    </a:lnTo>
                    <a:lnTo>
                      <a:pt x="0" y="3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31" name="Freeform 2147"/>
              <p:cNvSpPr>
                <a:spLocks noEditPoints="1"/>
              </p:cNvSpPr>
              <p:nvPr/>
            </p:nvSpPr>
            <p:spPr bwMode="auto">
              <a:xfrm>
                <a:off x="1971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29 w 284"/>
                  <a:gd name="T3" fmla="*/ 0 h 62"/>
                  <a:gd name="T4" fmla="*/ 0 w 284"/>
                  <a:gd name="T5" fmla="*/ 3 h 62"/>
                  <a:gd name="T6" fmla="*/ 0 w 284"/>
                  <a:gd name="T7" fmla="*/ 62 h 62"/>
                  <a:gd name="T8" fmla="*/ 0 w 284"/>
                  <a:gd name="T9" fmla="*/ 38 h 62"/>
                  <a:gd name="T10" fmla="*/ 71 w 284"/>
                  <a:gd name="T11" fmla="*/ 38 h 62"/>
                  <a:gd name="T12" fmla="*/ 71 w 284"/>
                  <a:gd name="T13" fmla="*/ 0 h 62"/>
                  <a:gd name="T14" fmla="*/ 284 w 284"/>
                  <a:gd name="T15" fmla="*/ 0 h 62"/>
                  <a:gd name="T16" fmla="*/ 190 w 284"/>
                  <a:gd name="T17" fmla="*/ 0 h 62"/>
                  <a:gd name="T18" fmla="*/ 190 w 284"/>
                  <a:gd name="T19" fmla="*/ 38 h 62"/>
                  <a:gd name="T20" fmla="*/ 284 w 284"/>
                  <a:gd name="T21" fmla="*/ 38 h 62"/>
                  <a:gd name="T22" fmla="*/ 284 w 284"/>
                  <a:gd name="T2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29" y="0"/>
                    </a:lnTo>
                    <a:lnTo>
                      <a:pt x="0" y="3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32" name="Freeform 2148"/>
              <p:cNvSpPr>
                <a:spLocks noEditPoints="1"/>
              </p:cNvSpPr>
              <p:nvPr/>
            </p:nvSpPr>
            <p:spPr bwMode="auto">
              <a:xfrm>
                <a:off x="1971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33" name="Freeform 2149"/>
              <p:cNvSpPr>
                <a:spLocks noEditPoints="1"/>
              </p:cNvSpPr>
              <p:nvPr/>
            </p:nvSpPr>
            <p:spPr bwMode="auto">
              <a:xfrm>
                <a:off x="1971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34" name="Freeform 2150"/>
              <p:cNvSpPr>
                <a:spLocks noEditPoints="1"/>
              </p:cNvSpPr>
              <p:nvPr/>
            </p:nvSpPr>
            <p:spPr bwMode="auto">
              <a:xfrm>
                <a:off x="1971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35" name="Freeform 2151"/>
              <p:cNvSpPr>
                <a:spLocks noEditPoints="1"/>
              </p:cNvSpPr>
              <p:nvPr/>
            </p:nvSpPr>
            <p:spPr bwMode="auto">
              <a:xfrm>
                <a:off x="1971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36" name="Freeform 2152"/>
              <p:cNvSpPr>
                <a:spLocks/>
              </p:cNvSpPr>
              <p:nvPr/>
            </p:nvSpPr>
            <p:spPr bwMode="auto">
              <a:xfrm>
                <a:off x="2042" y="811"/>
                <a:ext cx="90" cy="16"/>
              </a:xfrm>
              <a:custGeom>
                <a:avLst/>
                <a:gdLst>
                  <a:gd name="T0" fmla="*/ 90 w 90"/>
                  <a:gd name="T1" fmla="*/ 0 h 16"/>
                  <a:gd name="T2" fmla="*/ 0 w 90"/>
                  <a:gd name="T3" fmla="*/ 11 h 16"/>
                  <a:gd name="T4" fmla="*/ 0 w 90"/>
                  <a:gd name="T5" fmla="*/ 16 h 16"/>
                  <a:gd name="T6" fmla="*/ 90 w 90"/>
                  <a:gd name="T7" fmla="*/ 16 h 16"/>
                  <a:gd name="T8" fmla="*/ 90 w 90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16">
                    <a:moveTo>
                      <a:pt x="90" y="0"/>
                    </a:moveTo>
                    <a:lnTo>
                      <a:pt x="0" y="11"/>
                    </a:lnTo>
                    <a:lnTo>
                      <a:pt x="0" y="16"/>
                    </a:lnTo>
                    <a:lnTo>
                      <a:pt x="90" y="16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37" name="Freeform 2153"/>
              <p:cNvSpPr>
                <a:spLocks/>
              </p:cNvSpPr>
              <p:nvPr/>
            </p:nvSpPr>
            <p:spPr bwMode="auto">
              <a:xfrm>
                <a:off x="2042" y="811"/>
                <a:ext cx="90" cy="16"/>
              </a:xfrm>
              <a:custGeom>
                <a:avLst/>
                <a:gdLst>
                  <a:gd name="T0" fmla="*/ 90 w 90"/>
                  <a:gd name="T1" fmla="*/ 0 h 16"/>
                  <a:gd name="T2" fmla="*/ 0 w 90"/>
                  <a:gd name="T3" fmla="*/ 11 h 16"/>
                  <a:gd name="T4" fmla="*/ 0 w 90"/>
                  <a:gd name="T5" fmla="*/ 16 h 16"/>
                  <a:gd name="T6" fmla="*/ 90 w 90"/>
                  <a:gd name="T7" fmla="*/ 16 h 16"/>
                  <a:gd name="T8" fmla="*/ 90 w 90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16">
                    <a:moveTo>
                      <a:pt x="90" y="0"/>
                    </a:moveTo>
                    <a:lnTo>
                      <a:pt x="0" y="11"/>
                    </a:lnTo>
                    <a:lnTo>
                      <a:pt x="0" y="16"/>
                    </a:lnTo>
                    <a:lnTo>
                      <a:pt x="90" y="16"/>
                    </a:lnTo>
                    <a:lnTo>
                      <a:pt x="9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38" name="Rectangle 2154"/>
              <p:cNvSpPr>
                <a:spLocks noChangeArrowheads="1"/>
              </p:cNvSpPr>
              <p:nvPr/>
            </p:nvSpPr>
            <p:spPr bwMode="auto">
              <a:xfrm>
                <a:off x="2042" y="827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39" name="Rectangle 2155"/>
              <p:cNvSpPr>
                <a:spLocks noChangeArrowheads="1"/>
              </p:cNvSpPr>
              <p:nvPr/>
            </p:nvSpPr>
            <p:spPr bwMode="auto">
              <a:xfrm>
                <a:off x="2042" y="827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40" name="Rectangle 2156"/>
              <p:cNvSpPr>
                <a:spLocks noChangeArrowheads="1"/>
              </p:cNvSpPr>
              <p:nvPr/>
            </p:nvSpPr>
            <p:spPr bwMode="auto">
              <a:xfrm>
                <a:off x="2042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41" name="Rectangle 2157"/>
              <p:cNvSpPr>
                <a:spLocks noChangeArrowheads="1"/>
              </p:cNvSpPr>
              <p:nvPr/>
            </p:nvSpPr>
            <p:spPr bwMode="auto">
              <a:xfrm>
                <a:off x="2042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42" name="Rectangle 2158"/>
              <p:cNvSpPr>
                <a:spLocks noChangeArrowheads="1"/>
              </p:cNvSpPr>
              <p:nvPr/>
            </p:nvSpPr>
            <p:spPr bwMode="auto">
              <a:xfrm>
                <a:off x="2042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43" name="Rectangle 2159"/>
              <p:cNvSpPr>
                <a:spLocks noChangeArrowheads="1"/>
              </p:cNvSpPr>
              <p:nvPr/>
            </p:nvSpPr>
            <p:spPr bwMode="auto">
              <a:xfrm>
                <a:off x="2042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44" name="Rectangle 2160"/>
              <p:cNvSpPr>
                <a:spLocks noChangeArrowheads="1"/>
              </p:cNvSpPr>
              <p:nvPr/>
            </p:nvSpPr>
            <p:spPr bwMode="auto">
              <a:xfrm>
                <a:off x="2042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45" name="Rectangle 2161"/>
              <p:cNvSpPr>
                <a:spLocks noChangeArrowheads="1"/>
              </p:cNvSpPr>
              <p:nvPr/>
            </p:nvSpPr>
            <p:spPr bwMode="auto">
              <a:xfrm>
                <a:off x="2042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46" name="Freeform 2162"/>
              <p:cNvSpPr>
                <a:spLocks/>
              </p:cNvSpPr>
              <p:nvPr/>
            </p:nvSpPr>
            <p:spPr bwMode="auto">
              <a:xfrm>
                <a:off x="2132" y="808"/>
                <a:ext cx="29" cy="19"/>
              </a:xfrm>
              <a:custGeom>
                <a:avLst/>
                <a:gdLst>
                  <a:gd name="T0" fmla="*/ 29 w 29"/>
                  <a:gd name="T1" fmla="*/ 0 h 19"/>
                  <a:gd name="T2" fmla="*/ 0 w 29"/>
                  <a:gd name="T3" fmla="*/ 3 h 19"/>
                  <a:gd name="T4" fmla="*/ 0 w 29"/>
                  <a:gd name="T5" fmla="*/ 19 h 19"/>
                  <a:gd name="T6" fmla="*/ 29 w 29"/>
                  <a:gd name="T7" fmla="*/ 19 h 19"/>
                  <a:gd name="T8" fmla="*/ 29 w 2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9">
                    <a:moveTo>
                      <a:pt x="29" y="0"/>
                    </a:moveTo>
                    <a:lnTo>
                      <a:pt x="0" y="3"/>
                    </a:lnTo>
                    <a:lnTo>
                      <a:pt x="0" y="19"/>
                    </a:lnTo>
                    <a:lnTo>
                      <a:pt x="29" y="1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47" name="Freeform 2163"/>
              <p:cNvSpPr>
                <a:spLocks/>
              </p:cNvSpPr>
              <p:nvPr/>
            </p:nvSpPr>
            <p:spPr bwMode="auto">
              <a:xfrm>
                <a:off x="2132" y="808"/>
                <a:ext cx="29" cy="19"/>
              </a:xfrm>
              <a:custGeom>
                <a:avLst/>
                <a:gdLst>
                  <a:gd name="T0" fmla="*/ 29 w 29"/>
                  <a:gd name="T1" fmla="*/ 0 h 19"/>
                  <a:gd name="T2" fmla="*/ 0 w 29"/>
                  <a:gd name="T3" fmla="*/ 3 h 19"/>
                  <a:gd name="T4" fmla="*/ 0 w 29"/>
                  <a:gd name="T5" fmla="*/ 19 h 19"/>
                  <a:gd name="T6" fmla="*/ 29 w 29"/>
                  <a:gd name="T7" fmla="*/ 19 h 19"/>
                  <a:gd name="T8" fmla="*/ 29 w 2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9">
                    <a:moveTo>
                      <a:pt x="29" y="0"/>
                    </a:moveTo>
                    <a:lnTo>
                      <a:pt x="0" y="3"/>
                    </a:lnTo>
                    <a:lnTo>
                      <a:pt x="0" y="19"/>
                    </a:lnTo>
                    <a:lnTo>
                      <a:pt x="29" y="19"/>
                    </a:lnTo>
                    <a:lnTo>
                      <a:pt x="2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48" name="Rectangle 2164"/>
              <p:cNvSpPr>
                <a:spLocks noChangeArrowheads="1"/>
              </p:cNvSpPr>
              <p:nvPr/>
            </p:nvSpPr>
            <p:spPr bwMode="auto">
              <a:xfrm>
                <a:off x="2132" y="827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49" name="Rectangle 2165"/>
              <p:cNvSpPr>
                <a:spLocks noChangeArrowheads="1"/>
              </p:cNvSpPr>
              <p:nvPr/>
            </p:nvSpPr>
            <p:spPr bwMode="auto">
              <a:xfrm>
                <a:off x="2132" y="827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50" name="Rectangle 2166"/>
              <p:cNvSpPr>
                <a:spLocks noChangeArrowheads="1"/>
              </p:cNvSpPr>
              <p:nvPr/>
            </p:nvSpPr>
            <p:spPr bwMode="auto">
              <a:xfrm>
                <a:off x="2132" y="865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51" name="Rectangle 2167"/>
              <p:cNvSpPr>
                <a:spLocks noChangeArrowheads="1"/>
              </p:cNvSpPr>
              <p:nvPr/>
            </p:nvSpPr>
            <p:spPr bwMode="auto">
              <a:xfrm>
                <a:off x="2132" y="865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52" name="Rectangle 2168"/>
              <p:cNvSpPr>
                <a:spLocks noChangeArrowheads="1"/>
              </p:cNvSpPr>
              <p:nvPr/>
            </p:nvSpPr>
            <p:spPr bwMode="auto">
              <a:xfrm>
                <a:off x="2132" y="913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53" name="Rectangle 2169"/>
              <p:cNvSpPr>
                <a:spLocks noChangeArrowheads="1"/>
              </p:cNvSpPr>
              <p:nvPr/>
            </p:nvSpPr>
            <p:spPr bwMode="auto">
              <a:xfrm>
                <a:off x="2132" y="913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54" name="Rectangle 2170"/>
              <p:cNvSpPr>
                <a:spLocks noChangeArrowheads="1"/>
              </p:cNvSpPr>
              <p:nvPr/>
            </p:nvSpPr>
            <p:spPr bwMode="auto">
              <a:xfrm>
                <a:off x="2132" y="884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55" name="Rectangle 2171"/>
              <p:cNvSpPr>
                <a:spLocks noChangeArrowheads="1"/>
              </p:cNvSpPr>
              <p:nvPr/>
            </p:nvSpPr>
            <p:spPr bwMode="auto">
              <a:xfrm>
                <a:off x="2132" y="884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56" name="Freeform 2172"/>
              <p:cNvSpPr>
                <a:spLocks noEditPoints="1"/>
              </p:cNvSpPr>
              <p:nvPr/>
            </p:nvSpPr>
            <p:spPr bwMode="auto">
              <a:xfrm>
                <a:off x="2255" y="763"/>
                <a:ext cx="284" cy="278"/>
              </a:xfrm>
              <a:custGeom>
                <a:avLst/>
                <a:gdLst>
                  <a:gd name="T0" fmla="*/ 71 w 284"/>
                  <a:gd name="T1" fmla="*/ 26 h 278"/>
                  <a:gd name="T2" fmla="*/ 0 w 284"/>
                  <a:gd name="T3" fmla="*/ 33 h 278"/>
                  <a:gd name="T4" fmla="*/ 0 w 284"/>
                  <a:gd name="T5" fmla="*/ 278 h 278"/>
                  <a:gd name="T6" fmla="*/ 284 w 284"/>
                  <a:gd name="T7" fmla="*/ 278 h 278"/>
                  <a:gd name="T8" fmla="*/ 284 w 284"/>
                  <a:gd name="T9" fmla="*/ 150 h 278"/>
                  <a:gd name="T10" fmla="*/ 190 w 284"/>
                  <a:gd name="T11" fmla="*/ 150 h 278"/>
                  <a:gd name="T12" fmla="*/ 190 w 284"/>
                  <a:gd name="T13" fmla="*/ 278 h 278"/>
                  <a:gd name="T14" fmla="*/ 161 w 284"/>
                  <a:gd name="T15" fmla="*/ 278 h 278"/>
                  <a:gd name="T16" fmla="*/ 161 w 284"/>
                  <a:gd name="T17" fmla="*/ 150 h 278"/>
                  <a:gd name="T18" fmla="*/ 161 w 284"/>
                  <a:gd name="T19" fmla="*/ 278 h 278"/>
                  <a:gd name="T20" fmla="*/ 71 w 284"/>
                  <a:gd name="T21" fmla="*/ 278 h 278"/>
                  <a:gd name="T22" fmla="*/ 71 w 284"/>
                  <a:gd name="T23" fmla="*/ 150 h 278"/>
                  <a:gd name="T24" fmla="*/ 0 w 284"/>
                  <a:gd name="T25" fmla="*/ 150 h 278"/>
                  <a:gd name="T26" fmla="*/ 0 w 284"/>
                  <a:gd name="T27" fmla="*/ 131 h 278"/>
                  <a:gd name="T28" fmla="*/ 0 w 284"/>
                  <a:gd name="T29" fmla="*/ 126 h 278"/>
                  <a:gd name="T30" fmla="*/ 0 w 284"/>
                  <a:gd name="T31" fmla="*/ 64 h 278"/>
                  <a:gd name="T32" fmla="*/ 71 w 284"/>
                  <a:gd name="T33" fmla="*/ 64 h 278"/>
                  <a:gd name="T34" fmla="*/ 71 w 284"/>
                  <a:gd name="T35" fmla="*/ 26 h 278"/>
                  <a:gd name="T36" fmla="*/ 284 w 284"/>
                  <a:gd name="T37" fmla="*/ 0 h 278"/>
                  <a:gd name="T38" fmla="*/ 190 w 284"/>
                  <a:gd name="T39" fmla="*/ 12 h 278"/>
                  <a:gd name="T40" fmla="*/ 190 w 284"/>
                  <a:gd name="T41" fmla="*/ 64 h 278"/>
                  <a:gd name="T42" fmla="*/ 284 w 284"/>
                  <a:gd name="T43" fmla="*/ 64 h 278"/>
                  <a:gd name="T44" fmla="*/ 284 w 284"/>
                  <a:gd name="T45" fmla="*/ 0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78">
                    <a:moveTo>
                      <a:pt x="71" y="26"/>
                    </a:moveTo>
                    <a:lnTo>
                      <a:pt x="0" y="33"/>
                    </a:lnTo>
                    <a:lnTo>
                      <a:pt x="0" y="278"/>
                    </a:lnTo>
                    <a:lnTo>
                      <a:pt x="284" y="278"/>
                    </a:lnTo>
                    <a:lnTo>
                      <a:pt x="284" y="150"/>
                    </a:lnTo>
                    <a:lnTo>
                      <a:pt x="190" y="150"/>
                    </a:lnTo>
                    <a:lnTo>
                      <a:pt x="190" y="278"/>
                    </a:lnTo>
                    <a:lnTo>
                      <a:pt x="161" y="278"/>
                    </a:lnTo>
                    <a:lnTo>
                      <a:pt x="161" y="150"/>
                    </a:lnTo>
                    <a:lnTo>
                      <a:pt x="161" y="278"/>
                    </a:lnTo>
                    <a:lnTo>
                      <a:pt x="71" y="278"/>
                    </a:lnTo>
                    <a:lnTo>
                      <a:pt x="71" y="150"/>
                    </a:lnTo>
                    <a:lnTo>
                      <a:pt x="0" y="150"/>
                    </a:lnTo>
                    <a:lnTo>
                      <a:pt x="0" y="131"/>
                    </a:lnTo>
                    <a:lnTo>
                      <a:pt x="0" y="126"/>
                    </a:lnTo>
                    <a:lnTo>
                      <a:pt x="0" y="64"/>
                    </a:lnTo>
                    <a:lnTo>
                      <a:pt x="71" y="64"/>
                    </a:lnTo>
                    <a:lnTo>
                      <a:pt x="71" y="26"/>
                    </a:lnTo>
                    <a:close/>
                    <a:moveTo>
                      <a:pt x="284" y="0"/>
                    </a:moveTo>
                    <a:lnTo>
                      <a:pt x="190" y="12"/>
                    </a:lnTo>
                    <a:lnTo>
                      <a:pt x="190" y="64"/>
                    </a:lnTo>
                    <a:lnTo>
                      <a:pt x="284" y="64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57" name="Freeform 2173"/>
              <p:cNvSpPr>
                <a:spLocks noEditPoints="1"/>
              </p:cNvSpPr>
              <p:nvPr/>
            </p:nvSpPr>
            <p:spPr bwMode="auto">
              <a:xfrm>
                <a:off x="2255" y="763"/>
                <a:ext cx="284" cy="278"/>
              </a:xfrm>
              <a:custGeom>
                <a:avLst/>
                <a:gdLst>
                  <a:gd name="T0" fmla="*/ 71 w 284"/>
                  <a:gd name="T1" fmla="*/ 26 h 278"/>
                  <a:gd name="T2" fmla="*/ 0 w 284"/>
                  <a:gd name="T3" fmla="*/ 33 h 278"/>
                  <a:gd name="T4" fmla="*/ 0 w 284"/>
                  <a:gd name="T5" fmla="*/ 278 h 278"/>
                  <a:gd name="T6" fmla="*/ 284 w 284"/>
                  <a:gd name="T7" fmla="*/ 278 h 278"/>
                  <a:gd name="T8" fmla="*/ 284 w 284"/>
                  <a:gd name="T9" fmla="*/ 150 h 278"/>
                  <a:gd name="T10" fmla="*/ 190 w 284"/>
                  <a:gd name="T11" fmla="*/ 150 h 278"/>
                  <a:gd name="T12" fmla="*/ 190 w 284"/>
                  <a:gd name="T13" fmla="*/ 278 h 278"/>
                  <a:gd name="T14" fmla="*/ 161 w 284"/>
                  <a:gd name="T15" fmla="*/ 278 h 278"/>
                  <a:gd name="T16" fmla="*/ 161 w 284"/>
                  <a:gd name="T17" fmla="*/ 150 h 278"/>
                  <a:gd name="T18" fmla="*/ 161 w 284"/>
                  <a:gd name="T19" fmla="*/ 278 h 278"/>
                  <a:gd name="T20" fmla="*/ 71 w 284"/>
                  <a:gd name="T21" fmla="*/ 278 h 278"/>
                  <a:gd name="T22" fmla="*/ 71 w 284"/>
                  <a:gd name="T23" fmla="*/ 150 h 278"/>
                  <a:gd name="T24" fmla="*/ 0 w 284"/>
                  <a:gd name="T25" fmla="*/ 150 h 278"/>
                  <a:gd name="T26" fmla="*/ 0 w 284"/>
                  <a:gd name="T27" fmla="*/ 131 h 278"/>
                  <a:gd name="T28" fmla="*/ 0 w 284"/>
                  <a:gd name="T29" fmla="*/ 126 h 278"/>
                  <a:gd name="T30" fmla="*/ 0 w 284"/>
                  <a:gd name="T31" fmla="*/ 64 h 278"/>
                  <a:gd name="T32" fmla="*/ 71 w 284"/>
                  <a:gd name="T33" fmla="*/ 64 h 278"/>
                  <a:gd name="T34" fmla="*/ 71 w 284"/>
                  <a:gd name="T35" fmla="*/ 26 h 278"/>
                  <a:gd name="T36" fmla="*/ 284 w 284"/>
                  <a:gd name="T37" fmla="*/ 0 h 278"/>
                  <a:gd name="T38" fmla="*/ 190 w 284"/>
                  <a:gd name="T39" fmla="*/ 12 h 278"/>
                  <a:gd name="T40" fmla="*/ 190 w 284"/>
                  <a:gd name="T41" fmla="*/ 64 h 278"/>
                  <a:gd name="T42" fmla="*/ 284 w 284"/>
                  <a:gd name="T43" fmla="*/ 64 h 278"/>
                  <a:gd name="T44" fmla="*/ 284 w 284"/>
                  <a:gd name="T45" fmla="*/ 0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78">
                    <a:moveTo>
                      <a:pt x="71" y="26"/>
                    </a:moveTo>
                    <a:lnTo>
                      <a:pt x="0" y="33"/>
                    </a:lnTo>
                    <a:lnTo>
                      <a:pt x="0" y="278"/>
                    </a:lnTo>
                    <a:lnTo>
                      <a:pt x="284" y="278"/>
                    </a:lnTo>
                    <a:lnTo>
                      <a:pt x="284" y="150"/>
                    </a:lnTo>
                    <a:lnTo>
                      <a:pt x="190" y="150"/>
                    </a:lnTo>
                    <a:lnTo>
                      <a:pt x="190" y="278"/>
                    </a:lnTo>
                    <a:lnTo>
                      <a:pt x="161" y="278"/>
                    </a:lnTo>
                    <a:lnTo>
                      <a:pt x="161" y="150"/>
                    </a:lnTo>
                    <a:lnTo>
                      <a:pt x="161" y="278"/>
                    </a:lnTo>
                    <a:lnTo>
                      <a:pt x="71" y="278"/>
                    </a:lnTo>
                    <a:lnTo>
                      <a:pt x="71" y="150"/>
                    </a:lnTo>
                    <a:lnTo>
                      <a:pt x="0" y="150"/>
                    </a:lnTo>
                    <a:lnTo>
                      <a:pt x="0" y="131"/>
                    </a:lnTo>
                    <a:lnTo>
                      <a:pt x="0" y="126"/>
                    </a:lnTo>
                    <a:lnTo>
                      <a:pt x="0" y="64"/>
                    </a:lnTo>
                    <a:lnTo>
                      <a:pt x="71" y="64"/>
                    </a:lnTo>
                    <a:lnTo>
                      <a:pt x="71" y="26"/>
                    </a:lnTo>
                    <a:moveTo>
                      <a:pt x="284" y="0"/>
                    </a:moveTo>
                    <a:lnTo>
                      <a:pt x="190" y="12"/>
                    </a:lnTo>
                    <a:lnTo>
                      <a:pt x="190" y="64"/>
                    </a:lnTo>
                    <a:lnTo>
                      <a:pt x="284" y="64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58" name="Freeform 2174"/>
              <p:cNvSpPr>
                <a:spLocks noEditPoints="1"/>
              </p:cNvSpPr>
              <p:nvPr/>
            </p:nvSpPr>
            <p:spPr bwMode="auto">
              <a:xfrm>
                <a:off x="2255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59" name="Freeform 2175"/>
              <p:cNvSpPr>
                <a:spLocks noEditPoints="1"/>
              </p:cNvSpPr>
              <p:nvPr/>
            </p:nvSpPr>
            <p:spPr bwMode="auto">
              <a:xfrm>
                <a:off x="2255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90 w 284"/>
                  <a:gd name="T15" fmla="*/ 0 h 62"/>
                  <a:gd name="T16" fmla="*/ 190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60" name="Freeform 2176"/>
              <p:cNvSpPr>
                <a:spLocks noEditPoints="1"/>
              </p:cNvSpPr>
              <p:nvPr/>
            </p:nvSpPr>
            <p:spPr bwMode="auto">
              <a:xfrm>
                <a:off x="2255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61" name="Freeform 2177"/>
              <p:cNvSpPr>
                <a:spLocks noEditPoints="1"/>
              </p:cNvSpPr>
              <p:nvPr/>
            </p:nvSpPr>
            <p:spPr bwMode="auto">
              <a:xfrm>
                <a:off x="2255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90 w 284"/>
                  <a:gd name="T15" fmla="*/ 0 h 24"/>
                  <a:gd name="T16" fmla="*/ 190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62" name="Freeform 2178"/>
              <p:cNvSpPr>
                <a:spLocks noEditPoints="1"/>
              </p:cNvSpPr>
              <p:nvPr/>
            </p:nvSpPr>
            <p:spPr bwMode="auto">
              <a:xfrm>
                <a:off x="2255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63" name="Freeform 2179"/>
              <p:cNvSpPr>
                <a:spLocks noEditPoints="1"/>
              </p:cNvSpPr>
              <p:nvPr/>
            </p:nvSpPr>
            <p:spPr bwMode="auto">
              <a:xfrm>
                <a:off x="2255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90 w 284"/>
                  <a:gd name="T17" fmla="*/ 0 h 29"/>
                  <a:gd name="T18" fmla="*/ 190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90" y="0"/>
                    </a:lnTo>
                    <a:lnTo>
                      <a:pt x="190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64" name="Freeform 2180"/>
              <p:cNvSpPr>
                <a:spLocks/>
              </p:cNvSpPr>
              <p:nvPr/>
            </p:nvSpPr>
            <p:spPr bwMode="auto">
              <a:xfrm>
                <a:off x="2326" y="777"/>
                <a:ext cx="90" cy="50"/>
              </a:xfrm>
              <a:custGeom>
                <a:avLst/>
                <a:gdLst>
                  <a:gd name="T0" fmla="*/ 90 w 90"/>
                  <a:gd name="T1" fmla="*/ 0 h 50"/>
                  <a:gd name="T2" fmla="*/ 0 w 90"/>
                  <a:gd name="T3" fmla="*/ 12 h 50"/>
                  <a:gd name="T4" fmla="*/ 0 w 90"/>
                  <a:gd name="T5" fmla="*/ 50 h 50"/>
                  <a:gd name="T6" fmla="*/ 90 w 90"/>
                  <a:gd name="T7" fmla="*/ 50 h 50"/>
                  <a:gd name="T8" fmla="*/ 90 w 90"/>
                  <a:gd name="T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50">
                    <a:moveTo>
                      <a:pt x="90" y="0"/>
                    </a:moveTo>
                    <a:lnTo>
                      <a:pt x="0" y="12"/>
                    </a:lnTo>
                    <a:lnTo>
                      <a:pt x="0" y="50"/>
                    </a:lnTo>
                    <a:lnTo>
                      <a:pt x="90" y="50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65" name="Freeform 2181"/>
              <p:cNvSpPr>
                <a:spLocks/>
              </p:cNvSpPr>
              <p:nvPr/>
            </p:nvSpPr>
            <p:spPr bwMode="auto">
              <a:xfrm>
                <a:off x="2326" y="777"/>
                <a:ext cx="90" cy="50"/>
              </a:xfrm>
              <a:custGeom>
                <a:avLst/>
                <a:gdLst>
                  <a:gd name="T0" fmla="*/ 90 w 90"/>
                  <a:gd name="T1" fmla="*/ 0 h 50"/>
                  <a:gd name="T2" fmla="*/ 0 w 90"/>
                  <a:gd name="T3" fmla="*/ 12 h 50"/>
                  <a:gd name="T4" fmla="*/ 0 w 90"/>
                  <a:gd name="T5" fmla="*/ 50 h 50"/>
                  <a:gd name="T6" fmla="*/ 90 w 90"/>
                  <a:gd name="T7" fmla="*/ 50 h 50"/>
                  <a:gd name="T8" fmla="*/ 90 w 90"/>
                  <a:gd name="T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50">
                    <a:moveTo>
                      <a:pt x="90" y="0"/>
                    </a:moveTo>
                    <a:lnTo>
                      <a:pt x="0" y="12"/>
                    </a:lnTo>
                    <a:lnTo>
                      <a:pt x="0" y="50"/>
                    </a:lnTo>
                    <a:lnTo>
                      <a:pt x="90" y="50"/>
                    </a:lnTo>
                    <a:lnTo>
                      <a:pt x="9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66" name="Rectangle 2182"/>
              <p:cNvSpPr>
                <a:spLocks noChangeArrowheads="1"/>
              </p:cNvSpPr>
              <p:nvPr/>
            </p:nvSpPr>
            <p:spPr bwMode="auto">
              <a:xfrm>
                <a:off x="2326" y="827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67" name="Rectangle 2183"/>
              <p:cNvSpPr>
                <a:spLocks noChangeArrowheads="1"/>
              </p:cNvSpPr>
              <p:nvPr/>
            </p:nvSpPr>
            <p:spPr bwMode="auto">
              <a:xfrm>
                <a:off x="2326" y="827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68" name="Rectangle 2184"/>
              <p:cNvSpPr>
                <a:spLocks noChangeArrowheads="1"/>
              </p:cNvSpPr>
              <p:nvPr/>
            </p:nvSpPr>
            <p:spPr bwMode="auto">
              <a:xfrm>
                <a:off x="2326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69" name="Rectangle 2185"/>
              <p:cNvSpPr>
                <a:spLocks noChangeArrowheads="1"/>
              </p:cNvSpPr>
              <p:nvPr/>
            </p:nvSpPr>
            <p:spPr bwMode="auto">
              <a:xfrm>
                <a:off x="2326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70" name="Rectangle 2186"/>
              <p:cNvSpPr>
                <a:spLocks noChangeArrowheads="1"/>
              </p:cNvSpPr>
              <p:nvPr/>
            </p:nvSpPr>
            <p:spPr bwMode="auto">
              <a:xfrm>
                <a:off x="2326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71" name="Rectangle 2187"/>
              <p:cNvSpPr>
                <a:spLocks noChangeArrowheads="1"/>
              </p:cNvSpPr>
              <p:nvPr/>
            </p:nvSpPr>
            <p:spPr bwMode="auto">
              <a:xfrm>
                <a:off x="2326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72" name="Rectangle 2188"/>
              <p:cNvSpPr>
                <a:spLocks noChangeArrowheads="1"/>
              </p:cNvSpPr>
              <p:nvPr/>
            </p:nvSpPr>
            <p:spPr bwMode="auto">
              <a:xfrm>
                <a:off x="2326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73" name="Rectangle 2189"/>
              <p:cNvSpPr>
                <a:spLocks noChangeArrowheads="1"/>
              </p:cNvSpPr>
              <p:nvPr/>
            </p:nvSpPr>
            <p:spPr bwMode="auto">
              <a:xfrm>
                <a:off x="2326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74" name="Freeform 2190"/>
              <p:cNvSpPr>
                <a:spLocks/>
              </p:cNvSpPr>
              <p:nvPr/>
            </p:nvSpPr>
            <p:spPr bwMode="auto">
              <a:xfrm>
                <a:off x="2416" y="775"/>
                <a:ext cx="29" cy="52"/>
              </a:xfrm>
              <a:custGeom>
                <a:avLst/>
                <a:gdLst>
                  <a:gd name="T0" fmla="*/ 29 w 29"/>
                  <a:gd name="T1" fmla="*/ 0 h 52"/>
                  <a:gd name="T2" fmla="*/ 0 w 29"/>
                  <a:gd name="T3" fmla="*/ 2 h 52"/>
                  <a:gd name="T4" fmla="*/ 0 w 29"/>
                  <a:gd name="T5" fmla="*/ 52 h 52"/>
                  <a:gd name="T6" fmla="*/ 29 w 29"/>
                  <a:gd name="T7" fmla="*/ 52 h 52"/>
                  <a:gd name="T8" fmla="*/ 29 w 29"/>
                  <a:gd name="T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2">
                    <a:moveTo>
                      <a:pt x="29" y="0"/>
                    </a:moveTo>
                    <a:lnTo>
                      <a:pt x="0" y="2"/>
                    </a:lnTo>
                    <a:lnTo>
                      <a:pt x="0" y="52"/>
                    </a:lnTo>
                    <a:lnTo>
                      <a:pt x="29" y="5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75" name="Freeform 2191"/>
              <p:cNvSpPr>
                <a:spLocks/>
              </p:cNvSpPr>
              <p:nvPr/>
            </p:nvSpPr>
            <p:spPr bwMode="auto">
              <a:xfrm>
                <a:off x="2416" y="775"/>
                <a:ext cx="29" cy="52"/>
              </a:xfrm>
              <a:custGeom>
                <a:avLst/>
                <a:gdLst>
                  <a:gd name="T0" fmla="*/ 29 w 29"/>
                  <a:gd name="T1" fmla="*/ 0 h 52"/>
                  <a:gd name="T2" fmla="*/ 0 w 29"/>
                  <a:gd name="T3" fmla="*/ 2 h 52"/>
                  <a:gd name="T4" fmla="*/ 0 w 29"/>
                  <a:gd name="T5" fmla="*/ 52 h 52"/>
                  <a:gd name="T6" fmla="*/ 29 w 29"/>
                  <a:gd name="T7" fmla="*/ 52 h 52"/>
                  <a:gd name="T8" fmla="*/ 29 w 29"/>
                  <a:gd name="T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2">
                    <a:moveTo>
                      <a:pt x="29" y="0"/>
                    </a:moveTo>
                    <a:lnTo>
                      <a:pt x="0" y="2"/>
                    </a:lnTo>
                    <a:lnTo>
                      <a:pt x="0" y="52"/>
                    </a:lnTo>
                    <a:lnTo>
                      <a:pt x="29" y="52"/>
                    </a:lnTo>
                    <a:lnTo>
                      <a:pt x="2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76" name="Rectangle 2192"/>
              <p:cNvSpPr>
                <a:spLocks noChangeArrowheads="1"/>
              </p:cNvSpPr>
              <p:nvPr/>
            </p:nvSpPr>
            <p:spPr bwMode="auto">
              <a:xfrm>
                <a:off x="2416" y="827"/>
                <a:ext cx="29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77" name="Rectangle 2193"/>
              <p:cNvSpPr>
                <a:spLocks noChangeArrowheads="1"/>
              </p:cNvSpPr>
              <p:nvPr/>
            </p:nvSpPr>
            <p:spPr bwMode="auto">
              <a:xfrm>
                <a:off x="2416" y="827"/>
                <a:ext cx="29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78" name="Rectangle 2194"/>
              <p:cNvSpPr>
                <a:spLocks noChangeArrowheads="1"/>
              </p:cNvSpPr>
              <p:nvPr/>
            </p:nvSpPr>
            <p:spPr bwMode="auto">
              <a:xfrm>
                <a:off x="2416" y="865"/>
                <a:ext cx="29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79" name="Rectangle 2195"/>
              <p:cNvSpPr>
                <a:spLocks noChangeArrowheads="1"/>
              </p:cNvSpPr>
              <p:nvPr/>
            </p:nvSpPr>
            <p:spPr bwMode="auto">
              <a:xfrm>
                <a:off x="2416" y="865"/>
                <a:ext cx="29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80" name="Rectangle 2196"/>
              <p:cNvSpPr>
                <a:spLocks noChangeArrowheads="1"/>
              </p:cNvSpPr>
              <p:nvPr/>
            </p:nvSpPr>
            <p:spPr bwMode="auto">
              <a:xfrm>
                <a:off x="2416" y="913"/>
                <a:ext cx="29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81" name="Rectangle 2197"/>
              <p:cNvSpPr>
                <a:spLocks noChangeArrowheads="1"/>
              </p:cNvSpPr>
              <p:nvPr/>
            </p:nvSpPr>
            <p:spPr bwMode="auto">
              <a:xfrm>
                <a:off x="2416" y="913"/>
                <a:ext cx="2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82" name="Rectangle 2198"/>
              <p:cNvSpPr>
                <a:spLocks noChangeArrowheads="1"/>
              </p:cNvSpPr>
              <p:nvPr/>
            </p:nvSpPr>
            <p:spPr bwMode="auto">
              <a:xfrm>
                <a:off x="2416" y="884"/>
                <a:ext cx="29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83" name="Rectangle 2199"/>
              <p:cNvSpPr>
                <a:spLocks noChangeArrowheads="1"/>
              </p:cNvSpPr>
              <p:nvPr/>
            </p:nvSpPr>
            <p:spPr bwMode="auto">
              <a:xfrm>
                <a:off x="2416" y="884"/>
                <a:ext cx="2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84" name="Freeform 2200"/>
              <p:cNvSpPr>
                <a:spLocks noEditPoints="1"/>
              </p:cNvSpPr>
              <p:nvPr/>
            </p:nvSpPr>
            <p:spPr bwMode="auto">
              <a:xfrm>
                <a:off x="2539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59 w 284"/>
                  <a:gd name="T3" fmla="*/ 0 h 285"/>
                  <a:gd name="T4" fmla="*/ 0 w 284"/>
                  <a:gd name="T5" fmla="*/ 7 h 285"/>
                  <a:gd name="T6" fmla="*/ 0 w 284"/>
                  <a:gd name="T7" fmla="*/ 285 h 285"/>
                  <a:gd name="T8" fmla="*/ 284 w 284"/>
                  <a:gd name="T9" fmla="*/ 285 h 285"/>
                  <a:gd name="T10" fmla="*/ 284 w 284"/>
                  <a:gd name="T11" fmla="*/ 157 h 285"/>
                  <a:gd name="T12" fmla="*/ 189 w 284"/>
                  <a:gd name="T13" fmla="*/ 157 h 285"/>
                  <a:gd name="T14" fmla="*/ 189 w 284"/>
                  <a:gd name="T15" fmla="*/ 285 h 285"/>
                  <a:gd name="T16" fmla="*/ 161 w 284"/>
                  <a:gd name="T17" fmla="*/ 285 h 285"/>
                  <a:gd name="T18" fmla="*/ 161 w 284"/>
                  <a:gd name="T19" fmla="*/ 157 h 285"/>
                  <a:gd name="T20" fmla="*/ 161 w 284"/>
                  <a:gd name="T21" fmla="*/ 285 h 285"/>
                  <a:gd name="T22" fmla="*/ 71 w 284"/>
                  <a:gd name="T23" fmla="*/ 285 h 285"/>
                  <a:gd name="T24" fmla="*/ 71 w 284"/>
                  <a:gd name="T25" fmla="*/ 157 h 285"/>
                  <a:gd name="T26" fmla="*/ 0 w 284"/>
                  <a:gd name="T27" fmla="*/ 157 h 285"/>
                  <a:gd name="T28" fmla="*/ 0 w 284"/>
                  <a:gd name="T29" fmla="*/ 138 h 285"/>
                  <a:gd name="T30" fmla="*/ 0 w 284"/>
                  <a:gd name="T31" fmla="*/ 133 h 285"/>
                  <a:gd name="T32" fmla="*/ 0 w 284"/>
                  <a:gd name="T33" fmla="*/ 71 h 285"/>
                  <a:gd name="T34" fmla="*/ 71 w 284"/>
                  <a:gd name="T35" fmla="*/ 71 h 285"/>
                  <a:gd name="T36" fmla="*/ 71 w 284"/>
                  <a:gd name="T37" fmla="*/ 0 h 285"/>
                  <a:gd name="T38" fmla="*/ 284 w 284"/>
                  <a:gd name="T39" fmla="*/ 0 h 285"/>
                  <a:gd name="T40" fmla="*/ 189 w 284"/>
                  <a:gd name="T41" fmla="*/ 0 h 285"/>
                  <a:gd name="T42" fmla="*/ 189 w 284"/>
                  <a:gd name="T43" fmla="*/ 71 h 285"/>
                  <a:gd name="T44" fmla="*/ 284 w 284"/>
                  <a:gd name="T45" fmla="*/ 71 h 285"/>
                  <a:gd name="T46" fmla="*/ 284 w 284"/>
                  <a:gd name="T47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59" y="0"/>
                    </a:lnTo>
                    <a:lnTo>
                      <a:pt x="0" y="7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85" name="Freeform 2201"/>
              <p:cNvSpPr>
                <a:spLocks noEditPoints="1"/>
              </p:cNvSpPr>
              <p:nvPr/>
            </p:nvSpPr>
            <p:spPr bwMode="auto">
              <a:xfrm>
                <a:off x="2539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59 w 284"/>
                  <a:gd name="T3" fmla="*/ 0 h 285"/>
                  <a:gd name="T4" fmla="*/ 0 w 284"/>
                  <a:gd name="T5" fmla="*/ 7 h 285"/>
                  <a:gd name="T6" fmla="*/ 0 w 284"/>
                  <a:gd name="T7" fmla="*/ 285 h 285"/>
                  <a:gd name="T8" fmla="*/ 284 w 284"/>
                  <a:gd name="T9" fmla="*/ 285 h 285"/>
                  <a:gd name="T10" fmla="*/ 284 w 284"/>
                  <a:gd name="T11" fmla="*/ 157 h 285"/>
                  <a:gd name="T12" fmla="*/ 189 w 284"/>
                  <a:gd name="T13" fmla="*/ 157 h 285"/>
                  <a:gd name="T14" fmla="*/ 189 w 284"/>
                  <a:gd name="T15" fmla="*/ 285 h 285"/>
                  <a:gd name="T16" fmla="*/ 161 w 284"/>
                  <a:gd name="T17" fmla="*/ 285 h 285"/>
                  <a:gd name="T18" fmla="*/ 161 w 284"/>
                  <a:gd name="T19" fmla="*/ 157 h 285"/>
                  <a:gd name="T20" fmla="*/ 161 w 284"/>
                  <a:gd name="T21" fmla="*/ 285 h 285"/>
                  <a:gd name="T22" fmla="*/ 71 w 284"/>
                  <a:gd name="T23" fmla="*/ 285 h 285"/>
                  <a:gd name="T24" fmla="*/ 71 w 284"/>
                  <a:gd name="T25" fmla="*/ 157 h 285"/>
                  <a:gd name="T26" fmla="*/ 0 w 284"/>
                  <a:gd name="T27" fmla="*/ 157 h 285"/>
                  <a:gd name="T28" fmla="*/ 0 w 284"/>
                  <a:gd name="T29" fmla="*/ 138 h 285"/>
                  <a:gd name="T30" fmla="*/ 0 w 284"/>
                  <a:gd name="T31" fmla="*/ 133 h 285"/>
                  <a:gd name="T32" fmla="*/ 0 w 284"/>
                  <a:gd name="T33" fmla="*/ 71 h 285"/>
                  <a:gd name="T34" fmla="*/ 71 w 284"/>
                  <a:gd name="T35" fmla="*/ 71 h 285"/>
                  <a:gd name="T36" fmla="*/ 71 w 284"/>
                  <a:gd name="T37" fmla="*/ 0 h 285"/>
                  <a:gd name="T38" fmla="*/ 284 w 284"/>
                  <a:gd name="T39" fmla="*/ 0 h 285"/>
                  <a:gd name="T40" fmla="*/ 189 w 284"/>
                  <a:gd name="T41" fmla="*/ 0 h 285"/>
                  <a:gd name="T42" fmla="*/ 189 w 284"/>
                  <a:gd name="T43" fmla="*/ 71 h 285"/>
                  <a:gd name="T44" fmla="*/ 284 w 284"/>
                  <a:gd name="T45" fmla="*/ 71 h 285"/>
                  <a:gd name="T46" fmla="*/ 284 w 284"/>
                  <a:gd name="T47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59" y="0"/>
                    </a:lnTo>
                    <a:lnTo>
                      <a:pt x="0" y="7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86" name="Freeform 2202"/>
              <p:cNvSpPr>
                <a:spLocks noEditPoints="1"/>
              </p:cNvSpPr>
              <p:nvPr/>
            </p:nvSpPr>
            <p:spPr bwMode="auto">
              <a:xfrm>
                <a:off x="2539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87" name="Freeform 2203"/>
              <p:cNvSpPr>
                <a:spLocks noEditPoints="1"/>
              </p:cNvSpPr>
              <p:nvPr/>
            </p:nvSpPr>
            <p:spPr bwMode="auto">
              <a:xfrm>
                <a:off x="2539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88" name="Freeform 2204"/>
              <p:cNvSpPr>
                <a:spLocks noEditPoints="1"/>
              </p:cNvSpPr>
              <p:nvPr/>
            </p:nvSpPr>
            <p:spPr bwMode="auto">
              <a:xfrm>
                <a:off x="2539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89" name="Freeform 2205"/>
              <p:cNvSpPr>
                <a:spLocks noEditPoints="1"/>
              </p:cNvSpPr>
              <p:nvPr/>
            </p:nvSpPr>
            <p:spPr bwMode="auto">
              <a:xfrm>
                <a:off x="2539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90" name="Freeform 2206"/>
              <p:cNvSpPr>
                <a:spLocks noEditPoints="1"/>
              </p:cNvSpPr>
              <p:nvPr/>
            </p:nvSpPr>
            <p:spPr bwMode="auto">
              <a:xfrm>
                <a:off x="2539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91" name="Freeform 2207"/>
              <p:cNvSpPr>
                <a:spLocks noEditPoints="1"/>
              </p:cNvSpPr>
              <p:nvPr/>
            </p:nvSpPr>
            <p:spPr bwMode="auto">
              <a:xfrm>
                <a:off x="2539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92" name="Rectangle 2208"/>
              <p:cNvSpPr>
                <a:spLocks noChangeArrowheads="1"/>
              </p:cNvSpPr>
              <p:nvPr/>
            </p:nvSpPr>
            <p:spPr bwMode="auto">
              <a:xfrm>
                <a:off x="2610" y="756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93" name="Rectangle 2209"/>
              <p:cNvSpPr>
                <a:spLocks noChangeArrowheads="1"/>
              </p:cNvSpPr>
              <p:nvPr/>
            </p:nvSpPr>
            <p:spPr bwMode="auto">
              <a:xfrm>
                <a:off x="2610" y="756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94" name="Rectangle 2210"/>
              <p:cNvSpPr>
                <a:spLocks noChangeArrowheads="1"/>
              </p:cNvSpPr>
              <p:nvPr/>
            </p:nvSpPr>
            <p:spPr bwMode="auto">
              <a:xfrm>
                <a:off x="2610" y="827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95" name="Rectangle 2211"/>
              <p:cNvSpPr>
                <a:spLocks noChangeArrowheads="1"/>
              </p:cNvSpPr>
              <p:nvPr/>
            </p:nvSpPr>
            <p:spPr bwMode="auto">
              <a:xfrm>
                <a:off x="2610" y="827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96" name="Rectangle 2212"/>
              <p:cNvSpPr>
                <a:spLocks noChangeArrowheads="1"/>
              </p:cNvSpPr>
              <p:nvPr/>
            </p:nvSpPr>
            <p:spPr bwMode="auto">
              <a:xfrm>
                <a:off x="2610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97" name="Rectangle 2213"/>
              <p:cNvSpPr>
                <a:spLocks noChangeArrowheads="1"/>
              </p:cNvSpPr>
              <p:nvPr/>
            </p:nvSpPr>
            <p:spPr bwMode="auto">
              <a:xfrm>
                <a:off x="2610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498" name="Rectangle 2214"/>
              <p:cNvSpPr>
                <a:spLocks noChangeArrowheads="1"/>
              </p:cNvSpPr>
              <p:nvPr/>
            </p:nvSpPr>
            <p:spPr bwMode="auto">
              <a:xfrm>
                <a:off x="2610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</p:grpSp>
        <p:grpSp>
          <p:nvGrpSpPr>
            <p:cNvPr id="15" name="Group 2416"/>
            <p:cNvGrpSpPr>
              <a:grpSpLocks/>
            </p:cNvGrpSpPr>
            <p:nvPr/>
          </p:nvGrpSpPr>
          <p:grpSpPr bwMode="auto">
            <a:xfrm>
              <a:off x="4143375" y="1200150"/>
              <a:ext cx="3373438" cy="452438"/>
              <a:chOff x="2610" y="756"/>
              <a:chExt cx="2125" cy="285"/>
            </a:xfrm>
          </p:grpSpPr>
          <p:sp>
            <p:nvSpPr>
              <p:cNvPr id="99" name="Rectangle 2216"/>
              <p:cNvSpPr>
                <a:spLocks noChangeArrowheads="1"/>
              </p:cNvSpPr>
              <p:nvPr/>
            </p:nvSpPr>
            <p:spPr bwMode="auto">
              <a:xfrm>
                <a:off x="2610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0" name="Rectangle 2217"/>
              <p:cNvSpPr>
                <a:spLocks noChangeArrowheads="1"/>
              </p:cNvSpPr>
              <p:nvPr/>
            </p:nvSpPr>
            <p:spPr bwMode="auto">
              <a:xfrm>
                <a:off x="2610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1" name="Rectangle 2218"/>
              <p:cNvSpPr>
                <a:spLocks noChangeArrowheads="1"/>
              </p:cNvSpPr>
              <p:nvPr/>
            </p:nvSpPr>
            <p:spPr bwMode="auto">
              <a:xfrm>
                <a:off x="2610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2" name="Rectangle 2219"/>
              <p:cNvSpPr>
                <a:spLocks noChangeArrowheads="1"/>
              </p:cNvSpPr>
              <p:nvPr/>
            </p:nvSpPr>
            <p:spPr bwMode="auto">
              <a:xfrm>
                <a:off x="2700" y="756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3" name="Rectangle 2220"/>
              <p:cNvSpPr>
                <a:spLocks noChangeArrowheads="1"/>
              </p:cNvSpPr>
              <p:nvPr/>
            </p:nvSpPr>
            <p:spPr bwMode="auto">
              <a:xfrm>
                <a:off x="2700" y="756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4" name="Rectangle 2221"/>
              <p:cNvSpPr>
                <a:spLocks noChangeArrowheads="1"/>
              </p:cNvSpPr>
              <p:nvPr/>
            </p:nvSpPr>
            <p:spPr bwMode="auto">
              <a:xfrm>
                <a:off x="2700" y="827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5" name="Rectangle 2222"/>
              <p:cNvSpPr>
                <a:spLocks noChangeArrowheads="1"/>
              </p:cNvSpPr>
              <p:nvPr/>
            </p:nvSpPr>
            <p:spPr bwMode="auto">
              <a:xfrm>
                <a:off x="2700" y="827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6" name="Rectangle 2223"/>
              <p:cNvSpPr>
                <a:spLocks noChangeArrowheads="1"/>
              </p:cNvSpPr>
              <p:nvPr/>
            </p:nvSpPr>
            <p:spPr bwMode="auto">
              <a:xfrm>
                <a:off x="2700" y="865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7" name="Rectangle 2224"/>
              <p:cNvSpPr>
                <a:spLocks noChangeArrowheads="1"/>
              </p:cNvSpPr>
              <p:nvPr/>
            </p:nvSpPr>
            <p:spPr bwMode="auto">
              <a:xfrm>
                <a:off x="2700" y="865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8" name="Rectangle 2225"/>
              <p:cNvSpPr>
                <a:spLocks noChangeArrowheads="1"/>
              </p:cNvSpPr>
              <p:nvPr/>
            </p:nvSpPr>
            <p:spPr bwMode="auto">
              <a:xfrm>
                <a:off x="2700" y="913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09" name="Rectangle 2226"/>
              <p:cNvSpPr>
                <a:spLocks noChangeArrowheads="1"/>
              </p:cNvSpPr>
              <p:nvPr/>
            </p:nvSpPr>
            <p:spPr bwMode="auto">
              <a:xfrm>
                <a:off x="2700" y="913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0" name="Rectangle 2227"/>
              <p:cNvSpPr>
                <a:spLocks noChangeArrowheads="1"/>
              </p:cNvSpPr>
              <p:nvPr/>
            </p:nvSpPr>
            <p:spPr bwMode="auto">
              <a:xfrm>
                <a:off x="2700" y="884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1" name="Rectangle 2228"/>
              <p:cNvSpPr>
                <a:spLocks noChangeArrowheads="1"/>
              </p:cNvSpPr>
              <p:nvPr/>
            </p:nvSpPr>
            <p:spPr bwMode="auto">
              <a:xfrm>
                <a:off x="2700" y="88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2" name="Freeform 2229"/>
              <p:cNvSpPr>
                <a:spLocks noEditPoints="1"/>
              </p:cNvSpPr>
              <p:nvPr/>
            </p:nvSpPr>
            <p:spPr bwMode="auto">
              <a:xfrm>
                <a:off x="2823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3" name="Freeform 2230"/>
              <p:cNvSpPr>
                <a:spLocks noEditPoints="1"/>
              </p:cNvSpPr>
              <p:nvPr/>
            </p:nvSpPr>
            <p:spPr bwMode="auto">
              <a:xfrm>
                <a:off x="2823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4" name="Freeform 2231"/>
              <p:cNvSpPr>
                <a:spLocks noEditPoints="1"/>
              </p:cNvSpPr>
              <p:nvPr/>
            </p:nvSpPr>
            <p:spPr bwMode="auto">
              <a:xfrm>
                <a:off x="2823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5" name="Freeform 2232"/>
              <p:cNvSpPr>
                <a:spLocks noEditPoints="1"/>
              </p:cNvSpPr>
              <p:nvPr/>
            </p:nvSpPr>
            <p:spPr bwMode="auto">
              <a:xfrm>
                <a:off x="2823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6" name="Freeform 2233"/>
              <p:cNvSpPr>
                <a:spLocks noEditPoints="1"/>
              </p:cNvSpPr>
              <p:nvPr/>
            </p:nvSpPr>
            <p:spPr bwMode="auto">
              <a:xfrm>
                <a:off x="2823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7" name="Freeform 2234"/>
              <p:cNvSpPr>
                <a:spLocks noEditPoints="1"/>
              </p:cNvSpPr>
              <p:nvPr/>
            </p:nvSpPr>
            <p:spPr bwMode="auto">
              <a:xfrm>
                <a:off x="2823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8" name="Freeform 2235"/>
              <p:cNvSpPr>
                <a:spLocks noEditPoints="1"/>
              </p:cNvSpPr>
              <p:nvPr/>
            </p:nvSpPr>
            <p:spPr bwMode="auto">
              <a:xfrm>
                <a:off x="2823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9" name="Freeform 2236"/>
              <p:cNvSpPr>
                <a:spLocks noEditPoints="1"/>
              </p:cNvSpPr>
              <p:nvPr/>
            </p:nvSpPr>
            <p:spPr bwMode="auto">
              <a:xfrm>
                <a:off x="2823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0" name="Rectangle 2237"/>
              <p:cNvSpPr>
                <a:spLocks noChangeArrowheads="1"/>
              </p:cNvSpPr>
              <p:nvPr/>
            </p:nvSpPr>
            <p:spPr bwMode="auto">
              <a:xfrm>
                <a:off x="2894" y="756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1" name="Rectangle 2238"/>
              <p:cNvSpPr>
                <a:spLocks noChangeArrowheads="1"/>
              </p:cNvSpPr>
              <p:nvPr/>
            </p:nvSpPr>
            <p:spPr bwMode="auto">
              <a:xfrm>
                <a:off x="2894" y="756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2" name="Rectangle 2239"/>
              <p:cNvSpPr>
                <a:spLocks noChangeArrowheads="1"/>
              </p:cNvSpPr>
              <p:nvPr/>
            </p:nvSpPr>
            <p:spPr bwMode="auto">
              <a:xfrm>
                <a:off x="2894" y="827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3" name="Rectangle 2240"/>
              <p:cNvSpPr>
                <a:spLocks noChangeArrowheads="1"/>
              </p:cNvSpPr>
              <p:nvPr/>
            </p:nvSpPr>
            <p:spPr bwMode="auto">
              <a:xfrm>
                <a:off x="2894" y="827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4" name="Rectangle 2241"/>
              <p:cNvSpPr>
                <a:spLocks noChangeArrowheads="1"/>
              </p:cNvSpPr>
              <p:nvPr/>
            </p:nvSpPr>
            <p:spPr bwMode="auto">
              <a:xfrm>
                <a:off x="2894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5" name="Rectangle 2242"/>
              <p:cNvSpPr>
                <a:spLocks noChangeArrowheads="1"/>
              </p:cNvSpPr>
              <p:nvPr/>
            </p:nvSpPr>
            <p:spPr bwMode="auto">
              <a:xfrm>
                <a:off x="2894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6" name="Rectangle 2243"/>
              <p:cNvSpPr>
                <a:spLocks noChangeArrowheads="1"/>
              </p:cNvSpPr>
              <p:nvPr/>
            </p:nvSpPr>
            <p:spPr bwMode="auto">
              <a:xfrm>
                <a:off x="2894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7" name="Rectangle 2244"/>
              <p:cNvSpPr>
                <a:spLocks noChangeArrowheads="1"/>
              </p:cNvSpPr>
              <p:nvPr/>
            </p:nvSpPr>
            <p:spPr bwMode="auto">
              <a:xfrm>
                <a:off x="2894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8" name="Rectangle 2245"/>
              <p:cNvSpPr>
                <a:spLocks noChangeArrowheads="1"/>
              </p:cNvSpPr>
              <p:nvPr/>
            </p:nvSpPr>
            <p:spPr bwMode="auto">
              <a:xfrm>
                <a:off x="2894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9" name="Rectangle 2246"/>
              <p:cNvSpPr>
                <a:spLocks noChangeArrowheads="1"/>
              </p:cNvSpPr>
              <p:nvPr/>
            </p:nvSpPr>
            <p:spPr bwMode="auto">
              <a:xfrm>
                <a:off x="2894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0" name="Rectangle 2247"/>
              <p:cNvSpPr>
                <a:spLocks noChangeArrowheads="1"/>
              </p:cNvSpPr>
              <p:nvPr/>
            </p:nvSpPr>
            <p:spPr bwMode="auto">
              <a:xfrm>
                <a:off x="2984" y="756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1" name="Rectangle 2248"/>
              <p:cNvSpPr>
                <a:spLocks noChangeArrowheads="1"/>
              </p:cNvSpPr>
              <p:nvPr/>
            </p:nvSpPr>
            <p:spPr bwMode="auto">
              <a:xfrm>
                <a:off x="2984" y="756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2" name="Rectangle 2249"/>
              <p:cNvSpPr>
                <a:spLocks noChangeArrowheads="1"/>
              </p:cNvSpPr>
              <p:nvPr/>
            </p:nvSpPr>
            <p:spPr bwMode="auto">
              <a:xfrm>
                <a:off x="2984" y="827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3" name="Rectangle 2250"/>
              <p:cNvSpPr>
                <a:spLocks noChangeArrowheads="1"/>
              </p:cNvSpPr>
              <p:nvPr/>
            </p:nvSpPr>
            <p:spPr bwMode="auto">
              <a:xfrm>
                <a:off x="2984" y="827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4" name="Rectangle 2251"/>
              <p:cNvSpPr>
                <a:spLocks noChangeArrowheads="1"/>
              </p:cNvSpPr>
              <p:nvPr/>
            </p:nvSpPr>
            <p:spPr bwMode="auto">
              <a:xfrm>
                <a:off x="2984" y="865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5" name="Rectangle 2252"/>
              <p:cNvSpPr>
                <a:spLocks noChangeArrowheads="1"/>
              </p:cNvSpPr>
              <p:nvPr/>
            </p:nvSpPr>
            <p:spPr bwMode="auto">
              <a:xfrm>
                <a:off x="2984" y="865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6" name="Rectangle 2253"/>
              <p:cNvSpPr>
                <a:spLocks noChangeArrowheads="1"/>
              </p:cNvSpPr>
              <p:nvPr/>
            </p:nvSpPr>
            <p:spPr bwMode="auto">
              <a:xfrm>
                <a:off x="2984" y="913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7" name="Rectangle 2254"/>
              <p:cNvSpPr>
                <a:spLocks noChangeArrowheads="1"/>
              </p:cNvSpPr>
              <p:nvPr/>
            </p:nvSpPr>
            <p:spPr bwMode="auto">
              <a:xfrm>
                <a:off x="2984" y="913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8" name="Rectangle 2255"/>
              <p:cNvSpPr>
                <a:spLocks noChangeArrowheads="1"/>
              </p:cNvSpPr>
              <p:nvPr/>
            </p:nvSpPr>
            <p:spPr bwMode="auto">
              <a:xfrm>
                <a:off x="2984" y="884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9" name="Rectangle 2256"/>
              <p:cNvSpPr>
                <a:spLocks noChangeArrowheads="1"/>
              </p:cNvSpPr>
              <p:nvPr/>
            </p:nvSpPr>
            <p:spPr bwMode="auto">
              <a:xfrm>
                <a:off x="2984" y="88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0" name="Freeform 2257"/>
              <p:cNvSpPr>
                <a:spLocks noEditPoints="1"/>
              </p:cNvSpPr>
              <p:nvPr/>
            </p:nvSpPr>
            <p:spPr bwMode="auto">
              <a:xfrm>
                <a:off x="3107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1" name="Freeform 2258"/>
              <p:cNvSpPr>
                <a:spLocks noEditPoints="1"/>
              </p:cNvSpPr>
              <p:nvPr/>
            </p:nvSpPr>
            <p:spPr bwMode="auto">
              <a:xfrm>
                <a:off x="3107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2" name="Freeform 2259"/>
              <p:cNvSpPr>
                <a:spLocks noEditPoints="1"/>
              </p:cNvSpPr>
              <p:nvPr/>
            </p:nvSpPr>
            <p:spPr bwMode="auto">
              <a:xfrm>
                <a:off x="3107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3" name="Freeform 2260"/>
              <p:cNvSpPr>
                <a:spLocks noEditPoints="1"/>
              </p:cNvSpPr>
              <p:nvPr/>
            </p:nvSpPr>
            <p:spPr bwMode="auto">
              <a:xfrm>
                <a:off x="3107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4" name="Freeform 2261"/>
              <p:cNvSpPr>
                <a:spLocks noEditPoints="1"/>
              </p:cNvSpPr>
              <p:nvPr/>
            </p:nvSpPr>
            <p:spPr bwMode="auto">
              <a:xfrm>
                <a:off x="3107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5" name="Freeform 2262"/>
              <p:cNvSpPr>
                <a:spLocks noEditPoints="1"/>
              </p:cNvSpPr>
              <p:nvPr/>
            </p:nvSpPr>
            <p:spPr bwMode="auto">
              <a:xfrm>
                <a:off x="3107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6" name="Freeform 2263"/>
              <p:cNvSpPr>
                <a:spLocks noEditPoints="1"/>
              </p:cNvSpPr>
              <p:nvPr/>
            </p:nvSpPr>
            <p:spPr bwMode="auto">
              <a:xfrm>
                <a:off x="3107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7" name="Freeform 2264"/>
              <p:cNvSpPr>
                <a:spLocks noEditPoints="1"/>
              </p:cNvSpPr>
              <p:nvPr/>
            </p:nvSpPr>
            <p:spPr bwMode="auto">
              <a:xfrm>
                <a:off x="3107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8" name="Rectangle 2265"/>
              <p:cNvSpPr>
                <a:spLocks noChangeArrowheads="1"/>
              </p:cNvSpPr>
              <p:nvPr/>
            </p:nvSpPr>
            <p:spPr bwMode="auto">
              <a:xfrm>
                <a:off x="3178" y="756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9" name="Rectangle 2266"/>
              <p:cNvSpPr>
                <a:spLocks noChangeArrowheads="1"/>
              </p:cNvSpPr>
              <p:nvPr/>
            </p:nvSpPr>
            <p:spPr bwMode="auto">
              <a:xfrm>
                <a:off x="3178" y="756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0" name="Rectangle 2267"/>
              <p:cNvSpPr>
                <a:spLocks noChangeArrowheads="1"/>
              </p:cNvSpPr>
              <p:nvPr/>
            </p:nvSpPr>
            <p:spPr bwMode="auto">
              <a:xfrm>
                <a:off x="3178" y="827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1" name="Rectangle 2268"/>
              <p:cNvSpPr>
                <a:spLocks noChangeArrowheads="1"/>
              </p:cNvSpPr>
              <p:nvPr/>
            </p:nvSpPr>
            <p:spPr bwMode="auto">
              <a:xfrm>
                <a:off x="3178" y="827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2" name="Rectangle 2269"/>
              <p:cNvSpPr>
                <a:spLocks noChangeArrowheads="1"/>
              </p:cNvSpPr>
              <p:nvPr/>
            </p:nvSpPr>
            <p:spPr bwMode="auto">
              <a:xfrm>
                <a:off x="3178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3" name="Rectangle 2270"/>
              <p:cNvSpPr>
                <a:spLocks noChangeArrowheads="1"/>
              </p:cNvSpPr>
              <p:nvPr/>
            </p:nvSpPr>
            <p:spPr bwMode="auto">
              <a:xfrm>
                <a:off x="3178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4" name="Rectangle 2271"/>
              <p:cNvSpPr>
                <a:spLocks noChangeArrowheads="1"/>
              </p:cNvSpPr>
              <p:nvPr/>
            </p:nvSpPr>
            <p:spPr bwMode="auto">
              <a:xfrm>
                <a:off x="3178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5" name="Rectangle 2272"/>
              <p:cNvSpPr>
                <a:spLocks noChangeArrowheads="1"/>
              </p:cNvSpPr>
              <p:nvPr/>
            </p:nvSpPr>
            <p:spPr bwMode="auto">
              <a:xfrm>
                <a:off x="3178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6" name="Rectangle 2273"/>
              <p:cNvSpPr>
                <a:spLocks noChangeArrowheads="1"/>
              </p:cNvSpPr>
              <p:nvPr/>
            </p:nvSpPr>
            <p:spPr bwMode="auto">
              <a:xfrm>
                <a:off x="3178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7" name="Rectangle 2274"/>
              <p:cNvSpPr>
                <a:spLocks noChangeArrowheads="1"/>
              </p:cNvSpPr>
              <p:nvPr/>
            </p:nvSpPr>
            <p:spPr bwMode="auto">
              <a:xfrm>
                <a:off x="3178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8" name="Rectangle 2275"/>
              <p:cNvSpPr>
                <a:spLocks noChangeArrowheads="1"/>
              </p:cNvSpPr>
              <p:nvPr/>
            </p:nvSpPr>
            <p:spPr bwMode="auto">
              <a:xfrm>
                <a:off x="3268" y="756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9" name="Rectangle 2276"/>
              <p:cNvSpPr>
                <a:spLocks noChangeArrowheads="1"/>
              </p:cNvSpPr>
              <p:nvPr/>
            </p:nvSpPr>
            <p:spPr bwMode="auto">
              <a:xfrm>
                <a:off x="3268" y="756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0" name="Rectangle 2277"/>
              <p:cNvSpPr>
                <a:spLocks noChangeArrowheads="1"/>
              </p:cNvSpPr>
              <p:nvPr/>
            </p:nvSpPr>
            <p:spPr bwMode="auto">
              <a:xfrm>
                <a:off x="3268" y="827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1" name="Rectangle 2278"/>
              <p:cNvSpPr>
                <a:spLocks noChangeArrowheads="1"/>
              </p:cNvSpPr>
              <p:nvPr/>
            </p:nvSpPr>
            <p:spPr bwMode="auto">
              <a:xfrm>
                <a:off x="3268" y="827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2" name="Rectangle 2279"/>
              <p:cNvSpPr>
                <a:spLocks noChangeArrowheads="1"/>
              </p:cNvSpPr>
              <p:nvPr/>
            </p:nvSpPr>
            <p:spPr bwMode="auto">
              <a:xfrm>
                <a:off x="3268" y="865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3" name="Rectangle 2280"/>
              <p:cNvSpPr>
                <a:spLocks noChangeArrowheads="1"/>
              </p:cNvSpPr>
              <p:nvPr/>
            </p:nvSpPr>
            <p:spPr bwMode="auto">
              <a:xfrm>
                <a:off x="3268" y="865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4" name="Rectangle 2281"/>
              <p:cNvSpPr>
                <a:spLocks noChangeArrowheads="1"/>
              </p:cNvSpPr>
              <p:nvPr/>
            </p:nvSpPr>
            <p:spPr bwMode="auto">
              <a:xfrm>
                <a:off x="3268" y="913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5" name="Rectangle 2282"/>
              <p:cNvSpPr>
                <a:spLocks noChangeArrowheads="1"/>
              </p:cNvSpPr>
              <p:nvPr/>
            </p:nvSpPr>
            <p:spPr bwMode="auto">
              <a:xfrm>
                <a:off x="3268" y="913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6" name="Rectangle 2283"/>
              <p:cNvSpPr>
                <a:spLocks noChangeArrowheads="1"/>
              </p:cNvSpPr>
              <p:nvPr/>
            </p:nvSpPr>
            <p:spPr bwMode="auto">
              <a:xfrm>
                <a:off x="3268" y="884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7" name="Rectangle 2284"/>
              <p:cNvSpPr>
                <a:spLocks noChangeArrowheads="1"/>
              </p:cNvSpPr>
              <p:nvPr/>
            </p:nvSpPr>
            <p:spPr bwMode="auto">
              <a:xfrm>
                <a:off x="3268" y="88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8" name="Freeform 2285"/>
              <p:cNvSpPr>
                <a:spLocks noEditPoints="1"/>
              </p:cNvSpPr>
              <p:nvPr/>
            </p:nvSpPr>
            <p:spPr bwMode="auto">
              <a:xfrm>
                <a:off x="3391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69" name="Freeform 2286"/>
              <p:cNvSpPr>
                <a:spLocks noEditPoints="1"/>
              </p:cNvSpPr>
              <p:nvPr/>
            </p:nvSpPr>
            <p:spPr bwMode="auto">
              <a:xfrm>
                <a:off x="3391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0" name="Freeform 2287"/>
              <p:cNvSpPr>
                <a:spLocks noEditPoints="1"/>
              </p:cNvSpPr>
              <p:nvPr/>
            </p:nvSpPr>
            <p:spPr bwMode="auto">
              <a:xfrm>
                <a:off x="3391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1" name="Freeform 2288"/>
              <p:cNvSpPr>
                <a:spLocks noEditPoints="1"/>
              </p:cNvSpPr>
              <p:nvPr/>
            </p:nvSpPr>
            <p:spPr bwMode="auto">
              <a:xfrm>
                <a:off x="3391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2" name="Freeform 2289"/>
              <p:cNvSpPr>
                <a:spLocks noEditPoints="1"/>
              </p:cNvSpPr>
              <p:nvPr/>
            </p:nvSpPr>
            <p:spPr bwMode="auto">
              <a:xfrm>
                <a:off x="3391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3" name="Freeform 2290"/>
              <p:cNvSpPr>
                <a:spLocks noEditPoints="1"/>
              </p:cNvSpPr>
              <p:nvPr/>
            </p:nvSpPr>
            <p:spPr bwMode="auto">
              <a:xfrm>
                <a:off x="3391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4" name="Freeform 2291"/>
              <p:cNvSpPr>
                <a:spLocks noEditPoints="1"/>
              </p:cNvSpPr>
              <p:nvPr/>
            </p:nvSpPr>
            <p:spPr bwMode="auto">
              <a:xfrm>
                <a:off x="3391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5" name="Freeform 2292"/>
              <p:cNvSpPr>
                <a:spLocks noEditPoints="1"/>
              </p:cNvSpPr>
              <p:nvPr/>
            </p:nvSpPr>
            <p:spPr bwMode="auto">
              <a:xfrm>
                <a:off x="3391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6" name="Rectangle 2293"/>
              <p:cNvSpPr>
                <a:spLocks noChangeArrowheads="1"/>
              </p:cNvSpPr>
              <p:nvPr/>
            </p:nvSpPr>
            <p:spPr bwMode="auto">
              <a:xfrm>
                <a:off x="3462" y="756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7" name="Rectangle 2294"/>
              <p:cNvSpPr>
                <a:spLocks noChangeArrowheads="1"/>
              </p:cNvSpPr>
              <p:nvPr/>
            </p:nvSpPr>
            <p:spPr bwMode="auto">
              <a:xfrm>
                <a:off x="3462" y="756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8" name="Rectangle 2295"/>
              <p:cNvSpPr>
                <a:spLocks noChangeArrowheads="1"/>
              </p:cNvSpPr>
              <p:nvPr/>
            </p:nvSpPr>
            <p:spPr bwMode="auto">
              <a:xfrm>
                <a:off x="3462" y="827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9" name="Rectangle 2296"/>
              <p:cNvSpPr>
                <a:spLocks noChangeArrowheads="1"/>
              </p:cNvSpPr>
              <p:nvPr/>
            </p:nvSpPr>
            <p:spPr bwMode="auto">
              <a:xfrm>
                <a:off x="3462" y="827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0" name="Rectangle 2297"/>
              <p:cNvSpPr>
                <a:spLocks noChangeArrowheads="1"/>
              </p:cNvSpPr>
              <p:nvPr/>
            </p:nvSpPr>
            <p:spPr bwMode="auto">
              <a:xfrm>
                <a:off x="3462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1" name="Rectangle 2298"/>
              <p:cNvSpPr>
                <a:spLocks noChangeArrowheads="1"/>
              </p:cNvSpPr>
              <p:nvPr/>
            </p:nvSpPr>
            <p:spPr bwMode="auto">
              <a:xfrm>
                <a:off x="3462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2" name="Rectangle 2299"/>
              <p:cNvSpPr>
                <a:spLocks noChangeArrowheads="1"/>
              </p:cNvSpPr>
              <p:nvPr/>
            </p:nvSpPr>
            <p:spPr bwMode="auto">
              <a:xfrm>
                <a:off x="3462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3" name="Rectangle 2300"/>
              <p:cNvSpPr>
                <a:spLocks noChangeArrowheads="1"/>
              </p:cNvSpPr>
              <p:nvPr/>
            </p:nvSpPr>
            <p:spPr bwMode="auto">
              <a:xfrm>
                <a:off x="3462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4" name="Rectangle 2301"/>
              <p:cNvSpPr>
                <a:spLocks noChangeArrowheads="1"/>
              </p:cNvSpPr>
              <p:nvPr/>
            </p:nvSpPr>
            <p:spPr bwMode="auto">
              <a:xfrm>
                <a:off x="3462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5" name="Rectangle 2302"/>
              <p:cNvSpPr>
                <a:spLocks noChangeArrowheads="1"/>
              </p:cNvSpPr>
              <p:nvPr/>
            </p:nvSpPr>
            <p:spPr bwMode="auto">
              <a:xfrm>
                <a:off x="3462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6" name="Rectangle 2303"/>
              <p:cNvSpPr>
                <a:spLocks noChangeArrowheads="1"/>
              </p:cNvSpPr>
              <p:nvPr/>
            </p:nvSpPr>
            <p:spPr bwMode="auto">
              <a:xfrm>
                <a:off x="3552" y="756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7" name="Rectangle 2304"/>
              <p:cNvSpPr>
                <a:spLocks noChangeArrowheads="1"/>
              </p:cNvSpPr>
              <p:nvPr/>
            </p:nvSpPr>
            <p:spPr bwMode="auto">
              <a:xfrm>
                <a:off x="3552" y="756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8" name="Rectangle 2305"/>
              <p:cNvSpPr>
                <a:spLocks noChangeArrowheads="1"/>
              </p:cNvSpPr>
              <p:nvPr/>
            </p:nvSpPr>
            <p:spPr bwMode="auto">
              <a:xfrm>
                <a:off x="3552" y="827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9" name="Rectangle 2306"/>
              <p:cNvSpPr>
                <a:spLocks noChangeArrowheads="1"/>
              </p:cNvSpPr>
              <p:nvPr/>
            </p:nvSpPr>
            <p:spPr bwMode="auto">
              <a:xfrm>
                <a:off x="3552" y="827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0" name="Rectangle 2307"/>
              <p:cNvSpPr>
                <a:spLocks noChangeArrowheads="1"/>
              </p:cNvSpPr>
              <p:nvPr/>
            </p:nvSpPr>
            <p:spPr bwMode="auto">
              <a:xfrm>
                <a:off x="3552" y="865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1" name="Rectangle 2308"/>
              <p:cNvSpPr>
                <a:spLocks noChangeArrowheads="1"/>
              </p:cNvSpPr>
              <p:nvPr/>
            </p:nvSpPr>
            <p:spPr bwMode="auto">
              <a:xfrm>
                <a:off x="3552" y="865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2" name="Rectangle 2309"/>
              <p:cNvSpPr>
                <a:spLocks noChangeArrowheads="1"/>
              </p:cNvSpPr>
              <p:nvPr/>
            </p:nvSpPr>
            <p:spPr bwMode="auto">
              <a:xfrm>
                <a:off x="3552" y="913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3" name="Rectangle 2310"/>
              <p:cNvSpPr>
                <a:spLocks noChangeArrowheads="1"/>
              </p:cNvSpPr>
              <p:nvPr/>
            </p:nvSpPr>
            <p:spPr bwMode="auto">
              <a:xfrm>
                <a:off x="3552" y="913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4" name="Rectangle 2311"/>
              <p:cNvSpPr>
                <a:spLocks noChangeArrowheads="1"/>
              </p:cNvSpPr>
              <p:nvPr/>
            </p:nvSpPr>
            <p:spPr bwMode="auto">
              <a:xfrm>
                <a:off x="3552" y="884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5" name="Rectangle 2312"/>
              <p:cNvSpPr>
                <a:spLocks noChangeArrowheads="1"/>
              </p:cNvSpPr>
              <p:nvPr/>
            </p:nvSpPr>
            <p:spPr bwMode="auto">
              <a:xfrm>
                <a:off x="3552" y="88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6" name="Freeform 2313"/>
              <p:cNvSpPr>
                <a:spLocks noEditPoints="1"/>
              </p:cNvSpPr>
              <p:nvPr/>
            </p:nvSpPr>
            <p:spPr bwMode="auto">
              <a:xfrm>
                <a:off x="3675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7" name="Freeform 2314"/>
              <p:cNvSpPr>
                <a:spLocks noEditPoints="1"/>
              </p:cNvSpPr>
              <p:nvPr/>
            </p:nvSpPr>
            <p:spPr bwMode="auto">
              <a:xfrm>
                <a:off x="3675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8" name="Freeform 2315"/>
              <p:cNvSpPr>
                <a:spLocks noEditPoints="1"/>
              </p:cNvSpPr>
              <p:nvPr/>
            </p:nvSpPr>
            <p:spPr bwMode="auto">
              <a:xfrm>
                <a:off x="3675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9" name="Freeform 2316"/>
              <p:cNvSpPr>
                <a:spLocks noEditPoints="1"/>
              </p:cNvSpPr>
              <p:nvPr/>
            </p:nvSpPr>
            <p:spPr bwMode="auto">
              <a:xfrm>
                <a:off x="3675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0" name="Freeform 2317"/>
              <p:cNvSpPr>
                <a:spLocks noEditPoints="1"/>
              </p:cNvSpPr>
              <p:nvPr/>
            </p:nvSpPr>
            <p:spPr bwMode="auto">
              <a:xfrm>
                <a:off x="3675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1" name="Freeform 2318"/>
              <p:cNvSpPr>
                <a:spLocks noEditPoints="1"/>
              </p:cNvSpPr>
              <p:nvPr/>
            </p:nvSpPr>
            <p:spPr bwMode="auto">
              <a:xfrm>
                <a:off x="3675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2" name="Freeform 2319"/>
              <p:cNvSpPr>
                <a:spLocks noEditPoints="1"/>
              </p:cNvSpPr>
              <p:nvPr/>
            </p:nvSpPr>
            <p:spPr bwMode="auto">
              <a:xfrm>
                <a:off x="3675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3" name="Freeform 2320"/>
              <p:cNvSpPr>
                <a:spLocks noEditPoints="1"/>
              </p:cNvSpPr>
              <p:nvPr/>
            </p:nvSpPr>
            <p:spPr bwMode="auto">
              <a:xfrm>
                <a:off x="3675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4" name="Rectangle 2321"/>
              <p:cNvSpPr>
                <a:spLocks noChangeArrowheads="1"/>
              </p:cNvSpPr>
              <p:nvPr/>
            </p:nvSpPr>
            <p:spPr bwMode="auto">
              <a:xfrm>
                <a:off x="3746" y="756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5" name="Rectangle 2322"/>
              <p:cNvSpPr>
                <a:spLocks noChangeArrowheads="1"/>
              </p:cNvSpPr>
              <p:nvPr/>
            </p:nvSpPr>
            <p:spPr bwMode="auto">
              <a:xfrm>
                <a:off x="3746" y="756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6" name="Rectangle 2323"/>
              <p:cNvSpPr>
                <a:spLocks noChangeArrowheads="1"/>
              </p:cNvSpPr>
              <p:nvPr/>
            </p:nvSpPr>
            <p:spPr bwMode="auto">
              <a:xfrm>
                <a:off x="3746" y="827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7" name="Rectangle 2324"/>
              <p:cNvSpPr>
                <a:spLocks noChangeArrowheads="1"/>
              </p:cNvSpPr>
              <p:nvPr/>
            </p:nvSpPr>
            <p:spPr bwMode="auto">
              <a:xfrm>
                <a:off x="3746" y="827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8" name="Rectangle 2325"/>
              <p:cNvSpPr>
                <a:spLocks noChangeArrowheads="1"/>
              </p:cNvSpPr>
              <p:nvPr/>
            </p:nvSpPr>
            <p:spPr bwMode="auto">
              <a:xfrm>
                <a:off x="3746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9" name="Rectangle 2326"/>
              <p:cNvSpPr>
                <a:spLocks noChangeArrowheads="1"/>
              </p:cNvSpPr>
              <p:nvPr/>
            </p:nvSpPr>
            <p:spPr bwMode="auto">
              <a:xfrm>
                <a:off x="3746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0" name="Rectangle 2327"/>
              <p:cNvSpPr>
                <a:spLocks noChangeArrowheads="1"/>
              </p:cNvSpPr>
              <p:nvPr/>
            </p:nvSpPr>
            <p:spPr bwMode="auto">
              <a:xfrm>
                <a:off x="3746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1" name="Rectangle 2328"/>
              <p:cNvSpPr>
                <a:spLocks noChangeArrowheads="1"/>
              </p:cNvSpPr>
              <p:nvPr/>
            </p:nvSpPr>
            <p:spPr bwMode="auto">
              <a:xfrm>
                <a:off x="3746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2" name="Rectangle 2329"/>
              <p:cNvSpPr>
                <a:spLocks noChangeArrowheads="1"/>
              </p:cNvSpPr>
              <p:nvPr/>
            </p:nvSpPr>
            <p:spPr bwMode="auto">
              <a:xfrm>
                <a:off x="3746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3" name="Rectangle 2330"/>
              <p:cNvSpPr>
                <a:spLocks noChangeArrowheads="1"/>
              </p:cNvSpPr>
              <p:nvPr/>
            </p:nvSpPr>
            <p:spPr bwMode="auto">
              <a:xfrm>
                <a:off x="3746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4" name="Rectangle 2331"/>
              <p:cNvSpPr>
                <a:spLocks noChangeArrowheads="1"/>
              </p:cNvSpPr>
              <p:nvPr/>
            </p:nvSpPr>
            <p:spPr bwMode="auto">
              <a:xfrm>
                <a:off x="3836" y="756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5" name="Rectangle 2332"/>
              <p:cNvSpPr>
                <a:spLocks noChangeArrowheads="1"/>
              </p:cNvSpPr>
              <p:nvPr/>
            </p:nvSpPr>
            <p:spPr bwMode="auto">
              <a:xfrm>
                <a:off x="3836" y="756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6" name="Rectangle 2333"/>
              <p:cNvSpPr>
                <a:spLocks noChangeArrowheads="1"/>
              </p:cNvSpPr>
              <p:nvPr/>
            </p:nvSpPr>
            <p:spPr bwMode="auto">
              <a:xfrm>
                <a:off x="3836" y="827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7" name="Rectangle 2334"/>
              <p:cNvSpPr>
                <a:spLocks noChangeArrowheads="1"/>
              </p:cNvSpPr>
              <p:nvPr/>
            </p:nvSpPr>
            <p:spPr bwMode="auto">
              <a:xfrm>
                <a:off x="3836" y="827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8" name="Rectangle 2335"/>
              <p:cNvSpPr>
                <a:spLocks noChangeArrowheads="1"/>
              </p:cNvSpPr>
              <p:nvPr/>
            </p:nvSpPr>
            <p:spPr bwMode="auto">
              <a:xfrm>
                <a:off x="3836" y="865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9" name="Rectangle 2336"/>
              <p:cNvSpPr>
                <a:spLocks noChangeArrowheads="1"/>
              </p:cNvSpPr>
              <p:nvPr/>
            </p:nvSpPr>
            <p:spPr bwMode="auto">
              <a:xfrm>
                <a:off x="3836" y="865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0" name="Rectangle 2337"/>
              <p:cNvSpPr>
                <a:spLocks noChangeArrowheads="1"/>
              </p:cNvSpPr>
              <p:nvPr/>
            </p:nvSpPr>
            <p:spPr bwMode="auto">
              <a:xfrm>
                <a:off x="3836" y="913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1" name="Rectangle 2338"/>
              <p:cNvSpPr>
                <a:spLocks noChangeArrowheads="1"/>
              </p:cNvSpPr>
              <p:nvPr/>
            </p:nvSpPr>
            <p:spPr bwMode="auto">
              <a:xfrm>
                <a:off x="3836" y="913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2" name="Rectangle 2339"/>
              <p:cNvSpPr>
                <a:spLocks noChangeArrowheads="1"/>
              </p:cNvSpPr>
              <p:nvPr/>
            </p:nvSpPr>
            <p:spPr bwMode="auto">
              <a:xfrm>
                <a:off x="3836" y="884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3" name="Rectangle 2340"/>
              <p:cNvSpPr>
                <a:spLocks noChangeArrowheads="1"/>
              </p:cNvSpPr>
              <p:nvPr/>
            </p:nvSpPr>
            <p:spPr bwMode="auto">
              <a:xfrm>
                <a:off x="3836" y="88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4" name="Freeform 2341"/>
              <p:cNvSpPr>
                <a:spLocks noEditPoints="1"/>
              </p:cNvSpPr>
              <p:nvPr/>
            </p:nvSpPr>
            <p:spPr bwMode="auto">
              <a:xfrm>
                <a:off x="3959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5" name="Freeform 2342"/>
              <p:cNvSpPr>
                <a:spLocks noEditPoints="1"/>
              </p:cNvSpPr>
              <p:nvPr/>
            </p:nvSpPr>
            <p:spPr bwMode="auto">
              <a:xfrm>
                <a:off x="3959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6" name="Freeform 2343"/>
              <p:cNvSpPr>
                <a:spLocks noEditPoints="1"/>
              </p:cNvSpPr>
              <p:nvPr/>
            </p:nvSpPr>
            <p:spPr bwMode="auto">
              <a:xfrm>
                <a:off x="3959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7" name="Freeform 2344"/>
              <p:cNvSpPr>
                <a:spLocks noEditPoints="1"/>
              </p:cNvSpPr>
              <p:nvPr/>
            </p:nvSpPr>
            <p:spPr bwMode="auto">
              <a:xfrm>
                <a:off x="3959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8" name="Freeform 2345"/>
              <p:cNvSpPr>
                <a:spLocks noEditPoints="1"/>
              </p:cNvSpPr>
              <p:nvPr/>
            </p:nvSpPr>
            <p:spPr bwMode="auto">
              <a:xfrm>
                <a:off x="3959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9" name="Freeform 2346"/>
              <p:cNvSpPr>
                <a:spLocks noEditPoints="1"/>
              </p:cNvSpPr>
              <p:nvPr/>
            </p:nvSpPr>
            <p:spPr bwMode="auto">
              <a:xfrm>
                <a:off x="3959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0" name="Freeform 2347"/>
              <p:cNvSpPr>
                <a:spLocks noEditPoints="1"/>
              </p:cNvSpPr>
              <p:nvPr/>
            </p:nvSpPr>
            <p:spPr bwMode="auto">
              <a:xfrm>
                <a:off x="3959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1" name="Freeform 2348"/>
              <p:cNvSpPr>
                <a:spLocks noEditPoints="1"/>
              </p:cNvSpPr>
              <p:nvPr/>
            </p:nvSpPr>
            <p:spPr bwMode="auto">
              <a:xfrm>
                <a:off x="3959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2" name="Rectangle 2349"/>
              <p:cNvSpPr>
                <a:spLocks noChangeArrowheads="1"/>
              </p:cNvSpPr>
              <p:nvPr/>
            </p:nvSpPr>
            <p:spPr bwMode="auto">
              <a:xfrm>
                <a:off x="4030" y="756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3" name="Rectangle 2350"/>
              <p:cNvSpPr>
                <a:spLocks noChangeArrowheads="1"/>
              </p:cNvSpPr>
              <p:nvPr/>
            </p:nvSpPr>
            <p:spPr bwMode="auto">
              <a:xfrm>
                <a:off x="4030" y="756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4" name="Rectangle 2351"/>
              <p:cNvSpPr>
                <a:spLocks noChangeArrowheads="1"/>
              </p:cNvSpPr>
              <p:nvPr/>
            </p:nvSpPr>
            <p:spPr bwMode="auto">
              <a:xfrm>
                <a:off x="4030" y="827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5" name="Rectangle 2352"/>
              <p:cNvSpPr>
                <a:spLocks noChangeArrowheads="1"/>
              </p:cNvSpPr>
              <p:nvPr/>
            </p:nvSpPr>
            <p:spPr bwMode="auto">
              <a:xfrm>
                <a:off x="4030" y="827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6" name="Rectangle 2353"/>
              <p:cNvSpPr>
                <a:spLocks noChangeArrowheads="1"/>
              </p:cNvSpPr>
              <p:nvPr/>
            </p:nvSpPr>
            <p:spPr bwMode="auto">
              <a:xfrm>
                <a:off x="4030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7" name="Rectangle 2354"/>
              <p:cNvSpPr>
                <a:spLocks noChangeArrowheads="1"/>
              </p:cNvSpPr>
              <p:nvPr/>
            </p:nvSpPr>
            <p:spPr bwMode="auto">
              <a:xfrm>
                <a:off x="4030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8" name="Rectangle 2355"/>
              <p:cNvSpPr>
                <a:spLocks noChangeArrowheads="1"/>
              </p:cNvSpPr>
              <p:nvPr/>
            </p:nvSpPr>
            <p:spPr bwMode="auto">
              <a:xfrm>
                <a:off x="4030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9" name="Rectangle 2356"/>
              <p:cNvSpPr>
                <a:spLocks noChangeArrowheads="1"/>
              </p:cNvSpPr>
              <p:nvPr/>
            </p:nvSpPr>
            <p:spPr bwMode="auto">
              <a:xfrm>
                <a:off x="4030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0" name="Rectangle 2357"/>
              <p:cNvSpPr>
                <a:spLocks noChangeArrowheads="1"/>
              </p:cNvSpPr>
              <p:nvPr/>
            </p:nvSpPr>
            <p:spPr bwMode="auto">
              <a:xfrm>
                <a:off x="4030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1" name="Rectangle 2358"/>
              <p:cNvSpPr>
                <a:spLocks noChangeArrowheads="1"/>
              </p:cNvSpPr>
              <p:nvPr/>
            </p:nvSpPr>
            <p:spPr bwMode="auto">
              <a:xfrm>
                <a:off x="4030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2" name="Rectangle 2359"/>
              <p:cNvSpPr>
                <a:spLocks noChangeArrowheads="1"/>
              </p:cNvSpPr>
              <p:nvPr/>
            </p:nvSpPr>
            <p:spPr bwMode="auto">
              <a:xfrm>
                <a:off x="4120" y="756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3" name="Rectangle 2360"/>
              <p:cNvSpPr>
                <a:spLocks noChangeArrowheads="1"/>
              </p:cNvSpPr>
              <p:nvPr/>
            </p:nvSpPr>
            <p:spPr bwMode="auto">
              <a:xfrm>
                <a:off x="4120" y="756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4" name="Rectangle 2361"/>
              <p:cNvSpPr>
                <a:spLocks noChangeArrowheads="1"/>
              </p:cNvSpPr>
              <p:nvPr/>
            </p:nvSpPr>
            <p:spPr bwMode="auto">
              <a:xfrm>
                <a:off x="4120" y="827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5" name="Rectangle 2362"/>
              <p:cNvSpPr>
                <a:spLocks noChangeArrowheads="1"/>
              </p:cNvSpPr>
              <p:nvPr/>
            </p:nvSpPr>
            <p:spPr bwMode="auto">
              <a:xfrm>
                <a:off x="4120" y="827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6" name="Rectangle 2363"/>
              <p:cNvSpPr>
                <a:spLocks noChangeArrowheads="1"/>
              </p:cNvSpPr>
              <p:nvPr/>
            </p:nvSpPr>
            <p:spPr bwMode="auto">
              <a:xfrm>
                <a:off x="4120" y="865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7" name="Rectangle 2364"/>
              <p:cNvSpPr>
                <a:spLocks noChangeArrowheads="1"/>
              </p:cNvSpPr>
              <p:nvPr/>
            </p:nvSpPr>
            <p:spPr bwMode="auto">
              <a:xfrm>
                <a:off x="4120" y="865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8" name="Rectangle 2365"/>
              <p:cNvSpPr>
                <a:spLocks noChangeArrowheads="1"/>
              </p:cNvSpPr>
              <p:nvPr/>
            </p:nvSpPr>
            <p:spPr bwMode="auto">
              <a:xfrm>
                <a:off x="4120" y="913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9" name="Rectangle 2366"/>
              <p:cNvSpPr>
                <a:spLocks noChangeArrowheads="1"/>
              </p:cNvSpPr>
              <p:nvPr/>
            </p:nvSpPr>
            <p:spPr bwMode="auto">
              <a:xfrm>
                <a:off x="4120" y="913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50" name="Rectangle 2367"/>
              <p:cNvSpPr>
                <a:spLocks noChangeArrowheads="1"/>
              </p:cNvSpPr>
              <p:nvPr/>
            </p:nvSpPr>
            <p:spPr bwMode="auto">
              <a:xfrm>
                <a:off x="4120" y="884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51" name="Rectangle 2368"/>
              <p:cNvSpPr>
                <a:spLocks noChangeArrowheads="1"/>
              </p:cNvSpPr>
              <p:nvPr/>
            </p:nvSpPr>
            <p:spPr bwMode="auto">
              <a:xfrm>
                <a:off x="4120" y="88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52" name="Freeform 2369"/>
              <p:cNvSpPr>
                <a:spLocks noEditPoints="1"/>
              </p:cNvSpPr>
              <p:nvPr/>
            </p:nvSpPr>
            <p:spPr bwMode="auto">
              <a:xfrm>
                <a:off x="4243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53" name="Freeform 2370"/>
              <p:cNvSpPr>
                <a:spLocks noEditPoints="1"/>
              </p:cNvSpPr>
              <p:nvPr/>
            </p:nvSpPr>
            <p:spPr bwMode="auto">
              <a:xfrm>
                <a:off x="4243" y="756"/>
                <a:ext cx="284" cy="285"/>
              </a:xfrm>
              <a:custGeom>
                <a:avLst/>
                <a:gdLst>
                  <a:gd name="T0" fmla="*/ 71 w 284"/>
                  <a:gd name="T1" fmla="*/ 0 h 285"/>
                  <a:gd name="T2" fmla="*/ 0 w 284"/>
                  <a:gd name="T3" fmla="*/ 0 h 285"/>
                  <a:gd name="T4" fmla="*/ 0 w 284"/>
                  <a:gd name="T5" fmla="*/ 285 h 285"/>
                  <a:gd name="T6" fmla="*/ 284 w 284"/>
                  <a:gd name="T7" fmla="*/ 285 h 285"/>
                  <a:gd name="T8" fmla="*/ 284 w 284"/>
                  <a:gd name="T9" fmla="*/ 157 h 285"/>
                  <a:gd name="T10" fmla="*/ 189 w 284"/>
                  <a:gd name="T11" fmla="*/ 157 h 285"/>
                  <a:gd name="T12" fmla="*/ 189 w 284"/>
                  <a:gd name="T13" fmla="*/ 285 h 285"/>
                  <a:gd name="T14" fmla="*/ 161 w 284"/>
                  <a:gd name="T15" fmla="*/ 285 h 285"/>
                  <a:gd name="T16" fmla="*/ 161 w 284"/>
                  <a:gd name="T17" fmla="*/ 157 h 285"/>
                  <a:gd name="T18" fmla="*/ 161 w 284"/>
                  <a:gd name="T19" fmla="*/ 285 h 285"/>
                  <a:gd name="T20" fmla="*/ 71 w 284"/>
                  <a:gd name="T21" fmla="*/ 285 h 285"/>
                  <a:gd name="T22" fmla="*/ 71 w 284"/>
                  <a:gd name="T23" fmla="*/ 157 h 285"/>
                  <a:gd name="T24" fmla="*/ 0 w 284"/>
                  <a:gd name="T25" fmla="*/ 157 h 285"/>
                  <a:gd name="T26" fmla="*/ 0 w 284"/>
                  <a:gd name="T27" fmla="*/ 138 h 285"/>
                  <a:gd name="T28" fmla="*/ 0 w 284"/>
                  <a:gd name="T29" fmla="*/ 133 h 285"/>
                  <a:gd name="T30" fmla="*/ 0 w 284"/>
                  <a:gd name="T31" fmla="*/ 71 h 285"/>
                  <a:gd name="T32" fmla="*/ 71 w 284"/>
                  <a:gd name="T33" fmla="*/ 71 h 285"/>
                  <a:gd name="T34" fmla="*/ 71 w 284"/>
                  <a:gd name="T35" fmla="*/ 0 h 285"/>
                  <a:gd name="T36" fmla="*/ 284 w 284"/>
                  <a:gd name="T37" fmla="*/ 0 h 285"/>
                  <a:gd name="T38" fmla="*/ 189 w 284"/>
                  <a:gd name="T39" fmla="*/ 0 h 285"/>
                  <a:gd name="T40" fmla="*/ 189 w 284"/>
                  <a:gd name="T41" fmla="*/ 71 h 285"/>
                  <a:gd name="T42" fmla="*/ 284 w 284"/>
                  <a:gd name="T43" fmla="*/ 71 h 285"/>
                  <a:gd name="T44" fmla="*/ 284 w 284"/>
                  <a:gd name="T4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4" h="285">
                    <a:moveTo>
                      <a:pt x="71" y="0"/>
                    </a:moveTo>
                    <a:lnTo>
                      <a:pt x="0" y="0"/>
                    </a:lnTo>
                    <a:lnTo>
                      <a:pt x="0" y="285"/>
                    </a:lnTo>
                    <a:lnTo>
                      <a:pt x="284" y="285"/>
                    </a:lnTo>
                    <a:lnTo>
                      <a:pt x="284" y="157"/>
                    </a:lnTo>
                    <a:lnTo>
                      <a:pt x="189" y="157"/>
                    </a:lnTo>
                    <a:lnTo>
                      <a:pt x="189" y="285"/>
                    </a:lnTo>
                    <a:lnTo>
                      <a:pt x="161" y="285"/>
                    </a:lnTo>
                    <a:lnTo>
                      <a:pt x="161" y="157"/>
                    </a:lnTo>
                    <a:lnTo>
                      <a:pt x="161" y="285"/>
                    </a:lnTo>
                    <a:lnTo>
                      <a:pt x="71" y="285"/>
                    </a:lnTo>
                    <a:lnTo>
                      <a:pt x="71" y="157"/>
                    </a:lnTo>
                    <a:lnTo>
                      <a:pt x="0" y="157"/>
                    </a:lnTo>
                    <a:lnTo>
                      <a:pt x="0" y="138"/>
                    </a:lnTo>
                    <a:lnTo>
                      <a:pt x="0" y="133"/>
                    </a:lnTo>
                    <a:lnTo>
                      <a:pt x="0" y="71"/>
                    </a:lnTo>
                    <a:lnTo>
                      <a:pt x="71" y="71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71"/>
                    </a:lnTo>
                    <a:lnTo>
                      <a:pt x="284" y="71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54" name="Freeform 2371"/>
              <p:cNvSpPr>
                <a:spLocks noEditPoints="1"/>
              </p:cNvSpPr>
              <p:nvPr/>
            </p:nvSpPr>
            <p:spPr bwMode="auto">
              <a:xfrm>
                <a:off x="4243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55" name="Freeform 2372"/>
              <p:cNvSpPr>
                <a:spLocks noEditPoints="1"/>
              </p:cNvSpPr>
              <p:nvPr/>
            </p:nvSpPr>
            <p:spPr bwMode="auto">
              <a:xfrm>
                <a:off x="4243" y="827"/>
                <a:ext cx="284" cy="62"/>
              </a:xfrm>
              <a:custGeom>
                <a:avLst/>
                <a:gdLst>
                  <a:gd name="T0" fmla="*/ 71 w 284"/>
                  <a:gd name="T1" fmla="*/ 0 h 62"/>
                  <a:gd name="T2" fmla="*/ 0 w 284"/>
                  <a:gd name="T3" fmla="*/ 0 h 62"/>
                  <a:gd name="T4" fmla="*/ 0 w 284"/>
                  <a:gd name="T5" fmla="*/ 62 h 62"/>
                  <a:gd name="T6" fmla="*/ 0 w 284"/>
                  <a:gd name="T7" fmla="*/ 38 h 62"/>
                  <a:gd name="T8" fmla="*/ 71 w 284"/>
                  <a:gd name="T9" fmla="*/ 38 h 62"/>
                  <a:gd name="T10" fmla="*/ 71 w 284"/>
                  <a:gd name="T11" fmla="*/ 0 h 62"/>
                  <a:gd name="T12" fmla="*/ 284 w 284"/>
                  <a:gd name="T13" fmla="*/ 0 h 62"/>
                  <a:gd name="T14" fmla="*/ 189 w 284"/>
                  <a:gd name="T15" fmla="*/ 0 h 62"/>
                  <a:gd name="T16" fmla="*/ 189 w 284"/>
                  <a:gd name="T17" fmla="*/ 38 h 62"/>
                  <a:gd name="T18" fmla="*/ 284 w 284"/>
                  <a:gd name="T19" fmla="*/ 38 h 62"/>
                  <a:gd name="T20" fmla="*/ 284 w 284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38"/>
                    </a:lnTo>
                    <a:lnTo>
                      <a:pt x="284" y="38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56" name="Freeform 2373"/>
              <p:cNvSpPr>
                <a:spLocks noEditPoints="1"/>
              </p:cNvSpPr>
              <p:nvPr/>
            </p:nvSpPr>
            <p:spPr bwMode="auto">
              <a:xfrm>
                <a:off x="4243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57" name="Freeform 2374"/>
              <p:cNvSpPr>
                <a:spLocks noEditPoints="1"/>
              </p:cNvSpPr>
              <p:nvPr/>
            </p:nvSpPr>
            <p:spPr bwMode="auto">
              <a:xfrm>
                <a:off x="4243" y="865"/>
                <a:ext cx="284" cy="24"/>
              </a:xfrm>
              <a:custGeom>
                <a:avLst/>
                <a:gdLst>
                  <a:gd name="T0" fmla="*/ 71 w 284"/>
                  <a:gd name="T1" fmla="*/ 0 h 24"/>
                  <a:gd name="T2" fmla="*/ 0 w 284"/>
                  <a:gd name="T3" fmla="*/ 0 h 24"/>
                  <a:gd name="T4" fmla="*/ 0 w 284"/>
                  <a:gd name="T5" fmla="*/ 24 h 24"/>
                  <a:gd name="T6" fmla="*/ 0 w 284"/>
                  <a:gd name="T7" fmla="*/ 19 h 24"/>
                  <a:gd name="T8" fmla="*/ 71 w 284"/>
                  <a:gd name="T9" fmla="*/ 19 h 24"/>
                  <a:gd name="T10" fmla="*/ 71 w 284"/>
                  <a:gd name="T11" fmla="*/ 0 h 24"/>
                  <a:gd name="T12" fmla="*/ 284 w 284"/>
                  <a:gd name="T13" fmla="*/ 0 h 24"/>
                  <a:gd name="T14" fmla="*/ 189 w 284"/>
                  <a:gd name="T15" fmla="*/ 0 h 24"/>
                  <a:gd name="T16" fmla="*/ 189 w 284"/>
                  <a:gd name="T17" fmla="*/ 19 h 24"/>
                  <a:gd name="T18" fmla="*/ 284 w 284"/>
                  <a:gd name="T19" fmla="*/ 19 h 24"/>
                  <a:gd name="T20" fmla="*/ 284 w 2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4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19"/>
                    </a:lnTo>
                    <a:lnTo>
                      <a:pt x="284" y="1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58" name="Freeform 2375"/>
              <p:cNvSpPr>
                <a:spLocks noEditPoints="1"/>
              </p:cNvSpPr>
              <p:nvPr/>
            </p:nvSpPr>
            <p:spPr bwMode="auto">
              <a:xfrm>
                <a:off x="4243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59" name="Freeform 2376"/>
              <p:cNvSpPr>
                <a:spLocks noEditPoints="1"/>
              </p:cNvSpPr>
              <p:nvPr/>
            </p:nvSpPr>
            <p:spPr bwMode="auto">
              <a:xfrm>
                <a:off x="4243" y="884"/>
                <a:ext cx="284" cy="29"/>
              </a:xfrm>
              <a:custGeom>
                <a:avLst/>
                <a:gdLst>
                  <a:gd name="T0" fmla="*/ 71 w 284"/>
                  <a:gd name="T1" fmla="*/ 0 h 29"/>
                  <a:gd name="T2" fmla="*/ 0 w 284"/>
                  <a:gd name="T3" fmla="*/ 0 h 29"/>
                  <a:gd name="T4" fmla="*/ 0 w 284"/>
                  <a:gd name="T5" fmla="*/ 5 h 29"/>
                  <a:gd name="T6" fmla="*/ 0 w 284"/>
                  <a:gd name="T7" fmla="*/ 10 h 29"/>
                  <a:gd name="T8" fmla="*/ 0 w 284"/>
                  <a:gd name="T9" fmla="*/ 29 h 29"/>
                  <a:gd name="T10" fmla="*/ 71 w 284"/>
                  <a:gd name="T11" fmla="*/ 29 h 29"/>
                  <a:gd name="T12" fmla="*/ 71 w 284"/>
                  <a:gd name="T13" fmla="*/ 0 h 29"/>
                  <a:gd name="T14" fmla="*/ 284 w 284"/>
                  <a:gd name="T15" fmla="*/ 0 h 29"/>
                  <a:gd name="T16" fmla="*/ 189 w 284"/>
                  <a:gd name="T17" fmla="*/ 0 h 29"/>
                  <a:gd name="T18" fmla="*/ 189 w 284"/>
                  <a:gd name="T19" fmla="*/ 29 h 29"/>
                  <a:gd name="T20" fmla="*/ 284 w 284"/>
                  <a:gd name="T21" fmla="*/ 29 h 29"/>
                  <a:gd name="T22" fmla="*/ 284 w 284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moveTo>
                      <a:pt x="284" y="0"/>
                    </a:moveTo>
                    <a:lnTo>
                      <a:pt x="189" y="0"/>
                    </a:lnTo>
                    <a:lnTo>
                      <a:pt x="189" y="29"/>
                    </a:lnTo>
                    <a:lnTo>
                      <a:pt x="284" y="29"/>
                    </a:lnTo>
                    <a:lnTo>
                      <a:pt x="28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60" name="Rectangle 2377"/>
              <p:cNvSpPr>
                <a:spLocks noChangeArrowheads="1"/>
              </p:cNvSpPr>
              <p:nvPr/>
            </p:nvSpPr>
            <p:spPr bwMode="auto">
              <a:xfrm>
                <a:off x="4314" y="756"/>
                <a:ext cx="90" cy="71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61" name="Rectangle 2378"/>
              <p:cNvSpPr>
                <a:spLocks noChangeArrowheads="1"/>
              </p:cNvSpPr>
              <p:nvPr/>
            </p:nvSpPr>
            <p:spPr bwMode="auto">
              <a:xfrm>
                <a:off x="4314" y="756"/>
                <a:ext cx="9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62" name="Rectangle 2379"/>
              <p:cNvSpPr>
                <a:spLocks noChangeArrowheads="1"/>
              </p:cNvSpPr>
              <p:nvPr/>
            </p:nvSpPr>
            <p:spPr bwMode="auto">
              <a:xfrm>
                <a:off x="4314" y="827"/>
                <a:ext cx="90" cy="38"/>
              </a:xfrm>
              <a:prstGeom prst="rect">
                <a:avLst/>
              </a:pr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63" name="Rectangle 2380"/>
              <p:cNvSpPr>
                <a:spLocks noChangeArrowheads="1"/>
              </p:cNvSpPr>
              <p:nvPr/>
            </p:nvSpPr>
            <p:spPr bwMode="auto">
              <a:xfrm>
                <a:off x="4314" y="827"/>
                <a:ext cx="90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64" name="Rectangle 2381"/>
              <p:cNvSpPr>
                <a:spLocks noChangeArrowheads="1"/>
              </p:cNvSpPr>
              <p:nvPr/>
            </p:nvSpPr>
            <p:spPr bwMode="auto">
              <a:xfrm>
                <a:off x="4314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65" name="Rectangle 2382"/>
              <p:cNvSpPr>
                <a:spLocks noChangeArrowheads="1"/>
              </p:cNvSpPr>
              <p:nvPr/>
            </p:nvSpPr>
            <p:spPr bwMode="auto">
              <a:xfrm>
                <a:off x="4314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66" name="Rectangle 2383"/>
              <p:cNvSpPr>
                <a:spLocks noChangeArrowheads="1"/>
              </p:cNvSpPr>
              <p:nvPr/>
            </p:nvSpPr>
            <p:spPr bwMode="auto">
              <a:xfrm>
                <a:off x="4314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67" name="Rectangle 2384"/>
              <p:cNvSpPr>
                <a:spLocks noChangeArrowheads="1"/>
              </p:cNvSpPr>
              <p:nvPr/>
            </p:nvSpPr>
            <p:spPr bwMode="auto">
              <a:xfrm>
                <a:off x="4314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68" name="Rectangle 2385"/>
              <p:cNvSpPr>
                <a:spLocks noChangeArrowheads="1"/>
              </p:cNvSpPr>
              <p:nvPr/>
            </p:nvSpPr>
            <p:spPr bwMode="auto">
              <a:xfrm>
                <a:off x="4314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69" name="Rectangle 2386"/>
              <p:cNvSpPr>
                <a:spLocks noChangeArrowheads="1"/>
              </p:cNvSpPr>
              <p:nvPr/>
            </p:nvSpPr>
            <p:spPr bwMode="auto">
              <a:xfrm>
                <a:off x="4314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70" name="Rectangle 2387"/>
              <p:cNvSpPr>
                <a:spLocks noChangeArrowheads="1"/>
              </p:cNvSpPr>
              <p:nvPr/>
            </p:nvSpPr>
            <p:spPr bwMode="auto">
              <a:xfrm>
                <a:off x="4404" y="756"/>
                <a:ext cx="28" cy="71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71" name="Rectangle 2388"/>
              <p:cNvSpPr>
                <a:spLocks noChangeArrowheads="1"/>
              </p:cNvSpPr>
              <p:nvPr/>
            </p:nvSpPr>
            <p:spPr bwMode="auto">
              <a:xfrm>
                <a:off x="4404" y="756"/>
                <a:ext cx="2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72" name="Rectangle 2389"/>
              <p:cNvSpPr>
                <a:spLocks noChangeArrowheads="1"/>
              </p:cNvSpPr>
              <p:nvPr/>
            </p:nvSpPr>
            <p:spPr bwMode="auto">
              <a:xfrm>
                <a:off x="4404" y="827"/>
                <a:ext cx="28" cy="38"/>
              </a:xfrm>
              <a:prstGeom prst="rect">
                <a:avLst/>
              </a:pr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73" name="Rectangle 2390"/>
              <p:cNvSpPr>
                <a:spLocks noChangeArrowheads="1"/>
              </p:cNvSpPr>
              <p:nvPr/>
            </p:nvSpPr>
            <p:spPr bwMode="auto">
              <a:xfrm>
                <a:off x="4404" y="827"/>
                <a:ext cx="28" cy="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74" name="Rectangle 2391"/>
              <p:cNvSpPr>
                <a:spLocks noChangeArrowheads="1"/>
              </p:cNvSpPr>
              <p:nvPr/>
            </p:nvSpPr>
            <p:spPr bwMode="auto">
              <a:xfrm>
                <a:off x="4404" y="865"/>
                <a:ext cx="28" cy="19"/>
              </a:xfrm>
              <a:prstGeom prst="rect">
                <a:avLst/>
              </a:pr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75" name="Rectangle 2392"/>
              <p:cNvSpPr>
                <a:spLocks noChangeArrowheads="1"/>
              </p:cNvSpPr>
              <p:nvPr/>
            </p:nvSpPr>
            <p:spPr bwMode="auto">
              <a:xfrm>
                <a:off x="4404" y="865"/>
                <a:ext cx="28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76" name="Rectangle 2393"/>
              <p:cNvSpPr>
                <a:spLocks noChangeArrowheads="1"/>
              </p:cNvSpPr>
              <p:nvPr/>
            </p:nvSpPr>
            <p:spPr bwMode="auto">
              <a:xfrm>
                <a:off x="4404" y="913"/>
                <a:ext cx="28" cy="128"/>
              </a:xfrm>
              <a:prstGeom prst="rect">
                <a:avLst/>
              </a:pr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77" name="Rectangle 2394"/>
              <p:cNvSpPr>
                <a:spLocks noChangeArrowheads="1"/>
              </p:cNvSpPr>
              <p:nvPr/>
            </p:nvSpPr>
            <p:spPr bwMode="auto">
              <a:xfrm>
                <a:off x="4404" y="913"/>
                <a:ext cx="2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78" name="Rectangle 2395"/>
              <p:cNvSpPr>
                <a:spLocks noChangeArrowheads="1"/>
              </p:cNvSpPr>
              <p:nvPr/>
            </p:nvSpPr>
            <p:spPr bwMode="auto">
              <a:xfrm>
                <a:off x="4404" y="884"/>
                <a:ext cx="28" cy="29"/>
              </a:xfrm>
              <a:prstGeom prst="rect">
                <a:avLst/>
              </a:pr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79" name="Rectangle 2396"/>
              <p:cNvSpPr>
                <a:spLocks noChangeArrowheads="1"/>
              </p:cNvSpPr>
              <p:nvPr/>
            </p:nvSpPr>
            <p:spPr bwMode="auto">
              <a:xfrm>
                <a:off x="4404" y="88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80" name="Freeform 2397"/>
              <p:cNvSpPr>
                <a:spLocks/>
              </p:cNvSpPr>
              <p:nvPr/>
            </p:nvSpPr>
            <p:spPr bwMode="auto">
              <a:xfrm>
                <a:off x="4527" y="756"/>
                <a:ext cx="208" cy="285"/>
              </a:xfrm>
              <a:custGeom>
                <a:avLst/>
                <a:gdLst>
                  <a:gd name="T0" fmla="*/ 30 w 88"/>
                  <a:gd name="T1" fmla="*/ 0 h 120"/>
                  <a:gd name="T2" fmla="*/ 0 w 88"/>
                  <a:gd name="T3" fmla="*/ 0 h 120"/>
                  <a:gd name="T4" fmla="*/ 0 w 88"/>
                  <a:gd name="T5" fmla="*/ 120 h 120"/>
                  <a:gd name="T6" fmla="*/ 88 w 88"/>
                  <a:gd name="T7" fmla="*/ 120 h 120"/>
                  <a:gd name="T8" fmla="*/ 80 w 88"/>
                  <a:gd name="T9" fmla="*/ 77 h 120"/>
                  <a:gd name="T10" fmla="*/ 80 w 88"/>
                  <a:gd name="T11" fmla="*/ 120 h 120"/>
                  <a:gd name="T12" fmla="*/ 68 w 88"/>
                  <a:gd name="T13" fmla="*/ 120 h 120"/>
                  <a:gd name="T14" fmla="*/ 68 w 88"/>
                  <a:gd name="T15" fmla="*/ 66 h 120"/>
                  <a:gd name="T16" fmla="*/ 68 w 88"/>
                  <a:gd name="T17" fmla="*/ 120 h 120"/>
                  <a:gd name="T18" fmla="*/ 30 w 88"/>
                  <a:gd name="T19" fmla="*/ 120 h 120"/>
                  <a:gd name="T20" fmla="*/ 30 w 88"/>
                  <a:gd name="T21" fmla="*/ 66 h 120"/>
                  <a:gd name="T22" fmla="*/ 0 w 88"/>
                  <a:gd name="T23" fmla="*/ 66 h 120"/>
                  <a:gd name="T24" fmla="*/ 0 w 88"/>
                  <a:gd name="T25" fmla="*/ 58 h 120"/>
                  <a:gd name="T26" fmla="*/ 0 w 88"/>
                  <a:gd name="T27" fmla="*/ 56 h 120"/>
                  <a:gd name="T28" fmla="*/ 0 w 88"/>
                  <a:gd name="T29" fmla="*/ 30 h 120"/>
                  <a:gd name="T30" fmla="*/ 30 w 88"/>
                  <a:gd name="T31" fmla="*/ 30 h 120"/>
                  <a:gd name="T32" fmla="*/ 30 w 88"/>
                  <a:gd name="T33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8" h="120">
                    <a:moveTo>
                      <a:pt x="3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88" y="120"/>
                      <a:pt x="88" y="120"/>
                      <a:pt x="88" y="120"/>
                    </a:cubicBezTo>
                    <a:cubicBezTo>
                      <a:pt x="86" y="105"/>
                      <a:pt x="83" y="90"/>
                      <a:pt x="80" y="77"/>
                    </a:cubicBezTo>
                    <a:cubicBezTo>
                      <a:pt x="80" y="120"/>
                      <a:pt x="80" y="120"/>
                      <a:pt x="80" y="120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68" y="66"/>
                      <a:pt x="68" y="66"/>
                      <a:pt x="68" y="66"/>
                    </a:cubicBezTo>
                    <a:cubicBezTo>
                      <a:pt x="68" y="120"/>
                      <a:pt x="68" y="120"/>
                      <a:pt x="68" y="120"/>
                    </a:cubicBezTo>
                    <a:cubicBezTo>
                      <a:pt x="30" y="120"/>
                      <a:pt x="30" y="120"/>
                      <a:pt x="30" y="120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FFF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81" name="Freeform 2398"/>
              <p:cNvSpPr>
                <a:spLocks/>
              </p:cNvSpPr>
              <p:nvPr/>
            </p:nvSpPr>
            <p:spPr bwMode="auto">
              <a:xfrm>
                <a:off x="4527" y="827"/>
                <a:ext cx="71" cy="62"/>
              </a:xfrm>
              <a:custGeom>
                <a:avLst/>
                <a:gdLst>
                  <a:gd name="T0" fmla="*/ 71 w 71"/>
                  <a:gd name="T1" fmla="*/ 0 h 62"/>
                  <a:gd name="T2" fmla="*/ 0 w 71"/>
                  <a:gd name="T3" fmla="*/ 0 h 62"/>
                  <a:gd name="T4" fmla="*/ 0 w 71"/>
                  <a:gd name="T5" fmla="*/ 62 h 62"/>
                  <a:gd name="T6" fmla="*/ 0 w 71"/>
                  <a:gd name="T7" fmla="*/ 38 h 62"/>
                  <a:gd name="T8" fmla="*/ 71 w 71"/>
                  <a:gd name="T9" fmla="*/ 38 h 62"/>
                  <a:gd name="T10" fmla="*/ 71 w 71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E5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82" name="Freeform 2399"/>
              <p:cNvSpPr>
                <a:spLocks/>
              </p:cNvSpPr>
              <p:nvPr/>
            </p:nvSpPr>
            <p:spPr bwMode="auto">
              <a:xfrm>
                <a:off x="4527" y="827"/>
                <a:ext cx="71" cy="62"/>
              </a:xfrm>
              <a:custGeom>
                <a:avLst/>
                <a:gdLst>
                  <a:gd name="T0" fmla="*/ 71 w 71"/>
                  <a:gd name="T1" fmla="*/ 0 h 62"/>
                  <a:gd name="T2" fmla="*/ 0 w 71"/>
                  <a:gd name="T3" fmla="*/ 0 h 62"/>
                  <a:gd name="T4" fmla="*/ 0 w 71"/>
                  <a:gd name="T5" fmla="*/ 62 h 62"/>
                  <a:gd name="T6" fmla="*/ 0 w 71"/>
                  <a:gd name="T7" fmla="*/ 38 h 62"/>
                  <a:gd name="T8" fmla="*/ 71 w 71"/>
                  <a:gd name="T9" fmla="*/ 38 h 62"/>
                  <a:gd name="T10" fmla="*/ 71 w 71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62">
                    <a:moveTo>
                      <a:pt x="71" y="0"/>
                    </a:moveTo>
                    <a:lnTo>
                      <a:pt x="0" y="0"/>
                    </a:lnTo>
                    <a:lnTo>
                      <a:pt x="0" y="62"/>
                    </a:lnTo>
                    <a:lnTo>
                      <a:pt x="0" y="38"/>
                    </a:lnTo>
                    <a:lnTo>
                      <a:pt x="71" y="38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83" name="Freeform 2400"/>
              <p:cNvSpPr>
                <a:spLocks/>
              </p:cNvSpPr>
              <p:nvPr/>
            </p:nvSpPr>
            <p:spPr bwMode="auto">
              <a:xfrm>
                <a:off x="4527" y="865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C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84" name="Freeform 2401"/>
              <p:cNvSpPr>
                <a:spLocks/>
              </p:cNvSpPr>
              <p:nvPr/>
            </p:nvSpPr>
            <p:spPr bwMode="auto">
              <a:xfrm>
                <a:off x="4527" y="865"/>
                <a:ext cx="71" cy="24"/>
              </a:xfrm>
              <a:custGeom>
                <a:avLst/>
                <a:gdLst>
                  <a:gd name="T0" fmla="*/ 71 w 71"/>
                  <a:gd name="T1" fmla="*/ 0 h 24"/>
                  <a:gd name="T2" fmla="*/ 0 w 71"/>
                  <a:gd name="T3" fmla="*/ 0 h 24"/>
                  <a:gd name="T4" fmla="*/ 0 w 71"/>
                  <a:gd name="T5" fmla="*/ 24 h 24"/>
                  <a:gd name="T6" fmla="*/ 0 w 71"/>
                  <a:gd name="T7" fmla="*/ 19 h 24"/>
                  <a:gd name="T8" fmla="*/ 71 w 71"/>
                  <a:gd name="T9" fmla="*/ 19 h 24"/>
                  <a:gd name="T10" fmla="*/ 71 w 71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24">
                    <a:moveTo>
                      <a:pt x="71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71" y="19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85" name="Freeform 2402"/>
              <p:cNvSpPr>
                <a:spLocks/>
              </p:cNvSpPr>
              <p:nvPr/>
            </p:nvSpPr>
            <p:spPr bwMode="auto">
              <a:xfrm>
                <a:off x="4527" y="884"/>
                <a:ext cx="71" cy="29"/>
              </a:xfrm>
              <a:custGeom>
                <a:avLst/>
                <a:gdLst>
                  <a:gd name="T0" fmla="*/ 71 w 71"/>
                  <a:gd name="T1" fmla="*/ 0 h 29"/>
                  <a:gd name="T2" fmla="*/ 0 w 71"/>
                  <a:gd name="T3" fmla="*/ 0 h 29"/>
                  <a:gd name="T4" fmla="*/ 0 w 71"/>
                  <a:gd name="T5" fmla="*/ 5 h 29"/>
                  <a:gd name="T6" fmla="*/ 0 w 71"/>
                  <a:gd name="T7" fmla="*/ 10 h 29"/>
                  <a:gd name="T8" fmla="*/ 0 w 71"/>
                  <a:gd name="T9" fmla="*/ 29 h 29"/>
                  <a:gd name="T10" fmla="*/ 71 w 71"/>
                  <a:gd name="T11" fmla="*/ 29 h 29"/>
                  <a:gd name="T12" fmla="*/ 71 w 71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86" name="Freeform 2403"/>
              <p:cNvSpPr>
                <a:spLocks/>
              </p:cNvSpPr>
              <p:nvPr/>
            </p:nvSpPr>
            <p:spPr bwMode="auto">
              <a:xfrm>
                <a:off x="4527" y="884"/>
                <a:ext cx="71" cy="29"/>
              </a:xfrm>
              <a:custGeom>
                <a:avLst/>
                <a:gdLst>
                  <a:gd name="T0" fmla="*/ 71 w 71"/>
                  <a:gd name="T1" fmla="*/ 0 h 29"/>
                  <a:gd name="T2" fmla="*/ 0 w 71"/>
                  <a:gd name="T3" fmla="*/ 0 h 29"/>
                  <a:gd name="T4" fmla="*/ 0 w 71"/>
                  <a:gd name="T5" fmla="*/ 5 h 29"/>
                  <a:gd name="T6" fmla="*/ 0 w 71"/>
                  <a:gd name="T7" fmla="*/ 10 h 29"/>
                  <a:gd name="T8" fmla="*/ 0 w 71"/>
                  <a:gd name="T9" fmla="*/ 29 h 29"/>
                  <a:gd name="T10" fmla="*/ 71 w 71"/>
                  <a:gd name="T11" fmla="*/ 29 h 29"/>
                  <a:gd name="T12" fmla="*/ 71 w 71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29">
                    <a:moveTo>
                      <a:pt x="71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29"/>
                    </a:lnTo>
                    <a:lnTo>
                      <a:pt x="71" y="29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87" name="Freeform 2404"/>
              <p:cNvSpPr>
                <a:spLocks/>
              </p:cNvSpPr>
              <p:nvPr/>
            </p:nvSpPr>
            <p:spPr bwMode="auto">
              <a:xfrm>
                <a:off x="4598" y="756"/>
                <a:ext cx="90" cy="71"/>
              </a:xfrm>
              <a:custGeom>
                <a:avLst/>
                <a:gdLst>
                  <a:gd name="T0" fmla="*/ 26 w 38"/>
                  <a:gd name="T1" fmla="*/ 0 h 30"/>
                  <a:gd name="T2" fmla="*/ 0 w 38"/>
                  <a:gd name="T3" fmla="*/ 0 h 30"/>
                  <a:gd name="T4" fmla="*/ 0 w 38"/>
                  <a:gd name="T5" fmla="*/ 30 h 30"/>
                  <a:gd name="T6" fmla="*/ 38 w 38"/>
                  <a:gd name="T7" fmla="*/ 30 h 30"/>
                  <a:gd name="T8" fmla="*/ 29 w 38"/>
                  <a:gd name="T9" fmla="*/ 4 h 30"/>
                  <a:gd name="T10" fmla="*/ 26 w 3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30">
                    <a:moveTo>
                      <a:pt x="2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35" y="20"/>
                      <a:pt x="32" y="12"/>
                      <a:pt x="29" y="4"/>
                    </a:cubicBezTo>
                    <a:cubicBezTo>
                      <a:pt x="28" y="3"/>
                      <a:pt x="27" y="1"/>
                      <a:pt x="26" y="0"/>
                    </a:cubicBezTo>
                  </a:path>
                </a:pathLst>
              </a:cu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88" name="Freeform 2405"/>
              <p:cNvSpPr>
                <a:spLocks/>
              </p:cNvSpPr>
              <p:nvPr/>
            </p:nvSpPr>
            <p:spPr bwMode="auto">
              <a:xfrm>
                <a:off x="4598" y="827"/>
                <a:ext cx="90" cy="38"/>
              </a:xfrm>
              <a:custGeom>
                <a:avLst/>
                <a:gdLst>
                  <a:gd name="T0" fmla="*/ 38 w 38"/>
                  <a:gd name="T1" fmla="*/ 0 h 16"/>
                  <a:gd name="T2" fmla="*/ 0 w 38"/>
                  <a:gd name="T3" fmla="*/ 0 h 16"/>
                  <a:gd name="T4" fmla="*/ 0 w 38"/>
                  <a:gd name="T5" fmla="*/ 16 h 16"/>
                  <a:gd name="T6" fmla="*/ 38 w 38"/>
                  <a:gd name="T7" fmla="*/ 16 h 16"/>
                  <a:gd name="T8" fmla="*/ 38 w 38"/>
                  <a:gd name="T9" fmla="*/ 0 h 16"/>
                  <a:gd name="T10" fmla="*/ 38 w 38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6">
                    <a:moveTo>
                      <a:pt x="3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8" y="0"/>
                      <a:pt x="38" y="0"/>
                      <a:pt x="38" y="0"/>
                    </a:cubicBezTo>
                  </a:path>
                </a:pathLst>
              </a:custGeom>
              <a:solidFill>
                <a:srgbClr val="FFD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89" name="Rectangle 2406"/>
              <p:cNvSpPr>
                <a:spLocks noChangeArrowheads="1"/>
              </p:cNvSpPr>
              <p:nvPr/>
            </p:nvSpPr>
            <p:spPr bwMode="auto">
              <a:xfrm>
                <a:off x="4598" y="865"/>
                <a:ext cx="90" cy="19"/>
              </a:xfrm>
              <a:prstGeom prst="rect">
                <a:avLst/>
              </a:prstGeom>
              <a:solidFill>
                <a:srgbClr val="FFB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90" name="Rectangle 2407"/>
              <p:cNvSpPr>
                <a:spLocks noChangeArrowheads="1"/>
              </p:cNvSpPr>
              <p:nvPr/>
            </p:nvSpPr>
            <p:spPr bwMode="auto">
              <a:xfrm>
                <a:off x="4598" y="865"/>
                <a:ext cx="90" cy="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91" name="Rectangle 2408"/>
              <p:cNvSpPr>
                <a:spLocks noChangeArrowheads="1"/>
              </p:cNvSpPr>
              <p:nvPr/>
            </p:nvSpPr>
            <p:spPr bwMode="auto">
              <a:xfrm>
                <a:off x="4598" y="913"/>
                <a:ext cx="90" cy="128"/>
              </a:xfrm>
              <a:prstGeom prst="rect">
                <a:avLst/>
              </a:prstGeom>
              <a:solidFill>
                <a:srgbClr val="FFD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92" name="Rectangle 2409"/>
              <p:cNvSpPr>
                <a:spLocks noChangeArrowheads="1"/>
              </p:cNvSpPr>
              <p:nvPr/>
            </p:nvSpPr>
            <p:spPr bwMode="auto">
              <a:xfrm>
                <a:off x="4598" y="913"/>
                <a:ext cx="90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93" name="Rectangle 2410"/>
              <p:cNvSpPr>
                <a:spLocks noChangeArrowheads="1"/>
              </p:cNvSpPr>
              <p:nvPr/>
            </p:nvSpPr>
            <p:spPr bwMode="auto">
              <a:xfrm>
                <a:off x="4598" y="884"/>
                <a:ext cx="90" cy="29"/>
              </a:xfrm>
              <a:prstGeom prst="rect">
                <a:avLst/>
              </a:prstGeom>
              <a:solidFill>
                <a:srgbClr val="FFE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94" name="Rectangle 2411"/>
              <p:cNvSpPr>
                <a:spLocks noChangeArrowheads="1"/>
              </p:cNvSpPr>
              <p:nvPr/>
            </p:nvSpPr>
            <p:spPr bwMode="auto">
              <a:xfrm>
                <a:off x="4598" y="884"/>
                <a:ext cx="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95" name="Freeform 2412"/>
              <p:cNvSpPr>
                <a:spLocks/>
              </p:cNvSpPr>
              <p:nvPr/>
            </p:nvSpPr>
            <p:spPr bwMode="auto">
              <a:xfrm>
                <a:off x="4688" y="827"/>
                <a:ext cx="12" cy="38"/>
              </a:xfrm>
              <a:custGeom>
                <a:avLst/>
                <a:gdLst>
                  <a:gd name="T0" fmla="*/ 0 w 5"/>
                  <a:gd name="T1" fmla="*/ 0 h 16"/>
                  <a:gd name="T2" fmla="*/ 0 w 5"/>
                  <a:gd name="T3" fmla="*/ 16 h 16"/>
                  <a:gd name="T4" fmla="*/ 5 w 5"/>
                  <a:gd name="T5" fmla="*/ 16 h 16"/>
                  <a:gd name="T6" fmla="*/ 0 w 5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6">
                    <a:moveTo>
                      <a:pt x="0" y="0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3" y="11"/>
                      <a:pt x="2" y="5"/>
                      <a:pt x="0" y="0"/>
                    </a:cubicBezTo>
                  </a:path>
                </a:pathLst>
              </a:custGeom>
              <a:solidFill>
                <a:srgbClr val="FF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96" name="Freeform 2413"/>
              <p:cNvSpPr>
                <a:spLocks/>
              </p:cNvSpPr>
              <p:nvPr/>
            </p:nvSpPr>
            <p:spPr bwMode="auto">
              <a:xfrm>
                <a:off x="4688" y="865"/>
                <a:ext cx="16" cy="19"/>
              </a:xfrm>
              <a:custGeom>
                <a:avLst/>
                <a:gdLst>
                  <a:gd name="T0" fmla="*/ 5 w 7"/>
                  <a:gd name="T1" fmla="*/ 0 h 8"/>
                  <a:gd name="T2" fmla="*/ 0 w 7"/>
                  <a:gd name="T3" fmla="*/ 0 h 8"/>
                  <a:gd name="T4" fmla="*/ 0 w 7"/>
                  <a:gd name="T5" fmla="*/ 8 h 8"/>
                  <a:gd name="T6" fmla="*/ 7 w 7"/>
                  <a:gd name="T7" fmla="*/ 8 h 8"/>
                  <a:gd name="T8" fmla="*/ 5 w 7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">
                    <a:moveTo>
                      <a:pt x="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6" y="5"/>
                      <a:pt x="5" y="3"/>
                      <a:pt x="5" y="0"/>
                    </a:cubicBezTo>
                  </a:path>
                </a:pathLst>
              </a:custGeom>
              <a:solidFill>
                <a:srgbClr val="FFE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97" name="Freeform 2414"/>
              <p:cNvSpPr>
                <a:spLocks/>
              </p:cNvSpPr>
              <p:nvPr/>
            </p:nvSpPr>
            <p:spPr bwMode="auto">
              <a:xfrm>
                <a:off x="4688" y="913"/>
                <a:ext cx="28" cy="128"/>
              </a:xfrm>
              <a:custGeom>
                <a:avLst/>
                <a:gdLst>
                  <a:gd name="T0" fmla="*/ 10 w 12"/>
                  <a:gd name="T1" fmla="*/ 0 h 54"/>
                  <a:gd name="T2" fmla="*/ 0 w 12"/>
                  <a:gd name="T3" fmla="*/ 0 h 54"/>
                  <a:gd name="T4" fmla="*/ 0 w 12"/>
                  <a:gd name="T5" fmla="*/ 54 h 54"/>
                  <a:gd name="T6" fmla="*/ 12 w 12"/>
                  <a:gd name="T7" fmla="*/ 54 h 54"/>
                  <a:gd name="T8" fmla="*/ 12 w 12"/>
                  <a:gd name="T9" fmla="*/ 11 h 54"/>
                  <a:gd name="T10" fmla="*/ 10 w 12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54">
                    <a:moveTo>
                      <a:pt x="1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1" y="7"/>
                      <a:pt x="10" y="3"/>
                      <a:pt x="10" y="0"/>
                    </a:cubicBezTo>
                  </a:path>
                </a:pathLst>
              </a:custGeom>
              <a:solidFill>
                <a:srgbClr val="FFF6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98" name="Freeform 2415"/>
              <p:cNvSpPr>
                <a:spLocks/>
              </p:cNvSpPr>
              <p:nvPr/>
            </p:nvSpPr>
            <p:spPr bwMode="auto">
              <a:xfrm>
                <a:off x="4688" y="884"/>
                <a:ext cx="24" cy="29"/>
              </a:xfrm>
              <a:custGeom>
                <a:avLst/>
                <a:gdLst>
                  <a:gd name="T0" fmla="*/ 7 w 10"/>
                  <a:gd name="T1" fmla="*/ 0 h 12"/>
                  <a:gd name="T2" fmla="*/ 0 w 10"/>
                  <a:gd name="T3" fmla="*/ 0 h 12"/>
                  <a:gd name="T4" fmla="*/ 0 w 10"/>
                  <a:gd name="T5" fmla="*/ 12 h 12"/>
                  <a:gd name="T6" fmla="*/ 10 w 10"/>
                  <a:gd name="T7" fmla="*/ 12 h 12"/>
                  <a:gd name="T8" fmla="*/ 7 w 1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2">
                    <a:moveTo>
                      <a:pt x="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9" y="8"/>
                      <a:pt x="8" y="4"/>
                      <a:pt x="7" y="0"/>
                    </a:cubicBezTo>
                  </a:path>
                </a:pathLst>
              </a:custGeom>
              <a:solidFill>
                <a:srgbClr val="FFF7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 sz="1867">
                  <a:solidFill>
                    <a:srgbClr val="5F5F5F"/>
                  </a:solidFill>
                  <a:latin typeface="Lato Light"/>
                </a:endParaRPr>
              </a:p>
            </p:txBody>
          </p:sp>
        </p:grpSp>
        <p:sp>
          <p:nvSpPr>
            <p:cNvPr id="16" name="Freeform 2417"/>
            <p:cNvSpPr>
              <a:spLocks/>
            </p:cNvSpPr>
            <p:nvPr/>
          </p:nvSpPr>
          <p:spPr bwMode="auto">
            <a:xfrm>
              <a:off x="4124325" y="1158875"/>
              <a:ext cx="357188" cy="41275"/>
            </a:xfrm>
            <a:custGeom>
              <a:avLst/>
              <a:gdLst>
                <a:gd name="T0" fmla="*/ 225 w 225"/>
                <a:gd name="T1" fmla="*/ 0 h 26"/>
                <a:gd name="T2" fmla="*/ 192 w 225"/>
                <a:gd name="T3" fmla="*/ 2 h 26"/>
                <a:gd name="T4" fmla="*/ 130 w 225"/>
                <a:gd name="T5" fmla="*/ 12 h 26"/>
                <a:gd name="T6" fmla="*/ 130 w 225"/>
                <a:gd name="T7" fmla="*/ 26 h 26"/>
                <a:gd name="T8" fmla="*/ 102 w 225"/>
                <a:gd name="T9" fmla="*/ 26 h 26"/>
                <a:gd name="T10" fmla="*/ 102 w 225"/>
                <a:gd name="T11" fmla="*/ 14 h 26"/>
                <a:gd name="T12" fmla="*/ 102 w 225"/>
                <a:gd name="T13" fmla="*/ 26 h 26"/>
                <a:gd name="T14" fmla="*/ 12 w 225"/>
                <a:gd name="T15" fmla="*/ 26 h 26"/>
                <a:gd name="T16" fmla="*/ 12 w 225"/>
                <a:gd name="T17" fmla="*/ 24 h 26"/>
                <a:gd name="T18" fmla="*/ 0 w 225"/>
                <a:gd name="T19" fmla="*/ 26 h 26"/>
                <a:gd name="T20" fmla="*/ 225 w 225"/>
                <a:gd name="T21" fmla="*/ 26 h 26"/>
                <a:gd name="T22" fmla="*/ 225 w 225"/>
                <a:gd name="T2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5" h="26">
                  <a:moveTo>
                    <a:pt x="225" y="0"/>
                  </a:moveTo>
                  <a:lnTo>
                    <a:pt x="192" y="2"/>
                  </a:lnTo>
                  <a:lnTo>
                    <a:pt x="130" y="12"/>
                  </a:lnTo>
                  <a:lnTo>
                    <a:pt x="130" y="26"/>
                  </a:lnTo>
                  <a:lnTo>
                    <a:pt x="102" y="26"/>
                  </a:lnTo>
                  <a:lnTo>
                    <a:pt x="102" y="14"/>
                  </a:lnTo>
                  <a:lnTo>
                    <a:pt x="102" y="26"/>
                  </a:lnTo>
                  <a:lnTo>
                    <a:pt x="12" y="26"/>
                  </a:lnTo>
                  <a:lnTo>
                    <a:pt x="12" y="24"/>
                  </a:lnTo>
                  <a:lnTo>
                    <a:pt x="0" y="26"/>
                  </a:lnTo>
                  <a:lnTo>
                    <a:pt x="225" y="26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FFF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17" name="Freeform 2418"/>
            <p:cNvSpPr>
              <a:spLocks/>
            </p:cNvSpPr>
            <p:nvPr/>
          </p:nvSpPr>
          <p:spPr bwMode="auto">
            <a:xfrm>
              <a:off x="4124325" y="1158875"/>
              <a:ext cx="357188" cy="41275"/>
            </a:xfrm>
            <a:custGeom>
              <a:avLst/>
              <a:gdLst>
                <a:gd name="T0" fmla="*/ 225 w 225"/>
                <a:gd name="T1" fmla="*/ 0 h 26"/>
                <a:gd name="T2" fmla="*/ 192 w 225"/>
                <a:gd name="T3" fmla="*/ 2 h 26"/>
                <a:gd name="T4" fmla="*/ 130 w 225"/>
                <a:gd name="T5" fmla="*/ 12 h 26"/>
                <a:gd name="T6" fmla="*/ 130 w 225"/>
                <a:gd name="T7" fmla="*/ 26 h 26"/>
                <a:gd name="T8" fmla="*/ 102 w 225"/>
                <a:gd name="T9" fmla="*/ 26 h 26"/>
                <a:gd name="T10" fmla="*/ 102 w 225"/>
                <a:gd name="T11" fmla="*/ 14 h 26"/>
                <a:gd name="T12" fmla="*/ 102 w 225"/>
                <a:gd name="T13" fmla="*/ 26 h 26"/>
                <a:gd name="T14" fmla="*/ 12 w 225"/>
                <a:gd name="T15" fmla="*/ 26 h 26"/>
                <a:gd name="T16" fmla="*/ 12 w 225"/>
                <a:gd name="T17" fmla="*/ 24 h 26"/>
                <a:gd name="T18" fmla="*/ 0 w 225"/>
                <a:gd name="T19" fmla="*/ 26 h 26"/>
                <a:gd name="T20" fmla="*/ 225 w 225"/>
                <a:gd name="T21" fmla="*/ 26 h 26"/>
                <a:gd name="T22" fmla="*/ 225 w 225"/>
                <a:gd name="T2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5" h="26">
                  <a:moveTo>
                    <a:pt x="225" y="0"/>
                  </a:moveTo>
                  <a:lnTo>
                    <a:pt x="192" y="2"/>
                  </a:lnTo>
                  <a:lnTo>
                    <a:pt x="130" y="12"/>
                  </a:lnTo>
                  <a:lnTo>
                    <a:pt x="130" y="26"/>
                  </a:lnTo>
                  <a:lnTo>
                    <a:pt x="102" y="26"/>
                  </a:lnTo>
                  <a:lnTo>
                    <a:pt x="102" y="14"/>
                  </a:lnTo>
                  <a:lnTo>
                    <a:pt x="102" y="26"/>
                  </a:lnTo>
                  <a:lnTo>
                    <a:pt x="12" y="26"/>
                  </a:lnTo>
                  <a:lnTo>
                    <a:pt x="12" y="24"/>
                  </a:lnTo>
                  <a:lnTo>
                    <a:pt x="0" y="26"/>
                  </a:lnTo>
                  <a:lnTo>
                    <a:pt x="225" y="26"/>
                  </a:lnTo>
                  <a:lnTo>
                    <a:pt x="22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18" name="Freeform 2419"/>
            <p:cNvSpPr>
              <a:spLocks/>
            </p:cNvSpPr>
            <p:nvPr/>
          </p:nvSpPr>
          <p:spPr bwMode="auto">
            <a:xfrm>
              <a:off x="4143375" y="1181100"/>
              <a:ext cx="142875" cy="19050"/>
            </a:xfrm>
            <a:custGeom>
              <a:avLst/>
              <a:gdLst>
                <a:gd name="T0" fmla="*/ 90 w 90"/>
                <a:gd name="T1" fmla="*/ 0 h 12"/>
                <a:gd name="T2" fmla="*/ 0 w 90"/>
                <a:gd name="T3" fmla="*/ 10 h 12"/>
                <a:gd name="T4" fmla="*/ 0 w 90"/>
                <a:gd name="T5" fmla="*/ 12 h 12"/>
                <a:gd name="T6" fmla="*/ 90 w 90"/>
                <a:gd name="T7" fmla="*/ 12 h 12"/>
                <a:gd name="T8" fmla="*/ 90 w 9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2">
                  <a:moveTo>
                    <a:pt x="90" y="0"/>
                  </a:moveTo>
                  <a:lnTo>
                    <a:pt x="0" y="10"/>
                  </a:lnTo>
                  <a:lnTo>
                    <a:pt x="0" y="12"/>
                  </a:lnTo>
                  <a:lnTo>
                    <a:pt x="90" y="12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D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19" name="Freeform 2420"/>
            <p:cNvSpPr>
              <a:spLocks/>
            </p:cNvSpPr>
            <p:nvPr/>
          </p:nvSpPr>
          <p:spPr bwMode="auto">
            <a:xfrm>
              <a:off x="4143375" y="1181100"/>
              <a:ext cx="142875" cy="19050"/>
            </a:xfrm>
            <a:custGeom>
              <a:avLst/>
              <a:gdLst>
                <a:gd name="T0" fmla="*/ 90 w 90"/>
                <a:gd name="T1" fmla="*/ 0 h 12"/>
                <a:gd name="T2" fmla="*/ 0 w 90"/>
                <a:gd name="T3" fmla="*/ 10 h 12"/>
                <a:gd name="T4" fmla="*/ 0 w 90"/>
                <a:gd name="T5" fmla="*/ 12 h 12"/>
                <a:gd name="T6" fmla="*/ 90 w 90"/>
                <a:gd name="T7" fmla="*/ 12 h 12"/>
                <a:gd name="T8" fmla="*/ 90 w 9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2">
                  <a:moveTo>
                    <a:pt x="90" y="0"/>
                  </a:moveTo>
                  <a:lnTo>
                    <a:pt x="0" y="10"/>
                  </a:lnTo>
                  <a:lnTo>
                    <a:pt x="0" y="12"/>
                  </a:lnTo>
                  <a:lnTo>
                    <a:pt x="90" y="12"/>
                  </a:lnTo>
                  <a:lnTo>
                    <a:pt x="9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20" name="Freeform 2421"/>
            <p:cNvSpPr>
              <a:spLocks/>
            </p:cNvSpPr>
            <p:nvPr/>
          </p:nvSpPr>
          <p:spPr bwMode="auto">
            <a:xfrm>
              <a:off x="4286250" y="1177925"/>
              <a:ext cx="44450" cy="22225"/>
            </a:xfrm>
            <a:custGeom>
              <a:avLst/>
              <a:gdLst>
                <a:gd name="T0" fmla="*/ 28 w 28"/>
                <a:gd name="T1" fmla="*/ 0 h 14"/>
                <a:gd name="T2" fmla="*/ 10 w 28"/>
                <a:gd name="T3" fmla="*/ 0 h 14"/>
                <a:gd name="T4" fmla="*/ 0 w 28"/>
                <a:gd name="T5" fmla="*/ 2 h 14"/>
                <a:gd name="T6" fmla="*/ 0 w 28"/>
                <a:gd name="T7" fmla="*/ 14 h 14"/>
                <a:gd name="T8" fmla="*/ 28 w 28"/>
                <a:gd name="T9" fmla="*/ 14 h 14"/>
                <a:gd name="T10" fmla="*/ 28 w 28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4">
                  <a:moveTo>
                    <a:pt x="28" y="0"/>
                  </a:moveTo>
                  <a:lnTo>
                    <a:pt x="10" y="0"/>
                  </a:lnTo>
                  <a:lnTo>
                    <a:pt x="0" y="2"/>
                  </a:lnTo>
                  <a:lnTo>
                    <a:pt x="0" y="14"/>
                  </a:lnTo>
                  <a:lnTo>
                    <a:pt x="28" y="14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6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21" name="Freeform 2422"/>
            <p:cNvSpPr>
              <a:spLocks/>
            </p:cNvSpPr>
            <p:nvPr/>
          </p:nvSpPr>
          <p:spPr bwMode="auto">
            <a:xfrm>
              <a:off x="4286250" y="1177925"/>
              <a:ext cx="44450" cy="22225"/>
            </a:xfrm>
            <a:custGeom>
              <a:avLst/>
              <a:gdLst>
                <a:gd name="T0" fmla="*/ 28 w 28"/>
                <a:gd name="T1" fmla="*/ 0 h 14"/>
                <a:gd name="T2" fmla="*/ 10 w 28"/>
                <a:gd name="T3" fmla="*/ 0 h 14"/>
                <a:gd name="T4" fmla="*/ 0 w 28"/>
                <a:gd name="T5" fmla="*/ 2 h 14"/>
                <a:gd name="T6" fmla="*/ 0 w 28"/>
                <a:gd name="T7" fmla="*/ 14 h 14"/>
                <a:gd name="T8" fmla="*/ 28 w 28"/>
                <a:gd name="T9" fmla="*/ 14 h 14"/>
                <a:gd name="T10" fmla="*/ 28 w 28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4">
                  <a:moveTo>
                    <a:pt x="28" y="0"/>
                  </a:moveTo>
                  <a:lnTo>
                    <a:pt x="10" y="0"/>
                  </a:lnTo>
                  <a:lnTo>
                    <a:pt x="0" y="2"/>
                  </a:lnTo>
                  <a:lnTo>
                    <a:pt x="0" y="14"/>
                  </a:lnTo>
                  <a:lnTo>
                    <a:pt x="28" y="14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22" name="Freeform 2423"/>
            <p:cNvSpPr>
              <a:spLocks/>
            </p:cNvSpPr>
            <p:nvPr/>
          </p:nvSpPr>
          <p:spPr bwMode="auto">
            <a:xfrm>
              <a:off x="4481513" y="1106488"/>
              <a:ext cx="450850" cy="93663"/>
            </a:xfrm>
            <a:custGeom>
              <a:avLst/>
              <a:gdLst>
                <a:gd name="T0" fmla="*/ 284 w 284"/>
                <a:gd name="T1" fmla="*/ 0 h 59"/>
                <a:gd name="T2" fmla="*/ 189 w 284"/>
                <a:gd name="T3" fmla="*/ 9 h 59"/>
                <a:gd name="T4" fmla="*/ 189 w 284"/>
                <a:gd name="T5" fmla="*/ 59 h 59"/>
                <a:gd name="T6" fmla="*/ 161 w 284"/>
                <a:gd name="T7" fmla="*/ 59 h 59"/>
                <a:gd name="T8" fmla="*/ 161 w 284"/>
                <a:gd name="T9" fmla="*/ 14 h 59"/>
                <a:gd name="T10" fmla="*/ 161 w 284"/>
                <a:gd name="T11" fmla="*/ 59 h 59"/>
                <a:gd name="T12" fmla="*/ 71 w 284"/>
                <a:gd name="T13" fmla="*/ 59 h 59"/>
                <a:gd name="T14" fmla="*/ 71 w 284"/>
                <a:gd name="T15" fmla="*/ 24 h 59"/>
                <a:gd name="T16" fmla="*/ 0 w 284"/>
                <a:gd name="T17" fmla="*/ 33 h 59"/>
                <a:gd name="T18" fmla="*/ 0 w 284"/>
                <a:gd name="T19" fmla="*/ 59 h 59"/>
                <a:gd name="T20" fmla="*/ 284 w 284"/>
                <a:gd name="T21" fmla="*/ 59 h 59"/>
                <a:gd name="T22" fmla="*/ 284 w 284"/>
                <a:gd name="T2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59">
                  <a:moveTo>
                    <a:pt x="284" y="0"/>
                  </a:moveTo>
                  <a:lnTo>
                    <a:pt x="189" y="9"/>
                  </a:lnTo>
                  <a:lnTo>
                    <a:pt x="189" y="59"/>
                  </a:lnTo>
                  <a:lnTo>
                    <a:pt x="161" y="59"/>
                  </a:lnTo>
                  <a:lnTo>
                    <a:pt x="161" y="14"/>
                  </a:lnTo>
                  <a:lnTo>
                    <a:pt x="161" y="59"/>
                  </a:lnTo>
                  <a:lnTo>
                    <a:pt x="71" y="59"/>
                  </a:lnTo>
                  <a:lnTo>
                    <a:pt x="71" y="24"/>
                  </a:lnTo>
                  <a:lnTo>
                    <a:pt x="0" y="33"/>
                  </a:lnTo>
                  <a:lnTo>
                    <a:pt x="0" y="59"/>
                  </a:lnTo>
                  <a:lnTo>
                    <a:pt x="284" y="59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FFF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23" name="Freeform 2424"/>
            <p:cNvSpPr>
              <a:spLocks/>
            </p:cNvSpPr>
            <p:nvPr/>
          </p:nvSpPr>
          <p:spPr bwMode="auto">
            <a:xfrm>
              <a:off x="4481513" y="1106488"/>
              <a:ext cx="450850" cy="93663"/>
            </a:xfrm>
            <a:custGeom>
              <a:avLst/>
              <a:gdLst>
                <a:gd name="T0" fmla="*/ 284 w 284"/>
                <a:gd name="T1" fmla="*/ 0 h 59"/>
                <a:gd name="T2" fmla="*/ 189 w 284"/>
                <a:gd name="T3" fmla="*/ 9 h 59"/>
                <a:gd name="T4" fmla="*/ 189 w 284"/>
                <a:gd name="T5" fmla="*/ 59 h 59"/>
                <a:gd name="T6" fmla="*/ 161 w 284"/>
                <a:gd name="T7" fmla="*/ 59 h 59"/>
                <a:gd name="T8" fmla="*/ 161 w 284"/>
                <a:gd name="T9" fmla="*/ 14 h 59"/>
                <a:gd name="T10" fmla="*/ 161 w 284"/>
                <a:gd name="T11" fmla="*/ 59 h 59"/>
                <a:gd name="T12" fmla="*/ 71 w 284"/>
                <a:gd name="T13" fmla="*/ 59 h 59"/>
                <a:gd name="T14" fmla="*/ 71 w 284"/>
                <a:gd name="T15" fmla="*/ 24 h 59"/>
                <a:gd name="T16" fmla="*/ 0 w 284"/>
                <a:gd name="T17" fmla="*/ 33 h 59"/>
                <a:gd name="T18" fmla="*/ 0 w 284"/>
                <a:gd name="T19" fmla="*/ 59 h 59"/>
                <a:gd name="T20" fmla="*/ 284 w 284"/>
                <a:gd name="T21" fmla="*/ 59 h 59"/>
                <a:gd name="T22" fmla="*/ 284 w 284"/>
                <a:gd name="T2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59">
                  <a:moveTo>
                    <a:pt x="284" y="0"/>
                  </a:moveTo>
                  <a:lnTo>
                    <a:pt x="189" y="9"/>
                  </a:lnTo>
                  <a:lnTo>
                    <a:pt x="189" y="59"/>
                  </a:lnTo>
                  <a:lnTo>
                    <a:pt x="161" y="59"/>
                  </a:lnTo>
                  <a:lnTo>
                    <a:pt x="161" y="14"/>
                  </a:lnTo>
                  <a:lnTo>
                    <a:pt x="161" y="59"/>
                  </a:lnTo>
                  <a:lnTo>
                    <a:pt x="71" y="59"/>
                  </a:lnTo>
                  <a:lnTo>
                    <a:pt x="71" y="24"/>
                  </a:lnTo>
                  <a:lnTo>
                    <a:pt x="0" y="33"/>
                  </a:lnTo>
                  <a:lnTo>
                    <a:pt x="0" y="59"/>
                  </a:lnTo>
                  <a:lnTo>
                    <a:pt x="284" y="59"/>
                  </a:lnTo>
                  <a:lnTo>
                    <a:pt x="2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24" name="Freeform 2425"/>
            <p:cNvSpPr>
              <a:spLocks/>
            </p:cNvSpPr>
            <p:nvPr/>
          </p:nvSpPr>
          <p:spPr bwMode="auto">
            <a:xfrm>
              <a:off x="4594225" y="1128713"/>
              <a:ext cx="142875" cy="71438"/>
            </a:xfrm>
            <a:custGeom>
              <a:avLst/>
              <a:gdLst>
                <a:gd name="T0" fmla="*/ 90 w 90"/>
                <a:gd name="T1" fmla="*/ 0 h 45"/>
                <a:gd name="T2" fmla="*/ 0 w 90"/>
                <a:gd name="T3" fmla="*/ 10 h 45"/>
                <a:gd name="T4" fmla="*/ 0 w 90"/>
                <a:gd name="T5" fmla="*/ 45 h 45"/>
                <a:gd name="T6" fmla="*/ 90 w 90"/>
                <a:gd name="T7" fmla="*/ 45 h 45"/>
                <a:gd name="T8" fmla="*/ 90 w 90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5">
                  <a:moveTo>
                    <a:pt x="90" y="0"/>
                  </a:moveTo>
                  <a:lnTo>
                    <a:pt x="0" y="10"/>
                  </a:lnTo>
                  <a:lnTo>
                    <a:pt x="0" y="45"/>
                  </a:lnTo>
                  <a:lnTo>
                    <a:pt x="90" y="45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D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25" name="Freeform 2426"/>
            <p:cNvSpPr>
              <a:spLocks/>
            </p:cNvSpPr>
            <p:nvPr/>
          </p:nvSpPr>
          <p:spPr bwMode="auto">
            <a:xfrm>
              <a:off x="4594225" y="1128713"/>
              <a:ext cx="142875" cy="71438"/>
            </a:xfrm>
            <a:custGeom>
              <a:avLst/>
              <a:gdLst>
                <a:gd name="T0" fmla="*/ 90 w 90"/>
                <a:gd name="T1" fmla="*/ 0 h 45"/>
                <a:gd name="T2" fmla="*/ 0 w 90"/>
                <a:gd name="T3" fmla="*/ 10 h 45"/>
                <a:gd name="T4" fmla="*/ 0 w 90"/>
                <a:gd name="T5" fmla="*/ 45 h 45"/>
                <a:gd name="T6" fmla="*/ 90 w 90"/>
                <a:gd name="T7" fmla="*/ 45 h 45"/>
                <a:gd name="T8" fmla="*/ 90 w 90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5">
                  <a:moveTo>
                    <a:pt x="90" y="0"/>
                  </a:moveTo>
                  <a:lnTo>
                    <a:pt x="0" y="10"/>
                  </a:lnTo>
                  <a:lnTo>
                    <a:pt x="0" y="45"/>
                  </a:lnTo>
                  <a:lnTo>
                    <a:pt x="90" y="45"/>
                  </a:lnTo>
                  <a:lnTo>
                    <a:pt x="9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26" name="Freeform 2427"/>
            <p:cNvSpPr>
              <a:spLocks/>
            </p:cNvSpPr>
            <p:nvPr/>
          </p:nvSpPr>
          <p:spPr bwMode="auto">
            <a:xfrm>
              <a:off x="4737100" y="1120775"/>
              <a:ext cx="44450" cy="79375"/>
            </a:xfrm>
            <a:custGeom>
              <a:avLst/>
              <a:gdLst>
                <a:gd name="T0" fmla="*/ 28 w 28"/>
                <a:gd name="T1" fmla="*/ 0 h 50"/>
                <a:gd name="T2" fmla="*/ 0 w 28"/>
                <a:gd name="T3" fmla="*/ 5 h 50"/>
                <a:gd name="T4" fmla="*/ 0 w 28"/>
                <a:gd name="T5" fmla="*/ 50 h 50"/>
                <a:gd name="T6" fmla="*/ 28 w 28"/>
                <a:gd name="T7" fmla="*/ 50 h 50"/>
                <a:gd name="T8" fmla="*/ 28 w 28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50">
                  <a:moveTo>
                    <a:pt x="28" y="0"/>
                  </a:moveTo>
                  <a:lnTo>
                    <a:pt x="0" y="5"/>
                  </a:lnTo>
                  <a:lnTo>
                    <a:pt x="0" y="50"/>
                  </a:lnTo>
                  <a:lnTo>
                    <a:pt x="28" y="5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6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27" name="Freeform 2428"/>
            <p:cNvSpPr>
              <a:spLocks/>
            </p:cNvSpPr>
            <p:nvPr/>
          </p:nvSpPr>
          <p:spPr bwMode="auto">
            <a:xfrm>
              <a:off x="4737100" y="1120775"/>
              <a:ext cx="44450" cy="79375"/>
            </a:xfrm>
            <a:custGeom>
              <a:avLst/>
              <a:gdLst>
                <a:gd name="T0" fmla="*/ 28 w 28"/>
                <a:gd name="T1" fmla="*/ 0 h 50"/>
                <a:gd name="T2" fmla="*/ 0 w 28"/>
                <a:gd name="T3" fmla="*/ 5 h 50"/>
                <a:gd name="T4" fmla="*/ 0 w 28"/>
                <a:gd name="T5" fmla="*/ 50 h 50"/>
                <a:gd name="T6" fmla="*/ 28 w 28"/>
                <a:gd name="T7" fmla="*/ 50 h 50"/>
                <a:gd name="T8" fmla="*/ 28 w 28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50">
                  <a:moveTo>
                    <a:pt x="28" y="0"/>
                  </a:moveTo>
                  <a:lnTo>
                    <a:pt x="0" y="5"/>
                  </a:lnTo>
                  <a:lnTo>
                    <a:pt x="0" y="50"/>
                  </a:lnTo>
                  <a:lnTo>
                    <a:pt x="28" y="5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28" name="Freeform 2429"/>
            <p:cNvSpPr>
              <a:spLocks/>
            </p:cNvSpPr>
            <p:nvPr/>
          </p:nvSpPr>
          <p:spPr bwMode="auto">
            <a:xfrm>
              <a:off x="4932363" y="1049338"/>
              <a:ext cx="450850" cy="150813"/>
            </a:xfrm>
            <a:custGeom>
              <a:avLst/>
              <a:gdLst>
                <a:gd name="T0" fmla="*/ 284 w 284"/>
                <a:gd name="T1" fmla="*/ 0 h 95"/>
                <a:gd name="T2" fmla="*/ 189 w 284"/>
                <a:gd name="T3" fmla="*/ 12 h 95"/>
                <a:gd name="T4" fmla="*/ 189 w 284"/>
                <a:gd name="T5" fmla="*/ 95 h 95"/>
                <a:gd name="T6" fmla="*/ 161 w 284"/>
                <a:gd name="T7" fmla="*/ 95 h 95"/>
                <a:gd name="T8" fmla="*/ 161 w 284"/>
                <a:gd name="T9" fmla="*/ 15 h 95"/>
                <a:gd name="T10" fmla="*/ 161 w 284"/>
                <a:gd name="T11" fmla="*/ 95 h 95"/>
                <a:gd name="T12" fmla="*/ 71 w 284"/>
                <a:gd name="T13" fmla="*/ 95 h 95"/>
                <a:gd name="T14" fmla="*/ 71 w 284"/>
                <a:gd name="T15" fmla="*/ 26 h 95"/>
                <a:gd name="T16" fmla="*/ 0 w 284"/>
                <a:gd name="T17" fmla="*/ 36 h 95"/>
                <a:gd name="T18" fmla="*/ 0 w 284"/>
                <a:gd name="T19" fmla="*/ 95 h 95"/>
                <a:gd name="T20" fmla="*/ 284 w 284"/>
                <a:gd name="T21" fmla="*/ 95 h 95"/>
                <a:gd name="T22" fmla="*/ 284 w 284"/>
                <a:gd name="T2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95">
                  <a:moveTo>
                    <a:pt x="284" y="0"/>
                  </a:moveTo>
                  <a:lnTo>
                    <a:pt x="189" y="12"/>
                  </a:lnTo>
                  <a:lnTo>
                    <a:pt x="189" y="95"/>
                  </a:lnTo>
                  <a:lnTo>
                    <a:pt x="161" y="95"/>
                  </a:lnTo>
                  <a:lnTo>
                    <a:pt x="161" y="15"/>
                  </a:lnTo>
                  <a:lnTo>
                    <a:pt x="161" y="95"/>
                  </a:lnTo>
                  <a:lnTo>
                    <a:pt x="71" y="95"/>
                  </a:lnTo>
                  <a:lnTo>
                    <a:pt x="71" y="26"/>
                  </a:lnTo>
                  <a:lnTo>
                    <a:pt x="0" y="36"/>
                  </a:lnTo>
                  <a:lnTo>
                    <a:pt x="0" y="95"/>
                  </a:lnTo>
                  <a:lnTo>
                    <a:pt x="284" y="95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FFF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29" name="Freeform 2430"/>
            <p:cNvSpPr>
              <a:spLocks/>
            </p:cNvSpPr>
            <p:nvPr/>
          </p:nvSpPr>
          <p:spPr bwMode="auto">
            <a:xfrm>
              <a:off x="4932363" y="1049338"/>
              <a:ext cx="450850" cy="150813"/>
            </a:xfrm>
            <a:custGeom>
              <a:avLst/>
              <a:gdLst>
                <a:gd name="T0" fmla="*/ 284 w 284"/>
                <a:gd name="T1" fmla="*/ 0 h 95"/>
                <a:gd name="T2" fmla="*/ 189 w 284"/>
                <a:gd name="T3" fmla="*/ 12 h 95"/>
                <a:gd name="T4" fmla="*/ 189 w 284"/>
                <a:gd name="T5" fmla="*/ 95 h 95"/>
                <a:gd name="T6" fmla="*/ 161 w 284"/>
                <a:gd name="T7" fmla="*/ 95 h 95"/>
                <a:gd name="T8" fmla="*/ 161 w 284"/>
                <a:gd name="T9" fmla="*/ 15 h 95"/>
                <a:gd name="T10" fmla="*/ 161 w 284"/>
                <a:gd name="T11" fmla="*/ 95 h 95"/>
                <a:gd name="T12" fmla="*/ 71 w 284"/>
                <a:gd name="T13" fmla="*/ 95 h 95"/>
                <a:gd name="T14" fmla="*/ 71 w 284"/>
                <a:gd name="T15" fmla="*/ 26 h 95"/>
                <a:gd name="T16" fmla="*/ 0 w 284"/>
                <a:gd name="T17" fmla="*/ 36 h 95"/>
                <a:gd name="T18" fmla="*/ 0 w 284"/>
                <a:gd name="T19" fmla="*/ 95 h 95"/>
                <a:gd name="T20" fmla="*/ 284 w 284"/>
                <a:gd name="T21" fmla="*/ 95 h 95"/>
                <a:gd name="T22" fmla="*/ 284 w 284"/>
                <a:gd name="T2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95">
                  <a:moveTo>
                    <a:pt x="284" y="0"/>
                  </a:moveTo>
                  <a:lnTo>
                    <a:pt x="189" y="12"/>
                  </a:lnTo>
                  <a:lnTo>
                    <a:pt x="189" y="95"/>
                  </a:lnTo>
                  <a:lnTo>
                    <a:pt x="161" y="95"/>
                  </a:lnTo>
                  <a:lnTo>
                    <a:pt x="161" y="15"/>
                  </a:lnTo>
                  <a:lnTo>
                    <a:pt x="161" y="95"/>
                  </a:lnTo>
                  <a:lnTo>
                    <a:pt x="71" y="95"/>
                  </a:lnTo>
                  <a:lnTo>
                    <a:pt x="71" y="26"/>
                  </a:lnTo>
                  <a:lnTo>
                    <a:pt x="0" y="36"/>
                  </a:lnTo>
                  <a:lnTo>
                    <a:pt x="0" y="95"/>
                  </a:lnTo>
                  <a:lnTo>
                    <a:pt x="284" y="95"/>
                  </a:lnTo>
                  <a:lnTo>
                    <a:pt x="2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30" name="Freeform 2431"/>
            <p:cNvSpPr>
              <a:spLocks/>
            </p:cNvSpPr>
            <p:nvPr/>
          </p:nvSpPr>
          <p:spPr bwMode="auto">
            <a:xfrm>
              <a:off x="5045075" y="1073150"/>
              <a:ext cx="142875" cy="127000"/>
            </a:xfrm>
            <a:custGeom>
              <a:avLst/>
              <a:gdLst>
                <a:gd name="T0" fmla="*/ 90 w 90"/>
                <a:gd name="T1" fmla="*/ 0 h 80"/>
                <a:gd name="T2" fmla="*/ 0 w 90"/>
                <a:gd name="T3" fmla="*/ 11 h 80"/>
                <a:gd name="T4" fmla="*/ 0 w 90"/>
                <a:gd name="T5" fmla="*/ 80 h 80"/>
                <a:gd name="T6" fmla="*/ 90 w 90"/>
                <a:gd name="T7" fmla="*/ 80 h 80"/>
                <a:gd name="T8" fmla="*/ 90 w 90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0">
                  <a:moveTo>
                    <a:pt x="90" y="0"/>
                  </a:moveTo>
                  <a:lnTo>
                    <a:pt x="0" y="11"/>
                  </a:lnTo>
                  <a:lnTo>
                    <a:pt x="0" y="80"/>
                  </a:lnTo>
                  <a:lnTo>
                    <a:pt x="90" y="80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D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31" name="Freeform 2432"/>
            <p:cNvSpPr>
              <a:spLocks/>
            </p:cNvSpPr>
            <p:nvPr/>
          </p:nvSpPr>
          <p:spPr bwMode="auto">
            <a:xfrm>
              <a:off x="5045075" y="1073150"/>
              <a:ext cx="142875" cy="127000"/>
            </a:xfrm>
            <a:custGeom>
              <a:avLst/>
              <a:gdLst>
                <a:gd name="T0" fmla="*/ 90 w 90"/>
                <a:gd name="T1" fmla="*/ 0 h 80"/>
                <a:gd name="T2" fmla="*/ 0 w 90"/>
                <a:gd name="T3" fmla="*/ 11 h 80"/>
                <a:gd name="T4" fmla="*/ 0 w 90"/>
                <a:gd name="T5" fmla="*/ 80 h 80"/>
                <a:gd name="T6" fmla="*/ 90 w 90"/>
                <a:gd name="T7" fmla="*/ 80 h 80"/>
                <a:gd name="T8" fmla="*/ 90 w 90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0">
                  <a:moveTo>
                    <a:pt x="90" y="0"/>
                  </a:moveTo>
                  <a:lnTo>
                    <a:pt x="0" y="11"/>
                  </a:lnTo>
                  <a:lnTo>
                    <a:pt x="0" y="80"/>
                  </a:lnTo>
                  <a:lnTo>
                    <a:pt x="90" y="80"/>
                  </a:lnTo>
                  <a:lnTo>
                    <a:pt x="9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32" name="Freeform 2433"/>
            <p:cNvSpPr>
              <a:spLocks/>
            </p:cNvSpPr>
            <p:nvPr/>
          </p:nvSpPr>
          <p:spPr bwMode="auto">
            <a:xfrm>
              <a:off x="5187950" y="1068388"/>
              <a:ext cx="44450" cy="131763"/>
            </a:xfrm>
            <a:custGeom>
              <a:avLst/>
              <a:gdLst>
                <a:gd name="T0" fmla="*/ 28 w 28"/>
                <a:gd name="T1" fmla="*/ 0 h 83"/>
                <a:gd name="T2" fmla="*/ 0 w 28"/>
                <a:gd name="T3" fmla="*/ 3 h 83"/>
                <a:gd name="T4" fmla="*/ 0 w 28"/>
                <a:gd name="T5" fmla="*/ 83 h 83"/>
                <a:gd name="T6" fmla="*/ 28 w 28"/>
                <a:gd name="T7" fmla="*/ 83 h 83"/>
                <a:gd name="T8" fmla="*/ 28 w 28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3">
                  <a:moveTo>
                    <a:pt x="28" y="0"/>
                  </a:moveTo>
                  <a:lnTo>
                    <a:pt x="0" y="3"/>
                  </a:lnTo>
                  <a:lnTo>
                    <a:pt x="0" y="83"/>
                  </a:lnTo>
                  <a:lnTo>
                    <a:pt x="28" y="8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6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33" name="Freeform 2434"/>
            <p:cNvSpPr>
              <a:spLocks/>
            </p:cNvSpPr>
            <p:nvPr/>
          </p:nvSpPr>
          <p:spPr bwMode="auto">
            <a:xfrm>
              <a:off x="5187950" y="1068388"/>
              <a:ext cx="44450" cy="131763"/>
            </a:xfrm>
            <a:custGeom>
              <a:avLst/>
              <a:gdLst>
                <a:gd name="T0" fmla="*/ 28 w 28"/>
                <a:gd name="T1" fmla="*/ 0 h 83"/>
                <a:gd name="T2" fmla="*/ 0 w 28"/>
                <a:gd name="T3" fmla="*/ 3 h 83"/>
                <a:gd name="T4" fmla="*/ 0 w 28"/>
                <a:gd name="T5" fmla="*/ 83 h 83"/>
                <a:gd name="T6" fmla="*/ 28 w 28"/>
                <a:gd name="T7" fmla="*/ 83 h 83"/>
                <a:gd name="T8" fmla="*/ 28 w 28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3">
                  <a:moveTo>
                    <a:pt x="28" y="0"/>
                  </a:moveTo>
                  <a:lnTo>
                    <a:pt x="0" y="3"/>
                  </a:lnTo>
                  <a:lnTo>
                    <a:pt x="0" y="83"/>
                  </a:lnTo>
                  <a:lnTo>
                    <a:pt x="28" y="83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34" name="Freeform 2435"/>
            <p:cNvSpPr>
              <a:spLocks/>
            </p:cNvSpPr>
            <p:nvPr/>
          </p:nvSpPr>
          <p:spPr bwMode="auto">
            <a:xfrm>
              <a:off x="5383213" y="996950"/>
              <a:ext cx="450850" cy="203200"/>
            </a:xfrm>
            <a:custGeom>
              <a:avLst/>
              <a:gdLst>
                <a:gd name="T0" fmla="*/ 284 w 284"/>
                <a:gd name="T1" fmla="*/ 0 h 128"/>
                <a:gd name="T2" fmla="*/ 189 w 284"/>
                <a:gd name="T3" fmla="*/ 12 h 128"/>
                <a:gd name="T4" fmla="*/ 189 w 284"/>
                <a:gd name="T5" fmla="*/ 128 h 128"/>
                <a:gd name="T6" fmla="*/ 161 w 284"/>
                <a:gd name="T7" fmla="*/ 128 h 128"/>
                <a:gd name="T8" fmla="*/ 161 w 284"/>
                <a:gd name="T9" fmla="*/ 14 h 128"/>
                <a:gd name="T10" fmla="*/ 161 w 284"/>
                <a:gd name="T11" fmla="*/ 128 h 128"/>
                <a:gd name="T12" fmla="*/ 71 w 284"/>
                <a:gd name="T13" fmla="*/ 128 h 128"/>
                <a:gd name="T14" fmla="*/ 71 w 284"/>
                <a:gd name="T15" fmla="*/ 26 h 128"/>
                <a:gd name="T16" fmla="*/ 0 w 284"/>
                <a:gd name="T17" fmla="*/ 33 h 128"/>
                <a:gd name="T18" fmla="*/ 0 w 284"/>
                <a:gd name="T19" fmla="*/ 128 h 128"/>
                <a:gd name="T20" fmla="*/ 284 w 284"/>
                <a:gd name="T21" fmla="*/ 128 h 128"/>
                <a:gd name="T22" fmla="*/ 284 w 284"/>
                <a:gd name="T2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128">
                  <a:moveTo>
                    <a:pt x="284" y="0"/>
                  </a:moveTo>
                  <a:lnTo>
                    <a:pt x="189" y="12"/>
                  </a:lnTo>
                  <a:lnTo>
                    <a:pt x="189" y="128"/>
                  </a:lnTo>
                  <a:lnTo>
                    <a:pt x="161" y="128"/>
                  </a:lnTo>
                  <a:lnTo>
                    <a:pt x="161" y="14"/>
                  </a:lnTo>
                  <a:lnTo>
                    <a:pt x="161" y="128"/>
                  </a:lnTo>
                  <a:lnTo>
                    <a:pt x="71" y="128"/>
                  </a:lnTo>
                  <a:lnTo>
                    <a:pt x="71" y="26"/>
                  </a:lnTo>
                  <a:lnTo>
                    <a:pt x="0" y="33"/>
                  </a:lnTo>
                  <a:lnTo>
                    <a:pt x="0" y="128"/>
                  </a:lnTo>
                  <a:lnTo>
                    <a:pt x="284" y="128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FFF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35" name="Freeform 2436"/>
            <p:cNvSpPr>
              <a:spLocks/>
            </p:cNvSpPr>
            <p:nvPr/>
          </p:nvSpPr>
          <p:spPr bwMode="auto">
            <a:xfrm>
              <a:off x="5383213" y="996950"/>
              <a:ext cx="450850" cy="203200"/>
            </a:xfrm>
            <a:custGeom>
              <a:avLst/>
              <a:gdLst>
                <a:gd name="T0" fmla="*/ 284 w 284"/>
                <a:gd name="T1" fmla="*/ 0 h 128"/>
                <a:gd name="T2" fmla="*/ 189 w 284"/>
                <a:gd name="T3" fmla="*/ 12 h 128"/>
                <a:gd name="T4" fmla="*/ 189 w 284"/>
                <a:gd name="T5" fmla="*/ 128 h 128"/>
                <a:gd name="T6" fmla="*/ 161 w 284"/>
                <a:gd name="T7" fmla="*/ 128 h 128"/>
                <a:gd name="T8" fmla="*/ 161 w 284"/>
                <a:gd name="T9" fmla="*/ 14 h 128"/>
                <a:gd name="T10" fmla="*/ 161 w 284"/>
                <a:gd name="T11" fmla="*/ 128 h 128"/>
                <a:gd name="T12" fmla="*/ 71 w 284"/>
                <a:gd name="T13" fmla="*/ 128 h 128"/>
                <a:gd name="T14" fmla="*/ 71 w 284"/>
                <a:gd name="T15" fmla="*/ 26 h 128"/>
                <a:gd name="T16" fmla="*/ 0 w 284"/>
                <a:gd name="T17" fmla="*/ 33 h 128"/>
                <a:gd name="T18" fmla="*/ 0 w 284"/>
                <a:gd name="T19" fmla="*/ 128 h 128"/>
                <a:gd name="T20" fmla="*/ 284 w 284"/>
                <a:gd name="T21" fmla="*/ 128 h 128"/>
                <a:gd name="T22" fmla="*/ 284 w 284"/>
                <a:gd name="T2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128">
                  <a:moveTo>
                    <a:pt x="284" y="0"/>
                  </a:moveTo>
                  <a:lnTo>
                    <a:pt x="189" y="12"/>
                  </a:lnTo>
                  <a:lnTo>
                    <a:pt x="189" y="128"/>
                  </a:lnTo>
                  <a:lnTo>
                    <a:pt x="161" y="128"/>
                  </a:lnTo>
                  <a:lnTo>
                    <a:pt x="161" y="14"/>
                  </a:lnTo>
                  <a:lnTo>
                    <a:pt x="161" y="128"/>
                  </a:lnTo>
                  <a:lnTo>
                    <a:pt x="71" y="128"/>
                  </a:lnTo>
                  <a:lnTo>
                    <a:pt x="71" y="26"/>
                  </a:lnTo>
                  <a:lnTo>
                    <a:pt x="0" y="33"/>
                  </a:lnTo>
                  <a:lnTo>
                    <a:pt x="0" y="128"/>
                  </a:lnTo>
                  <a:lnTo>
                    <a:pt x="284" y="128"/>
                  </a:lnTo>
                  <a:lnTo>
                    <a:pt x="2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36" name="Freeform 2437"/>
            <p:cNvSpPr>
              <a:spLocks/>
            </p:cNvSpPr>
            <p:nvPr/>
          </p:nvSpPr>
          <p:spPr bwMode="auto">
            <a:xfrm>
              <a:off x="5495925" y="1019175"/>
              <a:ext cx="142875" cy="180975"/>
            </a:xfrm>
            <a:custGeom>
              <a:avLst/>
              <a:gdLst>
                <a:gd name="T0" fmla="*/ 90 w 90"/>
                <a:gd name="T1" fmla="*/ 0 h 114"/>
                <a:gd name="T2" fmla="*/ 0 w 90"/>
                <a:gd name="T3" fmla="*/ 12 h 114"/>
                <a:gd name="T4" fmla="*/ 0 w 90"/>
                <a:gd name="T5" fmla="*/ 114 h 114"/>
                <a:gd name="T6" fmla="*/ 90 w 90"/>
                <a:gd name="T7" fmla="*/ 114 h 114"/>
                <a:gd name="T8" fmla="*/ 90 w 90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14">
                  <a:moveTo>
                    <a:pt x="90" y="0"/>
                  </a:moveTo>
                  <a:lnTo>
                    <a:pt x="0" y="12"/>
                  </a:lnTo>
                  <a:lnTo>
                    <a:pt x="0" y="114"/>
                  </a:lnTo>
                  <a:lnTo>
                    <a:pt x="90" y="114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D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37" name="Freeform 2438"/>
            <p:cNvSpPr>
              <a:spLocks/>
            </p:cNvSpPr>
            <p:nvPr/>
          </p:nvSpPr>
          <p:spPr bwMode="auto">
            <a:xfrm>
              <a:off x="5495925" y="1019175"/>
              <a:ext cx="142875" cy="180975"/>
            </a:xfrm>
            <a:custGeom>
              <a:avLst/>
              <a:gdLst>
                <a:gd name="T0" fmla="*/ 90 w 90"/>
                <a:gd name="T1" fmla="*/ 0 h 114"/>
                <a:gd name="T2" fmla="*/ 0 w 90"/>
                <a:gd name="T3" fmla="*/ 12 h 114"/>
                <a:gd name="T4" fmla="*/ 0 w 90"/>
                <a:gd name="T5" fmla="*/ 114 h 114"/>
                <a:gd name="T6" fmla="*/ 90 w 90"/>
                <a:gd name="T7" fmla="*/ 114 h 114"/>
                <a:gd name="T8" fmla="*/ 90 w 90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14">
                  <a:moveTo>
                    <a:pt x="90" y="0"/>
                  </a:moveTo>
                  <a:lnTo>
                    <a:pt x="0" y="12"/>
                  </a:lnTo>
                  <a:lnTo>
                    <a:pt x="0" y="114"/>
                  </a:lnTo>
                  <a:lnTo>
                    <a:pt x="90" y="114"/>
                  </a:lnTo>
                  <a:lnTo>
                    <a:pt x="9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38" name="Freeform 2439"/>
            <p:cNvSpPr>
              <a:spLocks/>
            </p:cNvSpPr>
            <p:nvPr/>
          </p:nvSpPr>
          <p:spPr bwMode="auto">
            <a:xfrm>
              <a:off x="5638800" y="1016000"/>
              <a:ext cx="44450" cy="184150"/>
            </a:xfrm>
            <a:custGeom>
              <a:avLst/>
              <a:gdLst>
                <a:gd name="T0" fmla="*/ 28 w 28"/>
                <a:gd name="T1" fmla="*/ 0 h 116"/>
                <a:gd name="T2" fmla="*/ 0 w 28"/>
                <a:gd name="T3" fmla="*/ 2 h 116"/>
                <a:gd name="T4" fmla="*/ 0 w 28"/>
                <a:gd name="T5" fmla="*/ 116 h 116"/>
                <a:gd name="T6" fmla="*/ 28 w 28"/>
                <a:gd name="T7" fmla="*/ 116 h 116"/>
                <a:gd name="T8" fmla="*/ 28 w 28"/>
                <a:gd name="T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16">
                  <a:moveTo>
                    <a:pt x="28" y="0"/>
                  </a:moveTo>
                  <a:lnTo>
                    <a:pt x="0" y="2"/>
                  </a:lnTo>
                  <a:lnTo>
                    <a:pt x="0" y="116"/>
                  </a:lnTo>
                  <a:lnTo>
                    <a:pt x="28" y="116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6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39" name="Freeform 2440"/>
            <p:cNvSpPr>
              <a:spLocks/>
            </p:cNvSpPr>
            <p:nvPr/>
          </p:nvSpPr>
          <p:spPr bwMode="auto">
            <a:xfrm>
              <a:off x="5638800" y="1016000"/>
              <a:ext cx="44450" cy="184150"/>
            </a:xfrm>
            <a:custGeom>
              <a:avLst/>
              <a:gdLst>
                <a:gd name="T0" fmla="*/ 28 w 28"/>
                <a:gd name="T1" fmla="*/ 0 h 116"/>
                <a:gd name="T2" fmla="*/ 0 w 28"/>
                <a:gd name="T3" fmla="*/ 2 h 116"/>
                <a:gd name="T4" fmla="*/ 0 w 28"/>
                <a:gd name="T5" fmla="*/ 116 h 116"/>
                <a:gd name="T6" fmla="*/ 28 w 28"/>
                <a:gd name="T7" fmla="*/ 116 h 116"/>
                <a:gd name="T8" fmla="*/ 28 w 28"/>
                <a:gd name="T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16">
                  <a:moveTo>
                    <a:pt x="28" y="0"/>
                  </a:moveTo>
                  <a:lnTo>
                    <a:pt x="0" y="2"/>
                  </a:lnTo>
                  <a:lnTo>
                    <a:pt x="0" y="116"/>
                  </a:lnTo>
                  <a:lnTo>
                    <a:pt x="28" y="116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40" name="Freeform 2441"/>
            <p:cNvSpPr>
              <a:spLocks/>
            </p:cNvSpPr>
            <p:nvPr/>
          </p:nvSpPr>
          <p:spPr bwMode="auto">
            <a:xfrm>
              <a:off x="5834063" y="996950"/>
              <a:ext cx="450850" cy="203200"/>
            </a:xfrm>
            <a:custGeom>
              <a:avLst/>
              <a:gdLst>
                <a:gd name="T0" fmla="*/ 284 w 284"/>
                <a:gd name="T1" fmla="*/ 0 h 128"/>
                <a:gd name="T2" fmla="*/ 189 w 284"/>
                <a:gd name="T3" fmla="*/ 0 h 128"/>
                <a:gd name="T4" fmla="*/ 189 w 284"/>
                <a:gd name="T5" fmla="*/ 128 h 128"/>
                <a:gd name="T6" fmla="*/ 161 w 284"/>
                <a:gd name="T7" fmla="*/ 128 h 128"/>
                <a:gd name="T8" fmla="*/ 161 w 284"/>
                <a:gd name="T9" fmla="*/ 0 h 128"/>
                <a:gd name="T10" fmla="*/ 161 w 284"/>
                <a:gd name="T11" fmla="*/ 128 h 128"/>
                <a:gd name="T12" fmla="*/ 71 w 284"/>
                <a:gd name="T13" fmla="*/ 128 h 128"/>
                <a:gd name="T14" fmla="*/ 71 w 284"/>
                <a:gd name="T15" fmla="*/ 0 h 128"/>
                <a:gd name="T16" fmla="*/ 5 w 284"/>
                <a:gd name="T17" fmla="*/ 0 h 128"/>
                <a:gd name="T18" fmla="*/ 0 w 284"/>
                <a:gd name="T19" fmla="*/ 0 h 128"/>
                <a:gd name="T20" fmla="*/ 0 w 284"/>
                <a:gd name="T21" fmla="*/ 128 h 128"/>
                <a:gd name="T22" fmla="*/ 284 w 284"/>
                <a:gd name="T23" fmla="*/ 128 h 128"/>
                <a:gd name="T24" fmla="*/ 284 w 284"/>
                <a:gd name="T25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4" h="128">
                  <a:moveTo>
                    <a:pt x="284" y="0"/>
                  </a:moveTo>
                  <a:lnTo>
                    <a:pt x="189" y="0"/>
                  </a:lnTo>
                  <a:lnTo>
                    <a:pt x="189" y="128"/>
                  </a:lnTo>
                  <a:lnTo>
                    <a:pt x="161" y="128"/>
                  </a:lnTo>
                  <a:lnTo>
                    <a:pt x="161" y="0"/>
                  </a:lnTo>
                  <a:lnTo>
                    <a:pt x="161" y="128"/>
                  </a:lnTo>
                  <a:lnTo>
                    <a:pt x="71" y="128"/>
                  </a:lnTo>
                  <a:lnTo>
                    <a:pt x="71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28"/>
                  </a:lnTo>
                  <a:lnTo>
                    <a:pt x="284" y="128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FFF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41" name="Freeform 2442"/>
            <p:cNvSpPr>
              <a:spLocks/>
            </p:cNvSpPr>
            <p:nvPr/>
          </p:nvSpPr>
          <p:spPr bwMode="auto">
            <a:xfrm>
              <a:off x="5834063" y="996950"/>
              <a:ext cx="450850" cy="203200"/>
            </a:xfrm>
            <a:custGeom>
              <a:avLst/>
              <a:gdLst>
                <a:gd name="T0" fmla="*/ 284 w 284"/>
                <a:gd name="T1" fmla="*/ 0 h 128"/>
                <a:gd name="T2" fmla="*/ 189 w 284"/>
                <a:gd name="T3" fmla="*/ 0 h 128"/>
                <a:gd name="T4" fmla="*/ 189 w 284"/>
                <a:gd name="T5" fmla="*/ 128 h 128"/>
                <a:gd name="T6" fmla="*/ 161 w 284"/>
                <a:gd name="T7" fmla="*/ 128 h 128"/>
                <a:gd name="T8" fmla="*/ 161 w 284"/>
                <a:gd name="T9" fmla="*/ 0 h 128"/>
                <a:gd name="T10" fmla="*/ 161 w 284"/>
                <a:gd name="T11" fmla="*/ 128 h 128"/>
                <a:gd name="T12" fmla="*/ 71 w 284"/>
                <a:gd name="T13" fmla="*/ 128 h 128"/>
                <a:gd name="T14" fmla="*/ 71 w 284"/>
                <a:gd name="T15" fmla="*/ 0 h 128"/>
                <a:gd name="T16" fmla="*/ 5 w 284"/>
                <a:gd name="T17" fmla="*/ 0 h 128"/>
                <a:gd name="T18" fmla="*/ 0 w 284"/>
                <a:gd name="T19" fmla="*/ 0 h 128"/>
                <a:gd name="T20" fmla="*/ 0 w 284"/>
                <a:gd name="T21" fmla="*/ 128 h 128"/>
                <a:gd name="T22" fmla="*/ 284 w 284"/>
                <a:gd name="T23" fmla="*/ 128 h 128"/>
                <a:gd name="T24" fmla="*/ 284 w 284"/>
                <a:gd name="T25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4" h="128">
                  <a:moveTo>
                    <a:pt x="284" y="0"/>
                  </a:moveTo>
                  <a:lnTo>
                    <a:pt x="189" y="0"/>
                  </a:lnTo>
                  <a:lnTo>
                    <a:pt x="189" y="128"/>
                  </a:lnTo>
                  <a:lnTo>
                    <a:pt x="161" y="128"/>
                  </a:lnTo>
                  <a:lnTo>
                    <a:pt x="161" y="0"/>
                  </a:lnTo>
                  <a:lnTo>
                    <a:pt x="161" y="128"/>
                  </a:lnTo>
                  <a:lnTo>
                    <a:pt x="71" y="128"/>
                  </a:lnTo>
                  <a:lnTo>
                    <a:pt x="71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28"/>
                  </a:lnTo>
                  <a:lnTo>
                    <a:pt x="284" y="128"/>
                  </a:lnTo>
                  <a:lnTo>
                    <a:pt x="2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42" name="Freeform 2443"/>
            <p:cNvSpPr>
              <a:spLocks/>
            </p:cNvSpPr>
            <p:nvPr/>
          </p:nvSpPr>
          <p:spPr bwMode="auto">
            <a:xfrm>
              <a:off x="6210300" y="944563"/>
              <a:ext cx="74613" cy="7938"/>
            </a:xfrm>
            <a:custGeom>
              <a:avLst/>
              <a:gdLst>
                <a:gd name="T0" fmla="*/ 47 w 47"/>
                <a:gd name="T1" fmla="*/ 0 h 5"/>
                <a:gd name="T2" fmla="*/ 0 w 47"/>
                <a:gd name="T3" fmla="*/ 5 h 5"/>
                <a:gd name="T4" fmla="*/ 47 w 47"/>
                <a:gd name="T5" fmla="*/ 5 h 5"/>
                <a:gd name="T6" fmla="*/ 47 w 4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5">
                  <a:moveTo>
                    <a:pt x="47" y="0"/>
                  </a:moveTo>
                  <a:lnTo>
                    <a:pt x="0" y="5"/>
                  </a:lnTo>
                  <a:lnTo>
                    <a:pt x="47" y="5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FC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43" name="Freeform 2444"/>
            <p:cNvSpPr>
              <a:spLocks/>
            </p:cNvSpPr>
            <p:nvPr/>
          </p:nvSpPr>
          <p:spPr bwMode="auto">
            <a:xfrm>
              <a:off x="6210300" y="944563"/>
              <a:ext cx="74613" cy="7938"/>
            </a:xfrm>
            <a:custGeom>
              <a:avLst/>
              <a:gdLst>
                <a:gd name="T0" fmla="*/ 47 w 47"/>
                <a:gd name="T1" fmla="*/ 0 h 5"/>
                <a:gd name="T2" fmla="*/ 0 w 47"/>
                <a:gd name="T3" fmla="*/ 5 h 5"/>
                <a:gd name="T4" fmla="*/ 47 w 47"/>
                <a:gd name="T5" fmla="*/ 5 h 5"/>
                <a:gd name="T6" fmla="*/ 47 w 4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5">
                  <a:moveTo>
                    <a:pt x="47" y="0"/>
                  </a:moveTo>
                  <a:lnTo>
                    <a:pt x="0" y="5"/>
                  </a:lnTo>
                  <a:lnTo>
                    <a:pt x="47" y="5"/>
                  </a:lnTo>
                  <a:lnTo>
                    <a:pt x="4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44" name="Freeform 2445"/>
            <p:cNvSpPr>
              <a:spLocks noEditPoints="1"/>
            </p:cNvSpPr>
            <p:nvPr/>
          </p:nvSpPr>
          <p:spPr bwMode="auto">
            <a:xfrm>
              <a:off x="5842000" y="952500"/>
              <a:ext cx="442913" cy="44450"/>
            </a:xfrm>
            <a:custGeom>
              <a:avLst/>
              <a:gdLst>
                <a:gd name="T0" fmla="*/ 66 w 279"/>
                <a:gd name="T1" fmla="*/ 21 h 28"/>
                <a:gd name="T2" fmla="*/ 0 w 279"/>
                <a:gd name="T3" fmla="*/ 28 h 28"/>
                <a:gd name="T4" fmla="*/ 66 w 279"/>
                <a:gd name="T5" fmla="*/ 28 h 28"/>
                <a:gd name="T6" fmla="*/ 66 w 279"/>
                <a:gd name="T7" fmla="*/ 21 h 28"/>
                <a:gd name="T8" fmla="*/ 279 w 279"/>
                <a:gd name="T9" fmla="*/ 0 h 28"/>
                <a:gd name="T10" fmla="*/ 232 w 279"/>
                <a:gd name="T11" fmla="*/ 0 h 28"/>
                <a:gd name="T12" fmla="*/ 184 w 279"/>
                <a:gd name="T13" fmla="*/ 7 h 28"/>
                <a:gd name="T14" fmla="*/ 184 w 279"/>
                <a:gd name="T15" fmla="*/ 28 h 28"/>
                <a:gd name="T16" fmla="*/ 279 w 279"/>
                <a:gd name="T17" fmla="*/ 28 h 28"/>
                <a:gd name="T18" fmla="*/ 279 w 279"/>
                <a:gd name="T1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9" h="28">
                  <a:moveTo>
                    <a:pt x="66" y="21"/>
                  </a:moveTo>
                  <a:lnTo>
                    <a:pt x="0" y="28"/>
                  </a:lnTo>
                  <a:lnTo>
                    <a:pt x="66" y="28"/>
                  </a:lnTo>
                  <a:lnTo>
                    <a:pt x="66" y="21"/>
                  </a:lnTo>
                  <a:close/>
                  <a:moveTo>
                    <a:pt x="279" y="0"/>
                  </a:moveTo>
                  <a:lnTo>
                    <a:pt x="232" y="0"/>
                  </a:lnTo>
                  <a:lnTo>
                    <a:pt x="184" y="7"/>
                  </a:lnTo>
                  <a:lnTo>
                    <a:pt x="184" y="28"/>
                  </a:lnTo>
                  <a:lnTo>
                    <a:pt x="279" y="28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FFF7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45" name="Freeform 2446"/>
            <p:cNvSpPr>
              <a:spLocks noEditPoints="1"/>
            </p:cNvSpPr>
            <p:nvPr/>
          </p:nvSpPr>
          <p:spPr bwMode="auto">
            <a:xfrm>
              <a:off x="5842000" y="952500"/>
              <a:ext cx="442913" cy="44450"/>
            </a:xfrm>
            <a:custGeom>
              <a:avLst/>
              <a:gdLst>
                <a:gd name="T0" fmla="*/ 66 w 279"/>
                <a:gd name="T1" fmla="*/ 21 h 28"/>
                <a:gd name="T2" fmla="*/ 0 w 279"/>
                <a:gd name="T3" fmla="*/ 28 h 28"/>
                <a:gd name="T4" fmla="*/ 66 w 279"/>
                <a:gd name="T5" fmla="*/ 28 h 28"/>
                <a:gd name="T6" fmla="*/ 66 w 279"/>
                <a:gd name="T7" fmla="*/ 21 h 28"/>
                <a:gd name="T8" fmla="*/ 279 w 279"/>
                <a:gd name="T9" fmla="*/ 0 h 28"/>
                <a:gd name="T10" fmla="*/ 232 w 279"/>
                <a:gd name="T11" fmla="*/ 0 h 28"/>
                <a:gd name="T12" fmla="*/ 184 w 279"/>
                <a:gd name="T13" fmla="*/ 7 h 28"/>
                <a:gd name="T14" fmla="*/ 184 w 279"/>
                <a:gd name="T15" fmla="*/ 28 h 28"/>
                <a:gd name="T16" fmla="*/ 279 w 279"/>
                <a:gd name="T17" fmla="*/ 28 h 28"/>
                <a:gd name="T18" fmla="*/ 279 w 279"/>
                <a:gd name="T1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9" h="28">
                  <a:moveTo>
                    <a:pt x="66" y="21"/>
                  </a:moveTo>
                  <a:lnTo>
                    <a:pt x="0" y="28"/>
                  </a:lnTo>
                  <a:lnTo>
                    <a:pt x="66" y="28"/>
                  </a:lnTo>
                  <a:lnTo>
                    <a:pt x="66" y="21"/>
                  </a:lnTo>
                  <a:moveTo>
                    <a:pt x="279" y="0"/>
                  </a:moveTo>
                  <a:lnTo>
                    <a:pt x="232" y="0"/>
                  </a:lnTo>
                  <a:lnTo>
                    <a:pt x="184" y="7"/>
                  </a:lnTo>
                  <a:lnTo>
                    <a:pt x="184" y="28"/>
                  </a:lnTo>
                  <a:lnTo>
                    <a:pt x="279" y="28"/>
                  </a:lnTo>
                  <a:lnTo>
                    <a:pt x="2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46" name="Rectangle 2447"/>
            <p:cNvSpPr>
              <a:spLocks noChangeArrowheads="1"/>
            </p:cNvSpPr>
            <p:nvPr/>
          </p:nvSpPr>
          <p:spPr bwMode="auto">
            <a:xfrm>
              <a:off x="5946775" y="996950"/>
              <a:ext cx="142875" cy="203200"/>
            </a:xfrm>
            <a:prstGeom prst="rect">
              <a:avLst/>
            </a:prstGeom>
            <a:solidFill>
              <a:srgbClr val="FFD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47" name="Rectangle 2448"/>
            <p:cNvSpPr>
              <a:spLocks noChangeArrowheads="1"/>
            </p:cNvSpPr>
            <p:nvPr/>
          </p:nvSpPr>
          <p:spPr bwMode="auto">
            <a:xfrm>
              <a:off x="5946775" y="996950"/>
              <a:ext cx="142875" cy="20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48" name="Freeform 2449"/>
            <p:cNvSpPr>
              <a:spLocks/>
            </p:cNvSpPr>
            <p:nvPr/>
          </p:nvSpPr>
          <p:spPr bwMode="auto">
            <a:xfrm>
              <a:off x="5946775" y="966788"/>
              <a:ext cx="142875" cy="30163"/>
            </a:xfrm>
            <a:custGeom>
              <a:avLst/>
              <a:gdLst>
                <a:gd name="T0" fmla="*/ 90 w 90"/>
                <a:gd name="T1" fmla="*/ 0 h 19"/>
                <a:gd name="T2" fmla="*/ 0 w 90"/>
                <a:gd name="T3" fmla="*/ 12 h 19"/>
                <a:gd name="T4" fmla="*/ 0 w 90"/>
                <a:gd name="T5" fmla="*/ 19 h 19"/>
                <a:gd name="T6" fmla="*/ 90 w 90"/>
                <a:gd name="T7" fmla="*/ 19 h 19"/>
                <a:gd name="T8" fmla="*/ 90 w 90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9">
                  <a:moveTo>
                    <a:pt x="90" y="0"/>
                  </a:moveTo>
                  <a:lnTo>
                    <a:pt x="0" y="12"/>
                  </a:lnTo>
                  <a:lnTo>
                    <a:pt x="0" y="19"/>
                  </a:lnTo>
                  <a:lnTo>
                    <a:pt x="90" y="19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E3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49" name="Freeform 2450"/>
            <p:cNvSpPr>
              <a:spLocks/>
            </p:cNvSpPr>
            <p:nvPr/>
          </p:nvSpPr>
          <p:spPr bwMode="auto">
            <a:xfrm>
              <a:off x="5946775" y="966788"/>
              <a:ext cx="142875" cy="30163"/>
            </a:xfrm>
            <a:custGeom>
              <a:avLst/>
              <a:gdLst>
                <a:gd name="T0" fmla="*/ 90 w 90"/>
                <a:gd name="T1" fmla="*/ 0 h 19"/>
                <a:gd name="T2" fmla="*/ 0 w 90"/>
                <a:gd name="T3" fmla="*/ 12 h 19"/>
                <a:gd name="T4" fmla="*/ 0 w 90"/>
                <a:gd name="T5" fmla="*/ 19 h 19"/>
                <a:gd name="T6" fmla="*/ 90 w 90"/>
                <a:gd name="T7" fmla="*/ 19 h 19"/>
                <a:gd name="T8" fmla="*/ 90 w 90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9">
                  <a:moveTo>
                    <a:pt x="90" y="0"/>
                  </a:moveTo>
                  <a:lnTo>
                    <a:pt x="0" y="12"/>
                  </a:lnTo>
                  <a:lnTo>
                    <a:pt x="0" y="19"/>
                  </a:lnTo>
                  <a:lnTo>
                    <a:pt x="90" y="19"/>
                  </a:lnTo>
                  <a:lnTo>
                    <a:pt x="9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50" name="Rectangle 2451"/>
            <p:cNvSpPr>
              <a:spLocks noChangeArrowheads="1"/>
            </p:cNvSpPr>
            <p:nvPr/>
          </p:nvSpPr>
          <p:spPr bwMode="auto">
            <a:xfrm>
              <a:off x="6089650" y="996950"/>
              <a:ext cx="44450" cy="203200"/>
            </a:xfrm>
            <a:prstGeom prst="rect">
              <a:avLst/>
            </a:prstGeom>
            <a:solidFill>
              <a:srgbClr val="FFF6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51" name="Rectangle 2452"/>
            <p:cNvSpPr>
              <a:spLocks noChangeArrowheads="1"/>
            </p:cNvSpPr>
            <p:nvPr/>
          </p:nvSpPr>
          <p:spPr bwMode="auto">
            <a:xfrm>
              <a:off x="6089650" y="996950"/>
              <a:ext cx="44450" cy="20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52" name="Freeform 2453"/>
            <p:cNvSpPr>
              <a:spLocks/>
            </p:cNvSpPr>
            <p:nvPr/>
          </p:nvSpPr>
          <p:spPr bwMode="auto">
            <a:xfrm>
              <a:off x="6089650" y="963613"/>
              <a:ext cx="44450" cy="33338"/>
            </a:xfrm>
            <a:custGeom>
              <a:avLst/>
              <a:gdLst>
                <a:gd name="T0" fmla="*/ 28 w 28"/>
                <a:gd name="T1" fmla="*/ 0 h 21"/>
                <a:gd name="T2" fmla="*/ 0 w 28"/>
                <a:gd name="T3" fmla="*/ 2 h 21"/>
                <a:gd name="T4" fmla="*/ 0 w 28"/>
                <a:gd name="T5" fmla="*/ 21 h 21"/>
                <a:gd name="T6" fmla="*/ 28 w 28"/>
                <a:gd name="T7" fmla="*/ 21 h 21"/>
                <a:gd name="T8" fmla="*/ 28 w 28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1">
                  <a:moveTo>
                    <a:pt x="28" y="0"/>
                  </a:moveTo>
                  <a:lnTo>
                    <a:pt x="0" y="2"/>
                  </a:lnTo>
                  <a:lnTo>
                    <a:pt x="0" y="21"/>
                  </a:lnTo>
                  <a:lnTo>
                    <a:pt x="28" y="2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7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53" name="Freeform 2454"/>
            <p:cNvSpPr>
              <a:spLocks/>
            </p:cNvSpPr>
            <p:nvPr/>
          </p:nvSpPr>
          <p:spPr bwMode="auto">
            <a:xfrm>
              <a:off x="6089650" y="963613"/>
              <a:ext cx="44450" cy="33338"/>
            </a:xfrm>
            <a:custGeom>
              <a:avLst/>
              <a:gdLst>
                <a:gd name="T0" fmla="*/ 28 w 28"/>
                <a:gd name="T1" fmla="*/ 0 h 21"/>
                <a:gd name="T2" fmla="*/ 0 w 28"/>
                <a:gd name="T3" fmla="*/ 2 h 21"/>
                <a:gd name="T4" fmla="*/ 0 w 28"/>
                <a:gd name="T5" fmla="*/ 21 h 21"/>
                <a:gd name="T6" fmla="*/ 28 w 28"/>
                <a:gd name="T7" fmla="*/ 21 h 21"/>
                <a:gd name="T8" fmla="*/ 28 w 28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1">
                  <a:moveTo>
                    <a:pt x="28" y="0"/>
                  </a:moveTo>
                  <a:lnTo>
                    <a:pt x="0" y="2"/>
                  </a:lnTo>
                  <a:lnTo>
                    <a:pt x="0" y="21"/>
                  </a:lnTo>
                  <a:lnTo>
                    <a:pt x="28" y="21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54" name="Freeform 2455"/>
            <p:cNvSpPr>
              <a:spLocks/>
            </p:cNvSpPr>
            <p:nvPr/>
          </p:nvSpPr>
          <p:spPr bwMode="auto">
            <a:xfrm>
              <a:off x="6284913" y="944563"/>
              <a:ext cx="450850" cy="255588"/>
            </a:xfrm>
            <a:custGeom>
              <a:avLst/>
              <a:gdLst>
                <a:gd name="T0" fmla="*/ 0 w 284"/>
                <a:gd name="T1" fmla="*/ 0 h 161"/>
                <a:gd name="T2" fmla="*/ 0 w 284"/>
                <a:gd name="T3" fmla="*/ 0 h 161"/>
                <a:gd name="T4" fmla="*/ 0 w 284"/>
                <a:gd name="T5" fmla="*/ 161 h 161"/>
                <a:gd name="T6" fmla="*/ 284 w 284"/>
                <a:gd name="T7" fmla="*/ 161 h 161"/>
                <a:gd name="T8" fmla="*/ 284 w 284"/>
                <a:gd name="T9" fmla="*/ 33 h 161"/>
                <a:gd name="T10" fmla="*/ 189 w 284"/>
                <a:gd name="T11" fmla="*/ 33 h 161"/>
                <a:gd name="T12" fmla="*/ 189 w 284"/>
                <a:gd name="T13" fmla="*/ 161 h 161"/>
                <a:gd name="T14" fmla="*/ 161 w 284"/>
                <a:gd name="T15" fmla="*/ 161 h 161"/>
                <a:gd name="T16" fmla="*/ 161 w 284"/>
                <a:gd name="T17" fmla="*/ 33 h 161"/>
                <a:gd name="T18" fmla="*/ 161 w 284"/>
                <a:gd name="T19" fmla="*/ 161 h 161"/>
                <a:gd name="T20" fmla="*/ 71 w 284"/>
                <a:gd name="T21" fmla="*/ 161 h 161"/>
                <a:gd name="T22" fmla="*/ 71 w 284"/>
                <a:gd name="T23" fmla="*/ 33 h 161"/>
                <a:gd name="T24" fmla="*/ 0 w 284"/>
                <a:gd name="T25" fmla="*/ 33 h 161"/>
                <a:gd name="T26" fmla="*/ 0 w 284"/>
                <a:gd name="T27" fmla="*/ 14 h 161"/>
                <a:gd name="T28" fmla="*/ 0 w 284"/>
                <a:gd name="T29" fmla="*/ 9 h 161"/>
                <a:gd name="T30" fmla="*/ 0 w 284"/>
                <a:gd name="T3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4" h="161">
                  <a:moveTo>
                    <a:pt x="0" y="0"/>
                  </a:moveTo>
                  <a:lnTo>
                    <a:pt x="0" y="0"/>
                  </a:lnTo>
                  <a:lnTo>
                    <a:pt x="0" y="161"/>
                  </a:lnTo>
                  <a:lnTo>
                    <a:pt x="284" y="161"/>
                  </a:lnTo>
                  <a:lnTo>
                    <a:pt x="284" y="33"/>
                  </a:lnTo>
                  <a:lnTo>
                    <a:pt x="189" y="33"/>
                  </a:lnTo>
                  <a:lnTo>
                    <a:pt x="189" y="161"/>
                  </a:lnTo>
                  <a:lnTo>
                    <a:pt x="161" y="161"/>
                  </a:lnTo>
                  <a:lnTo>
                    <a:pt x="161" y="33"/>
                  </a:lnTo>
                  <a:lnTo>
                    <a:pt x="161" y="161"/>
                  </a:lnTo>
                  <a:lnTo>
                    <a:pt x="71" y="161"/>
                  </a:lnTo>
                  <a:lnTo>
                    <a:pt x="71" y="33"/>
                  </a:lnTo>
                  <a:lnTo>
                    <a:pt x="0" y="33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55" name="Freeform 2456"/>
            <p:cNvSpPr>
              <a:spLocks/>
            </p:cNvSpPr>
            <p:nvPr/>
          </p:nvSpPr>
          <p:spPr bwMode="auto">
            <a:xfrm>
              <a:off x="6284913" y="944563"/>
              <a:ext cx="450850" cy="255588"/>
            </a:xfrm>
            <a:custGeom>
              <a:avLst/>
              <a:gdLst>
                <a:gd name="T0" fmla="*/ 0 w 284"/>
                <a:gd name="T1" fmla="*/ 0 h 161"/>
                <a:gd name="T2" fmla="*/ 0 w 284"/>
                <a:gd name="T3" fmla="*/ 0 h 161"/>
                <a:gd name="T4" fmla="*/ 0 w 284"/>
                <a:gd name="T5" fmla="*/ 161 h 161"/>
                <a:gd name="T6" fmla="*/ 284 w 284"/>
                <a:gd name="T7" fmla="*/ 161 h 161"/>
                <a:gd name="T8" fmla="*/ 284 w 284"/>
                <a:gd name="T9" fmla="*/ 33 h 161"/>
                <a:gd name="T10" fmla="*/ 189 w 284"/>
                <a:gd name="T11" fmla="*/ 33 h 161"/>
                <a:gd name="T12" fmla="*/ 189 w 284"/>
                <a:gd name="T13" fmla="*/ 161 h 161"/>
                <a:gd name="T14" fmla="*/ 161 w 284"/>
                <a:gd name="T15" fmla="*/ 161 h 161"/>
                <a:gd name="T16" fmla="*/ 161 w 284"/>
                <a:gd name="T17" fmla="*/ 33 h 161"/>
                <a:gd name="T18" fmla="*/ 161 w 284"/>
                <a:gd name="T19" fmla="*/ 161 h 161"/>
                <a:gd name="T20" fmla="*/ 71 w 284"/>
                <a:gd name="T21" fmla="*/ 161 h 161"/>
                <a:gd name="T22" fmla="*/ 71 w 284"/>
                <a:gd name="T23" fmla="*/ 33 h 161"/>
                <a:gd name="T24" fmla="*/ 0 w 284"/>
                <a:gd name="T25" fmla="*/ 33 h 161"/>
                <a:gd name="T26" fmla="*/ 0 w 284"/>
                <a:gd name="T27" fmla="*/ 14 h 161"/>
                <a:gd name="T28" fmla="*/ 0 w 284"/>
                <a:gd name="T29" fmla="*/ 9 h 161"/>
                <a:gd name="T30" fmla="*/ 0 w 284"/>
                <a:gd name="T3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4" h="161">
                  <a:moveTo>
                    <a:pt x="0" y="0"/>
                  </a:moveTo>
                  <a:lnTo>
                    <a:pt x="0" y="0"/>
                  </a:lnTo>
                  <a:lnTo>
                    <a:pt x="0" y="161"/>
                  </a:lnTo>
                  <a:lnTo>
                    <a:pt x="284" y="161"/>
                  </a:lnTo>
                  <a:lnTo>
                    <a:pt x="284" y="33"/>
                  </a:lnTo>
                  <a:lnTo>
                    <a:pt x="189" y="33"/>
                  </a:lnTo>
                  <a:lnTo>
                    <a:pt x="189" y="161"/>
                  </a:lnTo>
                  <a:lnTo>
                    <a:pt x="161" y="161"/>
                  </a:lnTo>
                  <a:lnTo>
                    <a:pt x="161" y="33"/>
                  </a:lnTo>
                  <a:lnTo>
                    <a:pt x="161" y="161"/>
                  </a:lnTo>
                  <a:lnTo>
                    <a:pt x="71" y="161"/>
                  </a:lnTo>
                  <a:lnTo>
                    <a:pt x="71" y="33"/>
                  </a:lnTo>
                  <a:lnTo>
                    <a:pt x="0" y="33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56" name="Freeform 2457"/>
            <p:cNvSpPr>
              <a:spLocks/>
            </p:cNvSpPr>
            <p:nvPr/>
          </p:nvSpPr>
          <p:spPr bwMode="auto">
            <a:xfrm>
              <a:off x="6584950" y="898525"/>
              <a:ext cx="150813" cy="23813"/>
            </a:xfrm>
            <a:custGeom>
              <a:avLst/>
              <a:gdLst>
                <a:gd name="T0" fmla="*/ 40 w 40"/>
                <a:gd name="T1" fmla="*/ 0 h 6"/>
                <a:gd name="T2" fmla="*/ 10 w 40"/>
                <a:gd name="T3" fmla="*/ 1 h 6"/>
                <a:gd name="T4" fmla="*/ 0 w 40"/>
                <a:gd name="T5" fmla="*/ 2 h 6"/>
                <a:gd name="T6" fmla="*/ 0 w 40"/>
                <a:gd name="T7" fmla="*/ 6 h 6"/>
                <a:gd name="T8" fmla="*/ 40 w 40"/>
                <a:gd name="T9" fmla="*/ 6 h 6"/>
                <a:gd name="T10" fmla="*/ 40 w 40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6">
                  <a:moveTo>
                    <a:pt x="40" y="0"/>
                  </a:moveTo>
                  <a:cubicBezTo>
                    <a:pt x="22" y="0"/>
                    <a:pt x="10" y="1"/>
                    <a:pt x="1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FFE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57" name="Freeform 2458"/>
            <p:cNvSpPr>
              <a:spLocks noEditPoints="1"/>
            </p:cNvSpPr>
            <p:nvPr/>
          </p:nvSpPr>
          <p:spPr bwMode="auto">
            <a:xfrm>
              <a:off x="6284913" y="922338"/>
              <a:ext cx="450850" cy="36513"/>
            </a:xfrm>
            <a:custGeom>
              <a:avLst/>
              <a:gdLst>
                <a:gd name="T0" fmla="*/ 71 w 284"/>
                <a:gd name="T1" fmla="*/ 4 h 23"/>
                <a:gd name="T2" fmla="*/ 0 w 284"/>
                <a:gd name="T3" fmla="*/ 14 h 23"/>
                <a:gd name="T4" fmla="*/ 0 w 284"/>
                <a:gd name="T5" fmla="*/ 23 h 23"/>
                <a:gd name="T6" fmla="*/ 0 w 284"/>
                <a:gd name="T7" fmla="*/ 19 h 23"/>
                <a:gd name="T8" fmla="*/ 71 w 284"/>
                <a:gd name="T9" fmla="*/ 19 h 23"/>
                <a:gd name="T10" fmla="*/ 71 w 284"/>
                <a:gd name="T11" fmla="*/ 4 h 23"/>
                <a:gd name="T12" fmla="*/ 284 w 284"/>
                <a:gd name="T13" fmla="*/ 0 h 23"/>
                <a:gd name="T14" fmla="*/ 189 w 284"/>
                <a:gd name="T15" fmla="*/ 0 h 23"/>
                <a:gd name="T16" fmla="*/ 189 w 284"/>
                <a:gd name="T17" fmla="*/ 19 h 23"/>
                <a:gd name="T18" fmla="*/ 284 w 284"/>
                <a:gd name="T19" fmla="*/ 19 h 23"/>
                <a:gd name="T20" fmla="*/ 284 w 284"/>
                <a:gd name="T2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4" h="23">
                  <a:moveTo>
                    <a:pt x="71" y="4"/>
                  </a:moveTo>
                  <a:lnTo>
                    <a:pt x="0" y="14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71" y="19"/>
                  </a:lnTo>
                  <a:lnTo>
                    <a:pt x="71" y="4"/>
                  </a:lnTo>
                  <a:close/>
                  <a:moveTo>
                    <a:pt x="284" y="0"/>
                  </a:moveTo>
                  <a:lnTo>
                    <a:pt x="189" y="0"/>
                  </a:lnTo>
                  <a:lnTo>
                    <a:pt x="189" y="19"/>
                  </a:lnTo>
                  <a:lnTo>
                    <a:pt x="284" y="19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FFC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58" name="Freeform 2459"/>
            <p:cNvSpPr>
              <a:spLocks noEditPoints="1"/>
            </p:cNvSpPr>
            <p:nvPr/>
          </p:nvSpPr>
          <p:spPr bwMode="auto">
            <a:xfrm>
              <a:off x="6284913" y="922338"/>
              <a:ext cx="450850" cy="36513"/>
            </a:xfrm>
            <a:custGeom>
              <a:avLst/>
              <a:gdLst>
                <a:gd name="T0" fmla="*/ 71 w 284"/>
                <a:gd name="T1" fmla="*/ 4 h 23"/>
                <a:gd name="T2" fmla="*/ 0 w 284"/>
                <a:gd name="T3" fmla="*/ 14 h 23"/>
                <a:gd name="T4" fmla="*/ 0 w 284"/>
                <a:gd name="T5" fmla="*/ 23 h 23"/>
                <a:gd name="T6" fmla="*/ 0 w 284"/>
                <a:gd name="T7" fmla="*/ 19 h 23"/>
                <a:gd name="T8" fmla="*/ 71 w 284"/>
                <a:gd name="T9" fmla="*/ 19 h 23"/>
                <a:gd name="T10" fmla="*/ 71 w 284"/>
                <a:gd name="T11" fmla="*/ 4 h 23"/>
                <a:gd name="T12" fmla="*/ 284 w 284"/>
                <a:gd name="T13" fmla="*/ 0 h 23"/>
                <a:gd name="T14" fmla="*/ 189 w 284"/>
                <a:gd name="T15" fmla="*/ 0 h 23"/>
                <a:gd name="T16" fmla="*/ 189 w 284"/>
                <a:gd name="T17" fmla="*/ 19 h 23"/>
                <a:gd name="T18" fmla="*/ 284 w 284"/>
                <a:gd name="T19" fmla="*/ 19 h 23"/>
                <a:gd name="T20" fmla="*/ 284 w 284"/>
                <a:gd name="T2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4" h="23">
                  <a:moveTo>
                    <a:pt x="71" y="4"/>
                  </a:moveTo>
                  <a:lnTo>
                    <a:pt x="0" y="14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71" y="19"/>
                  </a:lnTo>
                  <a:lnTo>
                    <a:pt x="71" y="4"/>
                  </a:lnTo>
                  <a:moveTo>
                    <a:pt x="284" y="0"/>
                  </a:moveTo>
                  <a:lnTo>
                    <a:pt x="189" y="0"/>
                  </a:lnTo>
                  <a:lnTo>
                    <a:pt x="189" y="19"/>
                  </a:lnTo>
                  <a:lnTo>
                    <a:pt x="284" y="19"/>
                  </a:lnTo>
                  <a:lnTo>
                    <a:pt x="2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59" name="Freeform 2460"/>
            <p:cNvSpPr>
              <a:spLocks noEditPoints="1"/>
            </p:cNvSpPr>
            <p:nvPr/>
          </p:nvSpPr>
          <p:spPr bwMode="auto">
            <a:xfrm>
              <a:off x="6284913" y="952500"/>
              <a:ext cx="450850" cy="44450"/>
            </a:xfrm>
            <a:custGeom>
              <a:avLst/>
              <a:gdLst>
                <a:gd name="T0" fmla="*/ 71 w 284"/>
                <a:gd name="T1" fmla="*/ 0 h 28"/>
                <a:gd name="T2" fmla="*/ 0 w 284"/>
                <a:gd name="T3" fmla="*/ 0 h 28"/>
                <a:gd name="T4" fmla="*/ 0 w 284"/>
                <a:gd name="T5" fmla="*/ 4 h 28"/>
                <a:gd name="T6" fmla="*/ 0 w 284"/>
                <a:gd name="T7" fmla="*/ 9 h 28"/>
                <a:gd name="T8" fmla="*/ 0 w 284"/>
                <a:gd name="T9" fmla="*/ 28 h 28"/>
                <a:gd name="T10" fmla="*/ 71 w 284"/>
                <a:gd name="T11" fmla="*/ 28 h 28"/>
                <a:gd name="T12" fmla="*/ 71 w 284"/>
                <a:gd name="T13" fmla="*/ 0 h 28"/>
                <a:gd name="T14" fmla="*/ 284 w 284"/>
                <a:gd name="T15" fmla="*/ 0 h 28"/>
                <a:gd name="T16" fmla="*/ 189 w 284"/>
                <a:gd name="T17" fmla="*/ 0 h 28"/>
                <a:gd name="T18" fmla="*/ 189 w 284"/>
                <a:gd name="T19" fmla="*/ 28 h 28"/>
                <a:gd name="T20" fmla="*/ 284 w 284"/>
                <a:gd name="T21" fmla="*/ 28 h 28"/>
                <a:gd name="T22" fmla="*/ 284 w 284"/>
                <a:gd name="T2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28">
                  <a:moveTo>
                    <a:pt x="71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28"/>
                  </a:lnTo>
                  <a:lnTo>
                    <a:pt x="71" y="28"/>
                  </a:lnTo>
                  <a:lnTo>
                    <a:pt x="71" y="0"/>
                  </a:lnTo>
                  <a:close/>
                  <a:moveTo>
                    <a:pt x="284" y="0"/>
                  </a:moveTo>
                  <a:lnTo>
                    <a:pt x="189" y="0"/>
                  </a:lnTo>
                  <a:lnTo>
                    <a:pt x="189" y="28"/>
                  </a:lnTo>
                  <a:lnTo>
                    <a:pt x="284" y="28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FFF7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60" name="Freeform 2461"/>
            <p:cNvSpPr>
              <a:spLocks noEditPoints="1"/>
            </p:cNvSpPr>
            <p:nvPr/>
          </p:nvSpPr>
          <p:spPr bwMode="auto">
            <a:xfrm>
              <a:off x="6284913" y="952500"/>
              <a:ext cx="450850" cy="44450"/>
            </a:xfrm>
            <a:custGeom>
              <a:avLst/>
              <a:gdLst>
                <a:gd name="T0" fmla="*/ 71 w 284"/>
                <a:gd name="T1" fmla="*/ 0 h 28"/>
                <a:gd name="T2" fmla="*/ 0 w 284"/>
                <a:gd name="T3" fmla="*/ 0 h 28"/>
                <a:gd name="T4" fmla="*/ 0 w 284"/>
                <a:gd name="T5" fmla="*/ 4 h 28"/>
                <a:gd name="T6" fmla="*/ 0 w 284"/>
                <a:gd name="T7" fmla="*/ 9 h 28"/>
                <a:gd name="T8" fmla="*/ 0 w 284"/>
                <a:gd name="T9" fmla="*/ 28 h 28"/>
                <a:gd name="T10" fmla="*/ 71 w 284"/>
                <a:gd name="T11" fmla="*/ 28 h 28"/>
                <a:gd name="T12" fmla="*/ 71 w 284"/>
                <a:gd name="T13" fmla="*/ 0 h 28"/>
                <a:gd name="T14" fmla="*/ 284 w 284"/>
                <a:gd name="T15" fmla="*/ 0 h 28"/>
                <a:gd name="T16" fmla="*/ 189 w 284"/>
                <a:gd name="T17" fmla="*/ 0 h 28"/>
                <a:gd name="T18" fmla="*/ 189 w 284"/>
                <a:gd name="T19" fmla="*/ 28 h 28"/>
                <a:gd name="T20" fmla="*/ 284 w 284"/>
                <a:gd name="T21" fmla="*/ 28 h 28"/>
                <a:gd name="T22" fmla="*/ 284 w 284"/>
                <a:gd name="T2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28">
                  <a:moveTo>
                    <a:pt x="71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28"/>
                  </a:lnTo>
                  <a:lnTo>
                    <a:pt x="71" y="28"/>
                  </a:lnTo>
                  <a:lnTo>
                    <a:pt x="71" y="0"/>
                  </a:lnTo>
                  <a:moveTo>
                    <a:pt x="284" y="0"/>
                  </a:moveTo>
                  <a:lnTo>
                    <a:pt x="189" y="0"/>
                  </a:lnTo>
                  <a:lnTo>
                    <a:pt x="189" y="28"/>
                  </a:lnTo>
                  <a:lnTo>
                    <a:pt x="284" y="28"/>
                  </a:lnTo>
                  <a:lnTo>
                    <a:pt x="2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61" name="Freeform 2462"/>
            <p:cNvSpPr>
              <a:spLocks/>
            </p:cNvSpPr>
            <p:nvPr/>
          </p:nvSpPr>
          <p:spPr bwMode="auto">
            <a:xfrm>
              <a:off x="6461125" y="914400"/>
              <a:ext cx="79375" cy="7938"/>
            </a:xfrm>
            <a:custGeom>
              <a:avLst/>
              <a:gdLst>
                <a:gd name="T0" fmla="*/ 50 w 50"/>
                <a:gd name="T1" fmla="*/ 0 h 5"/>
                <a:gd name="T2" fmla="*/ 0 w 50"/>
                <a:gd name="T3" fmla="*/ 5 h 5"/>
                <a:gd name="T4" fmla="*/ 50 w 50"/>
                <a:gd name="T5" fmla="*/ 5 h 5"/>
                <a:gd name="T6" fmla="*/ 50 w 50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5">
                  <a:moveTo>
                    <a:pt x="50" y="0"/>
                  </a:moveTo>
                  <a:lnTo>
                    <a:pt x="0" y="5"/>
                  </a:lnTo>
                  <a:lnTo>
                    <a:pt x="50" y="5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FD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62" name="Freeform 2463"/>
            <p:cNvSpPr>
              <a:spLocks/>
            </p:cNvSpPr>
            <p:nvPr/>
          </p:nvSpPr>
          <p:spPr bwMode="auto">
            <a:xfrm>
              <a:off x="6461125" y="914400"/>
              <a:ext cx="79375" cy="7938"/>
            </a:xfrm>
            <a:custGeom>
              <a:avLst/>
              <a:gdLst>
                <a:gd name="T0" fmla="*/ 50 w 50"/>
                <a:gd name="T1" fmla="*/ 0 h 5"/>
                <a:gd name="T2" fmla="*/ 0 w 50"/>
                <a:gd name="T3" fmla="*/ 5 h 5"/>
                <a:gd name="T4" fmla="*/ 50 w 50"/>
                <a:gd name="T5" fmla="*/ 5 h 5"/>
                <a:gd name="T6" fmla="*/ 50 w 50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5">
                  <a:moveTo>
                    <a:pt x="50" y="0"/>
                  </a:moveTo>
                  <a:lnTo>
                    <a:pt x="0" y="5"/>
                  </a:lnTo>
                  <a:lnTo>
                    <a:pt x="50" y="5"/>
                  </a:lnTo>
                  <a:lnTo>
                    <a:pt x="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63" name="Freeform 2464"/>
            <p:cNvSpPr>
              <a:spLocks/>
            </p:cNvSpPr>
            <p:nvPr/>
          </p:nvSpPr>
          <p:spPr bwMode="auto">
            <a:xfrm>
              <a:off x="6397625" y="922338"/>
              <a:ext cx="142875" cy="30163"/>
            </a:xfrm>
            <a:custGeom>
              <a:avLst/>
              <a:gdLst>
                <a:gd name="T0" fmla="*/ 90 w 90"/>
                <a:gd name="T1" fmla="*/ 0 h 19"/>
                <a:gd name="T2" fmla="*/ 40 w 90"/>
                <a:gd name="T3" fmla="*/ 0 h 19"/>
                <a:gd name="T4" fmla="*/ 0 w 90"/>
                <a:gd name="T5" fmla="*/ 4 h 19"/>
                <a:gd name="T6" fmla="*/ 0 w 90"/>
                <a:gd name="T7" fmla="*/ 19 h 19"/>
                <a:gd name="T8" fmla="*/ 90 w 90"/>
                <a:gd name="T9" fmla="*/ 19 h 19"/>
                <a:gd name="T10" fmla="*/ 90 w 90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19">
                  <a:moveTo>
                    <a:pt x="90" y="0"/>
                  </a:moveTo>
                  <a:lnTo>
                    <a:pt x="40" y="0"/>
                  </a:lnTo>
                  <a:lnTo>
                    <a:pt x="0" y="4"/>
                  </a:lnTo>
                  <a:lnTo>
                    <a:pt x="0" y="19"/>
                  </a:lnTo>
                  <a:lnTo>
                    <a:pt x="90" y="19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BD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64" name="Freeform 2465"/>
            <p:cNvSpPr>
              <a:spLocks/>
            </p:cNvSpPr>
            <p:nvPr/>
          </p:nvSpPr>
          <p:spPr bwMode="auto">
            <a:xfrm>
              <a:off x="6397625" y="922338"/>
              <a:ext cx="142875" cy="30163"/>
            </a:xfrm>
            <a:custGeom>
              <a:avLst/>
              <a:gdLst>
                <a:gd name="T0" fmla="*/ 90 w 90"/>
                <a:gd name="T1" fmla="*/ 0 h 19"/>
                <a:gd name="T2" fmla="*/ 40 w 90"/>
                <a:gd name="T3" fmla="*/ 0 h 19"/>
                <a:gd name="T4" fmla="*/ 0 w 90"/>
                <a:gd name="T5" fmla="*/ 4 h 19"/>
                <a:gd name="T6" fmla="*/ 0 w 90"/>
                <a:gd name="T7" fmla="*/ 19 h 19"/>
                <a:gd name="T8" fmla="*/ 90 w 90"/>
                <a:gd name="T9" fmla="*/ 19 h 19"/>
                <a:gd name="T10" fmla="*/ 90 w 90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19">
                  <a:moveTo>
                    <a:pt x="90" y="0"/>
                  </a:moveTo>
                  <a:lnTo>
                    <a:pt x="40" y="0"/>
                  </a:lnTo>
                  <a:lnTo>
                    <a:pt x="0" y="4"/>
                  </a:lnTo>
                  <a:lnTo>
                    <a:pt x="0" y="19"/>
                  </a:lnTo>
                  <a:lnTo>
                    <a:pt x="90" y="19"/>
                  </a:lnTo>
                  <a:lnTo>
                    <a:pt x="9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65" name="Rectangle 2466"/>
            <p:cNvSpPr>
              <a:spLocks noChangeArrowheads="1"/>
            </p:cNvSpPr>
            <p:nvPr/>
          </p:nvSpPr>
          <p:spPr bwMode="auto">
            <a:xfrm>
              <a:off x="6397625" y="996950"/>
              <a:ext cx="142875" cy="203200"/>
            </a:xfrm>
            <a:prstGeom prst="rect">
              <a:avLst/>
            </a:prstGeom>
            <a:solidFill>
              <a:srgbClr val="FFD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66" name="Rectangle 2467"/>
            <p:cNvSpPr>
              <a:spLocks noChangeArrowheads="1"/>
            </p:cNvSpPr>
            <p:nvPr/>
          </p:nvSpPr>
          <p:spPr bwMode="auto">
            <a:xfrm>
              <a:off x="6397625" y="996950"/>
              <a:ext cx="142875" cy="20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67" name="Rectangle 2468"/>
            <p:cNvSpPr>
              <a:spLocks noChangeArrowheads="1"/>
            </p:cNvSpPr>
            <p:nvPr/>
          </p:nvSpPr>
          <p:spPr bwMode="auto">
            <a:xfrm>
              <a:off x="6397625" y="952500"/>
              <a:ext cx="142875" cy="44450"/>
            </a:xfrm>
            <a:prstGeom prst="rect">
              <a:avLst/>
            </a:prstGeom>
            <a:solidFill>
              <a:srgbClr val="FFE3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68" name="Rectangle 2469"/>
            <p:cNvSpPr>
              <a:spLocks noChangeArrowheads="1"/>
            </p:cNvSpPr>
            <p:nvPr/>
          </p:nvSpPr>
          <p:spPr bwMode="auto">
            <a:xfrm>
              <a:off x="6397625" y="952500"/>
              <a:ext cx="142875" cy="44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69" name="Freeform 2470"/>
            <p:cNvSpPr>
              <a:spLocks/>
            </p:cNvSpPr>
            <p:nvPr/>
          </p:nvSpPr>
          <p:spPr bwMode="auto">
            <a:xfrm>
              <a:off x="6540500" y="906463"/>
              <a:ext cx="44450" cy="15875"/>
            </a:xfrm>
            <a:custGeom>
              <a:avLst/>
              <a:gdLst>
                <a:gd name="T0" fmla="*/ 28 w 28"/>
                <a:gd name="T1" fmla="*/ 0 h 10"/>
                <a:gd name="T2" fmla="*/ 0 w 28"/>
                <a:gd name="T3" fmla="*/ 5 h 10"/>
                <a:gd name="T4" fmla="*/ 0 w 28"/>
                <a:gd name="T5" fmla="*/ 10 h 10"/>
                <a:gd name="T6" fmla="*/ 28 w 28"/>
                <a:gd name="T7" fmla="*/ 10 h 10"/>
                <a:gd name="T8" fmla="*/ 28 w 2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0">
                  <a:moveTo>
                    <a:pt x="28" y="0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28" y="1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3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70" name="Freeform 2471"/>
            <p:cNvSpPr>
              <a:spLocks/>
            </p:cNvSpPr>
            <p:nvPr/>
          </p:nvSpPr>
          <p:spPr bwMode="auto">
            <a:xfrm>
              <a:off x="6540500" y="906463"/>
              <a:ext cx="44450" cy="15875"/>
            </a:xfrm>
            <a:custGeom>
              <a:avLst/>
              <a:gdLst>
                <a:gd name="T0" fmla="*/ 28 w 28"/>
                <a:gd name="T1" fmla="*/ 0 h 10"/>
                <a:gd name="T2" fmla="*/ 0 w 28"/>
                <a:gd name="T3" fmla="*/ 5 h 10"/>
                <a:gd name="T4" fmla="*/ 0 w 28"/>
                <a:gd name="T5" fmla="*/ 10 h 10"/>
                <a:gd name="T6" fmla="*/ 28 w 28"/>
                <a:gd name="T7" fmla="*/ 10 h 10"/>
                <a:gd name="T8" fmla="*/ 28 w 2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0">
                  <a:moveTo>
                    <a:pt x="28" y="0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28" y="1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71" name="Rectangle 2472"/>
            <p:cNvSpPr>
              <a:spLocks noChangeArrowheads="1"/>
            </p:cNvSpPr>
            <p:nvPr/>
          </p:nvSpPr>
          <p:spPr bwMode="auto">
            <a:xfrm>
              <a:off x="6540500" y="922338"/>
              <a:ext cx="44450" cy="30163"/>
            </a:xfrm>
            <a:prstGeom prst="rect">
              <a:avLst/>
            </a:prstGeom>
            <a:solidFill>
              <a:srgbClr val="FFEF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72" name="Rectangle 2473"/>
            <p:cNvSpPr>
              <a:spLocks noChangeArrowheads="1"/>
            </p:cNvSpPr>
            <p:nvPr/>
          </p:nvSpPr>
          <p:spPr bwMode="auto">
            <a:xfrm>
              <a:off x="6540500" y="922338"/>
              <a:ext cx="44450" cy="30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73" name="Rectangle 2474"/>
            <p:cNvSpPr>
              <a:spLocks noChangeArrowheads="1"/>
            </p:cNvSpPr>
            <p:nvPr/>
          </p:nvSpPr>
          <p:spPr bwMode="auto">
            <a:xfrm>
              <a:off x="6540500" y="996950"/>
              <a:ext cx="44450" cy="203200"/>
            </a:xfrm>
            <a:prstGeom prst="rect">
              <a:avLst/>
            </a:prstGeom>
            <a:solidFill>
              <a:srgbClr val="FFF6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74" name="Rectangle 2475"/>
            <p:cNvSpPr>
              <a:spLocks noChangeArrowheads="1"/>
            </p:cNvSpPr>
            <p:nvPr/>
          </p:nvSpPr>
          <p:spPr bwMode="auto">
            <a:xfrm>
              <a:off x="6540500" y="996950"/>
              <a:ext cx="44450" cy="20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75" name="Rectangle 2476"/>
            <p:cNvSpPr>
              <a:spLocks noChangeArrowheads="1"/>
            </p:cNvSpPr>
            <p:nvPr/>
          </p:nvSpPr>
          <p:spPr bwMode="auto">
            <a:xfrm>
              <a:off x="6540500" y="952500"/>
              <a:ext cx="44450" cy="44450"/>
            </a:xfrm>
            <a:prstGeom prst="rect">
              <a:avLst/>
            </a:prstGeom>
            <a:solidFill>
              <a:srgbClr val="FFF7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76" name="Rectangle 2477"/>
            <p:cNvSpPr>
              <a:spLocks noChangeArrowheads="1"/>
            </p:cNvSpPr>
            <p:nvPr/>
          </p:nvSpPr>
          <p:spPr bwMode="auto">
            <a:xfrm>
              <a:off x="6540500" y="952500"/>
              <a:ext cx="44450" cy="44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77" name="Freeform 2478"/>
            <p:cNvSpPr>
              <a:spLocks/>
            </p:cNvSpPr>
            <p:nvPr/>
          </p:nvSpPr>
          <p:spPr bwMode="auto">
            <a:xfrm>
              <a:off x="6735763" y="898525"/>
              <a:ext cx="450850" cy="301625"/>
            </a:xfrm>
            <a:custGeom>
              <a:avLst/>
              <a:gdLst>
                <a:gd name="T0" fmla="*/ 0 w 284"/>
                <a:gd name="T1" fmla="*/ 0 h 190"/>
                <a:gd name="T2" fmla="*/ 0 w 284"/>
                <a:gd name="T3" fmla="*/ 0 h 190"/>
                <a:gd name="T4" fmla="*/ 0 w 284"/>
                <a:gd name="T5" fmla="*/ 190 h 190"/>
                <a:gd name="T6" fmla="*/ 284 w 284"/>
                <a:gd name="T7" fmla="*/ 190 h 190"/>
                <a:gd name="T8" fmla="*/ 284 w 284"/>
                <a:gd name="T9" fmla="*/ 62 h 190"/>
                <a:gd name="T10" fmla="*/ 189 w 284"/>
                <a:gd name="T11" fmla="*/ 62 h 190"/>
                <a:gd name="T12" fmla="*/ 189 w 284"/>
                <a:gd name="T13" fmla="*/ 190 h 190"/>
                <a:gd name="T14" fmla="*/ 161 w 284"/>
                <a:gd name="T15" fmla="*/ 190 h 190"/>
                <a:gd name="T16" fmla="*/ 161 w 284"/>
                <a:gd name="T17" fmla="*/ 62 h 190"/>
                <a:gd name="T18" fmla="*/ 161 w 284"/>
                <a:gd name="T19" fmla="*/ 190 h 190"/>
                <a:gd name="T20" fmla="*/ 71 w 284"/>
                <a:gd name="T21" fmla="*/ 190 h 190"/>
                <a:gd name="T22" fmla="*/ 71 w 284"/>
                <a:gd name="T23" fmla="*/ 62 h 190"/>
                <a:gd name="T24" fmla="*/ 0 w 284"/>
                <a:gd name="T25" fmla="*/ 62 h 190"/>
                <a:gd name="T26" fmla="*/ 0 w 284"/>
                <a:gd name="T27" fmla="*/ 43 h 190"/>
                <a:gd name="T28" fmla="*/ 0 w 284"/>
                <a:gd name="T29" fmla="*/ 38 h 190"/>
                <a:gd name="T30" fmla="*/ 0 w 284"/>
                <a:gd name="T3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4" h="190">
                  <a:moveTo>
                    <a:pt x="0" y="0"/>
                  </a:moveTo>
                  <a:lnTo>
                    <a:pt x="0" y="0"/>
                  </a:lnTo>
                  <a:lnTo>
                    <a:pt x="0" y="190"/>
                  </a:lnTo>
                  <a:lnTo>
                    <a:pt x="284" y="190"/>
                  </a:lnTo>
                  <a:lnTo>
                    <a:pt x="284" y="62"/>
                  </a:lnTo>
                  <a:lnTo>
                    <a:pt x="189" y="62"/>
                  </a:lnTo>
                  <a:lnTo>
                    <a:pt x="189" y="190"/>
                  </a:lnTo>
                  <a:lnTo>
                    <a:pt x="161" y="190"/>
                  </a:lnTo>
                  <a:lnTo>
                    <a:pt x="161" y="62"/>
                  </a:lnTo>
                  <a:lnTo>
                    <a:pt x="161" y="190"/>
                  </a:lnTo>
                  <a:lnTo>
                    <a:pt x="71" y="190"/>
                  </a:lnTo>
                  <a:lnTo>
                    <a:pt x="71" y="62"/>
                  </a:lnTo>
                  <a:lnTo>
                    <a:pt x="0" y="62"/>
                  </a:lnTo>
                  <a:lnTo>
                    <a:pt x="0" y="43"/>
                  </a:lnTo>
                  <a:lnTo>
                    <a:pt x="0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78" name="Freeform 2479"/>
            <p:cNvSpPr>
              <a:spLocks/>
            </p:cNvSpPr>
            <p:nvPr/>
          </p:nvSpPr>
          <p:spPr bwMode="auto">
            <a:xfrm>
              <a:off x="6735763" y="898525"/>
              <a:ext cx="450850" cy="301625"/>
            </a:xfrm>
            <a:custGeom>
              <a:avLst/>
              <a:gdLst>
                <a:gd name="T0" fmla="*/ 0 w 284"/>
                <a:gd name="T1" fmla="*/ 0 h 190"/>
                <a:gd name="T2" fmla="*/ 0 w 284"/>
                <a:gd name="T3" fmla="*/ 0 h 190"/>
                <a:gd name="T4" fmla="*/ 0 w 284"/>
                <a:gd name="T5" fmla="*/ 190 h 190"/>
                <a:gd name="T6" fmla="*/ 284 w 284"/>
                <a:gd name="T7" fmla="*/ 190 h 190"/>
                <a:gd name="T8" fmla="*/ 284 w 284"/>
                <a:gd name="T9" fmla="*/ 62 h 190"/>
                <a:gd name="T10" fmla="*/ 189 w 284"/>
                <a:gd name="T11" fmla="*/ 62 h 190"/>
                <a:gd name="T12" fmla="*/ 189 w 284"/>
                <a:gd name="T13" fmla="*/ 190 h 190"/>
                <a:gd name="T14" fmla="*/ 161 w 284"/>
                <a:gd name="T15" fmla="*/ 190 h 190"/>
                <a:gd name="T16" fmla="*/ 161 w 284"/>
                <a:gd name="T17" fmla="*/ 62 h 190"/>
                <a:gd name="T18" fmla="*/ 161 w 284"/>
                <a:gd name="T19" fmla="*/ 190 h 190"/>
                <a:gd name="T20" fmla="*/ 71 w 284"/>
                <a:gd name="T21" fmla="*/ 190 h 190"/>
                <a:gd name="T22" fmla="*/ 71 w 284"/>
                <a:gd name="T23" fmla="*/ 62 h 190"/>
                <a:gd name="T24" fmla="*/ 0 w 284"/>
                <a:gd name="T25" fmla="*/ 62 h 190"/>
                <a:gd name="T26" fmla="*/ 0 w 284"/>
                <a:gd name="T27" fmla="*/ 43 h 190"/>
                <a:gd name="T28" fmla="*/ 0 w 284"/>
                <a:gd name="T29" fmla="*/ 38 h 190"/>
                <a:gd name="T30" fmla="*/ 0 w 284"/>
                <a:gd name="T3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4" h="190">
                  <a:moveTo>
                    <a:pt x="0" y="0"/>
                  </a:moveTo>
                  <a:lnTo>
                    <a:pt x="0" y="0"/>
                  </a:lnTo>
                  <a:lnTo>
                    <a:pt x="0" y="190"/>
                  </a:lnTo>
                  <a:lnTo>
                    <a:pt x="284" y="190"/>
                  </a:lnTo>
                  <a:lnTo>
                    <a:pt x="284" y="62"/>
                  </a:lnTo>
                  <a:lnTo>
                    <a:pt x="189" y="62"/>
                  </a:lnTo>
                  <a:lnTo>
                    <a:pt x="189" y="190"/>
                  </a:lnTo>
                  <a:lnTo>
                    <a:pt x="161" y="190"/>
                  </a:lnTo>
                  <a:lnTo>
                    <a:pt x="161" y="62"/>
                  </a:lnTo>
                  <a:lnTo>
                    <a:pt x="161" y="190"/>
                  </a:lnTo>
                  <a:lnTo>
                    <a:pt x="71" y="190"/>
                  </a:lnTo>
                  <a:lnTo>
                    <a:pt x="71" y="62"/>
                  </a:lnTo>
                  <a:lnTo>
                    <a:pt x="0" y="62"/>
                  </a:lnTo>
                  <a:lnTo>
                    <a:pt x="0" y="43"/>
                  </a:lnTo>
                  <a:lnTo>
                    <a:pt x="0" y="3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79" name="Freeform 2480"/>
            <p:cNvSpPr>
              <a:spLocks/>
            </p:cNvSpPr>
            <p:nvPr/>
          </p:nvSpPr>
          <p:spPr bwMode="auto">
            <a:xfrm>
              <a:off x="6735763" y="898525"/>
              <a:ext cx="112713" cy="60325"/>
            </a:xfrm>
            <a:custGeom>
              <a:avLst/>
              <a:gdLst>
                <a:gd name="T0" fmla="*/ 0 w 30"/>
                <a:gd name="T1" fmla="*/ 0 h 16"/>
                <a:gd name="T2" fmla="*/ 0 w 30"/>
                <a:gd name="T3" fmla="*/ 0 h 16"/>
                <a:gd name="T4" fmla="*/ 0 w 30"/>
                <a:gd name="T5" fmla="*/ 16 h 16"/>
                <a:gd name="T6" fmla="*/ 0 w 30"/>
                <a:gd name="T7" fmla="*/ 6 h 16"/>
                <a:gd name="T8" fmla="*/ 30 w 30"/>
                <a:gd name="T9" fmla="*/ 6 h 16"/>
                <a:gd name="T10" fmla="*/ 30 w 30"/>
                <a:gd name="T11" fmla="*/ 1 h 16"/>
                <a:gd name="T12" fmla="*/ 0 w 30"/>
                <a:gd name="T1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19" y="0"/>
                    <a:pt x="9" y="0"/>
                    <a:pt x="0" y="0"/>
                  </a:cubicBezTo>
                </a:path>
              </a:pathLst>
            </a:custGeom>
            <a:solidFill>
              <a:srgbClr val="FFE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80" name="Freeform 2481"/>
            <p:cNvSpPr>
              <a:spLocks noEditPoints="1"/>
            </p:cNvSpPr>
            <p:nvPr/>
          </p:nvSpPr>
          <p:spPr bwMode="auto">
            <a:xfrm>
              <a:off x="6735763" y="922338"/>
              <a:ext cx="357188" cy="36513"/>
            </a:xfrm>
            <a:custGeom>
              <a:avLst/>
              <a:gdLst>
                <a:gd name="T0" fmla="*/ 80 w 95"/>
                <a:gd name="T1" fmla="*/ 4 h 10"/>
                <a:gd name="T2" fmla="*/ 80 w 95"/>
                <a:gd name="T3" fmla="*/ 8 h 10"/>
                <a:gd name="T4" fmla="*/ 95 w 95"/>
                <a:gd name="T5" fmla="*/ 8 h 10"/>
                <a:gd name="T6" fmla="*/ 80 w 95"/>
                <a:gd name="T7" fmla="*/ 4 h 10"/>
                <a:gd name="T8" fmla="*/ 30 w 95"/>
                <a:gd name="T9" fmla="*/ 0 h 10"/>
                <a:gd name="T10" fmla="*/ 0 w 95"/>
                <a:gd name="T11" fmla="*/ 0 h 10"/>
                <a:gd name="T12" fmla="*/ 0 w 95"/>
                <a:gd name="T13" fmla="*/ 10 h 10"/>
                <a:gd name="T14" fmla="*/ 0 w 95"/>
                <a:gd name="T15" fmla="*/ 8 h 10"/>
                <a:gd name="T16" fmla="*/ 30 w 95"/>
                <a:gd name="T17" fmla="*/ 8 h 10"/>
                <a:gd name="T18" fmla="*/ 30 w 95"/>
                <a:gd name="T1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0">
                  <a:moveTo>
                    <a:pt x="80" y="4"/>
                  </a:moveTo>
                  <a:cubicBezTo>
                    <a:pt x="80" y="8"/>
                    <a:pt x="80" y="8"/>
                    <a:pt x="80" y="8"/>
                  </a:cubicBezTo>
                  <a:cubicBezTo>
                    <a:pt x="95" y="8"/>
                    <a:pt x="95" y="8"/>
                    <a:pt x="95" y="8"/>
                  </a:cubicBezTo>
                  <a:cubicBezTo>
                    <a:pt x="90" y="6"/>
                    <a:pt x="85" y="5"/>
                    <a:pt x="80" y="4"/>
                  </a:cubicBezTo>
                  <a:moveTo>
                    <a:pt x="3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solidFill>
              <a:srgbClr val="FFC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81" name="Freeform 2482"/>
            <p:cNvSpPr>
              <a:spLocks noEditPoints="1"/>
            </p:cNvSpPr>
            <p:nvPr/>
          </p:nvSpPr>
          <p:spPr bwMode="auto">
            <a:xfrm>
              <a:off x="6735763" y="952500"/>
              <a:ext cx="450850" cy="44450"/>
            </a:xfrm>
            <a:custGeom>
              <a:avLst/>
              <a:gdLst>
                <a:gd name="T0" fmla="*/ 30 w 120"/>
                <a:gd name="T1" fmla="*/ 0 h 12"/>
                <a:gd name="T2" fmla="*/ 0 w 120"/>
                <a:gd name="T3" fmla="*/ 0 h 12"/>
                <a:gd name="T4" fmla="*/ 0 w 120"/>
                <a:gd name="T5" fmla="*/ 2 h 12"/>
                <a:gd name="T6" fmla="*/ 0 w 120"/>
                <a:gd name="T7" fmla="*/ 4 h 12"/>
                <a:gd name="T8" fmla="*/ 0 w 120"/>
                <a:gd name="T9" fmla="*/ 12 h 12"/>
                <a:gd name="T10" fmla="*/ 30 w 120"/>
                <a:gd name="T11" fmla="*/ 12 h 12"/>
                <a:gd name="T12" fmla="*/ 30 w 120"/>
                <a:gd name="T13" fmla="*/ 0 h 12"/>
                <a:gd name="T14" fmla="*/ 95 w 120"/>
                <a:gd name="T15" fmla="*/ 0 h 12"/>
                <a:gd name="T16" fmla="*/ 80 w 120"/>
                <a:gd name="T17" fmla="*/ 0 h 12"/>
                <a:gd name="T18" fmla="*/ 80 w 120"/>
                <a:gd name="T19" fmla="*/ 12 h 12"/>
                <a:gd name="T20" fmla="*/ 120 w 120"/>
                <a:gd name="T21" fmla="*/ 12 h 12"/>
                <a:gd name="T22" fmla="*/ 120 w 120"/>
                <a:gd name="T23" fmla="*/ 11 h 12"/>
                <a:gd name="T24" fmla="*/ 95 w 120"/>
                <a:gd name="T2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12">
                  <a:moveTo>
                    <a:pt x="3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0"/>
                    <a:pt x="30" y="0"/>
                    <a:pt x="30" y="0"/>
                  </a:cubicBezTo>
                  <a:moveTo>
                    <a:pt x="95" y="0"/>
                  </a:moveTo>
                  <a:cubicBezTo>
                    <a:pt x="80" y="0"/>
                    <a:pt x="80" y="0"/>
                    <a:pt x="80" y="0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120" y="12"/>
                    <a:pt x="120" y="12"/>
                    <a:pt x="120" y="12"/>
                  </a:cubicBezTo>
                  <a:cubicBezTo>
                    <a:pt x="120" y="11"/>
                    <a:pt x="120" y="11"/>
                    <a:pt x="120" y="11"/>
                  </a:cubicBezTo>
                  <a:cubicBezTo>
                    <a:pt x="112" y="7"/>
                    <a:pt x="104" y="3"/>
                    <a:pt x="95" y="0"/>
                  </a:cubicBezTo>
                </a:path>
              </a:pathLst>
            </a:custGeom>
            <a:solidFill>
              <a:srgbClr val="FFF7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82" name="Freeform 2483"/>
            <p:cNvSpPr>
              <a:spLocks/>
            </p:cNvSpPr>
            <p:nvPr/>
          </p:nvSpPr>
          <p:spPr bwMode="auto">
            <a:xfrm>
              <a:off x="6848475" y="903288"/>
              <a:ext cx="134938" cy="19050"/>
            </a:xfrm>
            <a:custGeom>
              <a:avLst/>
              <a:gdLst>
                <a:gd name="T0" fmla="*/ 0 w 36"/>
                <a:gd name="T1" fmla="*/ 0 h 5"/>
                <a:gd name="T2" fmla="*/ 0 w 36"/>
                <a:gd name="T3" fmla="*/ 5 h 5"/>
                <a:gd name="T4" fmla="*/ 36 w 36"/>
                <a:gd name="T5" fmla="*/ 5 h 5"/>
                <a:gd name="T6" fmla="*/ 0 w 36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5">
                  <a:moveTo>
                    <a:pt x="0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4" y="3"/>
                    <a:pt x="11" y="1"/>
                    <a:pt x="0" y="0"/>
                  </a:cubicBezTo>
                </a:path>
              </a:pathLst>
            </a:custGeom>
            <a:solidFill>
              <a:srgbClr val="FFD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83" name="Freeform 2484"/>
            <p:cNvSpPr>
              <a:spLocks/>
            </p:cNvSpPr>
            <p:nvPr/>
          </p:nvSpPr>
          <p:spPr bwMode="auto">
            <a:xfrm>
              <a:off x="6848475" y="922338"/>
              <a:ext cx="142875" cy="30163"/>
            </a:xfrm>
            <a:custGeom>
              <a:avLst/>
              <a:gdLst>
                <a:gd name="T0" fmla="*/ 36 w 38"/>
                <a:gd name="T1" fmla="*/ 0 h 8"/>
                <a:gd name="T2" fmla="*/ 0 w 38"/>
                <a:gd name="T3" fmla="*/ 0 h 8"/>
                <a:gd name="T4" fmla="*/ 0 w 38"/>
                <a:gd name="T5" fmla="*/ 8 h 8"/>
                <a:gd name="T6" fmla="*/ 38 w 38"/>
                <a:gd name="T7" fmla="*/ 8 h 8"/>
                <a:gd name="T8" fmla="*/ 38 w 38"/>
                <a:gd name="T9" fmla="*/ 1 h 8"/>
                <a:gd name="T10" fmla="*/ 36 w 3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8">
                  <a:moveTo>
                    <a:pt x="3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37" y="0"/>
                    <a:pt x="37" y="0"/>
                    <a:pt x="36" y="0"/>
                  </a:cubicBezTo>
                </a:path>
              </a:pathLst>
            </a:custGeom>
            <a:solidFill>
              <a:srgbClr val="FFBD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84" name="Rectangle 2485"/>
            <p:cNvSpPr>
              <a:spLocks noChangeArrowheads="1"/>
            </p:cNvSpPr>
            <p:nvPr/>
          </p:nvSpPr>
          <p:spPr bwMode="auto">
            <a:xfrm>
              <a:off x="6848475" y="996950"/>
              <a:ext cx="142875" cy="203200"/>
            </a:xfrm>
            <a:prstGeom prst="rect">
              <a:avLst/>
            </a:prstGeom>
            <a:solidFill>
              <a:srgbClr val="FFD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85" name="Rectangle 2486"/>
            <p:cNvSpPr>
              <a:spLocks noChangeArrowheads="1"/>
            </p:cNvSpPr>
            <p:nvPr/>
          </p:nvSpPr>
          <p:spPr bwMode="auto">
            <a:xfrm>
              <a:off x="6848475" y="996950"/>
              <a:ext cx="142875" cy="20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86" name="Rectangle 2487"/>
            <p:cNvSpPr>
              <a:spLocks noChangeArrowheads="1"/>
            </p:cNvSpPr>
            <p:nvPr/>
          </p:nvSpPr>
          <p:spPr bwMode="auto">
            <a:xfrm>
              <a:off x="6848475" y="952500"/>
              <a:ext cx="142875" cy="44450"/>
            </a:xfrm>
            <a:prstGeom prst="rect">
              <a:avLst/>
            </a:prstGeom>
            <a:solidFill>
              <a:srgbClr val="FFE3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87" name="Rectangle 2488"/>
            <p:cNvSpPr>
              <a:spLocks noChangeArrowheads="1"/>
            </p:cNvSpPr>
            <p:nvPr/>
          </p:nvSpPr>
          <p:spPr bwMode="auto">
            <a:xfrm>
              <a:off x="6848475" y="952500"/>
              <a:ext cx="142875" cy="44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88" name="Freeform 2489"/>
            <p:cNvSpPr>
              <a:spLocks/>
            </p:cNvSpPr>
            <p:nvPr/>
          </p:nvSpPr>
          <p:spPr bwMode="auto">
            <a:xfrm>
              <a:off x="6991350" y="925513"/>
              <a:ext cx="44450" cy="26988"/>
            </a:xfrm>
            <a:custGeom>
              <a:avLst/>
              <a:gdLst>
                <a:gd name="T0" fmla="*/ 0 w 12"/>
                <a:gd name="T1" fmla="*/ 0 h 7"/>
                <a:gd name="T2" fmla="*/ 0 w 12"/>
                <a:gd name="T3" fmla="*/ 7 h 7"/>
                <a:gd name="T4" fmla="*/ 12 w 12"/>
                <a:gd name="T5" fmla="*/ 7 h 7"/>
                <a:gd name="T6" fmla="*/ 12 w 12"/>
                <a:gd name="T7" fmla="*/ 3 h 7"/>
                <a:gd name="T8" fmla="*/ 0 w 12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7">
                  <a:moveTo>
                    <a:pt x="0" y="0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8" y="1"/>
                    <a:pt x="4" y="0"/>
                    <a:pt x="0" y="0"/>
                  </a:cubicBezTo>
                </a:path>
              </a:pathLst>
            </a:custGeom>
            <a:solidFill>
              <a:srgbClr val="FFEF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89" name="Rectangle 2490"/>
            <p:cNvSpPr>
              <a:spLocks noChangeArrowheads="1"/>
            </p:cNvSpPr>
            <p:nvPr/>
          </p:nvSpPr>
          <p:spPr bwMode="auto">
            <a:xfrm>
              <a:off x="6991350" y="996950"/>
              <a:ext cx="44450" cy="203200"/>
            </a:xfrm>
            <a:prstGeom prst="rect">
              <a:avLst/>
            </a:prstGeom>
            <a:solidFill>
              <a:srgbClr val="FFF6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90" name="Rectangle 2491"/>
            <p:cNvSpPr>
              <a:spLocks noChangeArrowheads="1"/>
            </p:cNvSpPr>
            <p:nvPr/>
          </p:nvSpPr>
          <p:spPr bwMode="auto">
            <a:xfrm>
              <a:off x="6991350" y="996950"/>
              <a:ext cx="44450" cy="20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91" name="Rectangle 2492"/>
            <p:cNvSpPr>
              <a:spLocks noChangeArrowheads="1"/>
            </p:cNvSpPr>
            <p:nvPr/>
          </p:nvSpPr>
          <p:spPr bwMode="auto">
            <a:xfrm>
              <a:off x="6991350" y="952500"/>
              <a:ext cx="44450" cy="44450"/>
            </a:xfrm>
            <a:prstGeom prst="rect">
              <a:avLst/>
            </a:prstGeom>
            <a:solidFill>
              <a:srgbClr val="FFF7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92" name="Rectangle 2493"/>
            <p:cNvSpPr>
              <a:spLocks noChangeArrowheads="1"/>
            </p:cNvSpPr>
            <p:nvPr/>
          </p:nvSpPr>
          <p:spPr bwMode="auto">
            <a:xfrm>
              <a:off x="6991350" y="952500"/>
              <a:ext cx="44450" cy="44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93" name="Freeform 2494"/>
            <p:cNvSpPr>
              <a:spLocks/>
            </p:cNvSpPr>
            <p:nvPr/>
          </p:nvSpPr>
          <p:spPr bwMode="auto">
            <a:xfrm>
              <a:off x="7186613" y="993775"/>
              <a:ext cx="211138" cy="206375"/>
            </a:xfrm>
            <a:custGeom>
              <a:avLst/>
              <a:gdLst>
                <a:gd name="T0" fmla="*/ 0 w 56"/>
                <a:gd name="T1" fmla="*/ 0 h 55"/>
                <a:gd name="T2" fmla="*/ 0 w 56"/>
                <a:gd name="T3" fmla="*/ 55 h 55"/>
                <a:gd name="T4" fmla="*/ 56 w 56"/>
                <a:gd name="T5" fmla="*/ 55 h 55"/>
                <a:gd name="T6" fmla="*/ 56 w 56"/>
                <a:gd name="T7" fmla="*/ 55 h 55"/>
                <a:gd name="T8" fmla="*/ 30 w 56"/>
                <a:gd name="T9" fmla="*/ 55 h 55"/>
                <a:gd name="T10" fmla="*/ 30 w 56"/>
                <a:gd name="T11" fmla="*/ 20 h 55"/>
                <a:gd name="T12" fmla="*/ 2 w 56"/>
                <a:gd name="T13" fmla="*/ 1 h 55"/>
                <a:gd name="T14" fmla="*/ 0 w 56"/>
                <a:gd name="T15" fmla="*/ 1 h 55"/>
                <a:gd name="T16" fmla="*/ 0 w 56"/>
                <a:gd name="T17" fmla="*/ 0 h 55"/>
                <a:gd name="T18" fmla="*/ 0 w 56"/>
                <a:gd name="T1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cubicBezTo>
                    <a:pt x="0" y="55"/>
                    <a:pt x="0" y="55"/>
                    <a:pt x="0" y="55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30" y="55"/>
                    <a:pt x="30" y="55"/>
                    <a:pt x="30" y="55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1" y="13"/>
                    <a:pt x="12" y="6"/>
                    <a:pt x="2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94" name="Freeform 2495"/>
            <p:cNvSpPr>
              <a:spLocks/>
            </p:cNvSpPr>
            <p:nvPr/>
          </p:nvSpPr>
          <p:spPr bwMode="auto">
            <a:xfrm>
              <a:off x="7186613" y="993775"/>
              <a:ext cx="7938" cy="3175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1 h 1"/>
                <a:gd name="T4" fmla="*/ 2 w 2"/>
                <a:gd name="T5" fmla="*/ 1 h 1"/>
                <a:gd name="T6" fmla="*/ 0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FFF7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95" name="Freeform 2496"/>
            <p:cNvSpPr>
              <a:spLocks/>
            </p:cNvSpPr>
            <p:nvPr/>
          </p:nvSpPr>
          <p:spPr bwMode="auto">
            <a:xfrm>
              <a:off x="7299325" y="1068388"/>
              <a:ext cx="98425" cy="131763"/>
            </a:xfrm>
            <a:custGeom>
              <a:avLst/>
              <a:gdLst>
                <a:gd name="T0" fmla="*/ 0 w 26"/>
                <a:gd name="T1" fmla="*/ 0 h 35"/>
                <a:gd name="T2" fmla="*/ 0 w 26"/>
                <a:gd name="T3" fmla="*/ 35 h 35"/>
                <a:gd name="T4" fmla="*/ 26 w 26"/>
                <a:gd name="T5" fmla="*/ 35 h 35"/>
                <a:gd name="T6" fmla="*/ 0 w 26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5">
                  <a:moveTo>
                    <a:pt x="0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19" y="21"/>
                    <a:pt x="10" y="10"/>
                    <a:pt x="0" y="0"/>
                  </a:cubicBezTo>
                </a:path>
              </a:pathLst>
            </a:custGeom>
            <a:solidFill>
              <a:srgbClr val="FFD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96" name="Freeform 2497"/>
            <p:cNvSpPr>
              <a:spLocks/>
            </p:cNvSpPr>
            <p:nvPr/>
          </p:nvSpPr>
          <p:spPr bwMode="auto">
            <a:xfrm>
              <a:off x="1397000" y="892175"/>
              <a:ext cx="6284913" cy="3352800"/>
            </a:xfrm>
            <a:custGeom>
              <a:avLst/>
              <a:gdLst>
                <a:gd name="T0" fmla="*/ 1601 w 1673"/>
                <a:gd name="T1" fmla="*/ 86 h 891"/>
                <a:gd name="T2" fmla="*/ 1421 w 1673"/>
                <a:gd name="T3" fmla="*/ 0 h 891"/>
                <a:gd name="T4" fmla="*/ 807 w 1673"/>
                <a:gd name="T5" fmla="*/ 70 h 891"/>
                <a:gd name="T6" fmla="*/ 189 w 1673"/>
                <a:gd name="T7" fmla="*/ 144 h 891"/>
                <a:gd name="T8" fmla="*/ 42 w 1673"/>
                <a:gd name="T9" fmla="*/ 207 h 891"/>
                <a:gd name="T10" fmla="*/ 0 w 1673"/>
                <a:gd name="T11" fmla="*/ 335 h 891"/>
                <a:gd name="T12" fmla="*/ 50 w 1673"/>
                <a:gd name="T13" fmla="*/ 776 h 891"/>
                <a:gd name="T14" fmla="*/ 82 w 1673"/>
                <a:gd name="T15" fmla="*/ 833 h 891"/>
                <a:gd name="T16" fmla="*/ 234 w 1673"/>
                <a:gd name="T17" fmla="*/ 890 h 891"/>
                <a:gd name="T18" fmla="*/ 1521 w 1673"/>
                <a:gd name="T19" fmla="*/ 737 h 891"/>
                <a:gd name="T20" fmla="*/ 1673 w 1673"/>
                <a:gd name="T21" fmla="*/ 583 h 891"/>
                <a:gd name="T22" fmla="*/ 1673 w 1673"/>
                <a:gd name="T23" fmla="*/ 583 h 891"/>
                <a:gd name="T24" fmla="*/ 1632 w 1673"/>
                <a:gd name="T25" fmla="*/ 207 h 891"/>
                <a:gd name="T26" fmla="*/ 1600 w 1673"/>
                <a:gd name="T27" fmla="*/ 86 h 891"/>
                <a:gd name="T28" fmla="*/ 1628 w 1673"/>
                <a:gd name="T29" fmla="*/ 208 h 891"/>
                <a:gd name="T30" fmla="*/ 1667 w 1673"/>
                <a:gd name="T31" fmla="*/ 546 h 891"/>
                <a:gd name="T32" fmla="*/ 1669 w 1673"/>
                <a:gd name="T33" fmla="*/ 584 h 891"/>
                <a:gd name="T34" fmla="*/ 1669 w 1673"/>
                <a:gd name="T35" fmla="*/ 583 h 891"/>
                <a:gd name="T36" fmla="*/ 1646 w 1673"/>
                <a:gd name="T37" fmla="*/ 657 h 891"/>
                <a:gd name="T38" fmla="*/ 532 w 1673"/>
                <a:gd name="T39" fmla="*/ 846 h 891"/>
                <a:gd name="T40" fmla="*/ 212 w 1673"/>
                <a:gd name="T41" fmla="*/ 887 h 891"/>
                <a:gd name="T42" fmla="*/ 61 w 1673"/>
                <a:gd name="T43" fmla="*/ 792 h 891"/>
                <a:gd name="T44" fmla="*/ 55 w 1673"/>
                <a:gd name="T45" fmla="*/ 776 h 891"/>
                <a:gd name="T46" fmla="*/ 54 w 1673"/>
                <a:gd name="T47" fmla="*/ 775 h 891"/>
                <a:gd name="T48" fmla="*/ 54 w 1673"/>
                <a:gd name="T49" fmla="*/ 775 h 891"/>
                <a:gd name="T50" fmla="*/ 4 w 1673"/>
                <a:gd name="T51" fmla="*/ 335 h 891"/>
                <a:gd name="T52" fmla="*/ 45 w 1673"/>
                <a:gd name="T53" fmla="*/ 210 h 891"/>
                <a:gd name="T54" fmla="*/ 175 w 1673"/>
                <a:gd name="T55" fmla="*/ 150 h 891"/>
                <a:gd name="T56" fmla="*/ 189 w 1673"/>
                <a:gd name="T57" fmla="*/ 148 h 891"/>
                <a:gd name="T58" fmla="*/ 773 w 1673"/>
                <a:gd name="T59" fmla="*/ 78 h 891"/>
                <a:gd name="T60" fmla="*/ 1391 w 1673"/>
                <a:gd name="T61" fmla="*/ 5 h 891"/>
                <a:gd name="T62" fmla="*/ 1421 w 1673"/>
                <a:gd name="T63" fmla="*/ 4 h 891"/>
                <a:gd name="T64" fmla="*/ 1598 w 1673"/>
                <a:gd name="T65" fmla="*/ 87 h 8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73" h="891">
                  <a:moveTo>
                    <a:pt x="1600" y="86"/>
                  </a:moveTo>
                  <a:cubicBezTo>
                    <a:pt x="1601" y="86"/>
                    <a:pt x="1601" y="86"/>
                    <a:pt x="1601" y="86"/>
                  </a:cubicBezTo>
                  <a:cubicBezTo>
                    <a:pt x="1584" y="48"/>
                    <a:pt x="1551" y="26"/>
                    <a:pt x="1517" y="14"/>
                  </a:cubicBezTo>
                  <a:cubicBezTo>
                    <a:pt x="1482" y="2"/>
                    <a:pt x="1446" y="0"/>
                    <a:pt x="1421" y="0"/>
                  </a:cubicBezTo>
                  <a:cubicBezTo>
                    <a:pt x="1403" y="0"/>
                    <a:pt x="1391" y="1"/>
                    <a:pt x="1391" y="1"/>
                  </a:cubicBezTo>
                  <a:cubicBezTo>
                    <a:pt x="807" y="70"/>
                    <a:pt x="807" y="70"/>
                    <a:pt x="807" y="70"/>
                  </a:cubicBezTo>
                  <a:cubicBezTo>
                    <a:pt x="773" y="74"/>
                    <a:pt x="773" y="74"/>
                    <a:pt x="773" y="74"/>
                  </a:cubicBezTo>
                  <a:cubicBezTo>
                    <a:pt x="189" y="144"/>
                    <a:pt x="189" y="144"/>
                    <a:pt x="189" y="144"/>
                  </a:cubicBezTo>
                  <a:cubicBezTo>
                    <a:pt x="189" y="144"/>
                    <a:pt x="148" y="149"/>
                    <a:pt x="105" y="167"/>
                  </a:cubicBezTo>
                  <a:cubicBezTo>
                    <a:pt x="83" y="177"/>
                    <a:pt x="61" y="190"/>
                    <a:pt x="42" y="207"/>
                  </a:cubicBezTo>
                  <a:cubicBezTo>
                    <a:pt x="24" y="225"/>
                    <a:pt x="10" y="247"/>
                    <a:pt x="4" y="275"/>
                  </a:cubicBezTo>
                  <a:cubicBezTo>
                    <a:pt x="1" y="290"/>
                    <a:pt x="0" y="311"/>
                    <a:pt x="0" y="335"/>
                  </a:cubicBezTo>
                  <a:cubicBezTo>
                    <a:pt x="0" y="485"/>
                    <a:pt x="50" y="776"/>
                    <a:pt x="50" y="776"/>
                  </a:cubicBezTo>
                  <a:cubicBezTo>
                    <a:pt x="50" y="776"/>
                    <a:pt x="50" y="776"/>
                    <a:pt x="50" y="776"/>
                  </a:cubicBezTo>
                  <a:cubicBezTo>
                    <a:pt x="50" y="776"/>
                    <a:pt x="50" y="776"/>
                    <a:pt x="50" y="776"/>
                  </a:cubicBezTo>
                  <a:cubicBezTo>
                    <a:pt x="51" y="776"/>
                    <a:pt x="58" y="805"/>
                    <a:pt x="82" y="833"/>
                  </a:cubicBezTo>
                  <a:cubicBezTo>
                    <a:pt x="106" y="862"/>
                    <a:pt x="146" y="891"/>
                    <a:pt x="212" y="891"/>
                  </a:cubicBezTo>
                  <a:cubicBezTo>
                    <a:pt x="219" y="891"/>
                    <a:pt x="227" y="891"/>
                    <a:pt x="234" y="890"/>
                  </a:cubicBezTo>
                  <a:cubicBezTo>
                    <a:pt x="336" y="881"/>
                    <a:pt x="431" y="866"/>
                    <a:pt x="532" y="850"/>
                  </a:cubicBezTo>
                  <a:cubicBezTo>
                    <a:pt x="858" y="801"/>
                    <a:pt x="1196" y="785"/>
                    <a:pt x="1521" y="737"/>
                  </a:cubicBezTo>
                  <a:cubicBezTo>
                    <a:pt x="1596" y="726"/>
                    <a:pt x="1634" y="688"/>
                    <a:pt x="1654" y="652"/>
                  </a:cubicBezTo>
                  <a:cubicBezTo>
                    <a:pt x="1673" y="616"/>
                    <a:pt x="1673" y="584"/>
                    <a:pt x="1673" y="583"/>
                  </a:cubicBezTo>
                  <a:cubicBezTo>
                    <a:pt x="1673" y="583"/>
                    <a:pt x="1673" y="583"/>
                    <a:pt x="1673" y="583"/>
                  </a:cubicBezTo>
                  <a:cubicBezTo>
                    <a:pt x="1673" y="583"/>
                    <a:pt x="1673" y="583"/>
                    <a:pt x="1673" y="583"/>
                  </a:cubicBezTo>
                  <a:cubicBezTo>
                    <a:pt x="1673" y="583"/>
                    <a:pt x="1667" y="485"/>
                    <a:pt x="1655" y="373"/>
                  </a:cubicBezTo>
                  <a:cubicBezTo>
                    <a:pt x="1649" y="317"/>
                    <a:pt x="1641" y="258"/>
                    <a:pt x="1632" y="207"/>
                  </a:cubicBezTo>
                  <a:cubicBezTo>
                    <a:pt x="1623" y="156"/>
                    <a:pt x="1613" y="112"/>
                    <a:pt x="1601" y="86"/>
                  </a:cubicBezTo>
                  <a:cubicBezTo>
                    <a:pt x="1600" y="86"/>
                    <a:pt x="1600" y="86"/>
                    <a:pt x="1600" y="86"/>
                  </a:cubicBezTo>
                  <a:cubicBezTo>
                    <a:pt x="1598" y="87"/>
                    <a:pt x="1598" y="87"/>
                    <a:pt x="1598" y="87"/>
                  </a:cubicBezTo>
                  <a:cubicBezTo>
                    <a:pt x="1609" y="113"/>
                    <a:pt x="1620" y="156"/>
                    <a:pt x="1628" y="208"/>
                  </a:cubicBezTo>
                  <a:cubicBezTo>
                    <a:pt x="1642" y="285"/>
                    <a:pt x="1652" y="379"/>
                    <a:pt x="1659" y="453"/>
                  </a:cubicBezTo>
                  <a:cubicBezTo>
                    <a:pt x="1662" y="491"/>
                    <a:pt x="1665" y="523"/>
                    <a:pt x="1667" y="546"/>
                  </a:cubicBezTo>
                  <a:cubicBezTo>
                    <a:pt x="1668" y="558"/>
                    <a:pt x="1668" y="567"/>
                    <a:pt x="1669" y="574"/>
                  </a:cubicBezTo>
                  <a:cubicBezTo>
                    <a:pt x="1669" y="580"/>
                    <a:pt x="1669" y="584"/>
                    <a:pt x="1669" y="584"/>
                  </a:cubicBezTo>
                  <a:cubicBezTo>
                    <a:pt x="1671" y="583"/>
                    <a:pt x="1671" y="583"/>
                    <a:pt x="1671" y="583"/>
                  </a:cubicBezTo>
                  <a:cubicBezTo>
                    <a:pt x="1669" y="583"/>
                    <a:pt x="1669" y="583"/>
                    <a:pt x="1669" y="583"/>
                  </a:cubicBezTo>
                  <a:cubicBezTo>
                    <a:pt x="1669" y="583"/>
                    <a:pt x="1669" y="584"/>
                    <a:pt x="1669" y="585"/>
                  </a:cubicBezTo>
                  <a:cubicBezTo>
                    <a:pt x="1669" y="592"/>
                    <a:pt x="1666" y="624"/>
                    <a:pt x="1646" y="657"/>
                  </a:cubicBezTo>
                  <a:cubicBezTo>
                    <a:pt x="1627" y="689"/>
                    <a:pt x="1590" y="723"/>
                    <a:pt x="1521" y="733"/>
                  </a:cubicBezTo>
                  <a:cubicBezTo>
                    <a:pt x="1195" y="781"/>
                    <a:pt x="858" y="797"/>
                    <a:pt x="532" y="846"/>
                  </a:cubicBezTo>
                  <a:cubicBezTo>
                    <a:pt x="431" y="862"/>
                    <a:pt x="336" y="877"/>
                    <a:pt x="234" y="886"/>
                  </a:cubicBezTo>
                  <a:cubicBezTo>
                    <a:pt x="227" y="887"/>
                    <a:pt x="219" y="887"/>
                    <a:pt x="212" y="887"/>
                  </a:cubicBezTo>
                  <a:cubicBezTo>
                    <a:pt x="148" y="887"/>
                    <a:pt x="108" y="859"/>
                    <a:pt x="85" y="831"/>
                  </a:cubicBezTo>
                  <a:cubicBezTo>
                    <a:pt x="73" y="817"/>
                    <a:pt x="66" y="803"/>
                    <a:pt x="61" y="792"/>
                  </a:cubicBezTo>
                  <a:cubicBezTo>
                    <a:pt x="58" y="787"/>
                    <a:pt x="57" y="783"/>
                    <a:pt x="56" y="780"/>
                  </a:cubicBezTo>
                  <a:cubicBezTo>
                    <a:pt x="55" y="778"/>
                    <a:pt x="55" y="777"/>
                    <a:pt x="55" y="776"/>
                  </a:cubicBezTo>
                  <a:cubicBezTo>
                    <a:pt x="55" y="776"/>
                    <a:pt x="54" y="775"/>
                    <a:pt x="54" y="775"/>
                  </a:cubicBezTo>
                  <a:cubicBezTo>
                    <a:pt x="54" y="775"/>
                    <a:pt x="54" y="775"/>
                    <a:pt x="54" y="775"/>
                  </a:cubicBezTo>
                  <a:cubicBezTo>
                    <a:pt x="52" y="775"/>
                    <a:pt x="52" y="775"/>
                    <a:pt x="52" y="775"/>
                  </a:cubicBezTo>
                  <a:cubicBezTo>
                    <a:pt x="54" y="775"/>
                    <a:pt x="54" y="775"/>
                    <a:pt x="54" y="775"/>
                  </a:cubicBezTo>
                  <a:cubicBezTo>
                    <a:pt x="54" y="775"/>
                    <a:pt x="54" y="771"/>
                    <a:pt x="52" y="762"/>
                  </a:cubicBezTo>
                  <a:cubicBezTo>
                    <a:pt x="43" y="705"/>
                    <a:pt x="4" y="466"/>
                    <a:pt x="4" y="335"/>
                  </a:cubicBezTo>
                  <a:cubicBezTo>
                    <a:pt x="4" y="311"/>
                    <a:pt x="5" y="291"/>
                    <a:pt x="8" y="276"/>
                  </a:cubicBezTo>
                  <a:cubicBezTo>
                    <a:pt x="13" y="249"/>
                    <a:pt x="27" y="227"/>
                    <a:pt x="45" y="210"/>
                  </a:cubicBezTo>
                  <a:cubicBezTo>
                    <a:pt x="72" y="184"/>
                    <a:pt x="108" y="169"/>
                    <a:pt x="138" y="159"/>
                  </a:cubicBezTo>
                  <a:cubicBezTo>
                    <a:pt x="152" y="155"/>
                    <a:pt x="165" y="152"/>
                    <a:pt x="175" y="150"/>
                  </a:cubicBezTo>
                  <a:cubicBezTo>
                    <a:pt x="179" y="149"/>
                    <a:pt x="183" y="149"/>
                    <a:pt x="186" y="148"/>
                  </a:cubicBezTo>
                  <a:cubicBezTo>
                    <a:pt x="187" y="148"/>
                    <a:pt x="188" y="148"/>
                    <a:pt x="189" y="148"/>
                  </a:cubicBezTo>
                  <a:cubicBezTo>
                    <a:pt x="189" y="148"/>
                    <a:pt x="190" y="148"/>
                    <a:pt x="190" y="148"/>
                  </a:cubicBezTo>
                  <a:cubicBezTo>
                    <a:pt x="773" y="78"/>
                    <a:pt x="773" y="78"/>
                    <a:pt x="773" y="78"/>
                  </a:cubicBezTo>
                  <a:cubicBezTo>
                    <a:pt x="807" y="74"/>
                    <a:pt x="807" y="74"/>
                    <a:pt x="807" y="74"/>
                  </a:cubicBezTo>
                  <a:cubicBezTo>
                    <a:pt x="1391" y="5"/>
                    <a:pt x="1391" y="5"/>
                    <a:pt x="1391" y="5"/>
                  </a:cubicBezTo>
                  <a:cubicBezTo>
                    <a:pt x="1391" y="5"/>
                    <a:pt x="1392" y="5"/>
                    <a:pt x="1393" y="5"/>
                  </a:cubicBezTo>
                  <a:cubicBezTo>
                    <a:pt x="1397" y="5"/>
                    <a:pt x="1408" y="4"/>
                    <a:pt x="1421" y="4"/>
                  </a:cubicBezTo>
                  <a:cubicBezTo>
                    <a:pt x="1446" y="4"/>
                    <a:pt x="1482" y="6"/>
                    <a:pt x="1515" y="18"/>
                  </a:cubicBezTo>
                  <a:cubicBezTo>
                    <a:pt x="1549" y="30"/>
                    <a:pt x="1581" y="51"/>
                    <a:pt x="1598" y="87"/>
                  </a:cubicBezTo>
                  <a:lnTo>
                    <a:pt x="1600" y="86"/>
                  </a:ln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  <p:sp>
          <p:nvSpPr>
            <p:cNvPr id="98" name="Freeform 2499"/>
            <p:cNvSpPr>
              <a:spLocks/>
            </p:cNvSpPr>
            <p:nvPr/>
          </p:nvSpPr>
          <p:spPr bwMode="auto">
            <a:xfrm>
              <a:off x="1698625" y="1106488"/>
              <a:ext cx="5683250" cy="2924175"/>
            </a:xfrm>
            <a:custGeom>
              <a:avLst/>
              <a:gdLst>
                <a:gd name="T0" fmla="*/ 1450 w 1513"/>
                <a:gd name="T1" fmla="*/ 73 h 777"/>
                <a:gd name="T2" fmla="*/ 1289 w 1513"/>
                <a:gd name="T3" fmla="*/ 0 h 777"/>
                <a:gd name="T4" fmla="*/ 731 w 1513"/>
                <a:gd name="T5" fmla="*/ 64 h 777"/>
                <a:gd name="T6" fmla="*/ 172 w 1513"/>
                <a:gd name="T7" fmla="*/ 130 h 777"/>
                <a:gd name="T8" fmla="*/ 39 w 1513"/>
                <a:gd name="T9" fmla="*/ 186 h 777"/>
                <a:gd name="T10" fmla="*/ 0 w 1513"/>
                <a:gd name="T11" fmla="*/ 300 h 777"/>
                <a:gd name="T12" fmla="*/ 44 w 1513"/>
                <a:gd name="T13" fmla="*/ 678 h 777"/>
                <a:gd name="T14" fmla="*/ 71 w 1513"/>
                <a:gd name="T15" fmla="*/ 727 h 777"/>
                <a:gd name="T16" fmla="*/ 210 w 1513"/>
                <a:gd name="T17" fmla="*/ 776 h 777"/>
                <a:gd name="T18" fmla="*/ 1374 w 1513"/>
                <a:gd name="T19" fmla="*/ 638 h 777"/>
                <a:gd name="T20" fmla="*/ 1513 w 1513"/>
                <a:gd name="T21" fmla="*/ 504 h 777"/>
                <a:gd name="T22" fmla="*/ 1513 w 1513"/>
                <a:gd name="T23" fmla="*/ 503 h 777"/>
                <a:gd name="T24" fmla="*/ 1477 w 1513"/>
                <a:gd name="T25" fmla="*/ 178 h 777"/>
                <a:gd name="T26" fmla="*/ 1448 w 1513"/>
                <a:gd name="T27" fmla="*/ 74 h 777"/>
                <a:gd name="T28" fmla="*/ 1473 w 1513"/>
                <a:gd name="T29" fmla="*/ 179 h 777"/>
                <a:gd name="T30" fmla="*/ 1507 w 1513"/>
                <a:gd name="T31" fmla="*/ 472 h 777"/>
                <a:gd name="T32" fmla="*/ 1509 w 1513"/>
                <a:gd name="T33" fmla="*/ 504 h 777"/>
                <a:gd name="T34" fmla="*/ 1509 w 1513"/>
                <a:gd name="T35" fmla="*/ 504 h 777"/>
                <a:gd name="T36" fmla="*/ 1488 w 1513"/>
                <a:gd name="T37" fmla="*/ 567 h 777"/>
                <a:gd name="T38" fmla="*/ 479 w 1513"/>
                <a:gd name="T39" fmla="*/ 736 h 777"/>
                <a:gd name="T40" fmla="*/ 188 w 1513"/>
                <a:gd name="T41" fmla="*/ 773 h 777"/>
                <a:gd name="T42" fmla="*/ 53 w 1513"/>
                <a:gd name="T43" fmla="*/ 692 h 777"/>
                <a:gd name="T44" fmla="*/ 48 w 1513"/>
                <a:gd name="T45" fmla="*/ 678 h 777"/>
                <a:gd name="T46" fmla="*/ 47 w 1513"/>
                <a:gd name="T47" fmla="*/ 677 h 777"/>
                <a:gd name="T48" fmla="*/ 47 w 1513"/>
                <a:gd name="T49" fmla="*/ 677 h 777"/>
                <a:gd name="T50" fmla="*/ 4 w 1513"/>
                <a:gd name="T51" fmla="*/ 300 h 777"/>
                <a:gd name="T52" fmla="*/ 42 w 1513"/>
                <a:gd name="T53" fmla="*/ 189 h 777"/>
                <a:gd name="T54" fmla="*/ 159 w 1513"/>
                <a:gd name="T55" fmla="*/ 136 h 777"/>
                <a:gd name="T56" fmla="*/ 173 w 1513"/>
                <a:gd name="T57" fmla="*/ 134 h 777"/>
                <a:gd name="T58" fmla="*/ 732 w 1513"/>
                <a:gd name="T59" fmla="*/ 68 h 777"/>
                <a:gd name="T60" fmla="*/ 1262 w 1513"/>
                <a:gd name="T61" fmla="*/ 5 h 777"/>
                <a:gd name="T62" fmla="*/ 1374 w 1513"/>
                <a:gd name="T63" fmla="*/ 16 h 777"/>
                <a:gd name="T64" fmla="*/ 1448 w 1513"/>
                <a:gd name="T65" fmla="*/ 74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13" h="777">
                  <a:moveTo>
                    <a:pt x="1448" y="74"/>
                  </a:moveTo>
                  <a:cubicBezTo>
                    <a:pt x="1450" y="73"/>
                    <a:pt x="1450" y="73"/>
                    <a:pt x="1450" y="73"/>
                  </a:cubicBezTo>
                  <a:cubicBezTo>
                    <a:pt x="1435" y="41"/>
                    <a:pt x="1405" y="23"/>
                    <a:pt x="1375" y="12"/>
                  </a:cubicBezTo>
                  <a:cubicBezTo>
                    <a:pt x="1344" y="2"/>
                    <a:pt x="1312" y="0"/>
                    <a:pt x="1289" y="0"/>
                  </a:cubicBezTo>
                  <a:cubicBezTo>
                    <a:pt x="1271" y="0"/>
                    <a:pt x="1260" y="1"/>
                    <a:pt x="1260" y="1"/>
                  </a:cubicBezTo>
                  <a:cubicBezTo>
                    <a:pt x="731" y="64"/>
                    <a:pt x="731" y="64"/>
                    <a:pt x="731" y="64"/>
                  </a:cubicBezTo>
                  <a:cubicBezTo>
                    <a:pt x="700" y="67"/>
                    <a:pt x="700" y="67"/>
                    <a:pt x="700" y="67"/>
                  </a:cubicBezTo>
                  <a:cubicBezTo>
                    <a:pt x="172" y="130"/>
                    <a:pt x="172" y="130"/>
                    <a:pt x="172" y="130"/>
                  </a:cubicBezTo>
                  <a:cubicBezTo>
                    <a:pt x="172" y="130"/>
                    <a:pt x="135" y="134"/>
                    <a:pt x="96" y="151"/>
                  </a:cubicBezTo>
                  <a:cubicBezTo>
                    <a:pt x="76" y="159"/>
                    <a:pt x="56" y="170"/>
                    <a:pt x="39" y="186"/>
                  </a:cubicBezTo>
                  <a:cubicBezTo>
                    <a:pt x="22" y="201"/>
                    <a:pt x="9" y="220"/>
                    <a:pt x="4" y="245"/>
                  </a:cubicBezTo>
                  <a:cubicBezTo>
                    <a:pt x="1" y="259"/>
                    <a:pt x="0" y="278"/>
                    <a:pt x="0" y="300"/>
                  </a:cubicBezTo>
                  <a:cubicBezTo>
                    <a:pt x="0" y="431"/>
                    <a:pt x="43" y="678"/>
                    <a:pt x="44" y="678"/>
                  </a:cubicBezTo>
                  <a:cubicBezTo>
                    <a:pt x="44" y="678"/>
                    <a:pt x="44" y="678"/>
                    <a:pt x="44" y="678"/>
                  </a:cubicBezTo>
                  <a:cubicBezTo>
                    <a:pt x="44" y="678"/>
                    <a:pt x="44" y="678"/>
                    <a:pt x="44" y="678"/>
                  </a:cubicBezTo>
                  <a:cubicBezTo>
                    <a:pt x="44" y="678"/>
                    <a:pt x="50" y="703"/>
                    <a:pt x="71" y="727"/>
                  </a:cubicBezTo>
                  <a:cubicBezTo>
                    <a:pt x="93" y="752"/>
                    <a:pt x="129" y="777"/>
                    <a:pt x="188" y="777"/>
                  </a:cubicBezTo>
                  <a:cubicBezTo>
                    <a:pt x="195" y="777"/>
                    <a:pt x="202" y="776"/>
                    <a:pt x="210" y="776"/>
                  </a:cubicBezTo>
                  <a:cubicBezTo>
                    <a:pt x="302" y="767"/>
                    <a:pt x="388" y="754"/>
                    <a:pt x="479" y="740"/>
                  </a:cubicBezTo>
                  <a:cubicBezTo>
                    <a:pt x="774" y="696"/>
                    <a:pt x="1080" y="681"/>
                    <a:pt x="1374" y="638"/>
                  </a:cubicBezTo>
                  <a:cubicBezTo>
                    <a:pt x="1442" y="628"/>
                    <a:pt x="1477" y="594"/>
                    <a:pt x="1494" y="563"/>
                  </a:cubicBezTo>
                  <a:cubicBezTo>
                    <a:pt x="1512" y="532"/>
                    <a:pt x="1513" y="504"/>
                    <a:pt x="1513" y="504"/>
                  </a:cubicBezTo>
                  <a:cubicBezTo>
                    <a:pt x="1513" y="504"/>
                    <a:pt x="1513" y="504"/>
                    <a:pt x="1513" y="504"/>
                  </a:cubicBezTo>
                  <a:cubicBezTo>
                    <a:pt x="1513" y="503"/>
                    <a:pt x="1513" y="503"/>
                    <a:pt x="1513" y="503"/>
                  </a:cubicBezTo>
                  <a:cubicBezTo>
                    <a:pt x="1513" y="503"/>
                    <a:pt x="1507" y="418"/>
                    <a:pt x="1497" y="322"/>
                  </a:cubicBezTo>
                  <a:cubicBezTo>
                    <a:pt x="1492" y="274"/>
                    <a:pt x="1485" y="223"/>
                    <a:pt x="1477" y="178"/>
                  </a:cubicBezTo>
                  <a:cubicBezTo>
                    <a:pt x="1470" y="134"/>
                    <a:pt x="1460" y="96"/>
                    <a:pt x="1450" y="73"/>
                  </a:cubicBezTo>
                  <a:cubicBezTo>
                    <a:pt x="1448" y="74"/>
                    <a:pt x="1448" y="74"/>
                    <a:pt x="1448" y="74"/>
                  </a:cubicBezTo>
                  <a:cubicBezTo>
                    <a:pt x="1446" y="75"/>
                    <a:pt x="1446" y="75"/>
                    <a:pt x="1446" y="75"/>
                  </a:cubicBezTo>
                  <a:cubicBezTo>
                    <a:pt x="1457" y="97"/>
                    <a:pt x="1466" y="135"/>
                    <a:pt x="1473" y="179"/>
                  </a:cubicBezTo>
                  <a:cubicBezTo>
                    <a:pt x="1485" y="245"/>
                    <a:pt x="1494" y="327"/>
                    <a:pt x="1500" y="391"/>
                  </a:cubicBezTo>
                  <a:cubicBezTo>
                    <a:pt x="1503" y="423"/>
                    <a:pt x="1505" y="452"/>
                    <a:pt x="1507" y="472"/>
                  </a:cubicBezTo>
                  <a:cubicBezTo>
                    <a:pt x="1507" y="482"/>
                    <a:pt x="1508" y="490"/>
                    <a:pt x="1508" y="495"/>
                  </a:cubicBezTo>
                  <a:cubicBezTo>
                    <a:pt x="1509" y="501"/>
                    <a:pt x="1509" y="504"/>
                    <a:pt x="1509" y="504"/>
                  </a:cubicBezTo>
                  <a:cubicBezTo>
                    <a:pt x="1511" y="504"/>
                    <a:pt x="1511" y="504"/>
                    <a:pt x="1511" y="504"/>
                  </a:cubicBezTo>
                  <a:cubicBezTo>
                    <a:pt x="1509" y="504"/>
                    <a:pt x="1509" y="504"/>
                    <a:pt x="1509" y="504"/>
                  </a:cubicBezTo>
                  <a:cubicBezTo>
                    <a:pt x="1509" y="504"/>
                    <a:pt x="1509" y="504"/>
                    <a:pt x="1509" y="505"/>
                  </a:cubicBezTo>
                  <a:cubicBezTo>
                    <a:pt x="1508" y="511"/>
                    <a:pt x="1506" y="538"/>
                    <a:pt x="1488" y="567"/>
                  </a:cubicBezTo>
                  <a:cubicBezTo>
                    <a:pt x="1469" y="595"/>
                    <a:pt x="1436" y="624"/>
                    <a:pt x="1374" y="634"/>
                  </a:cubicBezTo>
                  <a:cubicBezTo>
                    <a:pt x="1079" y="677"/>
                    <a:pt x="774" y="692"/>
                    <a:pt x="479" y="736"/>
                  </a:cubicBezTo>
                  <a:cubicBezTo>
                    <a:pt x="387" y="750"/>
                    <a:pt x="301" y="763"/>
                    <a:pt x="209" y="772"/>
                  </a:cubicBezTo>
                  <a:cubicBezTo>
                    <a:pt x="202" y="772"/>
                    <a:pt x="195" y="773"/>
                    <a:pt x="188" y="773"/>
                  </a:cubicBezTo>
                  <a:cubicBezTo>
                    <a:pt x="130" y="773"/>
                    <a:pt x="95" y="749"/>
                    <a:pt x="74" y="725"/>
                  </a:cubicBezTo>
                  <a:cubicBezTo>
                    <a:pt x="64" y="713"/>
                    <a:pt x="57" y="701"/>
                    <a:pt x="53" y="692"/>
                  </a:cubicBezTo>
                  <a:cubicBezTo>
                    <a:pt x="51" y="687"/>
                    <a:pt x="50" y="684"/>
                    <a:pt x="49" y="681"/>
                  </a:cubicBezTo>
                  <a:cubicBezTo>
                    <a:pt x="48" y="680"/>
                    <a:pt x="48" y="679"/>
                    <a:pt x="48" y="678"/>
                  </a:cubicBezTo>
                  <a:cubicBezTo>
                    <a:pt x="47" y="677"/>
                    <a:pt x="47" y="677"/>
                    <a:pt x="47" y="677"/>
                  </a:cubicBezTo>
                  <a:cubicBezTo>
                    <a:pt x="47" y="677"/>
                    <a:pt x="47" y="677"/>
                    <a:pt x="47" y="677"/>
                  </a:cubicBezTo>
                  <a:cubicBezTo>
                    <a:pt x="45" y="677"/>
                    <a:pt x="45" y="677"/>
                    <a:pt x="45" y="677"/>
                  </a:cubicBezTo>
                  <a:cubicBezTo>
                    <a:pt x="47" y="677"/>
                    <a:pt x="47" y="677"/>
                    <a:pt x="47" y="677"/>
                  </a:cubicBezTo>
                  <a:cubicBezTo>
                    <a:pt x="47" y="677"/>
                    <a:pt x="47" y="673"/>
                    <a:pt x="46" y="666"/>
                  </a:cubicBezTo>
                  <a:cubicBezTo>
                    <a:pt x="37" y="617"/>
                    <a:pt x="4" y="414"/>
                    <a:pt x="4" y="300"/>
                  </a:cubicBezTo>
                  <a:cubicBezTo>
                    <a:pt x="4" y="278"/>
                    <a:pt x="5" y="259"/>
                    <a:pt x="8" y="246"/>
                  </a:cubicBezTo>
                  <a:cubicBezTo>
                    <a:pt x="13" y="222"/>
                    <a:pt x="25" y="204"/>
                    <a:pt x="42" y="189"/>
                  </a:cubicBezTo>
                  <a:cubicBezTo>
                    <a:pt x="66" y="166"/>
                    <a:pt x="99" y="153"/>
                    <a:pt x="126" y="145"/>
                  </a:cubicBezTo>
                  <a:cubicBezTo>
                    <a:pt x="139" y="141"/>
                    <a:pt x="151" y="138"/>
                    <a:pt x="159" y="136"/>
                  </a:cubicBezTo>
                  <a:cubicBezTo>
                    <a:pt x="163" y="135"/>
                    <a:pt x="167" y="135"/>
                    <a:pt x="169" y="135"/>
                  </a:cubicBezTo>
                  <a:cubicBezTo>
                    <a:pt x="171" y="134"/>
                    <a:pt x="173" y="134"/>
                    <a:pt x="173" y="134"/>
                  </a:cubicBezTo>
                  <a:cubicBezTo>
                    <a:pt x="701" y="71"/>
                    <a:pt x="701" y="71"/>
                    <a:pt x="701" y="71"/>
                  </a:cubicBezTo>
                  <a:cubicBezTo>
                    <a:pt x="732" y="68"/>
                    <a:pt x="732" y="68"/>
                    <a:pt x="732" y="68"/>
                  </a:cubicBezTo>
                  <a:cubicBezTo>
                    <a:pt x="1260" y="5"/>
                    <a:pt x="1260" y="5"/>
                    <a:pt x="1260" y="5"/>
                  </a:cubicBezTo>
                  <a:cubicBezTo>
                    <a:pt x="1260" y="5"/>
                    <a:pt x="1261" y="5"/>
                    <a:pt x="1262" y="5"/>
                  </a:cubicBezTo>
                  <a:cubicBezTo>
                    <a:pt x="1266" y="5"/>
                    <a:pt x="1276" y="4"/>
                    <a:pt x="1289" y="4"/>
                  </a:cubicBezTo>
                  <a:cubicBezTo>
                    <a:pt x="1311" y="4"/>
                    <a:pt x="1343" y="6"/>
                    <a:pt x="1374" y="16"/>
                  </a:cubicBezTo>
                  <a:cubicBezTo>
                    <a:pt x="1404" y="26"/>
                    <a:pt x="1432" y="44"/>
                    <a:pt x="1446" y="75"/>
                  </a:cubicBezTo>
                  <a:lnTo>
                    <a:pt x="1448" y="74"/>
                  </a:ln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 sz="1867">
                <a:solidFill>
                  <a:srgbClr val="5F5F5F"/>
                </a:solidFill>
                <a:latin typeface="Lato Light"/>
              </a:endParaRPr>
            </a:p>
          </p:txBody>
        </p:sp>
      </p:grpSp>
      <p:pic>
        <p:nvPicPr>
          <p:cNvPr id="2499" name="图片 24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257" y="443747"/>
            <a:ext cx="3390000" cy="2325000"/>
          </a:xfrm>
          <a:prstGeom prst="rect">
            <a:avLst/>
          </a:prstGeom>
        </p:spPr>
      </p:pic>
      <p:sp>
        <p:nvSpPr>
          <p:cNvPr id="2516" name="TextBox 2515">
            <a:extLst>
              <a:ext uri="{FF2B5EF4-FFF2-40B4-BE49-F238E27FC236}">
                <a16:creationId xmlns:a16="http://schemas.microsoft.com/office/drawing/2014/main" id="{BDA4BDC0-5D39-4BC9-BBB0-D5998E57B980}"/>
              </a:ext>
            </a:extLst>
          </p:cNvPr>
          <p:cNvSpPr txBox="1"/>
          <p:nvPr/>
        </p:nvSpPr>
        <p:spPr>
          <a:xfrm rot="20943284">
            <a:off x="2492633" y="2350509"/>
            <a:ext cx="72240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5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endParaRPr lang="en-US" sz="5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00" name="Picture 2499">
            <a:extLst>
              <a:ext uri="{FF2B5EF4-FFF2-40B4-BE49-F238E27FC236}">
                <a16:creationId xmlns:a16="http://schemas.microsoft.com/office/drawing/2014/main" id="{62BBC4AF-F233-44DC-AB27-2A10B64AEB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6956" y="3407795"/>
            <a:ext cx="4168197" cy="416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58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8000">
        <p:fade/>
      </p:transition>
    </mc:Choice>
    <mc:Fallback xmlns="">
      <p:transition spd="med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">
            <a:extLst>
              <a:ext uri="{FF2B5EF4-FFF2-40B4-BE49-F238E27FC236}">
                <a16:creationId xmlns:a16="http://schemas.microsoft.com/office/drawing/2014/main" id="{CA0E8DB7-2696-4DCC-9CF2-811ED9E3ADC0}"/>
              </a:ext>
            </a:extLst>
          </p:cNvPr>
          <p:cNvSpPr txBox="1"/>
          <p:nvPr/>
        </p:nvSpPr>
        <p:spPr>
          <a:xfrm>
            <a:off x="1323204" y="487887"/>
            <a:ext cx="9928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vi-VN" altLang="zh-CN" sz="3600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Em hãy quan sát hình 1 và cho biết Minh, Hoa, ông bà đang sử dụng máy thu thanh để làm gì?</a:t>
            </a:r>
            <a:endParaRPr lang="zh-CN" altLang="en-US" sz="3600" dirty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文本框 12">
            <a:extLst>
              <a:ext uri="{FF2B5EF4-FFF2-40B4-BE49-F238E27FC236}">
                <a16:creationId xmlns:a16="http://schemas.microsoft.com/office/drawing/2014/main" id="{5BA3C2F8-C28F-4C72-B377-B28E77DDA08D}"/>
              </a:ext>
            </a:extLst>
          </p:cNvPr>
          <p:cNvSpPr txBox="1"/>
          <p:nvPr/>
        </p:nvSpPr>
        <p:spPr>
          <a:xfrm>
            <a:off x="616392" y="657165"/>
            <a:ext cx="685964" cy="584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3200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01</a:t>
            </a:r>
            <a:endParaRPr lang="zh-CN" altLang="en-US" sz="3200" dirty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17D813-EB20-406E-9512-8852C3E1A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884" y="1847462"/>
            <a:ext cx="4212749" cy="33985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7C0B7B-F77F-4370-9B93-ED3040D11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949" y="1847462"/>
            <a:ext cx="4013328" cy="33985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E62A21-B634-4ABE-B62F-0103D82360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4841" y="1944535"/>
            <a:ext cx="3337275" cy="32043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F88E57-41BE-4FC3-8FAE-9998795DA8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2633" y="4182099"/>
            <a:ext cx="3697959" cy="300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11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-7329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7525" y="1114146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454141" y="1347936"/>
            <a:ext cx="5733558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 typeface="Arial"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9" name="Google Shape;1019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420713">
            <a:off x="8210538" y="2763596"/>
            <a:ext cx="1326145" cy="297239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58337" y="3691544"/>
            <a:ext cx="1858273" cy="2749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FA12A74-0DD3-4C9E-911F-5F883C2248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54141" y="2085381"/>
            <a:ext cx="5578475" cy="750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">
            <a:extLst>
              <a:ext uri="{FF2B5EF4-FFF2-40B4-BE49-F238E27FC236}">
                <a16:creationId xmlns:a16="http://schemas.microsoft.com/office/drawing/2014/main" id="{CA0E8DB7-2696-4DCC-9CF2-811ED9E3ADC0}"/>
              </a:ext>
            </a:extLst>
          </p:cNvPr>
          <p:cNvSpPr txBox="1"/>
          <p:nvPr/>
        </p:nvSpPr>
        <p:spPr>
          <a:xfrm>
            <a:off x="1323204" y="487887"/>
            <a:ext cx="9928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Em hãy quan sát hình 1 và cho biết Minh, Hoa, ông bà đang sử dụng máy thu thanh để làm gì?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文本框 12">
            <a:extLst>
              <a:ext uri="{FF2B5EF4-FFF2-40B4-BE49-F238E27FC236}">
                <a16:creationId xmlns:a16="http://schemas.microsoft.com/office/drawing/2014/main" id="{5BA3C2F8-C28F-4C72-B377-B28E77DDA08D}"/>
              </a:ext>
            </a:extLst>
          </p:cNvPr>
          <p:cNvSpPr txBox="1"/>
          <p:nvPr/>
        </p:nvSpPr>
        <p:spPr>
          <a:xfrm>
            <a:off x="616392" y="657165"/>
            <a:ext cx="685964" cy="584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01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17D813-EB20-406E-9512-8852C3E1A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884" y="1847462"/>
            <a:ext cx="4212749" cy="33985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7C0B7B-F77F-4370-9B93-ED3040D11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949" y="1847462"/>
            <a:ext cx="4013328" cy="33985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E62A21-B634-4ABE-B62F-0103D82360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4841" y="1944535"/>
            <a:ext cx="3337275" cy="3204375"/>
          </a:xfrm>
          <a:prstGeom prst="rect">
            <a:avLst/>
          </a:prstGeom>
        </p:spPr>
      </p:pic>
      <p:sp>
        <p:nvSpPr>
          <p:cNvPr id="8" name="文本框 33">
            <a:extLst>
              <a:ext uri="{FF2B5EF4-FFF2-40B4-BE49-F238E27FC236}">
                <a16:creationId xmlns:a16="http://schemas.microsoft.com/office/drawing/2014/main" id="{7170E60F-8929-4751-A573-58AE6E331DB8}"/>
              </a:ext>
            </a:extLst>
          </p:cNvPr>
          <p:cNvSpPr txBox="1"/>
          <p:nvPr/>
        </p:nvSpPr>
        <p:spPr>
          <a:xfrm>
            <a:off x="305057" y="4805063"/>
            <a:ext cx="4013328" cy="120032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Hoa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dùng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để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nghe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nhạc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giải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trí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文本框 33">
            <a:extLst>
              <a:ext uri="{FF2B5EF4-FFF2-40B4-BE49-F238E27FC236}">
                <a16:creationId xmlns:a16="http://schemas.microsoft.com/office/drawing/2014/main" id="{40E0CEB2-4AEA-4651-9BD5-784D82F508D8}"/>
              </a:ext>
            </a:extLst>
          </p:cNvPr>
          <p:cNvSpPr txBox="1"/>
          <p:nvPr/>
        </p:nvSpPr>
        <p:spPr>
          <a:xfrm>
            <a:off x="4506666" y="4805063"/>
            <a:ext cx="4013328" cy="120032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Minh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dùng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để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học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tiếng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A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nh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2" name="文本框 33">
            <a:extLst>
              <a:ext uri="{FF2B5EF4-FFF2-40B4-BE49-F238E27FC236}">
                <a16:creationId xmlns:a16="http://schemas.microsoft.com/office/drawing/2014/main" id="{B64EC954-6E9D-440C-9FB8-E957B005A1C5}"/>
              </a:ext>
            </a:extLst>
          </p:cNvPr>
          <p:cNvSpPr txBox="1"/>
          <p:nvPr/>
        </p:nvSpPr>
        <p:spPr>
          <a:xfrm>
            <a:off x="8722645" y="4804446"/>
            <a:ext cx="3469355" cy="120032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noProof="0" dirty="0" err="1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Ông</a:t>
            </a:r>
            <a:r>
              <a:rPr lang="en-US" altLang="zh-CN" sz="3600" noProof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bà</a:t>
            </a:r>
            <a:r>
              <a:rPr lang="en-US" altLang="zh-CN" sz="3600" noProof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dùng</a:t>
            </a:r>
            <a:r>
              <a:rPr lang="en-US" altLang="zh-CN" sz="3600" noProof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để</a:t>
            </a:r>
            <a:r>
              <a:rPr lang="en-US" altLang="zh-CN" sz="3600" noProof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nghe</a:t>
            </a:r>
            <a:r>
              <a:rPr lang="en-US" altLang="zh-CN" sz="3600" noProof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thời</a:t>
            </a:r>
            <a:r>
              <a:rPr lang="en-US" altLang="zh-CN" sz="3600" noProof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tiết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74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自定义 845">
      <a:dk1>
        <a:srgbClr val="5F5F5F"/>
      </a:dk1>
      <a:lt1>
        <a:sysClr val="window" lastClr="FFFFFF"/>
      </a:lt1>
      <a:dk2>
        <a:srgbClr val="5F5F5F"/>
      </a:dk2>
      <a:lt2>
        <a:srgbClr val="E7E6E6"/>
      </a:lt2>
      <a:accent1>
        <a:srgbClr val="1D9BB8"/>
      </a:accent1>
      <a:accent2>
        <a:srgbClr val="1D9BB8"/>
      </a:accent2>
      <a:accent3>
        <a:srgbClr val="1D9BB8"/>
      </a:accent3>
      <a:accent4>
        <a:srgbClr val="1D9BB8"/>
      </a:accent4>
      <a:accent5>
        <a:srgbClr val="1D9BB8"/>
      </a:accent5>
      <a:accent6>
        <a:srgbClr val="FFFFFF"/>
      </a:accent6>
      <a:hlink>
        <a:srgbClr val="1D9BB8"/>
      </a:hlink>
      <a:folHlink>
        <a:srgbClr val="1D9BB8"/>
      </a:folHlink>
    </a:clrScheme>
    <a:fontScheme name="Lato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自定义 845">
      <a:dk1>
        <a:srgbClr val="5F5F5F"/>
      </a:dk1>
      <a:lt1>
        <a:sysClr val="window" lastClr="FFFFFF"/>
      </a:lt1>
      <a:dk2>
        <a:srgbClr val="5F5F5F"/>
      </a:dk2>
      <a:lt2>
        <a:srgbClr val="E7E6E6"/>
      </a:lt2>
      <a:accent1>
        <a:srgbClr val="1D9BB8"/>
      </a:accent1>
      <a:accent2>
        <a:srgbClr val="1D9BB8"/>
      </a:accent2>
      <a:accent3>
        <a:srgbClr val="1D9BB8"/>
      </a:accent3>
      <a:accent4>
        <a:srgbClr val="1D9BB8"/>
      </a:accent4>
      <a:accent5>
        <a:srgbClr val="1D9BB8"/>
      </a:accent5>
      <a:accent6>
        <a:srgbClr val="FFFFFF"/>
      </a:accent6>
      <a:hlink>
        <a:srgbClr val="1D9BB8"/>
      </a:hlink>
      <a:folHlink>
        <a:srgbClr val="1D9BB8"/>
      </a:folHlink>
    </a:clrScheme>
    <a:fontScheme name="Lato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自定义 845">
      <a:dk1>
        <a:srgbClr val="5F5F5F"/>
      </a:dk1>
      <a:lt1>
        <a:sysClr val="window" lastClr="FFFFFF"/>
      </a:lt1>
      <a:dk2>
        <a:srgbClr val="5F5F5F"/>
      </a:dk2>
      <a:lt2>
        <a:srgbClr val="E7E6E6"/>
      </a:lt2>
      <a:accent1>
        <a:srgbClr val="1D9BB8"/>
      </a:accent1>
      <a:accent2>
        <a:srgbClr val="1D9BB8"/>
      </a:accent2>
      <a:accent3>
        <a:srgbClr val="1D9BB8"/>
      </a:accent3>
      <a:accent4>
        <a:srgbClr val="1D9BB8"/>
      </a:accent4>
      <a:accent5>
        <a:srgbClr val="1D9BB8"/>
      </a:accent5>
      <a:accent6>
        <a:srgbClr val="FFFFFF"/>
      </a:accent6>
      <a:hlink>
        <a:srgbClr val="1D9BB8"/>
      </a:hlink>
      <a:folHlink>
        <a:srgbClr val="1D9BB8"/>
      </a:folHlink>
    </a:clrScheme>
    <a:fontScheme name="Lato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自定义 845">
      <a:dk1>
        <a:srgbClr val="5F5F5F"/>
      </a:dk1>
      <a:lt1>
        <a:sysClr val="window" lastClr="FFFFFF"/>
      </a:lt1>
      <a:dk2>
        <a:srgbClr val="5F5F5F"/>
      </a:dk2>
      <a:lt2>
        <a:srgbClr val="E7E6E6"/>
      </a:lt2>
      <a:accent1>
        <a:srgbClr val="1D9BB8"/>
      </a:accent1>
      <a:accent2>
        <a:srgbClr val="1D9BB8"/>
      </a:accent2>
      <a:accent3>
        <a:srgbClr val="1D9BB8"/>
      </a:accent3>
      <a:accent4>
        <a:srgbClr val="1D9BB8"/>
      </a:accent4>
      <a:accent5>
        <a:srgbClr val="1D9BB8"/>
      </a:accent5>
      <a:accent6>
        <a:srgbClr val="FFFFFF"/>
      </a:accent6>
      <a:hlink>
        <a:srgbClr val="1D9BB8"/>
      </a:hlink>
      <a:folHlink>
        <a:srgbClr val="1D9BB8"/>
      </a:folHlink>
    </a:clrScheme>
    <a:fontScheme name="Lato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自定义 845">
      <a:dk1>
        <a:srgbClr val="5F5F5F"/>
      </a:dk1>
      <a:lt1>
        <a:sysClr val="window" lastClr="FFFFFF"/>
      </a:lt1>
      <a:dk2>
        <a:srgbClr val="5F5F5F"/>
      </a:dk2>
      <a:lt2>
        <a:srgbClr val="E7E6E6"/>
      </a:lt2>
      <a:accent1>
        <a:srgbClr val="1D9BB8"/>
      </a:accent1>
      <a:accent2>
        <a:srgbClr val="1D9BB8"/>
      </a:accent2>
      <a:accent3>
        <a:srgbClr val="1D9BB8"/>
      </a:accent3>
      <a:accent4>
        <a:srgbClr val="1D9BB8"/>
      </a:accent4>
      <a:accent5>
        <a:srgbClr val="1D9BB8"/>
      </a:accent5>
      <a:accent6>
        <a:srgbClr val="FFFFFF"/>
      </a:accent6>
      <a:hlink>
        <a:srgbClr val="1D9BB8"/>
      </a:hlink>
      <a:folHlink>
        <a:srgbClr val="1D9BB8"/>
      </a:folHlink>
    </a:clrScheme>
    <a:fontScheme name="Lato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520</Words>
  <Application>Microsoft Office PowerPoint</Application>
  <PresentationFormat>Widescreen</PresentationFormat>
  <Paragraphs>64</Paragraphs>
  <Slides>23</Slides>
  <Notes>12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23</vt:i4>
      </vt:variant>
    </vt:vector>
  </HeadingPairs>
  <TitlesOfParts>
    <vt:vector size="38" baseType="lpstr">
      <vt:lpstr>微软雅黑</vt:lpstr>
      <vt:lpstr>UTM Showcard</vt:lpstr>
      <vt:lpstr>Arial</vt:lpstr>
      <vt:lpstr>Calibri</vt:lpstr>
      <vt:lpstr>Calibri Light</vt:lpstr>
      <vt:lpstr>Georgia</vt:lpstr>
      <vt:lpstr>Lato Light</vt:lpstr>
      <vt:lpstr>Times New Roman</vt:lpstr>
      <vt:lpstr>1_Office Theme</vt:lpstr>
      <vt:lpstr>2_Office Theme</vt:lpstr>
      <vt:lpstr>1_Simple Light</vt:lpstr>
      <vt:lpstr>3_Office Theme</vt:lpstr>
      <vt:lpstr>4_Office Theme</vt:lpstr>
      <vt:lpstr>5_Office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29</cp:revision>
  <dcterms:created xsi:type="dcterms:W3CDTF">2022-07-21T10:38:28Z</dcterms:created>
  <dcterms:modified xsi:type="dcterms:W3CDTF">2022-07-21T23:03:08Z</dcterms:modified>
</cp:coreProperties>
</file>