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65" r:id="rId2"/>
    <p:sldId id="334" r:id="rId3"/>
    <p:sldId id="335" r:id="rId4"/>
    <p:sldId id="369" r:id="rId5"/>
    <p:sldId id="323" r:id="rId6"/>
    <p:sldId id="289" r:id="rId7"/>
    <p:sldId id="367" r:id="rId8"/>
    <p:sldId id="292" r:id="rId9"/>
    <p:sldId id="294" r:id="rId10"/>
    <p:sldId id="295" r:id="rId11"/>
    <p:sldId id="296" r:id="rId12"/>
    <p:sldId id="299" r:id="rId13"/>
    <p:sldId id="364" r:id="rId14"/>
    <p:sldId id="31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F61F7-D265-4AB5-9EBF-51C229A5033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6EA69-6416-4104-A308-471490547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7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FD29C9-1E9F-42E5-9138-472EC3019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03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6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8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3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8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6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3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0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8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6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8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24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9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3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0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8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3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6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5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5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0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3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4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5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7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9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8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4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6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8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6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Grp="1" noSelect="1" noRot="1" noMove="1" noResize="1"/>
          </p:cNvGrpSpPr>
          <p:nvPr userDrawn="1">
            <p:custDataLst>
              <p:tags r:id="rId43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/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/>
          <p:cNvSpPr>
            <a:spLocks noSelect="1"/>
          </p:cNvSpPr>
          <p:nvPr userDrawn="1">
            <p:custDataLst>
              <p:tags r:id="rId44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/>
          <p:cNvSpPr>
            <a:spLocks noSelect="1"/>
          </p:cNvSpPr>
          <p:nvPr userDrawn="1">
            <p:custDataLst>
              <p:tags r:id="rId45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 userDrawn="1"/>
        </p:nvSpPr>
        <p:spPr>
          <a:xfrm>
            <a:off x="0" y="0"/>
            <a:ext cx="12192000" cy="6878782"/>
          </a:xfrm>
          <a:prstGeom prst="rect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3F4EF1A-2329-416B-8653-132D0A4C07C0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322" y="371168"/>
            <a:ext cx="1309534" cy="130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2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7.emf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32.emf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9.jpe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27.emf"/><Relationship Id="rId16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30.emf"/><Relationship Id="rId15" Type="http://schemas.openxmlformats.org/officeDocument/2006/relationships/image" Target="../media/image59.jpeg"/><Relationship Id="rId10" Type="http://schemas.openxmlformats.org/officeDocument/2006/relationships/image" Target="../media/image54.png"/><Relationship Id="rId4" Type="http://schemas.openxmlformats.org/officeDocument/2006/relationships/image" Target="../media/image32.emf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NULL"/><Relationship Id="rId3" Type="http://schemas.openxmlformats.org/officeDocument/2006/relationships/audio" Target="../media/audio2.wav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62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2.png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9.png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7.emf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emf"/><Relationship Id="rId7" Type="http://schemas.openxmlformats.org/officeDocument/2006/relationships/image" Target="../media/image35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1.png"/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12" Type="http://schemas.openxmlformats.org/officeDocument/2006/relationships/image" Target="../media/image40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39.png"/><Relationship Id="rId5" Type="http://schemas.openxmlformats.org/officeDocument/2006/relationships/image" Target="../media/image37.emf"/><Relationship Id="rId15" Type="http://schemas.openxmlformats.org/officeDocument/2006/relationships/image" Target="../media/image43.png"/><Relationship Id="rId10" Type="http://schemas.openxmlformats.org/officeDocument/2006/relationships/image" Target="../media/image33.png"/><Relationship Id="rId4" Type="http://schemas.openxmlformats.org/officeDocument/2006/relationships/image" Target="../media/image32.emf"/><Relationship Id="rId9" Type="http://schemas.openxmlformats.org/officeDocument/2006/relationships/image" Target="../media/image36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-76200" y="7620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3014" y="983664"/>
            <a:ext cx="1424783" cy="18062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8872" y="1702169"/>
            <a:ext cx="2209655" cy="17497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6026" y="1419854"/>
            <a:ext cx="1320895" cy="13320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8143" y="2229432"/>
            <a:ext cx="1692866" cy="1625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26365" y="4137143"/>
            <a:ext cx="1908848" cy="20997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7998" y="4434698"/>
            <a:ext cx="1885176" cy="18739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3655" y="943610"/>
            <a:ext cx="9685655" cy="5914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6355" y="3581400"/>
            <a:ext cx="2179320" cy="320484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516312" y="588645"/>
            <a:ext cx="7259705" cy="831264"/>
            <a:chOff x="2466147" y="457200"/>
            <a:chExt cx="7259705" cy="83126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466147" y="457200"/>
              <a:ext cx="7259705" cy="83126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534305" y="664324"/>
              <a:ext cx="5123390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Thứ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.....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ngày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....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....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.....</a:t>
              </a:r>
            </a:p>
          </p:txBody>
        </p:sp>
      </p:grpSp>
      <p:pic>
        <p:nvPicPr>
          <p:cNvPr id="170" name="Picture 16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8400" y="3723640"/>
            <a:ext cx="2219325" cy="2926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FDD589-D0B6-4DF6-8A46-23309F6A30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6340" y="1858835"/>
            <a:ext cx="1859441" cy="1072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5CA934-A23B-41A3-A6B6-98A71D51CE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03213" y="3113897"/>
            <a:ext cx="8821677" cy="2280102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4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5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29822" y="-244209"/>
            <a:ext cx="12214578" cy="1585964"/>
            <a:chOff x="-22578" y="-490942"/>
            <a:chExt cx="12237156" cy="158596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grpSp>
        <p:nvGrpSpPr>
          <p:cNvPr id="74" name="Group 73"/>
          <p:cNvGrpSpPr/>
          <p:nvPr/>
        </p:nvGrpSpPr>
        <p:grpSpPr>
          <a:xfrm>
            <a:off x="76200" y="1441174"/>
            <a:ext cx="12192635" cy="4417971"/>
            <a:chOff x="289671" y="3263477"/>
            <a:chExt cx="10591800" cy="1981200"/>
          </a:xfrm>
        </p:grpSpPr>
        <p:sp>
          <p:nvSpPr>
            <p:cNvPr id="76" name="Rectangle: Rounded Corners 75"/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35907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7" name="Rectangle: Rounded Corners 76"/>
            <p:cNvSpPr/>
            <p:nvPr/>
          </p:nvSpPr>
          <p:spPr>
            <a:xfrm>
              <a:off x="592290" y="3390948"/>
              <a:ext cx="9986558" cy="1729403"/>
            </a:xfrm>
            <a:prstGeom prst="roundRect">
              <a:avLst>
                <a:gd name="adj" fmla="val 359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5" name="Rectangle: Rounded Corners 84"/>
          <p:cNvSpPr/>
          <p:nvPr/>
        </p:nvSpPr>
        <p:spPr>
          <a:xfrm>
            <a:off x="3766931" y="96106"/>
            <a:ext cx="5774635" cy="8553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4F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22713" y="81501"/>
            <a:ext cx="914400" cy="914400"/>
          </a:xfrm>
          <a:prstGeom prst="ellipse">
            <a:avLst/>
          </a:prstGeom>
          <a:solidFill>
            <a:schemeClr val="accent6"/>
          </a:solidFill>
          <a:ln w="19050">
            <a:solidFill>
              <a:srgbClr val="4F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05345" y="189792"/>
            <a:ext cx="29014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33" name="Picture 1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667" y="1397773"/>
            <a:ext cx="508174" cy="618005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693" y="1517542"/>
            <a:ext cx="508174" cy="553997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34" y="1447757"/>
            <a:ext cx="508174" cy="553999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492" y="1473376"/>
            <a:ext cx="618675" cy="528812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2008" y="5057815"/>
            <a:ext cx="1263411" cy="1511950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3742" y="5047366"/>
            <a:ext cx="1263411" cy="1511950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5047366"/>
            <a:ext cx="1263411" cy="1511950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4485" y="5844266"/>
            <a:ext cx="772177" cy="781228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29293" y="5854715"/>
            <a:ext cx="772177" cy="781228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1260" y="5052142"/>
            <a:ext cx="1263411" cy="1511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4EC557-C2AD-48FF-8460-A1FE4E73D7B3}"/>
              </a:ext>
            </a:extLst>
          </p:cNvPr>
          <p:cNvSpPr txBox="1"/>
          <p:nvPr/>
        </p:nvSpPr>
        <p:spPr>
          <a:xfrm>
            <a:off x="1192695" y="2385391"/>
            <a:ext cx="1010809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AutoNum type="alphaLcParenR"/>
            </a:pP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3 768; 6 783; 3 687; 6 738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l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3 768       B. 6 783      C. 3 687       D. 6 738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40BDD0-1FD6-4B37-BB13-12247DDF22EA}"/>
              </a:ext>
            </a:extLst>
          </p:cNvPr>
          <p:cNvSpPr txBox="1"/>
          <p:nvPr/>
        </p:nvSpPr>
        <p:spPr>
          <a:xfrm>
            <a:off x="1143000" y="3548270"/>
            <a:ext cx="1010809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3 768; 6 783; 3 687; 6 738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l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3 768       B. 6 783      C. 3 687       D. 6 738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B207611-EAEF-45B3-AD14-84FD40DBF02C}"/>
              </a:ext>
            </a:extLst>
          </p:cNvPr>
          <p:cNvSpPr/>
          <p:nvPr/>
        </p:nvSpPr>
        <p:spPr>
          <a:xfrm>
            <a:off x="3011558" y="2842591"/>
            <a:ext cx="596346" cy="5168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76954C1-00CD-49E6-A162-1E7056E0BD60}"/>
              </a:ext>
            </a:extLst>
          </p:cNvPr>
          <p:cNvSpPr/>
          <p:nvPr/>
        </p:nvSpPr>
        <p:spPr>
          <a:xfrm>
            <a:off x="4860236" y="4065104"/>
            <a:ext cx="556590" cy="5168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023 L -0.05768 0.51922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1" y="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ThanhDu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0.01029 0.51297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ThanhDu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383" r="75936" b="12000"/>
          <a:stretch>
            <a:fillRect/>
          </a:stretch>
        </p:blipFill>
        <p:spPr>
          <a:xfrm>
            <a:off x="6042457" y="4017016"/>
            <a:ext cx="2045263" cy="262678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22578" y="-683711"/>
            <a:ext cx="12214578" cy="1585964"/>
            <a:chOff x="-22578" y="-490942"/>
            <a:chExt cx="12237156" cy="158596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-49586" y="3581400"/>
            <a:ext cx="5644736" cy="3276600"/>
            <a:chOff x="5486400" y="3134259"/>
            <a:chExt cx="6415044" cy="372374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86400" y="3134259"/>
              <a:ext cx="6415044" cy="3723741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9337" y="3362859"/>
              <a:ext cx="758240" cy="84756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617" y="3363558"/>
              <a:ext cx="919094" cy="84686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7507" y="3403581"/>
              <a:ext cx="827368" cy="84686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8768" y="4612444"/>
              <a:ext cx="832152" cy="88792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824" y="4450756"/>
              <a:ext cx="834196" cy="1089696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7703" y="4623912"/>
              <a:ext cx="845294" cy="851932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6716788" y="5659630"/>
              <a:ext cx="3951212" cy="1028086"/>
              <a:chOff x="6566365" y="5574699"/>
              <a:chExt cx="4277625" cy="1113017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66365" y="5795685"/>
                <a:ext cx="800112" cy="892031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41728" y="5850852"/>
                <a:ext cx="904387" cy="795771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60962" y="5574699"/>
                <a:ext cx="783028" cy="1089697"/>
              </a:xfrm>
              <a:prstGeom prst="rect">
                <a:avLst/>
              </a:prstGeom>
            </p:spPr>
          </p:pic>
        </p:grpSp>
      </p:grpSp>
      <p:sp>
        <p:nvSpPr>
          <p:cNvPr id="19" name="Speech Bubble: Rectangle with Corners Rounded 18"/>
          <p:cNvSpPr/>
          <p:nvPr/>
        </p:nvSpPr>
        <p:spPr>
          <a:xfrm flipH="1">
            <a:off x="2255889" y="615953"/>
            <a:ext cx="5669794" cy="2475846"/>
          </a:xfrm>
          <a:prstGeom prst="wedgeRoundRectCallout">
            <a:avLst>
              <a:gd name="adj1" fmla="val -55407"/>
              <a:gd name="adj2" fmla="val 35227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thêm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383" r="75936" b="12000"/>
          <a:stretch>
            <a:fillRect/>
          </a:stretch>
        </p:blipFill>
        <p:spPr>
          <a:xfrm>
            <a:off x="5471928" y="4533827"/>
            <a:ext cx="1909822" cy="245283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383" r="75936" b="12000"/>
          <a:stretch>
            <a:fillRect/>
          </a:stretch>
        </p:blipFill>
        <p:spPr>
          <a:xfrm>
            <a:off x="6959079" y="4017016"/>
            <a:ext cx="2045263" cy="262678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383" r="75936" b="12000"/>
          <a:stretch>
            <a:fillRect/>
          </a:stretch>
        </p:blipFill>
        <p:spPr>
          <a:xfrm>
            <a:off x="6388550" y="4533827"/>
            <a:ext cx="1909822" cy="24528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65229" y="1936489"/>
            <a:ext cx="4447862" cy="5050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31706" y="304801"/>
            <a:ext cx="10528588" cy="2438399"/>
            <a:chOff x="289671" y="3246336"/>
            <a:chExt cx="10591800" cy="1981200"/>
          </a:xfrm>
        </p:grpSpPr>
        <p:sp>
          <p:nvSpPr>
            <p:cNvPr id="12" name="Rectangle: Rounded Corners 11"/>
            <p:cNvSpPr/>
            <p:nvPr/>
          </p:nvSpPr>
          <p:spPr>
            <a:xfrm>
              <a:off x="289671" y="3246336"/>
              <a:ext cx="10591800" cy="1981200"/>
            </a:xfrm>
            <a:prstGeom prst="roundRect">
              <a:avLst>
                <a:gd name="adj" fmla="val 17360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" name="Rectangle: Rounded Corners 12"/>
            <p:cNvSpPr/>
            <p:nvPr/>
          </p:nvSpPr>
          <p:spPr>
            <a:xfrm>
              <a:off x="507631" y="3351511"/>
              <a:ext cx="10183192" cy="1729402"/>
            </a:xfrm>
            <a:prstGeom prst="roundRect">
              <a:avLst>
                <a:gd name="adj" fmla="val 2015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591165" y="152400"/>
            <a:ext cx="914400" cy="914400"/>
          </a:xfrm>
          <a:prstGeom prst="ellipse">
            <a:avLst/>
          </a:prstGeom>
          <a:solidFill>
            <a:schemeClr val="accent6"/>
          </a:solidFill>
          <a:ln w="19050">
            <a:solidFill>
              <a:srgbClr val="BF4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3615" y="211575"/>
            <a:ext cx="29014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05585" y="434340"/>
            <a:ext cx="5928885" cy="10994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Mỗi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bình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ghi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các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số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từ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XII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đến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XV.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Hỏi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bình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bị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vỡ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ghi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số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nào</a:t>
            </a:r>
            <a:r>
              <a:rPr lang="en-US" sz="32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BF465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800" y="3352800"/>
            <a:ext cx="2890520" cy="32823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43201B-421A-4524-B0AA-B2302FCBE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48" y="3087963"/>
            <a:ext cx="8010317" cy="276654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96A3102-323C-4BA5-8742-FA7FC9CF6D88}"/>
              </a:ext>
            </a:extLst>
          </p:cNvPr>
          <p:cNvSpPr/>
          <p:nvPr/>
        </p:nvSpPr>
        <p:spPr>
          <a:xfrm>
            <a:off x="3409122" y="4999383"/>
            <a:ext cx="1133061" cy="48701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XIV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37E426-2C48-413E-AF57-29DA58B39D97}"/>
              </a:ext>
            </a:extLst>
          </p:cNvPr>
          <p:cNvSpPr txBox="1"/>
          <p:nvPr/>
        </p:nvSpPr>
        <p:spPr>
          <a:xfrm>
            <a:off x="1262269" y="5645426"/>
            <a:ext cx="103367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28C79C-858A-45FB-A381-21CE1C5679D2}"/>
              </a:ext>
            </a:extLst>
          </p:cNvPr>
          <p:cNvSpPr txBox="1"/>
          <p:nvPr/>
        </p:nvSpPr>
        <p:spPr>
          <a:xfrm>
            <a:off x="2464904" y="5585791"/>
            <a:ext cx="103367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B423FC-68BE-451F-AADB-A8F6B10B8971}"/>
              </a:ext>
            </a:extLst>
          </p:cNvPr>
          <p:cNvSpPr txBox="1"/>
          <p:nvPr/>
        </p:nvSpPr>
        <p:spPr>
          <a:xfrm>
            <a:off x="5208104" y="5486400"/>
            <a:ext cx="103367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3832B3F-3005-4B94-8E19-72AC9AA61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383" r="75936" b="12000"/>
          <a:stretch>
            <a:fillRect/>
          </a:stretch>
        </p:blipFill>
        <p:spPr>
          <a:xfrm>
            <a:off x="7239000" y="482901"/>
            <a:ext cx="1429720" cy="18362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19 0.00185 C -0.07526 -0.00602 0.02045 -0.10741 -0.08437 0.02685 C -0.1888 0.16134 -0.6651 0.54051 -0.60885 0.67384 C -0.55234 0.80648 0.03477 0.69213 0.19844 0.69236 C 0.36198 0.69259 0.36198 0.67477 0.20912 0.675 C 0.05638 0.67523 -0.41145 0.69074 -0.56575 0.69375 C -0.71979 0.69699 -0.55963 0.69305 -0.56198 0.69074 C -0.56393 0.68819 -0.57148 0.68287 -0.57656 0.68125 C -0.58151 0.67986 -0.58554 0.6824 -0.58737 0.68287 " pathEditMode="relative" rAng="0" ptsTypes="AAAAAAA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3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18515" y="267970"/>
            <a:ext cx="10528300" cy="2654134"/>
            <a:chOff x="289671" y="3246336"/>
            <a:chExt cx="10591800" cy="1981200"/>
          </a:xfrm>
        </p:grpSpPr>
        <p:sp>
          <p:nvSpPr>
            <p:cNvPr id="12" name="Rectangle: Rounded Corners 11"/>
            <p:cNvSpPr/>
            <p:nvPr/>
          </p:nvSpPr>
          <p:spPr>
            <a:xfrm>
              <a:off x="289671" y="3246336"/>
              <a:ext cx="10591800" cy="1981200"/>
            </a:xfrm>
            <a:prstGeom prst="roundRect">
              <a:avLst>
                <a:gd name="adj" fmla="val 17360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" name="Rectangle: Rounded Corners 12"/>
            <p:cNvSpPr/>
            <p:nvPr/>
          </p:nvSpPr>
          <p:spPr>
            <a:xfrm>
              <a:off x="507631" y="3351511"/>
              <a:ext cx="10183192" cy="1729402"/>
            </a:xfrm>
            <a:prstGeom prst="roundRect">
              <a:avLst>
                <a:gd name="adj" fmla="val 2015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591165" y="152400"/>
            <a:ext cx="914400" cy="914400"/>
          </a:xfrm>
          <a:prstGeom prst="ellipse">
            <a:avLst/>
          </a:prstGeom>
          <a:solidFill>
            <a:schemeClr val="accent6"/>
          </a:solidFill>
          <a:ln w="19050">
            <a:solidFill>
              <a:srgbClr val="BF4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6019" y="211575"/>
            <a:ext cx="285335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71073" y="352176"/>
            <a:ext cx="8637023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Có ba con vật trong một khu bảo tồn là: voi châu Phi, hươu cao cổ và tê giác trắng. Trong số đó có một con nặng 2 287 kg, một con nặng 6 125 kg và 1 con nặng 1687 kg. Biết voi châu Phi nặng nhất và hươu cao cổ nhẹ hơn tê giác trắng. Hỏi mỗi con nặng bao nhiêu kg?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BF465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017" y="3229196"/>
            <a:ext cx="1417983" cy="223774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B3BD7E1-B9A1-41EA-9C9A-22AEDC829809}"/>
              </a:ext>
            </a:extLst>
          </p:cNvPr>
          <p:cNvGrpSpPr/>
          <p:nvPr/>
        </p:nvGrpSpPr>
        <p:grpSpPr>
          <a:xfrm>
            <a:off x="278295" y="3369365"/>
            <a:ext cx="10664687" cy="3200400"/>
            <a:chOff x="289671" y="3263477"/>
            <a:chExt cx="10591800" cy="198120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F63C725-2B1C-426C-9894-28A3551229D6}"/>
                </a:ext>
              </a:extLst>
            </p:cNvPr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35907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2D1E1A8-5BF6-4468-BE66-8E1D785212B4}"/>
                </a:ext>
              </a:extLst>
            </p:cNvPr>
            <p:cNvSpPr/>
            <p:nvPr/>
          </p:nvSpPr>
          <p:spPr>
            <a:xfrm>
              <a:off x="592290" y="3390948"/>
              <a:ext cx="9986558" cy="1729403"/>
            </a:xfrm>
            <a:prstGeom prst="roundRect">
              <a:avLst>
                <a:gd name="adj" fmla="val 359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E61D8BC-58DE-4990-8341-6905CF968CF2}"/>
              </a:ext>
            </a:extLst>
          </p:cNvPr>
          <p:cNvSpPr txBox="1"/>
          <p:nvPr/>
        </p:nvSpPr>
        <p:spPr>
          <a:xfrm>
            <a:off x="1073427" y="3766930"/>
            <a:ext cx="918375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6125 kg.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2065DB-F864-4634-8188-537492270A66}"/>
              </a:ext>
            </a:extLst>
          </p:cNvPr>
          <p:cNvSpPr txBox="1"/>
          <p:nvPr/>
        </p:nvSpPr>
        <p:spPr>
          <a:xfrm>
            <a:off x="1063488" y="4313581"/>
            <a:ext cx="921357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Hươu cao cổ nhẹ hơn tê giác trắng nên hươu cao cổ có cân nặng nhỏ nhất là: 1687 kg.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A3F6AC-969F-4081-ACDE-57A2F144DE2E}"/>
              </a:ext>
            </a:extLst>
          </p:cNvPr>
          <p:cNvSpPr txBox="1"/>
          <p:nvPr/>
        </p:nvSpPr>
        <p:spPr>
          <a:xfrm>
            <a:off x="1043609" y="5357189"/>
            <a:ext cx="921357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 giác trắng có cân nặng là 2287 kg.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63FA546-1EBB-4A6B-98C6-E9908BFFBC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383" r="75936" b="12000"/>
          <a:stretch>
            <a:fillRect/>
          </a:stretch>
        </p:blipFill>
        <p:spPr>
          <a:xfrm>
            <a:off x="10134513" y="83017"/>
            <a:ext cx="1429720" cy="18362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198 0.24723 C 0.24297 0.19653 0.20378 -0.05625 0.15235 0.07871 C 0.10079 0.2051 0.03477 0.77801 0.00443 0.9044 C -0.02591 1.03889 -0.00156 0.78565 0.00065 0.73588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2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0" y="2450407"/>
            <a:ext cx="3276600" cy="43133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2421257"/>
            <a:ext cx="3276600" cy="4307637"/>
          </a:xfrm>
          <a:prstGeom prst="rect">
            <a:avLst/>
          </a:prstGeom>
        </p:spPr>
      </p:pic>
      <p:sp>
        <p:nvSpPr>
          <p:cNvPr id="9" name="Speech Bubble: Rectangle with Corners Rounded 8"/>
          <p:cNvSpPr/>
          <p:nvPr/>
        </p:nvSpPr>
        <p:spPr>
          <a:xfrm flipH="1">
            <a:off x="830357" y="3861744"/>
            <a:ext cx="5669794" cy="2475846"/>
          </a:xfrm>
          <a:prstGeom prst="wedgeRoundRectCallout">
            <a:avLst>
              <a:gd name="adj1" fmla="val -59898"/>
              <a:gd name="adj2" fmla="val 13722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hôm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nay. C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38400" y="-2667000"/>
            <a:ext cx="762000" cy="757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38400" y="-1981200"/>
            <a:ext cx="762000" cy="7572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38400" y="-1295400"/>
            <a:ext cx="762000" cy="757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 p14:bounceEnd="69000">
                                          <p:cBhvr>
                                            <p:cTn id="6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" presetID="0" presetClass="path" presetSubtype="0" fill="hold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 p14:bounceEnd="69000">
                                          <p:cBhvr>
                                            <p:cTn id="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0" presetClass="path" presetSubtype="0" fill="hold" nodeType="withEffect" p14:presetBounceEnd="69000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 p14:bounceEnd="69000">
                                          <p:cBhvr>
                                            <p:cTn id="1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>
                                          <p:cBhvr>
                                            <p:cTn id="6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" presetID="0" presetClass="pat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>
                                          <p:cBhvr>
                                            <p:cTn id="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0" presetClass="pat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2.77556E-17 4.81481E-6 L -2.77556E-17 0.00023 C 0.00104 0.00671 0.00195 0.01319 0.00273 0.0199 C 0.00312 0.02337 0.00326 0.02731 0.00391 0.03055 C 0.00443 0.0331 0.0056 0.03495 0.00638 0.03726 C 0.00937 0.06226 0.00547 0.0324 0.01393 0.07615 C 0.01471 0.08078 0.01497 0.08564 0.01641 0.08935 C 0.0237 0.10694 0.02018 0.10023 0.02643 0.11111 C 0.02956 0.12708 0.02669 0.11481 0.03763 0.1412 C 0.04701 0.16412 0.03229 0.13032 0.04388 0.15439 C 0.04492 0.15648 0.04544 0.15902 0.04648 0.16111 C 0.04922 0.1662 0.0526 0.17083 0.05521 0.17615 C 0.05729 0.18055 0.05885 0.18587 0.06146 0.18958 C 0.06354 0.19189 0.06641 0.19189 0.06888 0.19351 C 0.07721 0.21527 0.07044 0.2 0.08398 0.22199 C 0.09479 0.23935 0.08854 0.23449 0.09674 0.23912 C 0.10247 0.25393 0.09479 0.23657 0.10547 0.25208 C 0.10651 0.25393 0.10664 0.25694 0.10807 0.25879 C 0.10964 0.26157 0.11211 0.26296 0.11419 0.26527 C 0.12305 0.28587 0.11172 0.26203 0.12409 0.28055 C 0.12513 0.28217 0.12565 0.28495 0.12656 0.28703 C 0.12799 0.28935 0.12904 0.29166 0.1306 0.29328 C 0.13151 0.29513 0.13307 0.29606 0.13411 0.29791 C 0.13542 0.29976 0.13633 0.30254 0.13776 0.30416 C 0.1431 0.31134 0.14935 0.31574 0.15404 0.32384 C 0.15924 0.33287 0.15859 0.3324 0.16654 0.34097 C 0.16823 0.34259 0.16992 0.34351 0.17135 0.34513 C 0.17721 0.35115 0.17422 0.35 0.18138 0.3581 C 0.19388 0.37268 0.18021 0.35509 0.1901 0.36458 C 0.21328 0.38703 0.20117 0.38101 0.21393 0.38634 C 0.2168 0.38935 0.21966 0.39282 0.22266 0.39513 C 0.22422 0.39629 0.22604 0.39652 0.2276 0.39699 C 0.23021 0.39861 0.23268 0.4 0.23516 0.40162 C 0.25065 0.4125 0.23177 0.40115 0.24388 0.4081 C 0.24518 0.41041 0.24622 0.41319 0.24766 0.41458 C 0.25104 0.41875 0.26055 0.42476 0.26406 0.42777 C 0.26576 0.42916 0.26732 0.43101 0.26901 0.43217 C 0.26979 0.43263 0.27891 0.43657 0.28151 0.43865 C 0.28529 0.44143 0.28893 0.44467 0.29284 0.44699 C 0.29753 0.45046 0.30651 0.45092 0.31029 0.45162 L 0.32526 0.4625 C 0.32643 0.46342 0.32773 0.46412 0.32904 0.46458 C 0.33477 0.46689 0.33568 0.4655 0.34023 0.46898 C 0.34193 0.47037 0.34349 0.47222 0.34531 0.47337 C 0.34701 0.4743 0.3487 0.47453 0.35039 0.47546 C 0.35625 0.47824 0.36224 0.48055 0.36784 0.48402 C 0.37331 0.48773 0.37852 0.49259 0.38411 0.4949 C 0.3875 0.49652 0.39089 0.49791 0.39414 0.49953 C 0.39544 0.5 0.39661 0.50092 0.39792 0.50162 C 0.39948 0.50254 0.40117 0.503 0.40286 0.50393 C 0.40417 0.50416 0.40534 0.50532 0.40664 0.50578 C 0.40872 0.50671 0.41081 0.50717 0.41289 0.5081 C 0.41888 0.51064 0.41458 0.51041 0.42161 0.5125 C 0.425 0.51342 0.42826 0.51412 0.43164 0.51458 C 0.43893 0.51875 0.43633 0.51759 0.44805 0.52129 C 0.45091 0.52199 0.45391 0.52245 0.45677 0.52337 C 0.45846 0.52384 0.46003 0.52476 0.46172 0.52546 C 0.46419 0.52638 0.4668 0.52662 0.46927 0.52754 C 0.47096 0.52824 0.47253 0.52939 0.47422 0.52986 C 0.47799 0.53078 0.48177 0.53101 0.48555 0.53217 C 0.50716 0.53726 0.48099 0.53125 0.49544 0.53634 C 0.49844 0.53726 0.51185 0.54027 0.51419 0.54074 C 0.51628 0.54305 0.51836 0.54537 0.52057 0.54722 C 0.52214 0.54837 0.52396 0.54861 0.52565 0.5493 C 0.52852 0.55069 0.53151 0.55208 0.53438 0.55393 C 0.53646 0.55486 0.53854 0.55671 0.54063 0.5581 C 0.54974 0.56342 0.56953 0.56412 0.57318 0.56458 C 0.58346 0.56342 0.58828 0.56412 0.59688 0.56018 C 0.59818 0.55972 0.59948 0.55902 0.60065 0.5581 C 0.60195 0.55694 0.60456 0.55393 0.60456 0.55416 " pathEditMode="relative" rAng="0" ptsTypes="AAAAAAAAAAAAAAAAAAAAAAAAAAAAAAAAAAAAAAAAAAAAAAAAAAAAAAAAAAAAAAAAAAAAAA">
                                          <p:cBhvr>
                                            <p:cTn id="1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221" y="2824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306" y="-533400"/>
            <a:ext cx="1926643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530" y="432153"/>
            <a:ext cx="2988572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242" y="52768"/>
            <a:ext cx="1790110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571" y="1140708"/>
            <a:ext cx="2290733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9788" y="3704360"/>
            <a:ext cx="2578971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1784" y="4104225"/>
            <a:ext cx="2548630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0328" y="897013"/>
            <a:ext cx="8131344" cy="5324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C7D448-CD35-4D5F-A2F4-4F0B803007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7129" y="2563124"/>
            <a:ext cx="7577985" cy="25666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222CF6D-1E39-4C1B-80F4-E3E933038B4E}"/>
              </a:ext>
            </a:extLst>
          </p:cNvPr>
          <p:cNvSpPr txBox="1"/>
          <p:nvPr/>
        </p:nvSpPr>
        <p:spPr>
          <a:xfrm>
            <a:off x="5053123" y="6361078"/>
            <a:ext cx="8298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Zalo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0972115126</a:t>
            </a:r>
          </a:p>
        </p:txBody>
      </p: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124835" y="956945"/>
            <a:ext cx="7068820" cy="2873375"/>
            <a:chOff x="289671" y="3263477"/>
            <a:chExt cx="10591800" cy="1981200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14660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507632" y="3337403"/>
              <a:ext cx="10183192" cy="1825785"/>
            </a:xfrm>
            <a:prstGeom prst="roundRect">
              <a:avLst>
                <a:gd name="adj" fmla="val 130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505200" y="1219200"/>
            <a:ext cx="5273040" cy="226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17525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 bạn hãy cùng mình hoàn thành nhiệm vụ sau để được thử những chiếc bánh thơm ngon nhé.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1143300"/>
            <a:ext cx="457200" cy="457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54" y="3830122"/>
            <a:ext cx="2165661" cy="2847123"/>
          </a:xfrm>
          <a:prstGeom prst="rect">
            <a:avLst/>
          </a:prstGeom>
        </p:spPr>
      </p:pic>
      <p:pic>
        <p:nvPicPr>
          <p:cNvPr id="18" name="Graphic 17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05999" y="3853272"/>
            <a:ext cx="2129426" cy="28031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1219500"/>
            <a:ext cx="457200" cy="457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2895900"/>
            <a:ext cx="457200" cy="457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1" y="2895900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7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8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uiExpand="1" build="p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4" name="Group 73"/>
          <p:cNvGrpSpPr/>
          <p:nvPr/>
        </p:nvGrpSpPr>
        <p:grpSpPr>
          <a:xfrm>
            <a:off x="76200" y="168965"/>
            <a:ext cx="12009783" cy="6530009"/>
            <a:chOff x="289671" y="3263477"/>
            <a:chExt cx="10591800" cy="1981200"/>
          </a:xfrm>
        </p:grpSpPr>
        <p:sp>
          <p:nvSpPr>
            <p:cNvPr id="76" name="Rectangle: Rounded Corners 75"/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35907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7" name="Rectangle: Rounded Corners 76"/>
            <p:cNvSpPr/>
            <p:nvPr/>
          </p:nvSpPr>
          <p:spPr>
            <a:xfrm>
              <a:off x="592290" y="3390948"/>
              <a:ext cx="9986558" cy="1729403"/>
            </a:xfrm>
            <a:prstGeom prst="roundRect">
              <a:avLst>
                <a:gd name="adj" fmla="val 359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0010A25-401E-415B-9ACC-2E3797B138D1}"/>
              </a:ext>
            </a:extLst>
          </p:cNvPr>
          <p:cNvSpPr txBox="1"/>
          <p:nvPr/>
        </p:nvSpPr>
        <p:spPr>
          <a:xfrm>
            <a:off x="1321906" y="2007994"/>
            <a:ext cx="9452112" cy="303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 viết các số La Mã vào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con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Mã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E2DB36-17FE-4163-AFF5-EB345E64F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3417" y="934496"/>
            <a:ext cx="406638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6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306" y="-533400"/>
            <a:ext cx="1926643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530" y="432153"/>
            <a:ext cx="2988572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242" y="52768"/>
            <a:ext cx="1790110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571" y="1140708"/>
            <a:ext cx="2290733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9788" y="3704360"/>
            <a:ext cx="2578971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1784" y="4104225"/>
            <a:ext cx="2548630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0328" y="897013"/>
            <a:ext cx="8131344" cy="5324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9EA486-3E25-4C2F-BCC7-87A7E9A87B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0594" y="2490909"/>
            <a:ext cx="6730567" cy="23532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EBF0379-071A-4319-A2FF-4419EC064D59}"/>
              </a:ext>
            </a:extLst>
          </p:cNvPr>
          <p:cNvSpPr txBox="1"/>
          <p:nvPr/>
        </p:nvSpPr>
        <p:spPr>
          <a:xfrm>
            <a:off x="4234416" y="6488668"/>
            <a:ext cx="8298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134259"/>
            <a:ext cx="6415044" cy="37237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676400"/>
            <a:ext cx="4191000" cy="539591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22578" y="-683711"/>
            <a:ext cx="12214578" cy="1585964"/>
            <a:chOff x="-22578" y="-490942"/>
            <a:chExt cx="12237156" cy="158596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sp>
        <p:nvSpPr>
          <p:cNvPr id="19" name="Speech Bubble: Rectangle with Corners Rounded 18"/>
          <p:cNvSpPr/>
          <p:nvPr/>
        </p:nvSpPr>
        <p:spPr>
          <a:xfrm>
            <a:off x="5379720" y="1143000"/>
            <a:ext cx="5669794" cy="2475846"/>
          </a:xfrm>
          <a:prstGeom prst="wedgeRoundRectCallout">
            <a:avLst>
              <a:gd name="adj1" fmla="val -55407"/>
              <a:gd name="adj2" fmla="val 35227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vụ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tủ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4" name="Group 73"/>
          <p:cNvGrpSpPr/>
          <p:nvPr/>
        </p:nvGrpSpPr>
        <p:grpSpPr>
          <a:xfrm>
            <a:off x="0" y="139147"/>
            <a:ext cx="12009783" cy="6530009"/>
            <a:chOff x="289671" y="3263477"/>
            <a:chExt cx="10591800" cy="1981200"/>
          </a:xfrm>
        </p:grpSpPr>
        <p:sp>
          <p:nvSpPr>
            <p:cNvPr id="76" name="Rectangle: Rounded Corners 75"/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35907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7" name="Rectangle: Rounded Corners 76"/>
            <p:cNvSpPr/>
            <p:nvPr/>
          </p:nvSpPr>
          <p:spPr>
            <a:xfrm>
              <a:off x="592290" y="3390948"/>
              <a:ext cx="9986558" cy="1729403"/>
            </a:xfrm>
            <a:prstGeom prst="roundRect">
              <a:avLst>
                <a:gd name="adj" fmla="val 359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4CC5BDA-733D-4B69-B908-E47D77649C5A}"/>
              </a:ext>
            </a:extLst>
          </p:cNvPr>
          <p:cNvGrpSpPr/>
          <p:nvPr/>
        </p:nvGrpSpPr>
        <p:grpSpPr>
          <a:xfrm>
            <a:off x="1255373" y="200771"/>
            <a:ext cx="2094114" cy="753386"/>
            <a:chOff x="1613182" y="91440"/>
            <a:chExt cx="2094114" cy="91440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636D3F3-60F7-4C3C-BA8D-2259E388FE6D}"/>
                </a:ext>
              </a:extLst>
            </p:cNvPr>
            <p:cNvSpPr/>
            <p:nvPr/>
          </p:nvSpPr>
          <p:spPr>
            <a:xfrm>
              <a:off x="2057400" y="106045"/>
              <a:ext cx="1649896" cy="85534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rgbClr val="4F0E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 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00822BA-67C9-4CB2-B0B3-55180E1C053B}"/>
                </a:ext>
              </a:extLst>
            </p:cNvPr>
            <p:cNvSpPr/>
            <p:nvPr/>
          </p:nvSpPr>
          <p:spPr>
            <a:xfrm>
              <a:off x="1613182" y="91440"/>
              <a:ext cx="914400" cy="914400"/>
            </a:xfrm>
            <a:prstGeom prst="ellipse">
              <a:avLst/>
            </a:prstGeom>
            <a:solidFill>
              <a:schemeClr val="accent6"/>
            </a:solidFill>
            <a:ln w="19050">
              <a:solidFill>
                <a:srgbClr val="4F0E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7E5A4D20-E85D-4601-9BEA-75042CEBE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172153"/>
              </p:ext>
            </p:extLst>
          </p:nvPr>
        </p:nvGraphicFramePr>
        <p:xfrm>
          <a:off x="531190" y="1226562"/>
          <a:ext cx="10391915" cy="3322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8383">
                  <a:extLst>
                    <a:ext uri="{9D8B030D-6E8A-4147-A177-3AD203B41FA5}">
                      <a16:colId xmlns:a16="http://schemas.microsoft.com/office/drawing/2014/main" val="3051202893"/>
                    </a:ext>
                  </a:extLst>
                </a:gridCol>
                <a:gridCol w="2078383">
                  <a:extLst>
                    <a:ext uri="{9D8B030D-6E8A-4147-A177-3AD203B41FA5}">
                      <a16:colId xmlns:a16="http://schemas.microsoft.com/office/drawing/2014/main" val="2735791201"/>
                    </a:ext>
                  </a:extLst>
                </a:gridCol>
                <a:gridCol w="2078383">
                  <a:extLst>
                    <a:ext uri="{9D8B030D-6E8A-4147-A177-3AD203B41FA5}">
                      <a16:colId xmlns:a16="http://schemas.microsoft.com/office/drawing/2014/main" val="2718890074"/>
                    </a:ext>
                  </a:extLst>
                </a:gridCol>
                <a:gridCol w="2078383">
                  <a:extLst>
                    <a:ext uri="{9D8B030D-6E8A-4147-A177-3AD203B41FA5}">
                      <a16:colId xmlns:a16="http://schemas.microsoft.com/office/drawing/2014/main" val="3036992232"/>
                    </a:ext>
                  </a:extLst>
                </a:gridCol>
                <a:gridCol w="2078383">
                  <a:extLst>
                    <a:ext uri="{9D8B030D-6E8A-4147-A177-3AD203B41FA5}">
                      <a16:colId xmlns:a16="http://schemas.microsoft.com/office/drawing/2014/main" val="3054336169"/>
                    </a:ext>
                  </a:extLst>
                </a:gridCol>
              </a:tblGrid>
              <a:tr h="45890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Hàng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nghìn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Hàng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trăm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Hàng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chục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Hàng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đơn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vị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805283"/>
                  </a:ext>
                </a:extLst>
              </a:tr>
              <a:tr h="599879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4 128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599865"/>
                  </a:ext>
                </a:extLst>
              </a:tr>
              <a:tr h="599879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5 062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5002"/>
                  </a:ext>
                </a:extLst>
              </a:tr>
              <a:tr h="599879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6 704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07019"/>
                  </a:ext>
                </a:extLst>
              </a:tr>
              <a:tr h="599879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7 053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460920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653BB8B1-D0F4-45EF-A195-A3C1304E6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586" y="5396948"/>
            <a:ext cx="3645223" cy="14610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CC9037-F2C3-4722-9EB6-CC702EC6D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345" y="2395436"/>
            <a:ext cx="832152" cy="8879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1C08010-23C7-4E0D-8AED-D4E1DA5F52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462" y="3962399"/>
            <a:ext cx="758240" cy="8475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A1D5543-AB14-4F7B-8AB0-D5E1683E5B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434" y="3183702"/>
            <a:ext cx="919094" cy="8468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15B772-B4F4-481E-9F81-6D4B827407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832" y="1557000"/>
            <a:ext cx="827368" cy="84686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1107FD-2BB8-42A3-A6A9-DCDB4BD9EEE1}"/>
              </a:ext>
            </a:extLst>
          </p:cNvPr>
          <p:cNvSpPr/>
          <p:nvPr/>
        </p:nvSpPr>
        <p:spPr>
          <a:xfrm>
            <a:off x="5357192" y="1878497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AC0EDF9-2545-4089-B69D-865B140575FD}"/>
              </a:ext>
            </a:extLst>
          </p:cNvPr>
          <p:cNvSpPr/>
          <p:nvPr/>
        </p:nvSpPr>
        <p:spPr>
          <a:xfrm>
            <a:off x="9511748" y="1858618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B144939-C10A-4E02-AF71-AF3BDB610676}"/>
              </a:ext>
            </a:extLst>
          </p:cNvPr>
          <p:cNvSpPr/>
          <p:nvPr/>
        </p:nvSpPr>
        <p:spPr>
          <a:xfrm>
            <a:off x="3260036" y="2554358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89527A1-6BDC-4E17-BF67-875FE330EA7D}"/>
              </a:ext>
            </a:extLst>
          </p:cNvPr>
          <p:cNvSpPr/>
          <p:nvPr/>
        </p:nvSpPr>
        <p:spPr>
          <a:xfrm>
            <a:off x="5337315" y="2594114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17145B1-C8C2-4665-9CA2-209AC54869D4}"/>
              </a:ext>
            </a:extLst>
          </p:cNvPr>
          <p:cNvSpPr/>
          <p:nvPr/>
        </p:nvSpPr>
        <p:spPr>
          <a:xfrm>
            <a:off x="7404654" y="3269975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78813F7-7309-4294-B1B7-99A0BF0623C2}"/>
              </a:ext>
            </a:extLst>
          </p:cNvPr>
          <p:cNvSpPr/>
          <p:nvPr/>
        </p:nvSpPr>
        <p:spPr>
          <a:xfrm>
            <a:off x="9481932" y="3289853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97D1A52-8C10-4390-935F-957E45522EFD}"/>
              </a:ext>
            </a:extLst>
          </p:cNvPr>
          <p:cNvSpPr/>
          <p:nvPr/>
        </p:nvSpPr>
        <p:spPr>
          <a:xfrm>
            <a:off x="5347254" y="3985592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E826AA7-E41B-4191-9019-9D2841D3E816}"/>
              </a:ext>
            </a:extLst>
          </p:cNvPr>
          <p:cNvSpPr/>
          <p:nvPr/>
        </p:nvSpPr>
        <p:spPr>
          <a:xfrm>
            <a:off x="7394715" y="3975653"/>
            <a:ext cx="805070" cy="43732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527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5056 0.502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86" y="2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-0.43151 0.3817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76" y="1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-0.39258 0.3553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35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33333E-6 L -0.32279 0.2386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119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ThanhDu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1260475"/>
            <a:ext cx="12192000" cy="5597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586" y="4742057"/>
            <a:ext cx="3645223" cy="211594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22578" y="-290564"/>
            <a:ext cx="12214578" cy="1585964"/>
            <a:chOff x="-22578" y="-490942"/>
            <a:chExt cx="12237156" cy="15859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sp>
        <p:nvSpPr>
          <p:cNvPr id="85" name="Rectangle: Rounded Corners 84"/>
          <p:cNvSpPr/>
          <p:nvPr/>
        </p:nvSpPr>
        <p:spPr>
          <a:xfrm>
            <a:off x="2057400" y="106045"/>
            <a:ext cx="9531626" cy="1106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4F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4128; 5062; 6704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7053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33020" y="1550670"/>
            <a:ext cx="12192635" cy="3115945"/>
            <a:chOff x="289671" y="3263477"/>
            <a:chExt cx="10591800" cy="1981200"/>
          </a:xfrm>
        </p:grpSpPr>
        <p:sp>
          <p:nvSpPr>
            <p:cNvPr id="76" name="Rectangle: Rounded Corners 75"/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35907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7" name="Rectangle: Rounded Corners 76"/>
            <p:cNvSpPr/>
            <p:nvPr/>
          </p:nvSpPr>
          <p:spPr>
            <a:xfrm>
              <a:off x="592290" y="3390948"/>
              <a:ext cx="9986558" cy="1729403"/>
            </a:xfrm>
            <a:prstGeom prst="roundRect">
              <a:avLst>
                <a:gd name="adj" fmla="val 359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8CFC821-330E-44A7-9C76-D8013B064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640" y="1341888"/>
            <a:ext cx="832152" cy="88792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1DC208-319A-456D-B960-1AB84185E7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453" y="1169504"/>
            <a:ext cx="758240" cy="8475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5B644E-CD21-4AA7-8EFE-4869EA5A08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443" y="1335024"/>
            <a:ext cx="919094" cy="8468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4FD717-8747-492A-841E-D3A17DAC01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3" y="1457609"/>
            <a:ext cx="827368" cy="8468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266FE7-51FD-47E0-95DF-A6523756D0E4}"/>
              </a:ext>
            </a:extLst>
          </p:cNvPr>
          <p:cNvSpPr txBox="1"/>
          <p:nvPr/>
        </p:nvSpPr>
        <p:spPr>
          <a:xfrm>
            <a:off x="1331843" y="2295939"/>
            <a:ext cx="1063487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4128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4100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A8E5C4-EE85-4EA4-A795-816622B782B7}"/>
              </a:ext>
            </a:extLst>
          </p:cNvPr>
          <p:cNvSpPr txBox="1"/>
          <p:nvPr/>
        </p:nvSpPr>
        <p:spPr>
          <a:xfrm>
            <a:off x="1451112" y="2852531"/>
            <a:ext cx="1063487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5062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5100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6AB54A-97AE-46D2-B8F1-3AE4DD81F0F6}"/>
              </a:ext>
            </a:extLst>
          </p:cNvPr>
          <p:cNvSpPr txBox="1"/>
          <p:nvPr/>
        </p:nvSpPr>
        <p:spPr>
          <a:xfrm>
            <a:off x="1461051" y="3448879"/>
            <a:ext cx="1063487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6704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6700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E0FB0B-DAC7-40BF-9A89-AC401085821F}"/>
              </a:ext>
            </a:extLst>
          </p:cNvPr>
          <p:cNvSpPr txBox="1"/>
          <p:nvPr/>
        </p:nvSpPr>
        <p:spPr>
          <a:xfrm>
            <a:off x="1461051" y="3975653"/>
            <a:ext cx="1063487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7053 làm tròn đến hàng trăm là: 7100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0.27278 0.4546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33" y="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0.09752 0.4685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5.55112E-17 L -0.0681 0.4682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2763 0.6097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15" y="3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134259"/>
            <a:ext cx="6415044" cy="372374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22578" y="-683711"/>
            <a:ext cx="12214578" cy="1585964"/>
            <a:chOff x="-22578" y="-490942"/>
            <a:chExt cx="12237156" cy="158596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42486" y="1905000"/>
            <a:ext cx="4447862" cy="5050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4241" y="5791200"/>
            <a:ext cx="820916" cy="9710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337" y="3362859"/>
            <a:ext cx="758240" cy="84756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617" y="3363558"/>
            <a:ext cx="919094" cy="8468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507" y="3403581"/>
            <a:ext cx="827368" cy="84686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768" y="4612444"/>
            <a:ext cx="832152" cy="8879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824" y="4450756"/>
            <a:ext cx="834196" cy="10896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03" y="4623912"/>
            <a:ext cx="845294" cy="85193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16788" y="5659630"/>
            <a:ext cx="3951212" cy="1028086"/>
            <a:chOff x="6566365" y="5574699"/>
            <a:chExt cx="4277625" cy="1113017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6365" y="5795685"/>
              <a:ext cx="800112" cy="89203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1728" y="5850852"/>
              <a:ext cx="904387" cy="795771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0962" y="5574699"/>
              <a:ext cx="783028" cy="1089697"/>
            </a:xfrm>
            <a:prstGeom prst="rect">
              <a:avLst/>
            </a:prstGeom>
          </p:spPr>
        </p:pic>
      </p:grpSp>
      <p:sp>
        <p:nvSpPr>
          <p:cNvPr id="19" name="Speech Bubble: Rectangle with Corners Rounded 18"/>
          <p:cNvSpPr/>
          <p:nvPr/>
        </p:nvSpPr>
        <p:spPr>
          <a:xfrm>
            <a:off x="5334000" y="609600"/>
            <a:ext cx="5669794" cy="2475846"/>
          </a:xfrm>
          <a:prstGeom prst="wedgeRoundRectCallout">
            <a:avLst>
              <a:gd name="adj1" fmla="val -55407"/>
              <a:gd name="adj2" fmla="val 35227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25A7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đóng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488</Words>
  <Application>Microsoft Office PowerPoint</Application>
  <PresentationFormat>Widescreen</PresentationFormat>
  <Paragraphs>71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#9Slide02 Noi dung dai</vt:lpstr>
      <vt:lpstr>#9Slide02 Tieu de dai</vt:lpstr>
      <vt:lpstr>Arial</vt:lpstr>
      <vt:lpstr>Calibri</vt:lpstr>
      <vt:lpstr>iCiel Cadena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2022-10-23T03:38:35Z</dcterms:created>
  <dcterms:modified xsi:type="dcterms:W3CDTF">2022-11-27T04:11:09Z</dcterms:modified>
</cp:coreProperties>
</file>