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media/audio3.wav" ContentType="audio/wav"/>
  <Override PartName="/ppt/media/audio4.wav" ContentType="audio/wav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  <p:sldMasterId id="2147483675" r:id="rId3"/>
  </p:sldMasterIdLst>
  <p:notesMasterIdLst>
    <p:notesMasterId r:id="rId28"/>
  </p:notesMasterIdLst>
  <p:sldIdLst>
    <p:sldId id="258" r:id="rId4"/>
    <p:sldId id="273" r:id="rId5"/>
    <p:sldId id="257" r:id="rId6"/>
    <p:sldId id="2636" r:id="rId7"/>
    <p:sldId id="259" r:id="rId8"/>
    <p:sldId id="2637" r:id="rId9"/>
    <p:sldId id="269" r:id="rId10"/>
    <p:sldId id="2644" r:id="rId11"/>
    <p:sldId id="2631" r:id="rId12"/>
    <p:sldId id="280" r:id="rId13"/>
    <p:sldId id="2639" r:id="rId14"/>
    <p:sldId id="279" r:id="rId15"/>
    <p:sldId id="2640" r:id="rId16"/>
    <p:sldId id="2641" r:id="rId17"/>
    <p:sldId id="2632" r:id="rId18"/>
    <p:sldId id="2642" r:id="rId19"/>
    <p:sldId id="281" r:id="rId20"/>
    <p:sldId id="2633" r:id="rId21"/>
    <p:sldId id="2643" r:id="rId22"/>
    <p:sldId id="2645" r:id="rId23"/>
    <p:sldId id="283" r:id="rId24"/>
    <p:sldId id="2646" r:id="rId25"/>
    <p:sldId id="2647" r:id="rId26"/>
    <p:sldId id="268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1" d="100"/>
          <a:sy n="61" d="100"/>
        </p:scale>
        <p:origin x="81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88146F-EC84-4884-8F67-5AA34861068F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7F3159-D132-4A80-BB20-CFB7A49D9E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467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E3EC11-6B9A-4A70-A112-46CA8BB5CD9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57279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E3EC11-6B9A-4A70-A112-46CA8BB5CD9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06437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330438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744771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E3EC11-6B9A-4A70-A112-46CA8BB5CD9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66343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736507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E3EC11-6B9A-4A70-A112-46CA8BB5CD9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2457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E3EC11-6B9A-4A70-A112-46CA8BB5CD9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01394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E3EC11-6B9A-4A70-A112-46CA8BB5CD9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522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facebook.com/nkpowerskills" TargetMode="External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facebook.com/nkpowerskills" TargetMode="External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facebook.com/nkpowerskills" TargetMode="External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facebook.com/nkpowerskills" TargetMode="External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facebook.com/nkpowerskills" TargetMode="External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facebook.com/nkpowerskills" TargetMode="External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477108" y="615462"/>
            <a:ext cx="2356338" cy="5802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49599" y="-71080"/>
            <a:ext cx="1749599" cy="174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620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5FF94-436A-412F-84C1-836747AAF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012F8F-0711-41AE-BF03-C0D7BBD92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28A8E2-9F3E-48D3-8981-514BE48AD1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BA8338-B490-4D53-9E69-5D3C1CE52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DE9-F4C7-4771-962B-1B3FE4A01F17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4464D9-9948-4987-9527-7C89BE2CF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B9BE96-2774-44F2-9A52-CC432BB43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948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1A344-4DCB-4165-B0D2-87150D39B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D7388E4-A740-4980-A0E9-9AD8402C6B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8F599F-ABCB-4BFB-8BE6-11DAD797E0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0273A7-C200-4F09-B06F-168C937E3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DE9-F4C7-4771-962B-1B3FE4A01F17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028CF3-21CB-4154-9EA8-1043F5D40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F1860E-32BB-4C34-B8E0-E4755875E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5552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E1215E-606B-4129-BBEF-C8376E46D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EFDB52-12F3-45A3-A26C-390DAAF4DD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DF9281-6579-4DDB-BE14-308073199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DE9-F4C7-4771-962B-1B3FE4A01F17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8D1AA-2EA8-4F20-B9F4-796E879C0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70E073-870C-4E04-BC1D-F0BFC7FCA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9487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0BF1693-B64D-4BE7-B234-F3A5415063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612CAB-FFA6-4320-8E38-681C6B30AD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DF1C58-7E87-4235-A9AF-20B023989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DE9-F4C7-4771-962B-1B3FE4A01F17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7808EF-D98E-4B6E-8637-78A6D8247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C49F90-C46F-4CEA-ACC9-DE6F687EB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8854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2447542"/>
      </p:ext>
    </p:extLst>
  </p:cSld>
  <p:clrMapOvr>
    <a:masterClrMapping/>
  </p:clrMapOvr>
  <p:transition spd="slow">
    <p:comb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7009165"/>
      </p:ext>
    </p:extLst>
  </p:cSld>
  <p:clrMapOvr>
    <a:masterClrMapping/>
  </p:clrMapOvr>
  <p:transition spd="slow">
    <p:comb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70" lvl="0" indent="-457178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40" lvl="1" indent="-423312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5767650"/>
      </p:ext>
    </p:extLst>
  </p:cSld>
  <p:clrMapOvr>
    <a:masterClrMapping/>
  </p:clrMapOvr>
  <p:transition spd="slow">
    <p:comb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70" lvl="0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40" lvl="1" indent="-406381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09" lvl="2" indent="-406381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278" lvl="3" indent="-406381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848" lvl="4" indent="-406381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418" lvl="5" indent="-406381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6987" lvl="6" indent="-406381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557" lvl="7" indent="-406381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126" lvl="8" indent="-406381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70" lvl="0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40" lvl="1" indent="-406381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09" lvl="2" indent="-406381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278" lvl="3" indent="-406381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848" lvl="4" indent="-406381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418" lvl="5" indent="-406381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6987" lvl="6" indent="-406381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557" lvl="7" indent="-406381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126" lvl="8" indent="-406381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1469731"/>
      </p:ext>
    </p:extLst>
  </p:cSld>
  <p:clrMapOvr>
    <a:masterClrMapping/>
  </p:clrMapOvr>
  <p:transition spd="slow">
    <p:comb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18344"/>
      </p:ext>
    </p:extLst>
  </p:cSld>
  <p:clrMapOvr>
    <a:masterClrMapping/>
  </p:clrMapOvr>
  <p:transition spd="slow">
    <p:comb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70" lvl="0" indent="-406381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40" lvl="1" indent="-406381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09" lvl="2" indent="-406381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278" lvl="3" indent="-406381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848" lvl="4" indent="-406381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418" lvl="5" indent="-406381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6987" lvl="6" indent="-406381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557" lvl="7" indent="-406381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126" lvl="8" indent="-406381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2738363"/>
      </p:ext>
    </p:extLst>
  </p:cSld>
  <p:clrMapOvr>
    <a:masterClrMapping/>
  </p:clrMapOvr>
  <p:transition spd="slow">
    <p:comb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6809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3551274"/>
      </p:ext>
    </p:extLst>
  </p:cSld>
  <p:clrMapOvr>
    <a:masterClrMapping/>
  </p:clrMapOvr>
  <p:transition spd="slow">
    <p:comb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70" lvl="0" indent="-457178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40" lvl="1" indent="-423312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2126334"/>
      </p:ext>
    </p:extLst>
  </p:cSld>
  <p:clrMapOvr>
    <a:masterClrMapping/>
  </p:clrMapOvr>
  <p:transition spd="slow">
    <p:comb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70" lvl="0" indent="-30478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5293016"/>
      </p:ext>
    </p:extLst>
  </p:cSld>
  <p:clrMapOvr>
    <a:masterClrMapping/>
  </p:clrMapOvr>
  <p:transition spd="slow">
    <p:comb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70" lvl="0" indent="-457178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40" lvl="1" indent="-423312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0522664"/>
      </p:ext>
    </p:extLst>
  </p:cSld>
  <p:clrMapOvr>
    <a:masterClrMapping/>
  </p:clrMapOvr>
  <p:transition spd="slow">
    <p:comb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6742095"/>
      </p:ext>
    </p:extLst>
  </p:cSld>
  <p:clrMapOvr>
    <a:masterClrMapping/>
  </p:clrMapOvr>
  <p:transition spd="slow">
    <p:comb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A327F-81D7-4126-85C5-15C0D509BB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74B581-A09A-410F-BC05-62E1F9C735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574BAC-7B84-458D-9220-7C126DDA9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DE9-F4C7-4771-962B-1B3FE4A01F17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71C044-E3E0-44C2-86DB-D84B22E14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D54D6F-0E8A-47AF-A09B-F2A629800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hlinkClick r:id="rId2"/>
            <a:extLst>
              <a:ext uri="{FF2B5EF4-FFF2-40B4-BE49-F238E27FC236}">
                <a16:creationId xmlns:a16="http://schemas.microsoft.com/office/drawing/2014/main" id="{21743DE7-69FA-47B1-B38F-69A31C788E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813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CC0BE-12BB-43E1-9ABB-4151FECDA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CDC680-3B9C-4C51-9AA7-2101391113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8482F4-FB21-4DCF-AD00-C1C0CCB28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DE9-F4C7-4771-962B-1B3FE4A01F17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230D3C-9B85-4CD9-9393-9EFF2692E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AFBD30-EFB0-4176-9CDC-50BEC0462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hlinkClick r:id="rId2"/>
            <a:extLst>
              <a:ext uri="{FF2B5EF4-FFF2-40B4-BE49-F238E27FC236}">
                <a16:creationId xmlns:a16="http://schemas.microsoft.com/office/drawing/2014/main" id="{6F5CFC3B-8CE1-4B8E-9355-3CAD5EC744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854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4186A-0217-440C-86C5-1B9CB609A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33E21A-AD8E-46F3-85B2-6849C50C4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FC4DE9-5A2C-486A-BFAD-1507940F9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DE9-F4C7-4771-962B-1B3FE4A01F17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CD6435-106F-4ACF-BC86-79B280322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6BBA3E-1A6C-4349-AEC8-646AD2CD5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hlinkClick r:id="rId2"/>
            <a:extLst>
              <a:ext uri="{FF2B5EF4-FFF2-40B4-BE49-F238E27FC236}">
                <a16:creationId xmlns:a16="http://schemas.microsoft.com/office/drawing/2014/main" id="{830C9265-4194-4513-935D-827D77AA1F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55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5BDA86-0968-4DFD-A3F1-2B728153A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6053AE-2048-4C9D-A74B-B55E49D764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49F789-211B-4DDB-9223-C582B364E5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4D70FC-DC5F-44F7-8F0B-F540821C1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DE9-F4C7-4771-962B-1B3FE4A01F17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745741-3AA7-4F32-B2D5-0F1040D73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D20DF8-2704-4470-B445-CC9779D62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hlinkClick r:id="rId2"/>
            <a:extLst>
              <a:ext uri="{FF2B5EF4-FFF2-40B4-BE49-F238E27FC236}">
                <a16:creationId xmlns:a16="http://schemas.microsoft.com/office/drawing/2014/main" id="{AE71F58B-7143-42BE-9B65-FE8B6CE7C2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715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BCF71-CB77-4F03-BC32-14319BBF7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490A0-C51F-4AEA-8900-201015D5EF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449F79-BA40-4669-BDB5-4CF0ACC75C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E9179D-F2A1-4F22-ABCB-2A69C88D6A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8B8E59-2F19-46FB-820D-36F8DD000D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62DF71-C6F9-4FA4-B13D-E640E0D6A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DE9-F4C7-4771-962B-1B3FE4A01F17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9E5557-9DB2-4ADE-B31F-BF42A1A22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B5B0B1-BF82-487B-BE78-776B68079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hlinkClick r:id="rId2"/>
            <a:extLst>
              <a:ext uri="{FF2B5EF4-FFF2-40B4-BE49-F238E27FC236}">
                <a16:creationId xmlns:a16="http://schemas.microsoft.com/office/drawing/2014/main" id="{607B8EAC-C3EE-4010-93C9-8F73FAD6B1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375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BDE6F-DBA5-4CF4-AA47-E05B2CCF4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DDBB63-5AEE-4882-9EB0-5E8E68686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DE9-F4C7-4771-962B-1B3FE4A01F17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D19861-E5C6-4BA0-A4A6-EEDD9B0F4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F3AEE9-6D0D-4A71-AA13-07D836D6E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hlinkClick r:id="rId2"/>
            <a:extLst>
              <a:ext uri="{FF2B5EF4-FFF2-40B4-BE49-F238E27FC236}">
                <a16:creationId xmlns:a16="http://schemas.microsoft.com/office/drawing/2014/main" id="{CC49D2E9-4A87-4534-9224-9B0E84D482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988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8AAA8F-E5D2-4AB8-B7DB-DDF429038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DE9-F4C7-4771-962B-1B3FE4A01F17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84748D-DF3D-4127-909B-3E43458FD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79C680-8827-4BD3-8FE3-0D54C76F8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248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image" Target="../media/image7.jpg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7.jp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感谢您下载包图网平台上提供的</a:t>
            </a:r>
            <a:r>
              <a:rPr kumimoji="0" lang="en-US" altLang="zh-CN" sz="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PPT</a:t>
            </a:r>
            <a:r>
              <a:rPr kumimoji="0" lang="zh-CN" altLang="en-US" sz="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ibaotu.com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57EDE587-C76F-4046-BF11-10210BE07B84}"/>
              </a:ext>
            </a:extLst>
          </p:cNvPr>
          <p:cNvGrpSpPr/>
          <p:nvPr userDrawn="1"/>
        </p:nvGrpSpPr>
        <p:grpSpPr>
          <a:xfrm>
            <a:off x="-9832" y="-9832"/>
            <a:ext cx="12281033" cy="6934450"/>
            <a:chOff x="-9832" y="-9832"/>
            <a:chExt cx="12281033" cy="693445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CD8677B-0C46-40CC-8C62-854F6596D4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20" r="9835" b="2652"/>
            <a:stretch/>
          </p:blipFill>
          <p:spPr>
            <a:xfrm rot="5400000" flipH="1">
              <a:off x="2667001" y="-2667000"/>
              <a:ext cx="6858001" cy="12192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5565CE16-27C6-4466-8ACE-EDB9F88601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426" t="35653" r="1115" b="53484"/>
            <a:stretch/>
          </p:blipFill>
          <p:spPr>
            <a:xfrm flipV="1">
              <a:off x="2012930" y="5364914"/>
              <a:ext cx="1593124" cy="1406514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363154A0-5BD0-4DB5-968F-4DD42117FD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426" t="35653" r="1115" b="53484"/>
            <a:stretch/>
          </p:blipFill>
          <p:spPr>
            <a:xfrm>
              <a:off x="5896440" y="98650"/>
              <a:ext cx="1593124" cy="1406514"/>
            </a:xfrm>
            <a:prstGeom prst="rect">
              <a:avLst/>
            </a:prstGeom>
          </p:spPr>
        </p:pic>
        <p:sp>
          <p:nvSpPr>
            <p:cNvPr id="8" name="Rectangle 4">
              <a:extLst>
                <a:ext uri="{FF2B5EF4-FFF2-40B4-BE49-F238E27FC236}">
                  <a16:creationId xmlns:a16="http://schemas.microsoft.com/office/drawing/2014/main" id="{B5BC359E-30A9-4FA8-8FFE-3CA07C530DA1}"/>
                </a:ext>
              </a:extLst>
            </p:cNvPr>
            <p:cNvSpPr/>
            <p:nvPr/>
          </p:nvSpPr>
          <p:spPr>
            <a:xfrm>
              <a:off x="362174" y="507324"/>
              <a:ext cx="11467651" cy="58433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F5EE8D55-B3A2-4C51-8981-6A1BC65F21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320" t="2983" r="24916" b="73218"/>
            <a:stretch/>
          </p:blipFill>
          <p:spPr>
            <a:xfrm>
              <a:off x="-9832" y="-9832"/>
              <a:ext cx="1717264" cy="1623479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683C5D43-D5A8-42D3-B823-8A24F0C535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08" t="27382" r="49380" b="63582"/>
            <a:stretch/>
          </p:blipFill>
          <p:spPr>
            <a:xfrm flipH="1">
              <a:off x="9789459" y="5896215"/>
              <a:ext cx="2481742" cy="1028403"/>
            </a:xfrm>
            <a:prstGeom prst="rect">
              <a:avLst/>
            </a:prstGeom>
          </p:spPr>
        </p:pic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6CCBEB36-BAF6-42DD-9975-A20D0C6587E8}"/>
                </a:ext>
              </a:extLst>
            </p:cNvPr>
            <p:cNvSpPr txBox="1"/>
            <p:nvPr/>
          </p:nvSpPr>
          <p:spPr>
            <a:xfrm>
              <a:off x="1556179" y="637116"/>
              <a:ext cx="2498471" cy="523220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E26B71"/>
                  </a:solidFill>
                  <a:effectLst/>
                  <a:uLnTx/>
                  <a:uFillTx/>
                  <a:latin typeface="印品丫丫体-D版" panose="02010601030101010101" pitchFamily="2" charset="-122"/>
                  <a:ea typeface="印品丫丫体-D版" panose="02010601030101010101" pitchFamily="2" charset="-122"/>
                  <a:cs typeface="+mn-cs"/>
                </a:rPr>
                <a:t>请输入标题</a:t>
              </a:r>
            </a:p>
          </p:txBody>
        </p:sp>
      </p:grpSp>
      <p:sp>
        <p:nvSpPr>
          <p:cNvPr id="12" name="Rectangle 11"/>
          <p:cNvSpPr/>
          <p:nvPr userDrawn="1"/>
        </p:nvSpPr>
        <p:spPr>
          <a:xfrm>
            <a:off x="1477108" y="615462"/>
            <a:ext cx="2356338" cy="5802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19924D6-9E77-45E2-BF14-47C580E104B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4421" y="143422"/>
            <a:ext cx="987388" cy="98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450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mc:AlternateContent xmlns:mc="http://schemas.openxmlformats.org/markup-compatibility/2006" xmlns:p14="http://schemas.microsoft.com/office/powerpoint/2010/main">
    <mc:Choice Requires="p14">
      <p:transition spd="slow" p14:dur="3500" advClick="0" advTm="3000">
        <p:random/>
      </p:transition>
    </mc:Choice>
    <mc:Fallback xmlns="">
      <p:transition spd="slow" advClick="0" advTm="3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9Slide.vn - 2019">
            <a:extLst>
              <a:ext uri="{FF2B5EF4-FFF2-40B4-BE49-F238E27FC236}">
                <a16:creationId xmlns:a16="http://schemas.microsoft.com/office/drawing/2014/main" id="{FF8B75B7-B325-4EC6-B860-429E525A9D62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3BC105-C927-4B7D-9C20-2397A3D17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785D4D-BC54-4E9D-9653-58F04679A5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9A542E-D4BC-4D77-BDB8-A0222C985C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A0DE9-F4C7-4771-962B-1B3FE4A01F17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549D8C-4723-4B8F-8424-356BA2EFDE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3723-E55B-4156-A1E2-983B2D4858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7BE025F-A559-43FD-B95F-F064FAA36FC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0247" y="3626653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2E41A72-C033-40FA-88FE-F6AA54DBE09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26503859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1F2840E-FE13-444F-A833-F0FECD83182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375053" y="1005179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1583F5F-ED0D-41FE-8B35-DB98C1CC1D2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570" y="-24895463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03101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Slide.vn - 2019">
            <a:extLst>
              <a:ext uri="{FF2B5EF4-FFF2-40B4-BE49-F238E27FC236}">
                <a16:creationId xmlns:a16="http://schemas.microsoft.com/office/drawing/2014/main" id="{0E298B30-5C13-4EF6-9FD2-D244EA919906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A178200-C2C4-4933-A0A0-072A0284FD3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0247" y="3626653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5F6C8F4-4E62-4159-B28F-60E38290119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26503859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CE9847D-92F0-4EEE-A08E-9FAD9CC353F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375053" y="1005179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7798800-2D17-4DF3-8DFF-F47AD5AE99F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570" y="-24895463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9262568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ransition spd="slow">
    <p:comb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4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emf"/><Relationship Id="rId5" Type="http://schemas.microsoft.com/office/2007/relationships/hdphoto" Target="../media/hdphoto2.wdp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0.png"/><Relationship Id="rId4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g"/><Relationship Id="rId13" Type="http://schemas.openxmlformats.org/officeDocument/2006/relationships/image" Target="../media/image54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microsoft.com/office/2007/relationships/hdphoto" Target="../media/hdphoto3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g"/><Relationship Id="rId13" Type="http://schemas.openxmlformats.org/officeDocument/2006/relationships/image" Target="../media/image54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microsoft.com/office/2007/relationships/hdphoto" Target="../media/hdphoto3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32.png"/><Relationship Id="rId12" Type="http://schemas.openxmlformats.org/officeDocument/2006/relationships/image" Target="../media/image5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5.png"/><Relationship Id="rId5" Type="http://schemas.openxmlformats.org/officeDocument/2006/relationships/image" Target="../media/image30.png"/><Relationship Id="rId10" Type="http://schemas.openxmlformats.org/officeDocument/2006/relationships/image" Target="../media/image34.png"/><Relationship Id="rId4" Type="http://schemas.openxmlformats.org/officeDocument/2006/relationships/image" Target="../media/image29.png"/><Relationship Id="rId9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g"/><Relationship Id="rId13" Type="http://schemas.openxmlformats.org/officeDocument/2006/relationships/image" Target="../media/image54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microsoft.com/office/2007/relationships/hdphoto" Target="../media/hdphoto3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1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58.png"/><Relationship Id="rId10" Type="http://schemas.openxmlformats.org/officeDocument/2006/relationships/image" Target="../media/image57.png"/><Relationship Id="rId4" Type="http://schemas.openxmlformats.org/officeDocument/2006/relationships/image" Target="../media/image30.png"/><Relationship Id="rId9" Type="http://schemas.openxmlformats.org/officeDocument/2006/relationships/image" Target="../media/image6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32.png"/><Relationship Id="rId12" Type="http://schemas.openxmlformats.org/officeDocument/2006/relationships/image" Target="../media/image6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5.png"/><Relationship Id="rId5" Type="http://schemas.openxmlformats.org/officeDocument/2006/relationships/image" Target="../media/image30.png"/><Relationship Id="rId10" Type="http://schemas.openxmlformats.org/officeDocument/2006/relationships/image" Target="../media/image34.png"/><Relationship Id="rId4" Type="http://schemas.openxmlformats.org/officeDocument/2006/relationships/image" Target="../media/image29.png"/><Relationship Id="rId9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emf"/><Relationship Id="rId5" Type="http://schemas.microsoft.com/office/2007/relationships/hdphoto" Target="../media/hdphoto2.wdp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9.png"/><Relationship Id="rId3" Type="http://schemas.openxmlformats.org/officeDocument/2006/relationships/image" Target="../media/image1.png"/><Relationship Id="rId7" Type="http://schemas.openxmlformats.org/officeDocument/2006/relationships/image" Target="../media/image59.png"/><Relationship Id="rId12" Type="http://schemas.microsoft.com/office/2007/relationships/hdphoto" Target="../media/hdphoto4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68.png"/><Relationship Id="rId5" Type="http://schemas.openxmlformats.org/officeDocument/2006/relationships/image" Target="../media/image58.png"/><Relationship Id="rId10" Type="http://schemas.openxmlformats.org/officeDocument/2006/relationships/image" Target="../media/image67.png"/><Relationship Id="rId4" Type="http://schemas.openxmlformats.org/officeDocument/2006/relationships/image" Target="../media/image30.png"/><Relationship Id="rId9" Type="http://schemas.openxmlformats.org/officeDocument/2006/relationships/image" Target="../media/image61.png"/><Relationship Id="rId14" Type="http://schemas.microsoft.com/office/2007/relationships/hdphoto" Target="../media/hdphoto5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slide" Target="slide7.xml"/><Relationship Id="rId3" Type="http://schemas.openxmlformats.org/officeDocument/2006/relationships/audio" Target="../media/audio2.wav"/><Relationship Id="rId7" Type="http://schemas.openxmlformats.org/officeDocument/2006/relationships/slide" Target="slide4.xml"/><Relationship Id="rId12" Type="http://schemas.openxmlformats.org/officeDocument/2006/relationships/image" Target="../media/image2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1.gif"/><Relationship Id="rId11" Type="http://schemas.openxmlformats.org/officeDocument/2006/relationships/slide" Target="slide6.xml"/><Relationship Id="rId5" Type="http://schemas.openxmlformats.org/officeDocument/2006/relationships/slide" Target="slide8.xml"/><Relationship Id="rId10" Type="http://schemas.openxmlformats.org/officeDocument/2006/relationships/image" Target="../media/image23.png"/><Relationship Id="rId4" Type="http://schemas.openxmlformats.org/officeDocument/2006/relationships/image" Target="../media/image20.png"/><Relationship Id="rId9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6.png"/><Relationship Id="rId5" Type="http://schemas.openxmlformats.org/officeDocument/2006/relationships/image" Target="../media/image27.png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6.png"/><Relationship Id="rId5" Type="http://schemas.openxmlformats.org/officeDocument/2006/relationships/image" Target="../media/image28.png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32.pn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5.png"/><Relationship Id="rId5" Type="http://schemas.openxmlformats.org/officeDocument/2006/relationships/image" Target="../media/image30.png"/><Relationship Id="rId10" Type="http://schemas.openxmlformats.org/officeDocument/2006/relationships/image" Target="../media/image34.png"/><Relationship Id="rId4" Type="http://schemas.openxmlformats.org/officeDocument/2006/relationships/image" Target="../media/image29.png"/><Relationship Id="rId9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D12E0712-68BA-499B-9A79-2D7FAB087F8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0" r="9835" b="2652"/>
          <a:stretch/>
        </p:blipFill>
        <p:spPr>
          <a:xfrm rot="5400000" flipH="1">
            <a:off x="2667001" y="-2667000"/>
            <a:ext cx="6858001" cy="12192000"/>
          </a:xfrm>
          <a:prstGeom prst="rect">
            <a:avLst/>
          </a:prstGeom>
        </p:spPr>
      </p:pic>
      <p:sp>
        <p:nvSpPr>
          <p:cNvPr id="29" name="Rectangle 4">
            <a:extLst>
              <a:ext uri="{FF2B5EF4-FFF2-40B4-BE49-F238E27FC236}">
                <a16:creationId xmlns:a16="http://schemas.microsoft.com/office/drawing/2014/main" id="{A718E694-DCEA-4A02-946A-04FD17C66A52}"/>
              </a:ext>
            </a:extLst>
          </p:cNvPr>
          <p:cNvSpPr/>
          <p:nvPr/>
        </p:nvSpPr>
        <p:spPr>
          <a:xfrm>
            <a:off x="1325918" y="1285405"/>
            <a:ext cx="9542584" cy="42787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F5E91B07-197C-44B2-9E46-216410D8E6B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20" t="2983" r="24916" b="73218"/>
          <a:stretch/>
        </p:blipFill>
        <p:spPr>
          <a:xfrm>
            <a:off x="-9832" y="-9832"/>
            <a:ext cx="3432406" cy="324495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562E011-A990-4714-BD4C-3EC81CF27D0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90" t="56572" r="37098" b="28547"/>
          <a:stretch/>
        </p:blipFill>
        <p:spPr>
          <a:xfrm flipH="1">
            <a:off x="10493674" y="4365523"/>
            <a:ext cx="1698323" cy="2492478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FA5C42E-BAEB-4D95-BE2D-A85381C0356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82" t="67061" r="13406" b="18058"/>
          <a:stretch/>
        </p:blipFill>
        <p:spPr>
          <a:xfrm rot="4726991">
            <a:off x="751153" y="3842480"/>
            <a:ext cx="1519909" cy="223063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4091D5B-C0E2-411F-9491-02B999AAC79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8" t="27382" r="49380" b="63582"/>
          <a:stretch/>
        </p:blipFill>
        <p:spPr>
          <a:xfrm>
            <a:off x="-39330" y="4739148"/>
            <a:ext cx="5231845" cy="216801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7FA01EBA-B8AE-45CF-B56A-5549E5968EB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26" t="35653" r="1115" b="53484"/>
          <a:stretch/>
        </p:blipFill>
        <p:spPr>
          <a:xfrm>
            <a:off x="9683814" y="786730"/>
            <a:ext cx="1335945" cy="1179460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8F63BED7-A93A-4A8E-87E5-D406864207E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26" t="35653" r="1115" b="53484"/>
          <a:stretch/>
        </p:blipFill>
        <p:spPr>
          <a:xfrm>
            <a:off x="10351787" y="3183198"/>
            <a:ext cx="1031010" cy="910243"/>
          </a:xfrm>
          <a:prstGeom prst="rect">
            <a:avLst/>
          </a:prstGeom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AAE5D377-631E-4097-882B-D8D0226D8F4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5" t="65553" r="76559" b="16598"/>
          <a:stretch/>
        </p:blipFill>
        <p:spPr>
          <a:xfrm>
            <a:off x="2576592" y="2928482"/>
            <a:ext cx="525274" cy="636569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F097CB25-5DD1-4908-8121-BFFC8BBC0F5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5" t="65553" r="76559" b="16598"/>
          <a:stretch/>
        </p:blipFill>
        <p:spPr>
          <a:xfrm>
            <a:off x="8737472" y="4042981"/>
            <a:ext cx="525274" cy="636569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46831CB7-4E9D-4A43-85B2-A1E9391F2FA8}"/>
              </a:ext>
            </a:extLst>
          </p:cNvPr>
          <p:cNvSpPr txBox="1"/>
          <p:nvPr/>
        </p:nvSpPr>
        <p:spPr>
          <a:xfrm>
            <a:off x="2463832" y="1351034"/>
            <a:ext cx="67989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Thứ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........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ngày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.......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tháng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...... </a:t>
            </a:r>
            <a:r>
              <a:rPr kumimoji="0" lang="en-US" sz="2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năm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2022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Ciel Cadena" panose="02000503000000020004" pitchFamily="50" charset="0"/>
              <a:ea typeface="+mn-ea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6B0A731-31FE-41EB-A22E-107C348379F7}"/>
              </a:ext>
            </a:extLst>
          </p:cNvPr>
          <p:cNvSpPr txBox="1"/>
          <p:nvPr/>
        </p:nvSpPr>
        <p:spPr>
          <a:xfrm>
            <a:off x="5287342" y="4679550"/>
            <a:ext cx="14420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Tiết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2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iCiel Cadena" panose="02000503000000020004" pitchFamily="50" charset="0"/>
              <a:ea typeface="+mn-ea"/>
              <a:cs typeface="+mn-c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6B0A731-31FE-41EB-A22E-107C348379F7}"/>
              </a:ext>
            </a:extLst>
          </p:cNvPr>
          <p:cNvSpPr txBox="1"/>
          <p:nvPr/>
        </p:nvSpPr>
        <p:spPr>
          <a:xfrm>
            <a:off x="3893038" y="2185666"/>
            <a:ext cx="47149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2800">
                <a:solidFill>
                  <a:prstClr val="black"/>
                </a:solidFill>
                <a:latin typeface="iCiel Cadena" panose="02000503000000020004" pitchFamily="50" charset="0"/>
              </a:rPr>
              <a:t>CHỦ ĐỀ 2: TRƯỜNG HỌC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Ciel Cadena" panose="02000503000000020004" pitchFamily="50" charset="0"/>
              <a:ea typeface="+mn-ea"/>
              <a:cs typeface="+mn-cs"/>
            </a:endParaRPr>
          </a:p>
        </p:txBody>
      </p:sp>
      <p:pic>
        <p:nvPicPr>
          <p:cNvPr id="36" name="图片 47"/>
          <p:cNvPicPr>
            <a:picLocks noChangeAspect="1"/>
          </p:cNvPicPr>
          <p:nvPr/>
        </p:nvPicPr>
        <p:blipFill>
          <a:blip r:embed="rId9" cstate="screen"/>
          <a:stretch>
            <a:fillRect/>
          </a:stretch>
        </p:blipFill>
        <p:spPr>
          <a:xfrm rot="912806">
            <a:off x="9312316" y="4353708"/>
            <a:ext cx="1572260" cy="12153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0B757A2-E634-4D58-A0A6-F83C79094FA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02973" y="2823996"/>
            <a:ext cx="7260965" cy="1707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766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3" grpId="0"/>
      <p:bldP spid="34" grpId="0"/>
      <p:bldP spid="3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3889" l="0" r="98394">
                        <a14:foregroundMark x1="16170" y1="24259" x2="17087" y2="27037"/>
                        <a14:foregroundMark x1="28784" y1="24352" x2="30275" y2="29352"/>
                        <a14:foregroundMark x1="14908" y1="80648" x2="10092" y2="84074"/>
                        <a14:foregroundMark x1="10092" y1="84259" x2="11697" y2="86389"/>
                        <a14:foregroundMark x1="11697" y1="86389" x2="12615" y2="89907"/>
                        <a14:foregroundMark x1="14564" y1="86111" x2="15023" y2="89444"/>
                        <a14:foregroundMark x1="13876" y1="84630" x2="15596" y2="87407"/>
                        <a14:foregroundMark x1="6422" y1="85000" x2="11009" y2="91574"/>
                        <a14:foregroundMark x1="9174" y1="90000" x2="9174" y2="91667"/>
                        <a14:foregroundMark x1="77408" y1="11667" x2="77294" y2="27315"/>
                        <a14:foregroundMark x1="72018" y1="39444" x2="68807" y2="57407"/>
                        <a14:foregroundMark x1="69037" y1="41019" x2="62615" y2="53333"/>
                        <a14:foregroundMark x1="83945" y1="39907" x2="84748" y2="58611"/>
                        <a14:foregroundMark x1="75803" y1="40370" x2="79931" y2="61296"/>
                        <a14:foregroundMark x1="84862" y1="12037" x2="86353" y2="21389"/>
                        <a14:foregroundMark x1="87844" y1="37685" x2="89335" y2="53333"/>
                        <a14:foregroundMark x1="78096" y1="34722" x2="78555" y2="40556"/>
                        <a14:foregroundMark x1="95069" y1="56111" x2="94839" y2="61389"/>
                        <a14:foregroundMark x1="63876" y1="51667" x2="65826" y2="59722"/>
                        <a14:foregroundMark x1="68349" y1="59352" x2="70642" y2="83241"/>
                        <a14:foregroundMark x1="92202" y1="59352" x2="87156" y2="86667"/>
                        <a14:foregroundMark x1="74427" y1="86667" x2="74083" y2="92037"/>
                        <a14:foregroundMark x1="67546" y1="88426" x2="89908" y2="88426"/>
                        <a14:foregroundMark x1="73968" y1="81111" x2="73968" y2="87037"/>
                        <a14:foregroundMark x1="76950" y1="83981" x2="75000" y2="87963"/>
                        <a14:foregroundMark x1="29817" y1="84630" x2="29817" y2="88241"/>
                        <a14:foregroundMark x1="28211" y1="81019" x2="29472" y2="84444"/>
                        <a14:foregroundMark x1="13417" y1="91019" x2="37271" y2="90556"/>
                        <a14:foregroundMark x1="31078" y1="92407" x2="38876" y2="91574"/>
                        <a14:foregroundMark x1="6078" y1="84630" x2="6881" y2="88889"/>
                        <a14:foregroundMark x1="6651" y1="85093" x2="8028" y2="90556"/>
                        <a14:foregroundMark x1="17546" y1="24259" x2="19725" y2="32407"/>
                        <a14:foregroundMark x1="34862" y1="25370" x2="33601" y2="30648"/>
                        <a14:foregroundMark x1="32798" y1="26296" x2="32339" y2="27685"/>
                        <a14:foregroundMark x1="47248" y1="12685" x2="47362" y2="18426"/>
                        <a14:foregroundMark x1="45642" y1="10370" x2="46445" y2="12963"/>
                        <a14:foregroundMark x1="7110" y1="11389" x2="4358" y2="18056"/>
                        <a14:foregroundMark x1="64450" y1="42222" x2="63417" y2="52963"/>
                        <a14:backgroundMark x1="57339" y1="6852" x2="68234" y2="21389"/>
                        <a14:backgroundMark x1="65138" y1="1019" x2="65940" y2="19815"/>
                        <a14:backgroundMark x1="65138" y1="43333" x2="65138" y2="66667"/>
                        <a14:backgroundMark x1="65367" y1="38241" x2="64564" y2="55556"/>
                        <a14:backgroundMark x1="62500" y1="42407" x2="58830" y2="54630"/>
                        <a14:backgroundMark x1="64794" y1="55370" x2="68578" y2="69444"/>
                        <a14:backgroundMark x1="63991" y1="60463" x2="66284" y2="75000"/>
                        <a14:backgroundMark x1="61124" y1="21111" x2="61697" y2="28519"/>
                        <a14:backgroundMark x1="63991" y1="21111" x2="63417" y2="30648"/>
                        <a14:backgroundMark x1="60206" y1="47500" x2="61353" y2="60648"/>
                        <a14:backgroundMark x1="63647" y1="49815" x2="63647" y2="57407"/>
                        <a14:backgroundMark x1="64220" y1="50000" x2="63073" y2="58333"/>
                        <a14:backgroundMark x1="63073" y1="48611" x2="64220" y2="61389"/>
                        <a14:backgroundMark x1="63991" y1="46759" x2="63991" y2="59722"/>
                        <a14:backgroundMark x1="66284" y1="51204" x2="66284" y2="62315"/>
                        <a14:backgroundMark x1="65711" y1="47685" x2="65711" y2="64815"/>
                        <a14:backgroundMark x1="50115" y1="56111" x2="64794" y2="50926"/>
                        <a14:backgroundMark x1="63188" y1="58426" x2="79128" y2="44630"/>
                        <a14:backgroundMark x1="58028" y1="57130" x2="64450" y2="52870"/>
                        <a14:backgroundMark x1="59633" y1="52870" x2="69037" y2="47500"/>
                        <a14:backgroundMark x1="56766" y1="63241" x2="64220" y2="53333"/>
                        <a14:backgroundMark x1="56995" y1="51759" x2="60206" y2="50093"/>
                        <a14:backgroundMark x1="59633" y1="63241" x2="67202" y2="56296"/>
                        <a14:backgroundMark x1="61239" y1="50741" x2="64450" y2="51759"/>
                        <a14:backgroundMark x1="56422" y1="47222" x2="59977" y2="62593"/>
                        <a14:backgroundMark x1="65252" y1="51111" x2="64794" y2="63889"/>
                        <a14:backgroundMark x1="62844" y1="50741" x2="65252" y2="63611"/>
                        <a14:backgroundMark x1="63991" y1="47037" x2="64450" y2="63241"/>
                        <a14:backgroundMark x1="58028" y1="54352" x2="58372" y2="56944"/>
                        <a14:backgroundMark x1="60436" y1="50463" x2="62615" y2="59352"/>
                        <a14:backgroundMark x1="61812" y1="46574" x2="64220" y2="58426"/>
                        <a14:backgroundMark x1="63417" y1="52685" x2="63417" y2="62778"/>
                        <a14:backgroundMark x1="60206" y1="48981" x2="62041" y2="58426"/>
                        <a14:backgroundMark x1="61009" y1="48796" x2="60780" y2="57407"/>
                        <a14:backgroundMark x1="61812" y1="48981" x2="63417" y2="54815"/>
                        <a14:backgroundMark x1="62385" y1="50093" x2="60780" y2="64537"/>
                        <a14:backgroundMark x1="59977" y1="55000" x2="59977" y2="64907"/>
                        <a14:backgroundMark x1="61583" y1="50093" x2="61583" y2="60000"/>
                        <a14:backgroundMark x1="61812" y1="54352" x2="62615" y2="56759"/>
                        <a14:backgroundMark x1="62385" y1="55463" x2="62844" y2="606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36580" b="7564"/>
          <a:stretch/>
        </p:blipFill>
        <p:spPr>
          <a:xfrm>
            <a:off x="865552" y="1748556"/>
            <a:ext cx="2487564" cy="449049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45208" r="100000">
                        <a14:foregroundMark x1="68211" y1="29755" x2="70288" y2="43315"/>
                        <a14:foregroundMark x1="81150" y1="27119" x2="82109" y2="57439"/>
                        <a14:foregroundMark x1="77316" y1="53861" x2="74760" y2="90395"/>
                        <a14:foregroundMark x1="84824" y1="73635" x2="87220" y2="97928"/>
                        <a14:foregroundMark x1="66613" y1="96234" x2="80511" y2="96987"/>
                        <a14:foregroundMark x1="80671" y1="61770" x2="81949" y2="87006"/>
                      </a14:backgroundRemoval>
                    </a14:imgEffect>
                  </a14:imgLayer>
                </a14:imgProps>
              </a:ext>
            </a:extLst>
          </a:blip>
          <a:srcRect l="44467" t="-1447"/>
          <a:stretch/>
        </p:blipFill>
        <p:spPr>
          <a:xfrm>
            <a:off x="8853688" y="1639438"/>
            <a:ext cx="2968364" cy="459960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80346FC-C896-4FEA-BE6C-9D6E71460E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22048" y="702049"/>
            <a:ext cx="8751940" cy="117814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350C54D-F60C-4C11-8E8D-08FE17C7C3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59843" y="2273456"/>
            <a:ext cx="4133552" cy="3514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42019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Trái Đất Này Là Của Chúng Mình [Official Full HD].mp4">
            <a:hlinkClick r:id="" action="ppaction://media"/>
            <a:extLst>
              <a:ext uri="{FF2B5EF4-FFF2-40B4-BE49-F238E27FC236}">
                <a16:creationId xmlns:a16="http://schemas.microsoft.com/office/drawing/2014/main" id="{DB1BE61B-FF50-4FBD-AB00-6A5AD24B9EE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flipV="1">
            <a:off x="11369040" y="6394584"/>
            <a:ext cx="609600" cy="3429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054F57C-33F6-4F8C-ABC2-5C907F7F10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254693"/>
            <a:ext cx="5548663" cy="471816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0450210-1C31-4E0A-AB26-5665EFDB1B5B}"/>
              </a:ext>
            </a:extLst>
          </p:cNvPr>
          <p:cNvSpPr txBox="1"/>
          <p:nvPr/>
        </p:nvSpPr>
        <p:spPr>
          <a:xfrm>
            <a:off x="5771582" y="1428340"/>
            <a:ext cx="5548663" cy="138499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toàn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giao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sân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4C6AF8F-90EA-4310-B016-AA2F70F1D7F2}"/>
              </a:ext>
            </a:extLst>
          </p:cNvPr>
          <p:cNvSpPr txBox="1"/>
          <p:nvPr/>
        </p:nvSpPr>
        <p:spPr>
          <a:xfrm>
            <a:off x="5771582" y="3284169"/>
            <a:ext cx="5548663" cy="181588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just"/>
            <a:r>
              <a:rPr lang="vi-VN" sz="2800" dirty="0">
                <a:solidFill>
                  <a:srgbClr val="000000"/>
                </a:solidFill>
                <a:cs typeface="Arial" panose="020B0604020202020204" pitchFamily="34" charset="0"/>
              </a:rPr>
              <a:t>Hoạt động này giúp chúng em có thêm hiểu biết về biển báo giao thông về cách đảm bảo an toàn khi đi đường.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F0321B8-E5BF-4419-8F66-85125B1FC415}"/>
              </a:ext>
            </a:extLst>
          </p:cNvPr>
          <p:cNvSpPr txBox="1"/>
          <p:nvPr/>
        </p:nvSpPr>
        <p:spPr>
          <a:xfrm>
            <a:off x="5820377" y="5429660"/>
            <a:ext cx="5548663" cy="95410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just"/>
            <a:r>
              <a:rPr lang="vi-VN" sz="2800" dirty="0">
                <a:solidFill>
                  <a:srgbClr val="000000"/>
                </a:solidFill>
                <a:cs typeface="Arial" panose="020B0604020202020204" pitchFamily="34" charset="0"/>
              </a:rPr>
              <a:t>Các bạn tham gia rất tích cực, nhiệt tình và sôi nổi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9156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55"/>
                </p:tgtEl>
              </p:cMediaNode>
            </p:video>
          </p:childTnLst>
        </p:cTn>
      </p:par>
    </p:tnLst>
    <p:bldLst>
      <p:bldP spid="14" grpId="0" animBg="1"/>
      <p:bldP spid="15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9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2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2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2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2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40584" y="3705968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464338" y="265815"/>
            <a:ext cx="8134498" cy="4923122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2698499" y="425302"/>
            <a:ext cx="7759583" cy="448959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0779524" y="1036035"/>
            <a:ext cx="1091037" cy="1328843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 l="13052" t="3784" r="13119" b="3450"/>
          <a:stretch/>
        </p:blipFill>
        <p:spPr>
          <a:xfrm>
            <a:off x="10914907" y="2785645"/>
            <a:ext cx="1091039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914" b="97640" l="65815" r="98882">
                        <a14:backgroundMark x1="73962" y1="73156" x2="74760" y2="85546"/>
                      </a14:backgroundRemoval>
                    </a14:imgEffect>
                  </a14:imgLayer>
                </a14:imgProps>
              </a:ext>
            </a:extLst>
          </a:blip>
          <a:srcRect l="65340"/>
          <a:stretch/>
        </p:blipFill>
        <p:spPr>
          <a:xfrm>
            <a:off x="9886270" y="3323002"/>
            <a:ext cx="2385035" cy="372640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8260" b="100000" l="0" r="33227">
                        <a14:foregroundMark x1="20767" y1="89086" x2="23003" y2="91150"/>
                        <a14:foregroundMark x1="12141" y1="94100" x2="14217" y2="94100"/>
                        <a14:backgroundMark x1="5751" y1="92625" x2="9425" y2="99705"/>
                        <a14:backgroundMark x1="22045" y1="79056" x2="28594" y2="89676"/>
                        <a14:backgroundMark x1="14856" y1="90560" x2="18530" y2="97050"/>
                      </a14:backgroundRemoval>
                    </a14:imgEffect>
                  </a14:imgLayer>
                </a14:imgProps>
              </a:ext>
            </a:extLst>
          </a:blip>
          <a:srcRect r="73732"/>
          <a:stretch/>
        </p:blipFill>
        <p:spPr>
          <a:xfrm>
            <a:off x="1175442" y="3150116"/>
            <a:ext cx="1712044" cy="3529568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407DD992-3A73-4B79-A7C8-673534C817A0}"/>
              </a:ext>
            </a:extLst>
          </p:cNvPr>
          <p:cNvSpPr txBox="1"/>
          <p:nvPr/>
        </p:nvSpPr>
        <p:spPr>
          <a:xfrm>
            <a:off x="2760884" y="460056"/>
            <a:ext cx="7697198" cy="2062103"/>
          </a:xfrm>
          <a:prstGeom prst="rect">
            <a:avLst/>
          </a:prstGeom>
          <a:solidFill>
            <a:srgbClr val="FFCC66"/>
          </a:solidFill>
        </p:spPr>
        <p:txBody>
          <a:bodyPr wrap="square" rtlCol="0">
            <a:spAutoFit/>
          </a:bodyPr>
          <a:lstStyle/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3200" dirty="0">
                <a:solidFill>
                  <a:srgbClr val="000000"/>
                </a:solidFill>
                <a:cs typeface="Times New Roman" pitchFamily="18" charset="0"/>
              </a:rPr>
              <a:t>Đối với trường học thì việc được học an toàn giao thông đã được phổ biến nhưng việc thực hiện thì chưa được cao.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Times New Roman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CDAAB04-674B-414D-82F1-4C7A86DDFE3A}"/>
              </a:ext>
            </a:extLst>
          </p:cNvPr>
          <p:cNvSpPr txBox="1"/>
          <p:nvPr/>
        </p:nvSpPr>
        <p:spPr>
          <a:xfrm>
            <a:off x="2788767" y="2642197"/>
            <a:ext cx="7697198" cy="2062103"/>
          </a:xfrm>
          <a:prstGeom prst="rect">
            <a:avLst/>
          </a:prstGeom>
          <a:solidFill>
            <a:srgbClr val="FFCC66"/>
          </a:solidFill>
        </p:spPr>
        <p:txBody>
          <a:bodyPr wrap="square" rtlCol="0">
            <a:spAutoFit/>
          </a:bodyPr>
          <a:lstStyle/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3200" dirty="0">
                <a:solidFill>
                  <a:srgbClr val="000000"/>
                </a:solidFill>
                <a:cs typeface="Times New Roman" pitchFamily="18" charset="0"/>
              </a:rPr>
              <a:t>Tai nạn do giao </a:t>
            </a:r>
            <a:r>
              <a:rPr lang="en-US" sz="3200" dirty="0" err="1">
                <a:solidFill>
                  <a:srgbClr val="000000"/>
                </a:solidFill>
                <a:cs typeface="Times New Roman" pitchFamily="18" charset="0"/>
              </a:rPr>
              <a:t>thông</a:t>
            </a:r>
            <a:r>
              <a:rPr lang="en-US" sz="32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vi-VN" sz="3200" dirty="0">
                <a:solidFill>
                  <a:srgbClr val="000000"/>
                </a:solidFill>
                <a:cs typeface="Times New Roman" pitchFamily="18" charset="0"/>
              </a:rPr>
              <a:t>làm thiệt hại đến tiền, của của gia đình, xã hội gây cho con người cuộc sống khó khăn, vất vả cơ cực.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63517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9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2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2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2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2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40584" y="3705968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464338" y="265815"/>
            <a:ext cx="8134498" cy="4923122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2698499" y="425302"/>
            <a:ext cx="7759583" cy="448959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0779524" y="1036035"/>
            <a:ext cx="1091037" cy="1328843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 l="13052" t="3784" r="13119" b="3450"/>
          <a:stretch/>
        </p:blipFill>
        <p:spPr>
          <a:xfrm>
            <a:off x="10914907" y="2785645"/>
            <a:ext cx="1091039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914" b="97640" l="65815" r="98882">
                        <a14:backgroundMark x1="73962" y1="73156" x2="74760" y2="85546"/>
                      </a14:backgroundRemoval>
                    </a14:imgEffect>
                  </a14:imgLayer>
                </a14:imgProps>
              </a:ext>
            </a:extLst>
          </a:blip>
          <a:srcRect l="65340"/>
          <a:stretch/>
        </p:blipFill>
        <p:spPr>
          <a:xfrm>
            <a:off x="9886270" y="3323002"/>
            <a:ext cx="2385035" cy="372640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8260" b="100000" l="0" r="33227">
                        <a14:foregroundMark x1="20767" y1="89086" x2="23003" y2="91150"/>
                        <a14:foregroundMark x1="12141" y1="94100" x2="14217" y2="94100"/>
                        <a14:backgroundMark x1="5751" y1="92625" x2="9425" y2="99705"/>
                        <a14:backgroundMark x1="22045" y1="79056" x2="28594" y2="89676"/>
                        <a14:backgroundMark x1="14856" y1="90560" x2="18530" y2="97050"/>
                      </a14:backgroundRemoval>
                    </a14:imgEffect>
                  </a14:imgLayer>
                </a14:imgProps>
              </a:ext>
            </a:extLst>
          </a:blip>
          <a:srcRect r="73732"/>
          <a:stretch/>
        </p:blipFill>
        <p:spPr>
          <a:xfrm>
            <a:off x="1175442" y="3150116"/>
            <a:ext cx="1712044" cy="352956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CDAAB04-674B-414D-82F1-4C7A86DDFE3A}"/>
              </a:ext>
            </a:extLst>
          </p:cNvPr>
          <p:cNvSpPr txBox="1"/>
          <p:nvPr/>
        </p:nvSpPr>
        <p:spPr>
          <a:xfrm>
            <a:off x="2760884" y="1165802"/>
            <a:ext cx="7697198" cy="2554545"/>
          </a:xfrm>
          <a:prstGeom prst="rect">
            <a:avLst/>
          </a:prstGeom>
          <a:solidFill>
            <a:srgbClr val="FFCC66"/>
          </a:solidFill>
        </p:spPr>
        <p:txBody>
          <a:bodyPr wrap="square" rtlCol="0">
            <a:spAutoFit/>
          </a:bodyPr>
          <a:lstStyle/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rgbClr val="000000"/>
                </a:solidFill>
                <a:cs typeface="Times New Roman" pitchFamily="18" charset="0"/>
              </a:rPr>
              <a:t>Cô</a:t>
            </a:r>
            <a:r>
              <a:rPr lang="en-US" sz="32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vi-VN" sz="3200" dirty="0">
                <a:solidFill>
                  <a:srgbClr val="000000"/>
                </a:solidFill>
                <a:cs typeface="Times New Roman" pitchFamily="18" charset="0"/>
              </a:rPr>
              <a:t>mong rằng qua hoạt động </a:t>
            </a:r>
            <a:r>
              <a:rPr lang="en-US" sz="3200" dirty="0" err="1">
                <a:solidFill>
                  <a:srgbClr val="000000"/>
                </a:solidFill>
                <a:cs typeface="Times New Roman" pitchFamily="18" charset="0"/>
              </a:rPr>
              <a:t>học</a:t>
            </a:r>
            <a:r>
              <a:rPr lang="en-US" sz="32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cs typeface="Times New Roman" pitchFamily="18" charset="0"/>
              </a:rPr>
              <a:t>tập</a:t>
            </a:r>
            <a:r>
              <a:rPr lang="en-US" sz="32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cs typeface="Times New Roman" pitchFamily="18" charset="0"/>
              </a:rPr>
              <a:t>hôm</a:t>
            </a:r>
            <a:r>
              <a:rPr lang="en-US" sz="3200" dirty="0">
                <a:solidFill>
                  <a:srgbClr val="000000"/>
                </a:solidFill>
                <a:cs typeface="Times New Roman" pitchFamily="18" charset="0"/>
              </a:rPr>
              <a:t> nay, </a:t>
            </a:r>
            <a:r>
              <a:rPr lang="en-US" sz="3200" dirty="0" err="1">
                <a:solidFill>
                  <a:srgbClr val="000000"/>
                </a:solidFill>
                <a:cs typeface="Times New Roman" pitchFamily="18" charset="0"/>
              </a:rPr>
              <a:t>các</a:t>
            </a:r>
            <a:r>
              <a:rPr lang="en-US" sz="32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cs typeface="Times New Roman" pitchFamily="18" charset="0"/>
              </a:rPr>
              <a:t>hãy</a:t>
            </a:r>
            <a:r>
              <a:rPr lang="en-US" sz="32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cs typeface="Times New Roman" pitchFamily="18" charset="0"/>
              </a:rPr>
              <a:t>nâng</a:t>
            </a:r>
            <a:r>
              <a:rPr lang="en-US" sz="32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cs typeface="Times New Roman" pitchFamily="18" charset="0"/>
              </a:rPr>
              <a:t>cao</a:t>
            </a:r>
            <a:r>
              <a:rPr lang="en-US" sz="32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vi-VN" sz="3200" dirty="0">
                <a:solidFill>
                  <a:srgbClr val="000000"/>
                </a:solidFill>
                <a:cs typeface="Times New Roman" pitchFamily="18" charset="0"/>
              </a:rPr>
              <a:t>sự hiểu biết và ý thức văn hóa giao thông </a:t>
            </a:r>
            <a:r>
              <a:rPr lang="en-US" sz="3200" dirty="0" err="1">
                <a:solidFill>
                  <a:srgbClr val="000000"/>
                </a:solidFill>
                <a:cs typeface="Times New Roman" pitchFamily="18" charset="0"/>
              </a:rPr>
              <a:t>khiến</a:t>
            </a:r>
            <a:r>
              <a:rPr lang="en-US" sz="32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vi-VN" sz="3200" dirty="0">
                <a:solidFill>
                  <a:srgbClr val="000000"/>
                </a:solidFill>
                <a:cs typeface="Times New Roman" pitchFamily="18" charset="0"/>
              </a:rPr>
              <a:t>tai nạn giao thông </a:t>
            </a:r>
            <a:r>
              <a:rPr lang="en-US" sz="3200" dirty="0" err="1">
                <a:solidFill>
                  <a:srgbClr val="000000"/>
                </a:solidFill>
                <a:cs typeface="Times New Roman" pitchFamily="18" charset="0"/>
              </a:rPr>
              <a:t>không</a:t>
            </a:r>
            <a:r>
              <a:rPr lang="en-US" sz="32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cs typeface="Times New Roman" pitchFamily="18" charset="0"/>
              </a:rPr>
              <a:t>còn</a:t>
            </a:r>
            <a:r>
              <a:rPr lang="en-US" sz="32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cs typeface="Times New Roman" pitchFamily="18" charset="0"/>
              </a:rPr>
              <a:t>là</a:t>
            </a:r>
            <a:r>
              <a:rPr lang="en-US" sz="32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cs typeface="Times New Roman" pitchFamily="18" charset="0"/>
              </a:rPr>
              <a:t>mối</a:t>
            </a:r>
            <a:r>
              <a:rPr lang="en-US" sz="32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cs typeface="Times New Roman" pitchFamily="18" charset="0"/>
              </a:rPr>
              <a:t>đe</a:t>
            </a:r>
            <a:r>
              <a:rPr lang="en-US" sz="32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cs typeface="Times New Roman" pitchFamily="18" charset="0"/>
              </a:rPr>
              <a:t>dọa</a:t>
            </a:r>
            <a:r>
              <a:rPr lang="en-US" sz="32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cs typeface="Times New Roman" pitchFamily="18" charset="0"/>
              </a:rPr>
              <a:t>cho</a:t>
            </a:r>
            <a:r>
              <a:rPr lang="en-US" sz="32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cs typeface="Times New Roman" pitchFamily="18" charset="0"/>
              </a:rPr>
              <a:t>xã</a:t>
            </a:r>
            <a:r>
              <a:rPr lang="en-US" sz="32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cs typeface="Times New Roman" pitchFamily="18" charset="0"/>
              </a:rPr>
              <a:t>gia</a:t>
            </a:r>
            <a:r>
              <a:rPr lang="en-US" sz="32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cs typeface="Times New Roman" pitchFamily="18" charset="0"/>
              </a:rPr>
              <a:t>đình</a:t>
            </a:r>
            <a:r>
              <a:rPr lang="en-US" sz="32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cs typeface="Times New Roman" pitchFamily="18" charset="0"/>
              </a:rPr>
              <a:t>và</a:t>
            </a:r>
            <a:r>
              <a:rPr lang="en-US" sz="32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cs typeface="Times New Roman" pitchFamily="18" charset="0"/>
              </a:rPr>
              <a:t>xã</a:t>
            </a:r>
            <a:r>
              <a:rPr lang="en-US" sz="32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cs typeface="Times New Roman" pitchFamily="18" charset="0"/>
              </a:rPr>
              <a:t>hội</a:t>
            </a:r>
            <a:r>
              <a:rPr lang="en-US" sz="3200" dirty="0">
                <a:solidFill>
                  <a:srgbClr val="000000"/>
                </a:solidFill>
                <a:cs typeface="Times New Roman" pitchFamily="18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039968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0673A1D-252B-4840-82D3-F430344712E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0" r="9835" b="2652"/>
          <a:stretch/>
        </p:blipFill>
        <p:spPr>
          <a:xfrm rot="5400000" flipH="1">
            <a:off x="2667001" y="-2667000"/>
            <a:ext cx="6858001" cy="12192000"/>
          </a:xfrm>
          <a:prstGeom prst="rect">
            <a:avLst/>
          </a:prstGeom>
        </p:spPr>
      </p:pic>
      <p:sp>
        <p:nvSpPr>
          <p:cNvPr id="25" name="Rectangle 4">
            <a:extLst>
              <a:ext uri="{FF2B5EF4-FFF2-40B4-BE49-F238E27FC236}">
                <a16:creationId xmlns:a16="http://schemas.microsoft.com/office/drawing/2014/main" id="{4C98BE01-B1A2-4331-B805-D229B433D445}"/>
              </a:ext>
            </a:extLst>
          </p:cNvPr>
          <p:cNvSpPr/>
          <p:nvPr/>
        </p:nvSpPr>
        <p:spPr>
          <a:xfrm>
            <a:off x="1929948" y="2065578"/>
            <a:ext cx="8398071" cy="22241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6A608BD7-F2CB-4849-ACE8-F5F768A9D15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82" t="67061" r="13406" b="18058"/>
          <a:stretch/>
        </p:blipFill>
        <p:spPr>
          <a:xfrm>
            <a:off x="9356180" y="5290257"/>
            <a:ext cx="1159013" cy="170098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F00BDD3A-BCE6-4DFA-8103-05544320268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20" t="2983" r="24916" b="73218"/>
          <a:stretch/>
        </p:blipFill>
        <p:spPr>
          <a:xfrm>
            <a:off x="-9832" y="-9832"/>
            <a:ext cx="2989006" cy="282576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556A1CA-EFBD-4030-8FF9-B461A4E018C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591"/>
          <a:stretch/>
        </p:blipFill>
        <p:spPr>
          <a:xfrm>
            <a:off x="0" y="6361470"/>
            <a:ext cx="12192000" cy="49652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95D91B3-3C61-499F-8B34-068745E9F0F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357" b="76201"/>
          <a:stretch/>
        </p:blipFill>
        <p:spPr>
          <a:xfrm flipH="1">
            <a:off x="9994656" y="1439"/>
            <a:ext cx="2222090" cy="258893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A770345B-D9D8-4574-B43F-89C74680B42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90" t="56572" r="37098" b="28547"/>
          <a:stretch/>
        </p:blipFill>
        <p:spPr>
          <a:xfrm>
            <a:off x="-14541" y="4080542"/>
            <a:ext cx="1892502" cy="2777457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6A0DBDAB-AE38-4A47-9E4B-4A5973AA675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82" t="67061" r="13406" b="18058"/>
          <a:stretch/>
        </p:blipFill>
        <p:spPr>
          <a:xfrm rot="885720">
            <a:off x="9948043" y="4224215"/>
            <a:ext cx="1519909" cy="223063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AA446681-9832-4C4F-ACC7-C7BF66CC411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2" t="36226" r="87747" b="54738"/>
          <a:stretch/>
        </p:blipFill>
        <p:spPr>
          <a:xfrm flipH="1">
            <a:off x="11236372" y="2162915"/>
            <a:ext cx="650909" cy="854922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45B80905-0B35-456C-9E1A-DAF40881C3AF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2" t="36226" r="87747" b="54738"/>
          <a:stretch/>
        </p:blipFill>
        <p:spPr>
          <a:xfrm flipH="1">
            <a:off x="10624188" y="2590376"/>
            <a:ext cx="976364" cy="1282384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65EB6C1B-A99C-4131-BD70-620D0763B2E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8" t="27382" r="49380" b="63582"/>
          <a:stretch/>
        </p:blipFill>
        <p:spPr>
          <a:xfrm flipH="1">
            <a:off x="8166397" y="5223639"/>
            <a:ext cx="4104804" cy="170098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BD6D04C1-470C-4A64-8FB3-81B78CF4EF0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26" t="35653" r="1115" b="53484"/>
          <a:stretch/>
        </p:blipFill>
        <p:spPr>
          <a:xfrm>
            <a:off x="10949816" y="3052116"/>
            <a:ext cx="690335" cy="609473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259E777F-598B-4AD9-A394-DDB2904F1A6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20" t="13543" r="24916" b="73218"/>
          <a:stretch/>
        </p:blipFill>
        <p:spPr>
          <a:xfrm>
            <a:off x="2661202" y="-24531"/>
            <a:ext cx="2989006" cy="1571917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76B2B82D-1E57-406E-B091-DE498B7366DB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26" t="35653" r="1115" b="53484"/>
          <a:stretch/>
        </p:blipFill>
        <p:spPr>
          <a:xfrm>
            <a:off x="8070953" y="6140747"/>
            <a:ext cx="690335" cy="60947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5FC9693-3C7F-424B-8A3A-2E3838D1D81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337490" y="2252370"/>
            <a:ext cx="7517019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229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9959" y="2421936"/>
            <a:ext cx="6328196" cy="3895682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1963220" y="1011115"/>
            <a:ext cx="7740749" cy="1597969"/>
            <a:chOff x="2834951" y="2454441"/>
            <a:chExt cx="6527410" cy="1445569"/>
          </a:xfrm>
        </p:grpSpPr>
        <p:grpSp>
          <p:nvGrpSpPr>
            <p:cNvPr id="19" name="组合 23">
              <a:extLst>
                <a:ext uri="{FF2B5EF4-FFF2-40B4-BE49-F238E27FC236}">
                  <a16:creationId xmlns:a16="http://schemas.microsoft.com/office/drawing/2014/main" id="{49B113B0-5E23-7F49-83C8-BCE11D7717E7}"/>
                </a:ext>
              </a:extLst>
            </p:cNvPr>
            <p:cNvGrpSpPr/>
            <p:nvPr/>
          </p:nvGrpSpPr>
          <p:grpSpPr>
            <a:xfrm>
              <a:off x="3272589" y="2454441"/>
              <a:ext cx="5753997" cy="1445569"/>
              <a:chOff x="3314700" y="5609052"/>
              <a:chExt cx="5391342" cy="683644"/>
            </a:xfrm>
          </p:grpSpPr>
          <p:sp>
            <p:nvSpPr>
              <p:cNvPr id="21" name="圆角矩形 25">
                <a:extLst>
                  <a:ext uri="{FF2B5EF4-FFF2-40B4-BE49-F238E27FC236}">
                    <a16:creationId xmlns:a16="http://schemas.microsoft.com/office/drawing/2014/main" id="{CA36C027-08BE-4A41-9C7C-16244FA35A57}"/>
                  </a:ext>
                </a:extLst>
              </p:cNvPr>
              <p:cNvSpPr/>
              <p:nvPr/>
            </p:nvSpPr>
            <p:spPr>
              <a:xfrm>
                <a:off x="3410142" y="5676072"/>
                <a:ext cx="5295900" cy="616624"/>
              </a:xfrm>
              <a:prstGeom prst="roundRect">
                <a:avLst/>
              </a:prstGeom>
              <a:solidFill>
                <a:srgbClr val="F2757A"/>
              </a:solidFill>
              <a:ln w="12700" cap="flat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7号-萌趣欢乐体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2" name="圆角矩形 26">
                <a:extLst>
                  <a:ext uri="{FF2B5EF4-FFF2-40B4-BE49-F238E27FC236}">
                    <a16:creationId xmlns:a16="http://schemas.microsoft.com/office/drawing/2014/main" id="{9DF50746-06D8-0F47-A92A-F905C5A2DAB2}"/>
                  </a:ext>
                </a:extLst>
              </p:cNvPr>
              <p:cNvSpPr/>
              <p:nvPr/>
            </p:nvSpPr>
            <p:spPr>
              <a:xfrm>
                <a:off x="3314700" y="5609052"/>
                <a:ext cx="5295900" cy="645899"/>
              </a:xfrm>
              <a:prstGeom prst="round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7号-萌趣欢乐体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20" name="TextBox 19"/>
            <p:cNvSpPr txBox="1"/>
            <p:nvPr/>
          </p:nvSpPr>
          <p:spPr>
            <a:xfrm>
              <a:off x="2834951" y="2871088"/>
              <a:ext cx="6527410" cy="5846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+mn-cs"/>
                </a:rPr>
                <a:t>Trò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+mn-cs"/>
                </a:rPr>
                <a:t>chơi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+mn-cs"/>
                </a:rPr>
                <a:t>: Ai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+mn-cs"/>
                </a:rPr>
                <a:t>nhanh</a:t>
              </a:r>
              <a:r>
                <a:rPr lang="en-US" sz="3600" dirty="0">
                  <a:solidFill>
                    <a:srgbClr val="FF0000"/>
                  </a:solidFill>
                  <a:latin typeface="iCiel Cadena" panose="02000503000000020004" pitchFamily="2" charset="0"/>
                </a:rPr>
                <a:t>, ai </a:t>
              </a:r>
              <a:r>
                <a:rPr lang="en-US" sz="3600" dirty="0" err="1">
                  <a:solidFill>
                    <a:srgbClr val="FF0000"/>
                  </a:solidFill>
                  <a:latin typeface="iCiel Cadena" panose="02000503000000020004" pitchFamily="2" charset="0"/>
                </a:rPr>
                <a:t>đúng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45630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9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2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2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2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2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40584" y="3705968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464338" y="265814"/>
            <a:ext cx="8134498" cy="5252483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2698499" y="425302"/>
            <a:ext cx="7759583" cy="448959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0779524" y="1036035"/>
            <a:ext cx="1091037" cy="1328843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 l="13052" t="3784" r="13119" b="3450"/>
          <a:stretch/>
        </p:blipFill>
        <p:spPr>
          <a:xfrm>
            <a:off x="10914907" y="2785645"/>
            <a:ext cx="1091039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914" b="97640" l="65815" r="98882">
                        <a14:backgroundMark x1="73962" y1="73156" x2="74760" y2="85546"/>
                      </a14:backgroundRemoval>
                    </a14:imgEffect>
                  </a14:imgLayer>
                </a14:imgProps>
              </a:ext>
            </a:extLst>
          </a:blip>
          <a:srcRect l="65340"/>
          <a:stretch/>
        </p:blipFill>
        <p:spPr>
          <a:xfrm>
            <a:off x="9886270" y="3323002"/>
            <a:ext cx="2385035" cy="372640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8260" b="100000" l="0" r="33227">
                        <a14:foregroundMark x1="20767" y1="89086" x2="23003" y2="91150"/>
                        <a14:foregroundMark x1="12141" y1="94100" x2="14217" y2="94100"/>
                        <a14:backgroundMark x1="5751" y1="92625" x2="9425" y2="99705"/>
                        <a14:backgroundMark x1="22045" y1="79056" x2="28594" y2="89676"/>
                        <a14:backgroundMark x1="14856" y1="90560" x2="18530" y2="97050"/>
                      </a14:backgroundRemoval>
                    </a14:imgEffect>
                  </a14:imgLayer>
                </a14:imgProps>
              </a:ext>
            </a:extLst>
          </a:blip>
          <a:srcRect r="73732"/>
          <a:stretch/>
        </p:blipFill>
        <p:spPr>
          <a:xfrm>
            <a:off x="1175442" y="3150116"/>
            <a:ext cx="1712044" cy="3529568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407DD992-3A73-4B79-A7C8-673534C817A0}"/>
              </a:ext>
            </a:extLst>
          </p:cNvPr>
          <p:cNvSpPr txBox="1"/>
          <p:nvPr/>
        </p:nvSpPr>
        <p:spPr>
          <a:xfrm>
            <a:off x="2760884" y="460056"/>
            <a:ext cx="7697198" cy="1077218"/>
          </a:xfrm>
          <a:prstGeom prst="rect">
            <a:avLst/>
          </a:prstGeom>
          <a:solidFill>
            <a:srgbClr val="FFCC66"/>
          </a:solidFill>
        </p:spPr>
        <p:txBody>
          <a:bodyPr wrap="square" rtlCol="0">
            <a:spAutoFit/>
          </a:bodyPr>
          <a:lstStyle/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00"/>
                </a:solidFill>
                <a:cs typeface="Times New Roman" pitchFamily="18" charset="0"/>
              </a:rPr>
              <a:t>C</a:t>
            </a:r>
            <a:r>
              <a:rPr lang="vi-VN" sz="3200" dirty="0">
                <a:solidFill>
                  <a:srgbClr val="000000"/>
                </a:solidFill>
                <a:cs typeface="Times New Roman" pitchFamily="18" charset="0"/>
              </a:rPr>
              <a:t>hia lớp thành 2 đội, mỗi đội của 4 thành viên.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Times New Roman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CDAAB04-674B-414D-82F1-4C7A86DDFE3A}"/>
              </a:ext>
            </a:extLst>
          </p:cNvPr>
          <p:cNvSpPr txBox="1"/>
          <p:nvPr/>
        </p:nvSpPr>
        <p:spPr>
          <a:xfrm>
            <a:off x="2729691" y="1790711"/>
            <a:ext cx="7697198" cy="1569660"/>
          </a:xfrm>
          <a:prstGeom prst="rect">
            <a:avLst/>
          </a:prstGeom>
          <a:solidFill>
            <a:srgbClr val="FFCC66"/>
          </a:solidFill>
        </p:spPr>
        <p:txBody>
          <a:bodyPr wrap="square" rtlCol="0">
            <a:spAutoFit/>
          </a:bodyPr>
          <a:lstStyle/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3200" dirty="0">
                <a:solidFill>
                  <a:srgbClr val="000000"/>
                </a:solidFill>
                <a:cs typeface="Times New Roman" pitchFamily="18" charset="0"/>
              </a:rPr>
              <a:t>Các thành viên sẽ được nhân các t</a:t>
            </a:r>
            <a:r>
              <a:rPr lang="en-US" sz="3200" dirty="0">
                <a:solidFill>
                  <a:srgbClr val="000000"/>
                </a:solidFill>
                <a:cs typeface="Times New Roman" pitchFamily="18" charset="0"/>
              </a:rPr>
              <a:t>ấ</a:t>
            </a:r>
            <a:r>
              <a:rPr lang="vi-VN" sz="3200" dirty="0">
                <a:solidFill>
                  <a:srgbClr val="000000"/>
                </a:solidFill>
                <a:cs typeface="Times New Roman" pitchFamily="18" charset="0"/>
              </a:rPr>
              <a:t>m thẻ ghi việc làm và ý nghĩa của những việc làm đó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Times New Roman" pitchFamily="18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E8F7D64-0037-41DE-81EA-8FA6589DB297}"/>
              </a:ext>
            </a:extLst>
          </p:cNvPr>
          <p:cNvGrpSpPr/>
          <p:nvPr/>
        </p:nvGrpSpPr>
        <p:grpSpPr>
          <a:xfrm>
            <a:off x="4794296" y="-81820"/>
            <a:ext cx="3250006" cy="631428"/>
            <a:chOff x="2882537" y="2454441"/>
            <a:chExt cx="6527410" cy="1445569"/>
          </a:xfrm>
        </p:grpSpPr>
        <p:grpSp>
          <p:nvGrpSpPr>
            <p:cNvPr id="20" name="组合 23">
              <a:extLst>
                <a:ext uri="{FF2B5EF4-FFF2-40B4-BE49-F238E27FC236}">
                  <a16:creationId xmlns:a16="http://schemas.microsoft.com/office/drawing/2014/main" id="{20640D71-5D3F-4EC0-A1DC-35D8631FB13A}"/>
                </a:ext>
              </a:extLst>
            </p:cNvPr>
            <p:cNvGrpSpPr/>
            <p:nvPr/>
          </p:nvGrpSpPr>
          <p:grpSpPr>
            <a:xfrm>
              <a:off x="3272589" y="2454441"/>
              <a:ext cx="5753997" cy="1445569"/>
              <a:chOff x="3314700" y="5609052"/>
              <a:chExt cx="5391342" cy="683644"/>
            </a:xfrm>
          </p:grpSpPr>
          <p:sp>
            <p:nvSpPr>
              <p:cNvPr id="23" name="圆角矩形 25">
                <a:extLst>
                  <a:ext uri="{FF2B5EF4-FFF2-40B4-BE49-F238E27FC236}">
                    <a16:creationId xmlns:a16="http://schemas.microsoft.com/office/drawing/2014/main" id="{4278403A-70BC-4381-994B-3F12E77278A7}"/>
                  </a:ext>
                </a:extLst>
              </p:cNvPr>
              <p:cNvSpPr/>
              <p:nvPr/>
            </p:nvSpPr>
            <p:spPr>
              <a:xfrm>
                <a:off x="3410142" y="5676072"/>
                <a:ext cx="5295900" cy="616624"/>
              </a:xfrm>
              <a:prstGeom prst="roundRect">
                <a:avLst/>
              </a:prstGeom>
              <a:solidFill>
                <a:srgbClr val="F2757A"/>
              </a:solidFill>
              <a:ln w="12700" cap="flat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7号-萌趣欢乐体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4" name="圆角矩形 26">
                <a:extLst>
                  <a:ext uri="{FF2B5EF4-FFF2-40B4-BE49-F238E27FC236}">
                    <a16:creationId xmlns:a16="http://schemas.microsoft.com/office/drawing/2014/main" id="{556C2836-3030-48F9-A19F-B0A96F6E3EDB}"/>
                  </a:ext>
                </a:extLst>
              </p:cNvPr>
              <p:cNvSpPr/>
              <p:nvPr/>
            </p:nvSpPr>
            <p:spPr>
              <a:xfrm>
                <a:off x="3314700" y="5609052"/>
                <a:ext cx="5295900" cy="645899"/>
              </a:xfrm>
              <a:prstGeom prst="round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7号-萌趣欢乐体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FB28AF3-AE76-4FC4-85B6-AB8BFB7E480A}"/>
                </a:ext>
              </a:extLst>
            </p:cNvPr>
            <p:cNvSpPr txBox="1"/>
            <p:nvPr/>
          </p:nvSpPr>
          <p:spPr>
            <a:xfrm>
              <a:off x="2882537" y="2476836"/>
              <a:ext cx="6527410" cy="5846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+mn-cs"/>
                </a:rPr>
                <a:t>Luật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+mn-cs"/>
                </a:rPr>
                <a:t>chơi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F630C485-EE15-4479-BE06-91548062BE5F}"/>
              </a:ext>
            </a:extLst>
          </p:cNvPr>
          <p:cNvSpPr txBox="1"/>
          <p:nvPr/>
        </p:nvSpPr>
        <p:spPr>
          <a:xfrm>
            <a:off x="2760884" y="3495161"/>
            <a:ext cx="7697198" cy="1569660"/>
          </a:xfrm>
          <a:prstGeom prst="rect">
            <a:avLst/>
          </a:prstGeom>
          <a:solidFill>
            <a:srgbClr val="FFCC66"/>
          </a:solidFill>
        </p:spPr>
        <p:txBody>
          <a:bodyPr wrap="square" rtlCol="0">
            <a:spAutoFit/>
          </a:bodyPr>
          <a:lstStyle/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3200">
                <a:solidFill>
                  <a:srgbClr val="000000"/>
                </a:solidFill>
                <a:cs typeface="Times New Roman" pitchFamily="18" charset="0"/>
              </a:rPr>
              <a:t>Trong thời gian 2 phút các thành viên phải nhanh chóng gắn các tấm thẻ viêc làm với các thẻ ý nghĩa phù hợp.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002432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19" grpId="0" animBg="1"/>
      <p:bldP spid="2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3698961055171704230">
            <a:hlinkClick r:id="" action="ppaction://media"/>
            <a:extLst>
              <a:ext uri="{FF2B5EF4-FFF2-40B4-BE49-F238E27FC236}">
                <a16:creationId xmlns:a16="http://schemas.microsoft.com/office/drawing/2014/main" id="{B62AB7AC-F358-405D-9AFA-EB2587DDD01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62363" y="440061"/>
            <a:ext cx="2406978" cy="13560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B6755D9-BA4A-430A-88F1-4EE840B4B7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8578" y="775069"/>
            <a:ext cx="6280295" cy="5307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954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69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2C2A9BE-1450-412A-B2A6-07843CD6778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0" r="9835" b="2652"/>
          <a:stretch/>
        </p:blipFill>
        <p:spPr>
          <a:xfrm rot="5400000" flipH="1">
            <a:off x="2667001" y="-2667000"/>
            <a:ext cx="6858001" cy="12192000"/>
          </a:xfrm>
          <a:prstGeom prst="rect">
            <a:avLst/>
          </a:prstGeom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38A27340-C432-4CEC-9877-4C88BB8BB065}"/>
              </a:ext>
            </a:extLst>
          </p:cNvPr>
          <p:cNvSpPr/>
          <p:nvPr/>
        </p:nvSpPr>
        <p:spPr>
          <a:xfrm>
            <a:off x="515901" y="786384"/>
            <a:ext cx="10947498" cy="56829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EBE9B6F-246A-48AF-9BB7-7F08A2EA272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20" t="2983" r="24916" b="73218"/>
          <a:stretch/>
        </p:blipFill>
        <p:spPr>
          <a:xfrm>
            <a:off x="-9832" y="-9832"/>
            <a:ext cx="2989006" cy="282576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ACCFB8B-B6DE-474D-9803-B8EF89CF01E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90" t="56572" r="37098" b="28547"/>
          <a:stretch/>
        </p:blipFill>
        <p:spPr>
          <a:xfrm>
            <a:off x="-14541" y="4925961"/>
            <a:ext cx="1316451" cy="193203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73EFF48-7036-4BFE-8399-BED0B36037C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8" t="27382" r="49380" b="63582"/>
          <a:stretch/>
        </p:blipFill>
        <p:spPr>
          <a:xfrm flipH="1">
            <a:off x="8126527" y="5208292"/>
            <a:ext cx="4104804" cy="170098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05AAC38-D9E3-454D-95C6-422010DEA3B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82" t="67061" r="13406" b="18058"/>
          <a:stretch/>
        </p:blipFill>
        <p:spPr>
          <a:xfrm rot="885720">
            <a:off x="1063082" y="4446148"/>
            <a:ext cx="775848" cy="1138643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D019DC5-7CE9-4154-81EC-6C613CBE3CB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26" t="35653" r="1115" b="53484"/>
          <a:stretch/>
        </p:blipFill>
        <p:spPr>
          <a:xfrm>
            <a:off x="4592743" y="388668"/>
            <a:ext cx="761961" cy="67270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B6BA88D-D58D-494F-A850-156EA026B0B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26" t="35653" r="1115" b="53484"/>
          <a:stretch/>
        </p:blipFill>
        <p:spPr>
          <a:xfrm>
            <a:off x="7215469" y="4878119"/>
            <a:ext cx="761961" cy="672709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43C3AA70-D42A-4A76-893F-CA57C69D1EC5}"/>
              </a:ext>
            </a:extLst>
          </p:cNvPr>
          <p:cNvSpPr/>
          <p:nvPr/>
        </p:nvSpPr>
        <p:spPr>
          <a:xfrm>
            <a:off x="643684" y="1061376"/>
            <a:ext cx="10617496" cy="4790783"/>
          </a:xfrm>
          <a:prstGeom prst="rect">
            <a:avLst/>
          </a:prstGeom>
          <a:noFill/>
          <a:ln>
            <a:solidFill>
              <a:srgbClr val="E26B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198ECF74-2EB6-4700-94B0-C48FA8645E3B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26" t="35653" r="1115" b="53484"/>
          <a:stretch/>
        </p:blipFill>
        <p:spPr>
          <a:xfrm>
            <a:off x="7730235" y="1274776"/>
            <a:ext cx="1505744" cy="132937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BA0A536-D838-4AB4-A095-7D899A678F9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89007" y="937084"/>
            <a:ext cx="6280295" cy="5307862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C2419328-F81C-4C5D-B34C-40AE33DC8FB0}"/>
              </a:ext>
            </a:extLst>
          </p:cNvPr>
          <p:cNvGrpSpPr/>
          <p:nvPr/>
        </p:nvGrpSpPr>
        <p:grpSpPr>
          <a:xfrm>
            <a:off x="3495075" y="235614"/>
            <a:ext cx="5138562" cy="656113"/>
            <a:chOff x="2882537" y="2454441"/>
            <a:chExt cx="6527410" cy="1502082"/>
          </a:xfrm>
        </p:grpSpPr>
        <p:grpSp>
          <p:nvGrpSpPr>
            <p:cNvPr id="19" name="组合 23">
              <a:extLst>
                <a:ext uri="{FF2B5EF4-FFF2-40B4-BE49-F238E27FC236}">
                  <a16:creationId xmlns:a16="http://schemas.microsoft.com/office/drawing/2014/main" id="{7606B5D9-CE3F-4396-B3E3-F2A5A46926B7}"/>
                </a:ext>
              </a:extLst>
            </p:cNvPr>
            <p:cNvGrpSpPr/>
            <p:nvPr/>
          </p:nvGrpSpPr>
          <p:grpSpPr>
            <a:xfrm>
              <a:off x="3272589" y="2454441"/>
              <a:ext cx="5753997" cy="1445569"/>
              <a:chOff x="3314700" y="5609052"/>
              <a:chExt cx="5391342" cy="683644"/>
            </a:xfrm>
          </p:grpSpPr>
          <p:sp>
            <p:nvSpPr>
              <p:cNvPr id="21" name="圆角矩形 25">
                <a:extLst>
                  <a:ext uri="{FF2B5EF4-FFF2-40B4-BE49-F238E27FC236}">
                    <a16:creationId xmlns:a16="http://schemas.microsoft.com/office/drawing/2014/main" id="{433F0446-2CD5-4D0E-8216-CE663370CE26}"/>
                  </a:ext>
                </a:extLst>
              </p:cNvPr>
              <p:cNvSpPr/>
              <p:nvPr/>
            </p:nvSpPr>
            <p:spPr>
              <a:xfrm>
                <a:off x="3410142" y="5676072"/>
                <a:ext cx="5295900" cy="616624"/>
              </a:xfrm>
              <a:prstGeom prst="roundRect">
                <a:avLst/>
              </a:prstGeom>
              <a:solidFill>
                <a:srgbClr val="F2757A"/>
              </a:solidFill>
              <a:ln w="12700" cap="flat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7号-萌趣欢乐体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2" name="圆角矩形 26">
                <a:extLst>
                  <a:ext uri="{FF2B5EF4-FFF2-40B4-BE49-F238E27FC236}">
                    <a16:creationId xmlns:a16="http://schemas.microsoft.com/office/drawing/2014/main" id="{02328DAF-09C9-4B63-ABFC-F651204AE737}"/>
                  </a:ext>
                </a:extLst>
              </p:cNvPr>
              <p:cNvSpPr/>
              <p:nvPr/>
            </p:nvSpPr>
            <p:spPr>
              <a:xfrm>
                <a:off x="3314700" y="5609052"/>
                <a:ext cx="5295900" cy="645899"/>
              </a:xfrm>
              <a:prstGeom prst="round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7号-萌趣欢乐体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50AACB8-8232-4B5B-AA63-CBBD58185DA4}"/>
                </a:ext>
              </a:extLst>
            </p:cNvPr>
            <p:cNvSpPr txBox="1"/>
            <p:nvPr/>
          </p:nvSpPr>
          <p:spPr>
            <a:xfrm>
              <a:off x="2882537" y="2476836"/>
              <a:ext cx="6527410" cy="14796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+mn-cs"/>
                </a:rPr>
                <a:t>Kiểm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+mn-cs"/>
                </a:rPr>
                <a:t>tra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+mn-cs"/>
                </a:rPr>
                <a:t>đáp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+mn-cs"/>
                </a:rPr>
                <a:t>án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endParaRPr>
            </a:p>
          </p:txBody>
        </p:sp>
      </p:grp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B7A80D6-3A78-464B-9E7A-CE9AD9FE8187}"/>
              </a:ext>
            </a:extLst>
          </p:cNvPr>
          <p:cNvCxnSpPr/>
          <p:nvPr/>
        </p:nvCxnSpPr>
        <p:spPr>
          <a:xfrm>
            <a:off x="5565232" y="2328530"/>
            <a:ext cx="955151" cy="346809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1D45828-D396-44CC-A95F-C8AB17F6A7BE}"/>
              </a:ext>
            </a:extLst>
          </p:cNvPr>
          <p:cNvCxnSpPr>
            <a:cxnSpLocks/>
          </p:cNvCxnSpPr>
          <p:nvPr/>
        </p:nvCxnSpPr>
        <p:spPr>
          <a:xfrm flipV="1">
            <a:off x="5549319" y="2099334"/>
            <a:ext cx="926971" cy="194467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90E8FF7-2ACF-4DFD-A2B2-E6086B74E9AC}"/>
              </a:ext>
            </a:extLst>
          </p:cNvPr>
          <p:cNvCxnSpPr>
            <a:cxnSpLocks/>
          </p:cNvCxnSpPr>
          <p:nvPr/>
        </p:nvCxnSpPr>
        <p:spPr>
          <a:xfrm>
            <a:off x="5565232" y="4062577"/>
            <a:ext cx="911058" cy="67954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2DA9F25-D536-44C7-9E52-10E0621AAE99}"/>
              </a:ext>
            </a:extLst>
          </p:cNvPr>
          <p:cNvCxnSpPr>
            <a:cxnSpLocks/>
          </p:cNvCxnSpPr>
          <p:nvPr/>
        </p:nvCxnSpPr>
        <p:spPr>
          <a:xfrm flipV="1">
            <a:off x="5565232" y="3071670"/>
            <a:ext cx="911058" cy="259567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4855A887-BA12-4DE2-95BE-17C301B7F19D}"/>
              </a:ext>
            </a:extLst>
          </p:cNvPr>
          <p:cNvCxnSpPr>
            <a:cxnSpLocks/>
          </p:cNvCxnSpPr>
          <p:nvPr/>
        </p:nvCxnSpPr>
        <p:spPr>
          <a:xfrm flipV="1">
            <a:off x="5575065" y="3955312"/>
            <a:ext cx="945318" cy="175738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056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0673A1D-252B-4840-82D3-F430344712E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0" r="9835" b="2652"/>
          <a:stretch/>
        </p:blipFill>
        <p:spPr>
          <a:xfrm rot="5400000" flipH="1">
            <a:off x="2667001" y="-2667000"/>
            <a:ext cx="6858001" cy="12192000"/>
          </a:xfrm>
          <a:prstGeom prst="rect">
            <a:avLst/>
          </a:prstGeom>
        </p:spPr>
      </p:pic>
      <p:sp>
        <p:nvSpPr>
          <p:cNvPr id="25" name="Rectangle 4">
            <a:extLst>
              <a:ext uri="{FF2B5EF4-FFF2-40B4-BE49-F238E27FC236}">
                <a16:creationId xmlns:a16="http://schemas.microsoft.com/office/drawing/2014/main" id="{4C98BE01-B1A2-4331-B805-D229B433D445}"/>
              </a:ext>
            </a:extLst>
          </p:cNvPr>
          <p:cNvSpPr/>
          <p:nvPr/>
        </p:nvSpPr>
        <p:spPr>
          <a:xfrm>
            <a:off x="1929948" y="2065578"/>
            <a:ext cx="8398071" cy="22241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6A608BD7-F2CB-4849-ACE8-F5F768A9D15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82" t="67061" r="13406" b="18058"/>
          <a:stretch/>
        </p:blipFill>
        <p:spPr>
          <a:xfrm>
            <a:off x="9356180" y="5290257"/>
            <a:ext cx="1159013" cy="170098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F00BDD3A-BCE6-4DFA-8103-05544320268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20" t="2983" r="24916" b="73218"/>
          <a:stretch/>
        </p:blipFill>
        <p:spPr>
          <a:xfrm>
            <a:off x="-9832" y="-9832"/>
            <a:ext cx="2989006" cy="282576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556A1CA-EFBD-4030-8FF9-B461A4E018C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591"/>
          <a:stretch/>
        </p:blipFill>
        <p:spPr>
          <a:xfrm>
            <a:off x="0" y="6361470"/>
            <a:ext cx="12192000" cy="49652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95D91B3-3C61-499F-8B34-068745E9F0F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357" b="76201"/>
          <a:stretch/>
        </p:blipFill>
        <p:spPr>
          <a:xfrm flipH="1">
            <a:off x="9994656" y="1439"/>
            <a:ext cx="2222090" cy="258893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A770345B-D9D8-4574-B43F-89C74680B42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90" t="56572" r="37098" b="28547"/>
          <a:stretch/>
        </p:blipFill>
        <p:spPr>
          <a:xfrm>
            <a:off x="-14541" y="4080542"/>
            <a:ext cx="1892502" cy="2777457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6A0DBDAB-AE38-4A47-9E4B-4A5973AA675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82" t="67061" r="13406" b="18058"/>
          <a:stretch/>
        </p:blipFill>
        <p:spPr>
          <a:xfrm rot="885720">
            <a:off x="9948043" y="4224215"/>
            <a:ext cx="1519909" cy="223063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AA446681-9832-4C4F-ACC7-C7BF66CC411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2" t="36226" r="87747" b="54738"/>
          <a:stretch/>
        </p:blipFill>
        <p:spPr>
          <a:xfrm flipH="1">
            <a:off x="11236372" y="2162915"/>
            <a:ext cx="650909" cy="854922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45B80905-0B35-456C-9E1A-DAF40881C3AF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2" t="36226" r="87747" b="54738"/>
          <a:stretch/>
        </p:blipFill>
        <p:spPr>
          <a:xfrm flipH="1">
            <a:off x="10624188" y="2590376"/>
            <a:ext cx="976364" cy="1282384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65EB6C1B-A99C-4131-BD70-620D0763B2E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8" t="27382" r="49380" b="63582"/>
          <a:stretch/>
        </p:blipFill>
        <p:spPr>
          <a:xfrm flipH="1">
            <a:off x="8166397" y="5223639"/>
            <a:ext cx="4104804" cy="170098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BD6D04C1-470C-4A64-8FB3-81B78CF4EF0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26" t="35653" r="1115" b="53484"/>
          <a:stretch/>
        </p:blipFill>
        <p:spPr>
          <a:xfrm>
            <a:off x="10949816" y="3052116"/>
            <a:ext cx="690335" cy="609473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259E777F-598B-4AD9-A394-DDB2904F1A6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20" t="13543" r="24916" b="73218"/>
          <a:stretch/>
        </p:blipFill>
        <p:spPr>
          <a:xfrm>
            <a:off x="2661202" y="-24531"/>
            <a:ext cx="2989006" cy="1571917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76B2B82D-1E57-406E-B091-DE498B7366DB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26" t="35653" r="1115" b="53484"/>
          <a:stretch/>
        </p:blipFill>
        <p:spPr>
          <a:xfrm>
            <a:off x="8070953" y="6140747"/>
            <a:ext cx="690335" cy="60947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4DF4ABA-8B02-42B8-B4EA-64E8EA96459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45365" y="2252370"/>
            <a:ext cx="6901270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70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31D959BC-F1D2-45FE-8A02-4EB8AB979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3" b="1338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0CA23FD-7812-4A6F-A1D9-C8D796DA68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8473" r="25393"/>
          <a:stretch/>
        </p:blipFill>
        <p:spPr>
          <a:xfrm>
            <a:off x="5656055" y="0"/>
            <a:ext cx="6535946" cy="2960877"/>
          </a:xfrm>
          <a:prstGeom prst="rect">
            <a:avLst/>
          </a:prstGeom>
        </p:spPr>
      </p:pic>
      <p:pic>
        <p:nvPicPr>
          <p:cNvPr id="1026" name="Picture 2" descr="Download Nobi Child Nobita Cartoon Doraemon PNG Download Free HQ PNG Image  | FreePNGImg">
            <a:extLst>
              <a:ext uri="{FF2B5EF4-FFF2-40B4-BE49-F238E27FC236}">
                <a16:creationId xmlns:a16="http://schemas.microsoft.com/office/drawing/2014/main" id="{3D0F50FD-8CD3-4F6F-A18D-771F3B9686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055" y="1499980"/>
            <a:ext cx="9696665" cy="5197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91FA7AC-4284-413E-9473-45D7D8556B25}"/>
              </a:ext>
            </a:extLst>
          </p:cNvPr>
          <p:cNvSpPr txBox="1"/>
          <p:nvPr/>
        </p:nvSpPr>
        <p:spPr>
          <a:xfrm>
            <a:off x="6705601" y="1499980"/>
            <a:ext cx="548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UTM Futura Extra" panose="02040603050506020204" pitchFamily="18" charset="0"/>
                <a:ea typeface="+mn-ea"/>
                <a:cs typeface="+mn-cs"/>
              </a:rPr>
              <a:t>MẢNH GHÉP</a:t>
            </a:r>
          </a:p>
        </p:txBody>
      </p:sp>
      <p:pic>
        <p:nvPicPr>
          <p:cNvPr id="1030" name="Picture 6" descr="100+ hình ảnh doremon yasuo - hinhanhsieudep.net">
            <a:extLst>
              <a:ext uri="{FF2B5EF4-FFF2-40B4-BE49-F238E27FC236}">
                <a16:creationId xmlns:a16="http://schemas.microsoft.com/office/drawing/2014/main" id="{774CE22B-387C-4B5E-BF1F-31EEC31C81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4345" y="246826"/>
            <a:ext cx="5817655" cy="1206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041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3.33333E-6 L 0 -0.07223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9959" y="2421936"/>
            <a:ext cx="6328196" cy="389568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2300EF7-985D-4709-BD40-F91E05FFEAFD}"/>
              </a:ext>
            </a:extLst>
          </p:cNvPr>
          <p:cNvSpPr txBox="1"/>
          <p:nvPr/>
        </p:nvSpPr>
        <p:spPr>
          <a:xfrm>
            <a:off x="1392865" y="1300748"/>
            <a:ext cx="10111563" cy="1532334"/>
          </a:xfrm>
          <a:prstGeom prst="wedgeRoundRectCallout">
            <a:avLst>
              <a:gd name="adj1" fmla="val -5542"/>
              <a:gd name="adj2" fmla="val 92272"/>
              <a:gd name="adj3" fmla="val 16667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en-US" sz="4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vi-VN" sz="4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Chia sẻ với người thân và cảm nhận khi tham gia hoạt động kết nối v</a:t>
            </a:r>
            <a:r>
              <a:rPr lang="en-US" sz="4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ớ</a:t>
            </a:r>
            <a:r>
              <a:rPr lang="vi-VN" sz="4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cộng đ</a:t>
            </a:r>
            <a:r>
              <a:rPr lang="en-US" sz="4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ồ</a:t>
            </a:r>
            <a:r>
              <a:rPr lang="vi-VN" sz="4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5375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1023;p13">
            <a:extLst>
              <a:ext uri="{FF2B5EF4-FFF2-40B4-BE49-F238E27FC236}">
                <a16:creationId xmlns:a16="http://schemas.microsoft.com/office/drawing/2014/main" id="{4916ACF0-F538-4934-A465-FA6B03334B9E}"/>
              </a:ext>
            </a:extLst>
          </p:cNvPr>
          <p:cNvGrpSpPr/>
          <p:nvPr/>
        </p:nvGrpSpPr>
        <p:grpSpPr>
          <a:xfrm>
            <a:off x="294168" y="1790700"/>
            <a:ext cx="4876800" cy="3276600"/>
            <a:chOff x="5876916" y="975793"/>
            <a:chExt cx="4684259" cy="2641495"/>
          </a:xfrm>
        </p:grpSpPr>
        <p:grpSp>
          <p:nvGrpSpPr>
            <p:cNvPr id="5" name="Google Shape;1024;p13">
              <a:extLst>
                <a:ext uri="{FF2B5EF4-FFF2-40B4-BE49-F238E27FC236}">
                  <a16:creationId xmlns:a16="http://schemas.microsoft.com/office/drawing/2014/main" id="{661E9EBE-0EB8-41C9-ACC4-C35B2AB4E145}"/>
                </a:ext>
              </a:extLst>
            </p:cNvPr>
            <p:cNvGrpSpPr/>
            <p:nvPr/>
          </p:nvGrpSpPr>
          <p:grpSpPr>
            <a:xfrm>
              <a:off x="5876916" y="975793"/>
              <a:ext cx="4684259" cy="2113916"/>
              <a:chOff x="2387762" y="551055"/>
              <a:chExt cx="7051289" cy="3182111"/>
            </a:xfrm>
          </p:grpSpPr>
          <p:pic>
            <p:nvPicPr>
              <p:cNvPr id="7" name="Google Shape;1025;p13" descr="2">
                <a:extLst>
                  <a:ext uri="{FF2B5EF4-FFF2-40B4-BE49-F238E27FC236}">
                    <a16:creationId xmlns:a16="http://schemas.microsoft.com/office/drawing/2014/main" id="{E6236965-3F03-4F47-9A6F-C8F4772BADBF}"/>
                  </a:ext>
                </a:extLst>
              </p:cNvPr>
              <p:cNvPicPr preferRelativeResize="0"/>
              <p:nvPr/>
            </p:nvPicPr>
            <p:blipFill rotWithShape="1">
              <a:blip r:embed="rId2">
                <a:alphaModFix/>
              </a:blip>
              <a:srcRect/>
              <a:stretch/>
            </p:blipFill>
            <p:spPr>
              <a:xfrm>
                <a:off x="4238307" y="551055"/>
                <a:ext cx="3689350" cy="31273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" name="Google Shape;1026;p13" descr="1">
                <a:extLst>
                  <a:ext uri="{FF2B5EF4-FFF2-40B4-BE49-F238E27FC236}">
                    <a16:creationId xmlns:a16="http://schemas.microsoft.com/office/drawing/2014/main" id="{2EE215CC-6C46-4821-A0FB-A8073D1F8A13}"/>
                  </a:ext>
                </a:extLst>
              </p:cNvPr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5999058" y="790165"/>
                <a:ext cx="3439993" cy="291563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" name="Google Shape;1027;p13" descr="3">
                <a:extLst>
                  <a:ext uri="{FF2B5EF4-FFF2-40B4-BE49-F238E27FC236}">
                    <a16:creationId xmlns:a16="http://schemas.microsoft.com/office/drawing/2014/main" id="{5464D4F0-9CBC-4D82-8232-F6DB3435FB4B}"/>
                  </a:ext>
                </a:extLst>
              </p:cNvPr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 flipH="1">
                <a:off x="2387762" y="872971"/>
                <a:ext cx="3374585" cy="286019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6" name="Google Shape;1028;p13">
              <a:extLst>
                <a:ext uri="{FF2B5EF4-FFF2-40B4-BE49-F238E27FC236}">
                  <a16:creationId xmlns:a16="http://schemas.microsoft.com/office/drawing/2014/main" id="{2EE25B13-0E61-469F-B714-746A3F663C3D}"/>
                </a:ext>
              </a:extLst>
            </p:cNvPr>
            <p:cNvSpPr/>
            <p:nvPr/>
          </p:nvSpPr>
          <p:spPr>
            <a:xfrm>
              <a:off x="6714251" y="2510908"/>
              <a:ext cx="3495263" cy="110638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dirty="0" err="1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Thảo</a:t>
              </a:r>
              <a:r>
                <a:rPr lang="en-US" sz="32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luận</a:t>
              </a:r>
              <a:endParaRPr lang="en-US" sz="32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dirty="0" err="1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nhóm</a:t>
              </a:r>
              <a:r>
                <a:rPr lang="en-US" sz="32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 4</a:t>
              </a:r>
              <a:endParaRPr dirty="0"/>
            </a:p>
          </p:txBody>
        </p:sp>
      </p:grpSp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A5A4C336-7D31-4EE4-BCE9-109558CA66D0}"/>
              </a:ext>
            </a:extLst>
          </p:cNvPr>
          <p:cNvSpPr/>
          <p:nvPr/>
        </p:nvSpPr>
        <p:spPr>
          <a:xfrm flipH="1">
            <a:off x="4968566" y="1282553"/>
            <a:ext cx="6493331" cy="1410364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rgbClr val="00B050"/>
                </a:solidFill>
                <a:latin typeface="iCiel Cadena" panose="02000503000000020004" pitchFamily="50" charset="0"/>
              </a:rPr>
              <a:t>Chia sẻ những hoạt động kết nối cộng đồng mà em tham gia?</a:t>
            </a:r>
            <a:endParaRPr lang="en-US" sz="3200" dirty="0">
              <a:solidFill>
                <a:srgbClr val="00B050"/>
              </a:solidFill>
              <a:latin typeface="iCiel Cadena" panose="02000503000000020004" pitchFamily="50" charset="0"/>
            </a:endParaRPr>
          </a:p>
        </p:txBody>
      </p:sp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id="{B0B1132C-FE3C-4F05-A43E-B53EBD704FC6}"/>
              </a:ext>
            </a:extLst>
          </p:cNvPr>
          <p:cNvSpPr/>
          <p:nvPr/>
        </p:nvSpPr>
        <p:spPr>
          <a:xfrm flipH="1">
            <a:off x="4968567" y="3085664"/>
            <a:ext cx="6493330" cy="1066009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B050"/>
                </a:solidFill>
                <a:latin typeface="iCiel Cadena" panose="02000503000000020004" pitchFamily="50" charset="0"/>
              </a:rPr>
              <a:t>Nói</a:t>
            </a:r>
            <a:r>
              <a:rPr lang="en-US" sz="3200" dirty="0">
                <a:solidFill>
                  <a:srgbClr val="00B050"/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iCiel Cadena" panose="02000503000000020004" pitchFamily="50" charset="0"/>
              </a:rPr>
              <a:t>cảm</a:t>
            </a:r>
            <a:r>
              <a:rPr lang="en-US" sz="3200" dirty="0">
                <a:solidFill>
                  <a:srgbClr val="00B050"/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iCiel Cadena" panose="02000503000000020004" pitchFamily="50" charset="0"/>
              </a:rPr>
              <a:t>nghĩ</a:t>
            </a:r>
            <a:r>
              <a:rPr lang="en-US" sz="3200" dirty="0">
                <a:solidFill>
                  <a:srgbClr val="00B050"/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iCiel Cadena" panose="02000503000000020004" pitchFamily="50" charset="0"/>
              </a:rPr>
              <a:t>của</a:t>
            </a:r>
            <a:r>
              <a:rPr lang="en-US" sz="3200" dirty="0">
                <a:solidFill>
                  <a:srgbClr val="00B050"/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iCiel Cadena" panose="02000503000000020004" pitchFamily="50" charset="0"/>
              </a:rPr>
              <a:t>em</a:t>
            </a:r>
            <a:r>
              <a:rPr lang="en-US" sz="3200" dirty="0">
                <a:solidFill>
                  <a:srgbClr val="00B050"/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iCiel Cadena" panose="02000503000000020004" pitchFamily="50" charset="0"/>
              </a:rPr>
              <a:t>khi</a:t>
            </a:r>
            <a:r>
              <a:rPr lang="en-US" sz="3200" dirty="0">
                <a:solidFill>
                  <a:srgbClr val="00B050"/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iCiel Cadena" panose="02000503000000020004" pitchFamily="50" charset="0"/>
              </a:rPr>
              <a:t>thực</a:t>
            </a:r>
            <a:r>
              <a:rPr lang="en-US" sz="3200" dirty="0">
                <a:solidFill>
                  <a:srgbClr val="00B050"/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iCiel Cadena" panose="02000503000000020004" pitchFamily="50" charset="0"/>
              </a:rPr>
              <a:t>hiện</a:t>
            </a:r>
            <a:r>
              <a:rPr lang="en-US" sz="3200" dirty="0">
                <a:solidFill>
                  <a:srgbClr val="00B050"/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iCiel Cadena" panose="02000503000000020004" pitchFamily="50" charset="0"/>
              </a:rPr>
              <a:t>những</a:t>
            </a:r>
            <a:r>
              <a:rPr lang="en-US" sz="3200" dirty="0">
                <a:solidFill>
                  <a:srgbClr val="00B050"/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iCiel Cadena" panose="02000503000000020004" pitchFamily="50" charset="0"/>
              </a:rPr>
              <a:t>việc</a:t>
            </a:r>
            <a:r>
              <a:rPr lang="en-US" sz="3200" dirty="0">
                <a:solidFill>
                  <a:srgbClr val="00B050"/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iCiel Cadena" panose="02000503000000020004" pitchFamily="50" charset="0"/>
              </a:rPr>
              <a:t>làm</a:t>
            </a:r>
            <a:r>
              <a:rPr lang="en-US" sz="3200" dirty="0">
                <a:solidFill>
                  <a:srgbClr val="00B050"/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iCiel Cadena" panose="02000503000000020004" pitchFamily="50" charset="0"/>
              </a:rPr>
              <a:t>này</a:t>
            </a:r>
            <a:endParaRPr lang="en-US" sz="3200" dirty="0">
              <a:solidFill>
                <a:srgbClr val="00B050"/>
              </a:solidFill>
              <a:latin typeface="iCiel Cadena" panose="0200050300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959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3889" l="0" r="98394">
                        <a14:foregroundMark x1="16170" y1="24259" x2="17087" y2="27037"/>
                        <a14:foregroundMark x1="28784" y1="24352" x2="30275" y2="29352"/>
                        <a14:foregroundMark x1="14908" y1="80648" x2="10092" y2="84074"/>
                        <a14:foregroundMark x1="10092" y1="84259" x2="11697" y2="86389"/>
                        <a14:foregroundMark x1="11697" y1="86389" x2="12615" y2="89907"/>
                        <a14:foregroundMark x1="14564" y1="86111" x2="15023" y2="89444"/>
                        <a14:foregroundMark x1="13876" y1="84630" x2="15596" y2="87407"/>
                        <a14:foregroundMark x1="6422" y1="85000" x2="11009" y2="91574"/>
                        <a14:foregroundMark x1="9174" y1="90000" x2="9174" y2="91667"/>
                        <a14:foregroundMark x1="77408" y1="11667" x2="77294" y2="27315"/>
                        <a14:foregroundMark x1="72018" y1="39444" x2="68807" y2="57407"/>
                        <a14:foregroundMark x1="69037" y1="41019" x2="62615" y2="53333"/>
                        <a14:foregroundMark x1="83945" y1="39907" x2="84748" y2="58611"/>
                        <a14:foregroundMark x1="75803" y1="40370" x2="79931" y2="61296"/>
                        <a14:foregroundMark x1="84862" y1="12037" x2="86353" y2="21389"/>
                        <a14:foregroundMark x1="87844" y1="37685" x2="89335" y2="53333"/>
                        <a14:foregroundMark x1="78096" y1="34722" x2="78555" y2="40556"/>
                        <a14:foregroundMark x1="95069" y1="56111" x2="94839" y2="61389"/>
                        <a14:foregroundMark x1="63876" y1="51667" x2="65826" y2="59722"/>
                        <a14:foregroundMark x1="68349" y1="59352" x2="70642" y2="83241"/>
                        <a14:foregroundMark x1="92202" y1="59352" x2="87156" y2="86667"/>
                        <a14:foregroundMark x1="74427" y1="86667" x2="74083" y2="92037"/>
                        <a14:foregroundMark x1="67546" y1="88426" x2="89908" y2="88426"/>
                        <a14:foregroundMark x1="73968" y1="81111" x2="73968" y2="87037"/>
                        <a14:foregroundMark x1="76950" y1="83981" x2="75000" y2="87963"/>
                        <a14:foregroundMark x1="29817" y1="84630" x2="29817" y2="88241"/>
                        <a14:foregroundMark x1="28211" y1="81019" x2="29472" y2="84444"/>
                        <a14:foregroundMark x1="13417" y1="91019" x2="37271" y2="90556"/>
                        <a14:foregroundMark x1="31078" y1="92407" x2="38876" y2="91574"/>
                        <a14:foregroundMark x1="6078" y1="84630" x2="6881" y2="88889"/>
                        <a14:foregroundMark x1="6651" y1="85093" x2="8028" y2="90556"/>
                        <a14:foregroundMark x1="17546" y1="24259" x2="19725" y2="32407"/>
                        <a14:foregroundMark x1="34862" y1="25370" x2="33601" y2="30648"/>
                        <a14:foregroundMark x1="32798" y1="26296" x2="32339" y2="27685"/>
                        <a14:foregroundMark x1="47248" y1="12685" x2="47362" y2="18426"/>
                        <a14:foregroundMark x1="45642" y1="10370" x2="46445" y2="12963"/>
                        <a14:foregroundMark x1="7110" y1="11389" x2="4358" y2="18056"/>
                        <a14:foregroundMark x1="64450" y1="42222" x2="63417" y2="52963"/>
                        <a14:backgroundMark x1="57339" y1="6852" x2="68234" y2="21389"/>
                        <a14:backgroundMark x1="65138" y1="1019" x2="65940" y2="19815"/>
                        <a14:backgroundMark x1="65138" y1="43333" x2="65138" y2="66667"/>
                        <a14:backgroundMark x1="65367" y1="38241" x2="64564" y2="55556"/>
                        <a14:backgroundMark x1="62500" y1="42407" x2="58830" y2="54630"/>
                        <a14:backgroundMark x1="64794" y1="55370" x2="68578" y2="69444"/>
                        <a14:backgroundMark x1="63991" y1="60463" x2="66284" y2="75000"/>
                        <a14:backgroundMark x1="61124" y1="21111" x2="61697" y2="28519"/>
                        <a14:backgroundMark x1="63991" y1="21111" x2="63417" y2="30648"/>
                        <a14:backgroundMark x1="60206" y1="47500" x2="61353" y2="60648"/>
                        <a14:backgroundMark x1="63647" y1="49815" x2="63647" y2="57407"/>
                        <a14:backgroundMark x1="64220" y1="50000" x2="63073" y2="58333"/>
                        <a14:backgroundMark x1="63073" y1="48611" x2="64220" y2="61389"/>
                        <a14:backgroundMark x1="63991" y1="46759" x2="63991" y2="59722"/>
                        <a14:backgroundMark x1="66284" y1="51204" x2="66284" y2="62315"/>
                        <a14:backgroundMark x1="65711" y1="47685" x2="65711" y2="64815"/>
                        <a14:backgroundMark x1="50115" y1="56111" x2="64794" y2="50926"/>
                        <a14:backgroundMark x1="63188" y1="58426" x2="79128" y2="44630"/>
                        <a14:backgroundMark x1="58028" y1="57130" x2="64450" y2="52870"/>
                        <a14:backgroundMark x1="59633" y1="52870" x2="69037" y2="47500"/>
                        <a14:backgroundMark x1="56766" y1="63241" x2="64220" y2="53333"/>
                        <a14:backgroundMark x1="56995" y1="51759" x2="60206" y2="50093"/>
                        <a14:backgroundMark x1="59633" y1="63241" x2="67202" y2="56296"/>
                        <a14:backgroundMark x1="61239" y1="50741" x2="64450" y2="51759"/>
                        <a14:backgroundMark x1="56422" y1="47222" x2="59977" y2="62593"/>
                        <a14:backgroundMark x1="65252" y1="51111" x2="64794" y2="63889"/>
                        <a14:backgroundMark x1="62844" y1="50741" x2="65252" y2="63611"/>
                        <a14:backgroundMark x1="63991" y1="47037" x2="64450" y2="63241"/>
                        <a14:backgroundMark x1="58028" y1="54352" x2="58372" y2="56944"/>
                        <a14:backgroundMark x1="60436" y1="50463" x2="62615" y2="59352"/>
                        <a14:backgroundMark x1="61812" y1="46574" x2="64220" y2="58426"/>
                        <a14:backgroundMark x1="63417" y1="52685" x2="63417" y2="62778"/>
                        <a14:backgroundMark x1="60206" y1="48981" x2="62041" y2="58426"/>
                        <a14:backgroundMark x1="61009" y1="48796" x2="60780" y2="57407"/>
                        <a14:backgroundMark x1="61812" y1="48981" x2="63417" y2="54815"/>
                        <a14:backgroundMark x1="62385" y1="50093" x2="60780" y2="64537"/>
                        <a14:backgroundMark x1="59977" y1="55000" x2="59977" y2="64907"/>
                        <a14:backgroundMark x1="61583" y1="50093" x2="61583" y2="60000"/>
                        <a14:backgroundMark x1="61812" y1="54352" x2="62615" y2="56759"/>
                        <a14:backgroundMark x1="62385" y1="55463" x2="62844" y2="606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36580" b="7564"/>
          <a:stretch/>
        </p:blipFill>
        <p:spPr>
          <a:xfrm>
            <a:off x="865552" y="1748556"/>
            <a:ext cx="2487564" cy="449049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45208" r="100000">
                        <a14:foregroundMark x1="68211" y1="29755" x2="70288" y2="43315"/>
                        <a14:foregroundMark x1="81150" y1="27119" x2="82109" y2="57439"/>
                        <a14:foregroundMark x1="77316" y1="53861" x2="74760" y2="90395"/>
                        <a14:foregroundMark x1="84824" y1="73635" x2="87220" y2="97928"/>
                        <a14:foregroundMark x1="66613" y1="96234" x2="80511" y2="96987"/>
                        <a14:foregroundMark x1="80671" y1="61770" x2="81949" y2="87006"/>
                      </a14:backgroundRemoval>
                    </a14:imgEffect>
                  </a14:imgLayer>
                </a14:imgProps>
              </a:ext>
            </a:extLst>
          </a:blip>
          <a:srcRect l="44467" t="-1447"/>
          <a:stretch/>
        </p:blipFill>
        <p:spPr>
          <a:xfrm>
            <a:off x="8853688" y="1639438"/>
            <a:ext cx="2968364" cy="459960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80346FC-C896-4FEA-BE6C-9D6E71460E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22048" y="702049"/>
            <a:ext cx="8751940" cy="1178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108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52DB18E-9745-4C52-9639-AD4E50814B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376" y="821918"/>
            <a:ext cx="10869698" cy="4972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554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2C2A9BE-1450-412A-B2A6-07843CD6778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0" r="9835" b="2652"/>
          <a:stretch/>
        </p:blipFill>
        <p:spPr>
          <a:xfrm rot="5400000" flipH="1">
            <a:off x="2667001" y="-2667000"/>
            <a:ext cx="6858001" cy="12192000"/>
          </a:xfrm>
          <a:prstGeom prst="rect">
            <a:avLst/>
          </a:prstGeom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38A27340-C432-4CEC-9877-4C88BB8BB065}"/>
              </a:ext>
            </a:extLst>
          </p:cNvPr>
          <p:cNvSpPr/>
          <p:nvPr/>
        </p:nvSpPr>
        <p:spPr>
          <a:xfrm>
            <a:off x="1961523" y="1793678"/>
            <a:ext cx="8398071" cy="251805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EBE9B6F-246A-48AF-9BB7-7F08A2EA272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20" t="2983" r="24916" b="73218"/>
          <a:stretch/>
        </p:blipFill>
        <p:spPr>
          <a:xfrm>
            <a:off x="-9832" y="-9832"/>
            <a:ext cx="2989006" cy="282576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ACCFB8B-B6DE-474D-9803-B8EF89CF01E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90" t="56572" r="37098" b="28547"/>
          <a:stretch/>
        </p:blipFill>
        <p:spPr>
          <a:xfrm>
            <a:off x="-14541" y="4925961"/>
            <a:ext cx="1316451" cy="193203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73EFF48-7036-4BFE-8399-BED0B36037C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8" t="27382" r="49380" b="63582"/>
          <a:stretch/>
        </p:blipFill>
        <p:spPr>
          <a:xfrm flipH="1">
            <a:off x="8126527" y="5208292"/>
            <a:ext cx="4104804" cy="170098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05AAC38-D9E3-454D-95C6-422010DEA3B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82" t="67061" r="13406" b="18058"/>
          <a:stretch/>
        </p:blipFill>
        <p:spPr>
          <a:xfrm rot="885720">
            <a:off x="10938838" y="4994846"/>
            <a:ext cx="775848" cy="1138643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D019DC5-7CE9-4154-81EC-6C613CBE3CB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26" t="35653" r="1115" b="53484"/>
          <a:stretch/>
        </p:blipFill>
        <p:spPr>
          <a:xfrm>
            <a:off x="7023740" y="976998"/>
            <a:ext cx="761961" cy="67270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B6BA88D-D58D-494F-A850-156EA026B0B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26" t="35653" r="1115" b="53484"/>
          <a:stretch/>
        </p:blipFill>
        <p:spPr>
          <a:xfrm>
            <a:off x="7215469" y="4878119"/>
            <a:ext cx="761961" cy="672709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43C3AA70-D42A-4A76-893F-CA57C69D1EC5}"/>
              </a:ext>
            </a:extLst>
          </p:cNvPr>
          <p:cNvSpPr/>
          <p:nvPr/>
        </p:nvSpPr>
        <p:spPr>
          <a:xfrm>
            <a:off x="2196042" y="2066547"/>
            <a:ext cx="7929032" cy="1972314"/>
          </a:xfrm>
          <a:prstGeom prst="rect">
            <a:avLst/>
          </a:prstGeom>
          <a:noFill/>
          <a:ln>
            <a:solidFill>
              <a:srgbClr val="E26B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198ECF74-2EB6-4700-94B0-C48FA8645E3B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26" t="35653" r="1115" b="53484"/>
          <a:stretch/>
        </p:blipFill>
        <p:spPr>
          <a:xfrm>
            <a:off x="9776972" y="1274776"/>
            <a:ext cx="1505744" cy="1329370"/>
          </a:xfrm>
          <a:prstGeom prst="rect">
            <a:avLst/>
          </a:prstGeom>
        </p:spPr>
      </p:pic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3365478" y="2316947"/>
            <a:ext cx="5802163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1500188"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1500188"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1500188"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1500188"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1500188"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1085686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 w="10160">
                  <a:solidFill>
                    <a:srgbClr val="DAEDE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oiny" panose="02000903060500060000" pitchFamily="2" charset="0"/>
                <a:ea typeface="黑体" pitchFamily="2" charset="-122"/>
                <a:cs typeface="+mn-cs"/>
              </a:rPr>
              <a:t>TẠM BIỆT CÁC EM  VÀ HẸN GẶP LẠI</a:t>
            </a:r>
          </a:p>
          <a:p>
            <a:pPr marL="0" marR="0" lvl="0" indent="0" algn="ctr" defTabSz="1085686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4000" b="1" i="0" u="none" strike="noStrike" kern="1200" cap="none" spc="0" normalizeH="0" baseline="0" noProof="0" dirty="0">
              <a:ln w="10160">
                <a:solidFill>
                  <a:srgbClr val="DAEDEF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Coiny" panose="02000903060500060000" pitchFamily="2" charset="0"/>
              <a:ea typeface="黑体" pitchFamily="2" charset="-122"/>
              <a:cs typeface="+mn-cs"/>
            </a:endParaRPr>
          </a:p>
        </p:txBody>
      </p:sp>
      <p:grpSp>
        <p:nvGrpSpPr>
          <p:cNvPr id="17" name="组合 2">
            <a:extLst>
              <a:ext uri="{FF2B5EF4-FFF2-40B4-BE49-F238E27FC236}">
                <a16:creationId xmlns:a16="http://schemas.microsoft.com/office/drawing/2014/main" id="{9788DCE9-2939-4584-9D0D-C885D9677623}"/>
              </a:ext>
            </a:extLst>
          </p:cNvPr>
          <p:cNvGrpSpPr/>
          <p:nvPr/>
        </p:nvGrpSpPr>
        <p:grpSpPr>
          <a:xfrm>
            <a:off x="883003" y="2013189"/>
            <a:ext cx="8916997" cy="4762527"/>
            <a:chOff x="9078523" y="1523438"/>
            <a:chExt cx="10185091" cy="5439810"/>
          </a:xfrm>
        </p:grpSpPr>
        <p:pic>
          <p:nvPicPr>
            <p:cNvPr id="18" name="图片 3">
              <a:extLst>
                <a:ext uri="{FF2B5EF4-FFF2-40B4-BE49-F238E27FC236}">
                  <a16:creationId xmlns:a16="http://schemas.microsoft.com/office/drawing/2014/main" id="{4BA20890-7313-4987-A83E-04D0D53F2AF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78523" y="3071749"/>
              <a:ext cx="4788537" cy="3891499"/>
            </a:xfrm>
            <a:prstGeom prst="rect">
              <a:avLst/>
            </a:prstGeom>
          </p:spPr>
        </p:pic>
        <p:pic>
          <p:nvPicPr>
            <p:cNvPr id="19" name="图片 4">
              <a:extLst>
                <a:ext uri="{FF2B5EF4-FFF2-40B4-BE49-F238E27FC236}">
                  <a16:creationId xmlns:a16="http://schemas.microsoft.com/office/drawing/2014/main" id="{E60822A6-FBBF-447E-918B-30FF299996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30962" b="39167" l="28563" r="4075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426" t="31869" r="58374" b="60898"/>
            <a:stretch/>
          </p:blipFill>
          <p:spPr>
            <a:xfrm rot="1754077">
              <a:off x="10563976" y="1523438"/>
              <a:ext cx="1031339" cy="999131"/>
            </a:xfrm>
            <a:prstGeom prst="rect">
              <a:avLst/>
            </a:prstGeom>
          </p:spPr>
        </p:pic>
        <p:pic>
          <p:nvPicPr>
            <p:cNvPr id="20" name="图片 5">
              <a:extLst>
                <a:ext uri="{FF2B5EF4-FFF2-40B4-BE49-F238E27FC236}">
                  <a16:creationId xmlns:a16="http://schemas.microsoft.com/office/drawing/2014/main" id="{213195EE-02B6-4497-889E-86312E84ED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30962" b="39167" l="28563" r="4075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426" t="31869" r="58374" b="60898"/>
            <a:stretch/>
          </p:blipFill>
          <p:spPr>
            <a:xfrm rot="21396860">
              <a:off x="18406949" y="2985363"/>
              <a:ext cx="789645" cy="764985"/>
            </a:xfrm>
            <a:prstGeom prst="rect">
              <a:avLst/>
            </a:prstGeom>
          </p:spPr>
        </p:pic>
        <p:pic>
          <p:nvPicPr>
            <p:cNvPr id="21" name="图片 6">
              <a:extLst>
                <a:ext uri="{FF2B5EF4-FFF2-40B4-BE49-F238E27FC236}">
                  <a16:creationId xmlns:a16="http://schemas.microsoft.com/office/drawing/2014/main" id="{2DE8301E-FBB3-424F-9395-3CA8F1012A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30962" b="39167" l="28563" r="4075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426" t="31869" r="58374" b="60898"/>
            <a:stretch/>
          </p:blipFill>
          <p:spPr>
            <a:xfrm flipH="1">
              <a:off x="18675262" y="1639687"/>
              <a:ext cx="588352" cy="5699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108233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26E57AD-FE5F-47DC-964A-CC2D44B11A1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54" y="-30791"/>
            <a:ext cx="12173678" cy="6878359"/>
          </a:xfrm>
          <a:prstGeom prst="rect">
            <a:avLst/>
          </a:prstGeom>
        </p:spPr>
      </p:pic>
      <p:pic>
        <p:nvPicPr>
          <p:cNvPr id="30" name="CẤM BUÔN BÁN, CẤM REUP" descr="Káº¿t quáº£ hÃ¬nh áº£nh cho win text gif">
            <a:hlinkClick r:id="rId5" action="ppaction://hlinksldjump"/>
            <a:extLst>
              <a:ext uri="{FF2B5EF4-FFF2-40B4-BE49-F238E27FC236}">
                <a16:creationId xmlns:a16="http://schemas.microsoft.com/office/drawing/2014/main" id="{1EF07EA3-5CBA-439C-8525-B1455F3ABCB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3534" y="1454762"/>
            <a:ext cx="3828136" cy="382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hlinkClick r:id="rId7" action="ppaction://hlinksldjump"/>
            <a:extLst>
              <a:ext uri="{FF2B5EF4-FFF2-40B4-BE49-F238E27FC236}">
                <a16:creationId xmlns:a16="http://schemas.microsoft.com/office/drawing/2014/main" id="{FDEE5D25-8E8A-4121-801F-0B215229D05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5617"/>
          <a:stretch/>
        </p:blipFill>
        <p:spPr>
          <a:xfrm>
            <a:off x="1" y="-41222"/>
            <a:ext cx="4173974" cy="7324892"/>
          </a:xfrm>
          <a:prstGeom prst="rect">
            <a:avLst/>
          </a:prstGeom>
        </p:spPr>
      </p:pic>
      <p:pic>
        <p:nvPicPr>
          <p:cNvPr id="4" name="Picture 3">
            <a:hlinkClick r:id="rId9" action="ppaction://hlinksldjump"/>
            <a:extLst>
              <a:ext uri="{FF2B5EF4-FFF2-40B4-BE49-F238E27FC236}">
                <a16:creationId xmlns:a16="http://schemas.microsoft.com/office/drawing/2014/main" id="{C9694E0D-6587-4BDB-BE71-B92CC45243E5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5368"/>
          <a:stretch/>
        </p:blipFill>
        <p:spPr>
          <a:xfrm>
            <a:off x="3223302" y="-109907"/>
            <a:ext cx="4950381" cy="6562759"/>
          </a:xfrm>
          <a:prstGeom prst="rect">
            <a:avLst/>
          </a:prstGeom>
        </p:spPr>
      </p:pic>
      <p:pic>
        <p:nvPicPr>
          <p:cNvPr id="7" name="Picture 6">
            <a:hlinkClick r:id="rId11" action="ppaction://hlinksldjump"/>
            <a:extLst>
              <a:ext uri="{FF2B5EF4-FFF2-40B4-BE49-F238E27FC236}">
                <a16:creationId xmlns:a16="http://schemas.microsoft.com/office/drawing/2014/main" id="{77F541A2-23F9-4560-84E9-1608064B121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41586" y="-4724"/>
            <a:ext cx="4950381" cy="6747109"/>
          </a:xfrm>
          <a:prstGeom prst="rect">
            <a:avLst/>
          </a:prstGeom>
        </p:spPr>
      </p:pic>
      <p:sp>
        <p:nvSpPr>
          <p:cNvPr id="5" name="Rectangle: Rounded Corners 4">
            <a:hlinkClick r:id="rId13" action="ppaction://hlinksldjump"/>
            <a:extLst>
              <a:ext uri="{FF2B5EF4-FFF2-40B4-BE49-F238E27FC236}">
                <a16:creationId xmlns:a16="http://schemas.microsoft.com/office/drawing/2014/main" id="{8D06EBDE-92BF-408E-87F8-1F83CC686827}"/>
              </a:ext>
            </a:extLst>
          </p:cNvPr>
          <p:cNvSpPr/>
          <p:nvPr/>
        </p:nvSpPr>
        <p:spPr>
          <a:xfrm>
            <a:off x="10668000" y="115614"/>
            <a:ext cx="1397876" cy="4624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tiếp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9905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D4593B95-06C8-4297-8002-9BECF4D4E0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3" b="1338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Tổng hợp ảnh Doremon PNG">
            <a:hlinkClick r:id="rId4" action="ppaction://hlinksldjump"/>
            <a:extLst>
              <a:ext uri="{FF2B5EF4-FFF2-40B4-BE49-F238E27FC236}">
                <a16:creationId xmlns:a16="http://schemas.microsoft.com/office/drawing/2014/main" id="{4241643B-8F17-4847-AF1F-AEA5E8673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08" y="3708887"/>
            <a:ext cx="1989772" cy="285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897582DE-79E5-42C2-8C98-E6D9EA76386C}"/>
              </a:ext>
            </a:extLst>
          </p:cNvPr>
          <p:cNvSpPr/>
          <p:nvPr/>
        </p:nvSpPr>
        <p:spPr>
          <a:xfrm>
            <a:off x="1005839" y="289560"/>
            <a:ext cx="9777179" cy="935205"/>
          </a:xfrm>
          <a:prstGeom prst="wedgeRoundRectCallout">
            <a:avLst>
              <a:gd name="adj1" fmla="val -47932"/>
              <a:gd name="adj2" fmla="val 231266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5D1361-0C43-4A25-B00B-20832EEF8057}"/>
              </a:ext>
            </a:extLst>
          </p:cNvPr>
          <p:cNvSpPr txBox="1"/>
          <p:nvPr/>
        </p:nvSpPr>
        <p:spPr>
          <a:xfrm>
            <a:off x="3914596" y="2369892"/>
            <a:ext cx="728170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A. </a:t>
            </a:r>
            <a:r>
              <a:rPr lang="en-US" sz="4000" noProof="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Nhảy</a:t>
            </a:r>
            <a:r>
              <a:rPr lang="en-US" sz="4000" noProof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noProof="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dây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CC17147-82C6-400C-A693-6418A1C538E2}"/>
              </a:ext>
            </a:extLst>
          </p:cNvPr>
          <p:cNvSpPr txBox="1"/>
          <p:nvPr/>
        </p:nvSpPr>
        <p:spPr>
          <a:xfrm>
            <a:off x="3900736" y="3201187"/>
            <a:ext cx="729556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Khuyên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góp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sách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cũ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C00F5C-0424-4328-BE21-D44660B49975}"/>
              </a:ext>
            </a:extLst>
          </p:cNvPr>
          <p:cNvSpPr txBox="1"/>
          <p:nvPr/>
        </p:nvSpPr>
        <p:spPr>
          <a:xfrm>
            <a:off x="3886876" y="4032482"/>
            <a:ext cx="730942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C. </a:t>
            </a:r>
            <a:r>
              <a:rPr lang="en-US" sz="4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525D8D-7F6C-495D-B2AE-D0CE874353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5235" y="2633018"/>
            <a:ext cx="1580007" cy="133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3749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D4593B95-06C8-4297-8002-9BECF4D4E0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3" b="1338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897582DE-79E5-42C2-8C98-E6D9EA76386C}"/>
              </a:ext>
            </a:extLst>
          </p:cNvPr>
          <p:cNvSpPr/>
          <p:nvPr/>
        </p:nvSpPr>
        <p:spPr>
          <a:xfrm>
            <a:off x="1005840" y="289560"/>
            <a:ext cx="10053224" cy="935205"/>
          </a:xfrm>
          <a:prstGeom prst="wedgeRoundRectCallout">
            <a:avLst>
              <a:gd name="adj1" fmla="val -43610"/>
              <a:gd name="adj2" fmla="val 166698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lvl="0" algn="ctr"/>
            <a:r>
              <a:rPr lang="vi-VN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hoạt động kết nối cộng đồng?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6A6FAF-DD35-4608-8FF2-7C41B2E38A21}"/>
              </a:ext>
            </a:extLst>
          </p:cNvPr>
          <p:cNvSpPr txBox="1"/>
          <p:nvPr/>
        </p:nvSpPr>
        <p:spPr>
          <a:xfrm>
            <a:off x="3258990" y="2148258"/>
            <a:ext cx="8279233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A. </a:t>
            </a:r>
            <a:r>
              <a:rPr lang="en-US" sz="4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sách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8578F9-D506-422A-82D9-8AFD2ED73E68}"/>
              </a:ext>
            </a:extLst>
          </p:cNvPr>
          <p:cNvSpPr txBox="1"/>
          <p:nvPr/>
        </p:nvSpPr>
        <p:spPr>
          <a:xfrm>
            <a:off x="3245130" y="2979553"/>
            <a:ext cx="8293093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Khuyên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góp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sách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vở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cũ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E2AADCC-CEFD-4D3A-B305-16FEE3A602F7}"/>
              </a:ext>
            </a:extLst>
          </p:cNvPr>
          <p:cNvSpPr txBox="1"/>
          <p:nvPr/>
        </p:nvSpPr>
        <p:spPr>
          <a:xfrm>
            <a:off x="3231270" y="3810848"/>
            <a:ext cx="8306953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C. </a:t>
            </a:r>
            <a:r>
              <a:rPr lang="en-US" sz="4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Ủng</a:t>
            </a:r>
            <a:r>
              <a:rPr lang="en-US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hộ</a:t>
            </a:r>
            <a:r>
              <a:rPr lang="en-US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lũ</a:t>
            </a:r>
            <a:r>
              <a:rPr lang="en-US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lụt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1" name="Picture 8">
            <a:hlinkClick r:id="rId4" action="ppaction://hlinksldjump"/>
            <a:extLst>
              <a:ext uri="{FF2B5EF4-FFF2-40B4-BE49-F238E27FC236}">
                <a16:creationId xmlns:a16="http://schemas.microsoft.com/office/drawing/2014/main" id="{39D08D04-12FD-4941-AB74-32CD61920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0" y="3137834"/>
            <a:ext cx="2888932" cy="343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F3E4517-1FD4-49DF-A03B-79C73F7E89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599" y="1580089"/>
            <a:ext cx="1580007" cy="133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8555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D4593B95-06C8-4297-8002-9BECF4D4E0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3" b="1338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897582DE-79E5-42C2-8C98-E6D9EA76386C}"/>
              </a:ext>
            </a:extLst>
          </p:cNvPr>
          <p:cNvSpPr/>
          <p:nvPr/>
        </p:nvSpPr>
        <p:spPr>
          <a:xfrm>
            <a:off x="1005840" y="289560"/>
            <a:ext cx="10191247" cy="1729021"/>
          </a:xfrm>
          <a:prstGeom prst="wedgeRoundRectCallout">
            <a:avLst>
              <a:gd name="adj1" fmla="val -40521"/>
              <a:gd name="adj2" fmla="val 92905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lvl="0" algn="ctr"/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đem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E97F49-B2F3-4B6E-9F87-A9B4862F8EF5}"/>
              </a:ext>
            </a:extLst>
          </p:cNvPr>
          <p:cNvSpPr txBox="1"/>
          <p:nvPr/>
        </p:nvSpPr>
        <p:spPr>
          <a:xfrm>
            <a:off x="2312276" y="3032136"/>
            <a:ext cx="964849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A. t</a:t>
            </a:r>
            <a:r>
              <a:rPr lang="vi-VN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hể hiện sự quan tâm, yêu thương đồng bào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14910D-AD83-4BF0-9774-5EC7508A9198}"/>
              </a:ext>
            </a:extLst>
          </p:cNvPr>
          <p:cNvSpPr txBox="1"/>
          <p:nvPr/>
        </p:nvSpPr>
        <p:spPr>
          <a:xfrm>
            <a:off x="2312276" y="3877286"/>
            <a:ext cx="9454155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vi-VN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chia sẻ một phần của mình với những người có hoàn cảnh khó khăn hơn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16BCADE-F878-42C3-A60B-603DEF3E2A8E}"/>
              </a:ext>
            </a:extLst>
          </p:cNvPr>
          <p:cNvSpPr txBox="1"/>
          <p:nvPr/>
        </p:nvSpPr>
        <p:spPr>
          <a:xfrm>
            <a:off x="2312275" y="5290491"/>
            <a:ext cx="9454155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Cả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câu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A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B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đều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đúng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</a:p>
        </p:txBody>
      </p:sp>
      <p:pic>
        <p:nvPicPr>
          <p:cNvPr id="11" name="Picture 8">
            <a:hlinkClick r:id="rId4" action="ppaction://hlinksldjump"/>
            <a:extLst>
              <a:ext uri="{FF2B5EF4-FFF2-40B4-BE49-F238E27FC236}">
                <a16:creationId xmlns:a16="http://schemas.microsoft.com/office/drawing/2014/main" id="{8E2C80DD-C159-406A-A5C3-EB245BB6FA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674330" y="3708887"/>
            <a:ext cx="1538367" cy="285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A96F669-880C-4FC6-AA60-5B3D2AD6E6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3936" y="4753577"/>
            <a:ext cx="1580007" cy="133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33895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 animBg="1"/>
      <p:bldP spid="10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0673A1D-252B-4840-82D3-F430344712E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0" r="9835" b="2652"/>
          <a:stretch/>
        </p:blipFill>
        <p:spPr>
          <a:xfrm rot="5400000" flipH="1">
            <a:off x="2667001" y="-2667000"/>
            <a:ext cx="6858001" cy="12192000"/>
          </a:xfrm>
          <a:prstGeom prst="rect">
            <a:avLst/>
          </a:prstGeom>
        </p:spPr>
      </p:pic>
      <p:sp>
        <p:nvSpPr>
          <p:cNvPr id="25" name="Rectangle 4">
            <a:extLst>
              <a:ext uri="{FF2B5EF4-FFF2-40B4-BE49-F238E27FC236}">
                <a16:creationId xmlns:a16="http://schemas.microsoft.com/office/drawing/2014/main" id="{4C98BE01-B1A2-4331-B805-D229B433D445}"/>
              </a:ext>
            </a:extLst>
          </p:cNvPr>
          <p:cNvSpPr/>
          <p:nvPr/>
        </p:nvSpPr>
        <p:spPr>
          <a:xfrm>
            <a:off x="1929948" y="2065578"/>
            <a:ext cx="8398071" cy="22241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6A608BD7-F2CB-4849-ACE8-F5F768A9D15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82" t="67061" r="13406" b="18058"/>
          <a:stretch/>
        </p:blipFill>
        <p:spPr>
          <a:xfrm>
            <a:off x="9356180" y="5290257"/>
            <a:ext cx="1159013" cy="170098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F00BDD3A-BCE6-4DFA-8103-05544320268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20" t="2983" r="24916" b="73218"/>
          <a:stretch/>
        </p:blipFill>
        <p:spPr>
          <a:xfrm>
            <a:off x="-9832" y="-9832"/>
            <a:ext cx="2989006" cy="282576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556A1CA-EFBD-4030-8FF9-B461A4E018C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591"/>
          <a:stretch/>
        </p:blipFill>
        <p:spPr>
          <a:xfrm>
            <a:off x="0" y="6361470"/>
            <a:ext cx="12192000" cy="49652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95D91B3-3C61-499F-8B34-068745E9F0F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357" b="76201"/>
          <a:stretch/>
        </p:blipFill>
        <p:spPr>
          <a:xfrm flipH="1">
            <a:off x="9994656" y="1439"/>
            <a:ext cx="2222090" cy="258893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A770345B-D9D8-4574-B43F-89C74680B42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90" t="56572" r="37098" b="28547"/>
          <a:stretch/>
        </p:blipFill>
        <p:spPr>
          <a:xfrm>
            <a:off x="-14541" y="4080542"/>
            <a:ext cx="1892502" cy="2777457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6A0DBDAB-AE38-4A47-9E4B-4A5973AA675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82" t="67061" r="13406" b="18058"/>
          <a:stretch/>
        </p:blipFill>
        <p:spPr>
          <a:xfrm rot="885720">
            <a:off x="9948043" y="4224215"/>
            <a:ext cx="1519909" cy="223063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AA446681-9832-4C4F-ACC7-C7BF66CC411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2" t="36226" r="87747" b="54738"/>
          <a:stretch/>
        </p:blipFill>
        <p:spPr>
          <a:xfrm flipH="1">
            <a:off x="11236372" y="2162915"/>
            <a:ext cx="650909" cy="854922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45B80905-0B35-456C-9E1A-DAF40881C3AF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2" t="36226" r="87747" b="54738"/>
          <a:stretch/>
        </p:blipFill>
        <p:spPr>
          <a:xfrm flipH="1">
            <a:off x="10624188" y="2590376"/>
            <a:ext cx="976364" cy="1282384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65EB6C1B-A99C-4131-BD70-620D0763B2E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8" t="27382" r="49380" b="63582"/>
          <a:stretch/>
        </p:blipFill>
        <p:spPr>
          <a:xfrm flipH="1">
            <a:off x="8166397" y="5223639"/>
            <a:ext cx="4104804" cy="170098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BD6D04C1-470C-4A64-8FB3-81B78CF4EF0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26" t="35653" r="1115" b="53484"/>
          <a:stretch/>
        </p:blipFill>
        <p:spPr>
          <a:xfrm>
            <a:off x="10949816" y="3052116"/>
            <a:ext cx="690335" cy="609473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259E777F-598B-4AD9-A394-DDB2904F1A6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20" t="13543" r="24916" b="73218"/>
          <a:stretch/>
        </p:blipFill>
        <p:spPr>
          <a:xfrm>
            <a:off x="2661202" y="-24531"/>
            <a:ext cx="2989006" cy="1571917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76B2B82D-1E57-406E-B091-DE498B7366DB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26" t="35653" r="1115" b="53484"/>
          <a:stretch/>
        </p:blipFill>
        <p:spPr>
          <a:xfrm>
            <a:off x="8070953" y="6140747"/>
            <a:ext cx="690335" cy="60947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08A907A-FAFE-4E8A-BF7C-3CABE64C3F3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20154" y="2481297"/>
            <a:ext cx="7998645" cy="156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074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9959" y="2421936"/>
            <a:ext cx="6328196" cy="389568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2300EF7-985D-4709-BD40-F91E05FFEAFD}"/>
              </a:ext>
            </a:extLst>
          </p:cNvPr>
          <p:cNvSpPr txBox="1"/>
          <p:nvPr/>
        </p:nvSpPr>
        <p:spPr>
          <a:xfrm>
            <a:off x="2919959" y="1343279"/>
            <a:ext cx="7648804" cy="1464231"/>
          </a:xfrm>
          <a:prstGeom prst="wedgeRoundRectCallout">
            <a:avLst>
              <a:gd name="adj1" fmla="val -5542"/>
              <a:gd name="adj2" fmla="val 92272"/>
              <a:gd name="adj3" fmla="val 16667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vi-VN" sz="4000" dirty="0">
                <a:solidFill>
                  <a:srgbClr val="000000"/>
                </a:solidFill>
                <a:cs typeface="Arial" panose="020B0604020202020204" pitchFamily="34" charset="0"/>
              </a:rPr>
              <a:t>1. Ý nghĩa của các hoạt động kết nối nhà trường với xã hội.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921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2D6C93E4-FF92-4561-8277-BE23DD56D970}"/>
              </a:ext>
            </a:extLst>
          </p:cNvPr>
          <p:cNvGrpSpPr/>
          <p:nvPr/>
        </p:nvGrpSpPr>
        <p:grpSpPr>
          <a:xfrm>
            <a:off x="6409690" y="953328"/>
            <a:ext cx="4205759" cy="3067959"/>
            <a:chOff x="8604068" y="6331731"/>
            <a:chExt cx="3235139" cy="235992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E4422C7-3D88-4B32-94B7-025D7212CC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8597"/>
            <a:stretch/>
          </p:blipFill>
          <p:spPr>
            <a:xfrm>
              <a:off x="8604068" y="6331731"/>
              <a:ext cx="3235139" cy="1959595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A597E80-C2B0-4595-9348-BA8293E23700}"/>
                </a:ext>
              </a:extLst>
            </p:cNvPr>
            <p:cNvSpPr txBox="1"/>
            <p:nvPr/>
          </p:nvSpPr>
          <p:spPr>
            <a:xfrm>
              <a:off x="8715082" y="8289186"/>
              <a:ext cx="3013109" cy="40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THẢO LUẬN NHÓM ĐÔI 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56CA033F-0FB3-4FD8-AA56-0153F8CA23EF}"/>
              </a:ext>
            </a:extLst>
          </p:cNvPr>
          <p:cNvGrpSpPr/>
          <p:nvPr/>
        </p:nvGrpSpPr>
        <p:grpSpPr>
          <a:xfrm>
            <a:off x="3142593" y="540262"/>
            <a:ext cx="7472856" cy="715270"/>
            <a:chOff x="4004441" y="655085"/>
            <a:chExt cx="7472856" cy="71527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D297096B-4C26-4DC0-A27B-83F2DC9767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04441" y="692554"/>
              <a:ext cx="7472856" cy="677801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0BAE87C-46EA-4B2C-A79D-0FF277174A67}"/>
                </a:ext>
              </a:extLst>
            </p:cNvPr>
            <p:cNvSpPr txBox="1"/>
            <p:nvPr/>
          </p:nvSpPr>
          <p:spPr>
            <a:xfrm>
              <a:off x="4129177" y="655085"/>
              <a:ext cx="67805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Quan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sát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tranh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và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cho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biết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4054F57C-33F6-4F8C-ABC2-5C907F7F10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614473"/>
            <a:ext cx="5548663" cy="471816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0450210-1C31-4E0A-AB26-5665EFDB1B5B}"/>
              </a:ext>
            </a:extLst>
          </p:cNvPr>
          <p:cNvSpPr txBox="1"/>
          <p:nvPr/>
        </p:nvSpPr>
        <p:spPr>
          <a:xfrm>
            <a:off x="5548663" y="4254448"/>
            <a:ext cx="6548744" cy="52322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4C6AF8F-90EA-4310-B016-AA2F70F1D7F2}"/>
              </a:ext>
            </a:extLst>
          </p:cNvPr>
          <p:cNvSpPr txBox="1"/>
          <p:nvPr/>
        </p:nvSpPr>
        <p:spPr>
          <a:xfrm>
            <a:off x="5602379" y="5010829"/>
            <a:ext cx="6495028" cy="138499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just"/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351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nodeType="click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1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1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4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  <p:bldP spid="15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4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video>
                  <p:cMediaNode vol="80000">
                    <p:cTn id="25" fill="hold" display="0">
                      <p:stCondLst>
                        <p:cond delay="indefinite"/>
                      </p:stCondLst>
                    </p:cTn>
                    <p:tgtEl>
                      <p:spTgt spid="55"/>
                    </p:tgtEl>
                  </p:cMediaNode>
                </p:video>
              </p:childTnLst>
            </p:cTn>
          </p:par>
        </p:tnLst>
        <p:bldLst>
          <p:bldP spid="14" grpId="0" animBg="1"/>
          <p:bldP spid="15" grpId="0" animBg="1"/>
        </p:bldLst>
      </p:timing>
    </mc:Fallback>
  </mc:AlternateContent>
</p:sld>
</file>

<file path=ppt/theme/theme1.xml><?xml version="1.0" encoding="utf-8"?>
<a:theme xmlns:a="http://schemas.openxmlformats.org/drawingml/2006/main" name="3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482</Words>
  <Application>Microsoft Office PowerPoint</Application>
  <PresentationFormat>Widescreen</PresentationFormat>
  <Paragraphs>46</Paragraphs>
  <Slides>24</Slides>
  <Notes>9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38" baseType="lpstr">
      <vt:lpstr>等线</vt:lpstr>
      <vt:lpstr>微软雅黑</vt:lpstr>
      <vt:lpstr>UTM Futura Extra</vt:lpstr>
      <vt:lpstr>印品丫丫体-D版</vt:lpstr>
      <vt:lpstr>字魂107号-萌趣欢乐体</vt:lpstr>
      <vt:lpstr>Arial</vt:lpstr>
      <vt:lpstr>Calibri</vt:lpstr>
      <vt:lpstr>Calibri Light</vt:lpstr>
      <vt:lpstr>Coiny</vt:lpstr>
      <vt:lpstr>iCiel Cadena</vt:lpstr>
      <vt:lpstr>Times New Roman</vt:lpstr>
      <vt:lpstr>3_Office Theme</vt:lpstr>
      <vt:lpstr>4_Office Theme</vt:lpstr>
      <vt:lpstr>2_Simple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32</cp:revision>
  <dcterms:created xsi:type="dcterms:W3CDTF">2022-07-13T00:49:03Z</dcterms:created>
  <dcterms:modified xsi:type="dcterms:W3CDTF">2022-07-22T23:20:17Z</dcterms:modified>
</cp:coreProperties>
</file>